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6"/>
  </p:notesMasterIdLst>
  <p:sldIdLst>
    <p:sldId id="296" r:id="rId2"/>
    <p:sldId id="297" r:id="rId3"/>
    <p:sldId id="256" r:id="rId4"/>
    <p:sldId id="301" r:id="rId5"/>
    <p:sldId id="257" r:id="rId6"/>
    <p:sldId id="258" r:id="rId7"/>
    <p:sldId id="259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9" r:id="rId22"/>
    <p:sldId id="292" r:id="rId23"/>
    <p:sldId id="293" r:id="rId24"/>
    <p:sldId id="294" r:id="rId25"/>
  </p:sldIdLst>
  <p:sldSz cx="9144000" cy="6858000" type="screen4x3"/>
  <p:notesSz cx="9939338" cy="6807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046" cy="3403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0567" y="0"/>
            <a:ext cx="4307046" cy="3403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96D25-9754-453C-B896-E9E89E349EB4}" type="datetimeFigureOut">
              <a:rPr lang="ms-MY" smtClean="0"/>
              <a:pPr/>
              <a:t>06/08/2014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7075" y="511175"/>
            <a:ext cx="3405188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934" y="3233420"/>
            <a:ext cx="795147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5265"/>
            <a:ext cx="4307046" cy="3403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0567" y="6465265"/>
            <a:ext cx="4307046" cy="3403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59605-4620-4EDB-9347-593B0AF62552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084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B7CFD3-E5EE-4629-8028-3D913D4B66ED}" type="slidenum">
              <a:rPr lang="en-US"/>
              <a:pPr/>
              <a:t>1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But first – What is a problem? And what is problem-solving?</a:t>
            </a:r>
          </a:p>
          <a:p>
            <a:r>
              <a:rPr lang="en-US"/>
              <a:t>A </a:t>
            </a:r>
            <a:r>
              <a:rPr lang="en-US" b="1"/>
              <a:t>problem</a:t>
            </a:r>
            <a:r>
              <a:rPr lang="en-US"/>
              <a:t> is a situation in which one has a goal but must find a means for reaching it (Chi &amp; Glaser, 1985).</a:t>
            </a:r>
          </a:p>
          <a:p>
            <a:r>
              <a:rPr lang="en-US" b="1"/>
              <a:t>Problem-solving</a:t>
            </a:r>
            <a:r>
              <a:rPr lang="en-US"/>
              <a:t> refers to the effort to achieve a goal for which there is no automatic solution.</a:t>
            </a:r>
          </a:p>
          <a:p>
            <a:r>
              <a:rPr lang="en-US"/>
              <a:t>	In the language of information–processing, a problem has three components: an initial state, a set of permissible operations, and a goal state.  </a:t>
            </a:r>
          </a:p>
          <a:p>
            <a:r>
              <a:rPr lang="en-US"/>
              <a:t>	There are two classes of problems: </a:t>
            </a:r>
            <a:r>
              <a:rPr lang="en-US" b="1"/>
              <a:t>well defined</a:t>
            </a:r>
            <a:r>
              <a:rPr lang="en-US"/>
              <a:t> and </a:t>
            </a:r>
            <a:r>
              <a:rPr lang="en-US" b="1"/>
              <a:t>ill defined</a:t>
            </a:r>
            <a:r>
              <a:rPr lang="en-US"/>
              <a:t>.  With well defined problems each component is clear, and you can readily recognize when the problem is solved.  A problem is ill-defined if any one, or all, of the three components is not well specified:   </a:t>
            </a:r>
          </a:p>
          <a:p>
            <a:pPr>
              <a:buFontTx/>
              <a:buChar char="•"/>
            </a:pPr>
            <a:r>
              <a:rPr lang="en-US"/>
              <a:t>The initial state is vague.  The problem situation is so complex that we really do not understand it very well.</a:t>
            </a:r>
          </a:p>
          <a:p>
            <a:pPr>
              <a:buFontTx/>
              <a:buChar char="•"/>
            </a:pPr>
            <a:r>
              <a:rPr lang="en-US"/>
              <a:t>The operators are not well specified.  The various actions that might be taken to modify the initial state are not clear, and many possible actions have not yet been formulated. </a:t>
            </a:r>
          </a:p>
          <a:p>
            <a:pPr>
              <a:buFontTx/>
              <a:buChar char="•"/>
            </a:pPr>
            <a:r>
              <a:rPr lang="en-US"/>
              <a:t>The goal state is not clear.  Often there is a lack of consensus even among experts about what the appropriate solution is.</a:t>
            </a:r>
          </a:p>
          <a:p>
            <a:r>
              <a:rPr lang="en-US"/>
              <a:t>Problem-based learning (PBL) deals with the latter type, the ill-structured, real-world problems.  The process of solving such problems is difficult and complex.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779F-1B54-487A-BA10-325C749D3415}" type="datetimeFigureOut">
              <a:rPr lang="en-US" smtClean="0"/>
              <a:pPr/>
              <a:t>06/08/2014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66DDC-1B64-4105-834D-E3F5144C4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s-M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png"/><Relationship Id="rId7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10" Type="http://schemas.openxmlformats.org/officeDocument/2006/relationships/hyperlink" Target="Unit%206%20~%20Facilitation%20Booklet.pdf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39.png"/><Relationship Id="rId12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0.jpeg"/><Relationship Id="rId5" Type="http://schemas.openxmlformats.org/officeDocument/2006/relationships/image" Target="../media/image37.png"/><Relationship Id="rId10" Type="http://schemas.openxmlformats.org/officeDocument/2006/relationships/image" Target="../media/image14.jpeg"/><Relationship Id="rId4" Type="http://schemas.openxmlformats.org/officeDocument/2006/relationships/image" Target="../media/image23.jpeg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openxmlformats.org/officeDocument/2006/relationships/image" Target="../media/image4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4.jpeg"/><Relationship Id="rId5" Type="http://schemas.openxmlformats.org/officeDocument/2006/relationships/image" Target="../media/image42.png"/><Relationship Id="rId10" Type="http://schemas.openxmlformats.org/officeDocument/2006/relationships/image" Target="../media/image23.jpeg"/><Relationship Id="rId4" Type="http://schemas.openxmlformats.org/officeDocument/2006/relationships/image" Target="../media/image41.png"/><Relationship Id="rId9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36.png"/><Relationship Id="rId5" Type="http://schemas.openxmlformats.org/officeDocument/2006/relationships/image" Target="../media/image46.png"/><Relationship Id="rId10" Type="http://schemas.openxmlformats.org/officeDocument/2006/relationships/image" Target="../media/image35.jpeg"/><Relationship Id="rId4" Type="http://schemas.openxmlformats.org/officeDocument/2006/relationships/image" Target="../media/image23.jpeg"/><Relationship Id="rId9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Types%20of%20Teachers%20at%20School.mp4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12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4.jpeg"/><Relationship Id="rId5" Type="http://schemas.openxmlformats.org/officeDocument/2006/relationships/image" Target="../media/image23.jpe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12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image" Target="../media/image14.jpeg"/><Relationship Id="rId4" Type="http://schemas.openxmlformats.org/officeDocument/2006/relationships/image" Target="../media/image23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124200" y="457200"/>
            <a:ext cx="5638800" cy="245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3200" b="1" spc="-19" baseline="3034" dirty="0" smtClean="0">
                <a:latin typeface="Aharoni" pitchFamily="2" charset="-79"/>
                <a:cs typeface="Aharoni" pitchFamily="2" charset="-79"/>
              </a:rPr>
              <a:t>PROBLEM BASED LEARNING AWARENESS AND PRACTITIONER COURSE</a:t>
            </a:r>
            <a:r>
              <a:rPr lang="en-US" sz="3200" b="1" spc="-19" dirty="0" smtClean="0"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>
              <a:spcBef>
                <a:spcPts val="0"/>
              </a:spcBef>
            </a:pPr>
            <a:endParaRPr lang="en-US" sz="3200" b="1" spc="-19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spcBef>
                <a:spcPts val="0"/>
              </a:spcBef>
            </a:pPr>
            <a:r>
              <a:rPr lang="en-US" sz="1200" b="1" spc="-19" dirty="0" smtClean="0">
                <a:latin typeface="Aharoni" pitchFamily="2" charset="-79"/>
                <a:cs typeface="Aharoni" pitchFamily="2" charset="-79"/>
              </a:rPr>
              <a:t>BY</a:t>
            </a:r>
          </a:p>
          <a:p>
            <a:pPr algn="ctr">
              <a:spcBef>
                <a:spcPts val="0"/>
              </a:spcBef>
            </a:pPr>
            <a:r>
              <a:rPr lang="en-US" sz="2000" b="1" spc="-19" dirty="0" smtClean="0">
                <a:latin typeface="Aharoni" pitchFamily="2" charset="-79"/>
                <a:cs typeface="Aharoni" pitchFamily="2" charset="-79"/>
              </a:rPr>
              <a:t>AZIZ YAHYA</a:t>
            </a:r>
          </a:p>
          <a:p>
            <a:pPr algn="ctr">
              <a:spcBef>
                <a:spcPts val="0"/>
              </a:spcBef>
            </a:pPr>
            <a:r>
              <a:rPr lang="en-US" sz="1200" b="1" spc="-19" dirty="0" smtClean="0">
                <a:latin typeface="Aharoni" pitchFamily="2" charset="-79"/>
                <a:cs typeface="Aharoni" pitchFamily="2" charset="-79"/>
              </a:rPr>
              <a:t>Head, Human Development Department,</a:t>
            </a:r>
          </a:p>
          <a:p>
            <a:pPr algn="ctr">
              <a:spcBef>
                <a:spcPts val="0"/>
              </a:spcBef>
            </a:pPr>
            <a:r>
              <a:rPr lang="en-US" sz="1200" b="1" spc="-19" dirty="0" err="1" smtClean="0">
                <a:latin typeface="Aharoni" pitchFamily="2" charset="-79"/>
                <a:cs typeface="Aharoni" pitchFamily="2" charset="-79"/>
              </a:rPr>
              <a:t>Universiti</a:t>
            </a:r>
            <a:r>
              <a:rPr lang="en-US" sz="1200" b="1" spc="-19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1200" b="1" spc="-19" dirty="0" err="1" smtClean="0">
                <a:latin typeface="Aharoni" pitchFamily="2" charset="-79"/>
                <a:cs typeface="Aharoni" pitchFamily="2" charset="-79"/>
              </a:rPr>
              <a:t>Teknikal</a:t>
            </a:r>
            <a:r>
              <a:rPr lang="en-US" sz="1200" b="1" spc="-19" dirty="0" smtClean="0">
                <a:latin typeface="Aharoni" pitchFamily="2" charset="-79"/>
                <a:cs typeface="Aharoni" pitchFamily="2" charset="-79"/>
              </a:rPr>
              <a:t> Malaysia Melaka</a:t>
            </a:r>
          </a:p>
          <a:p>
            <a:pPr algn="ctr">
              <a:spcBef>
                <a:spcPts val="0"/>
              </a:spcBef>
            </a:pPr>
            <a:r>
              <a:rPr lang="en-US" sz="1200" b="1" spc="-19" dirty="0" smtClean="0">
                <a:latin typeface="Aharoni" pitchFamily="2" charset="-79"/>
                <a:cs typeface="Aharoni" pitchFamily="2" charset="-79"/>
              </a:rPr>
              <a:t>AKEPT PBL Master Trainer</a:t>
            </a:r>
            <a:endParaRPr lang="en-US" sz="12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19400"/>
            <a:ext cx="2362200" cy="957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6" name="Picture 18" descr="Logo Baru Kementerian Pendidikan Malays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2275114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70" name="Picture 22" descr="http://www.dqad.com.my/images/branding/img_showcase_akept-hel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676400"/>
            <a:ext cx="2286000" cy="864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38" name="Picture 2" descr="http://kamarulbahrin.files.wordpress.com/2011/09/risda5.jpg?w=5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5" y="-3956050"/>
            <a:ext cx="4857750" cy="2895600"/>
          </a:xfrm>
          <a:prstGeom prst="rect">
            <a:avLst/>
          </a:prstGeom>
          <a:noFill/>
        </p:spPr>
      </p:pic>
      <p:pic>
        <p:nvPicPr>
          <p:cNvPr id="9" name="Picture 8" descr="dfh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4221088"/>
            <a:ext cx="7560840" cy="20574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556385"/>
            <a:ext cx="7147895" cy="584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i="1" spc="0" baseline="2730" dirty="0" smtClean="0">
                <a:latin typeface="Calibri"/>
                <a:cs typeface="Calibri"/>
              </a:rPr>
              <a:t>Tip</a:t>
            </a:r>
            <a:r>
              <a:rPr sz="3000" b="1" i="1" spc="-29" baseline="2730" dirty="0" smtClean="0">
                <a:latin typeface="Calibri"/>
                <a:cs typeface="Calibri"/>
              </a:rPr>
              <a:t> </a:t>
            </a:r>
            <a:r>
              <a:rPr sz="3000" b="1" i="1" spc="0" baseline="2730" dirty="0" smtClean="0">
                <a:latin typeface="Calibri"/>
                <a:cs typeface="Calibri"/>
              </a:rPr>
              <a:t>3: </a:t>
            </a:r>
            <a:r>
              <a:rPr sz="3000" i="1" spc="0" baseline="2730" dirty="0" smtClean="0">
                <a:latin typeface="Calibri"/>
                <a:cs typeface="Calibri"/>
              </a:rPr>
              <a:t>Bui</a:t>
            </a:r>
            <a:r>
              <a:rPr sz="3000" i="1" spc="-4" baseline="2730" dirty="0" smtClean="0">
                <a:latin typeface="Calibri"/>
                <a:cs typeface="Calibri"/>
              </a:rPr>
              <a:t>l</a:t>
            </a:r>
            <a:r>
              <a:rPr sz="3000" i="1" spc="0" baseline="2730" dirty="0" smtClean="0">
                <a:latin typeface="Calibri"/>
                <a:cs typeface="Calibri"/>
              </a:rPr>
              <a:t>d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tru</a:t>
            </a:r>
            <a:r>
              <a:rPr sz="3000" i="1" spc="-25" baseline="2730" dirty="0" smtClean="0">
                <a:latin typeface="Calibri"/>
                <a:cs typeface="Calibri"/>
              </a:rPr>
              <a:t>s</a:t>
            </a:r>
            <a:r>
              <a:rPr sz="3000" i="1" spc="0" baseline="2730" dirty="0" smtClean="0">
                <a:latin typeface="Calibri"/>
                <a:cs typeface="Calibri"/>
              </a:rPr>
              <a:t>t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and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en</a:t>
            </a:r>
            <a:r>
              <a:rPr sz="3000" i="1" spc="-14" baseline="2730" dirty="0" smtClean="0">
                <a:latin typeface="Calibri"/>
                <a:cs typeface="Calibri"/>
              </a:rPr>
              <a:t>c</a:t>
            </a:r>
            <a:r>
              <a:rPr sz="3000" i="1" spc="0" baseline="2730" dirty="0" smtClean="0">
                <a:latin typeface="Calibri"/>
                <a:cs typeface="Calibri"/>
              </a:rPr>
              <a:t>oura</a:t>
            </a:r>
            <a:r>
              <a:rPr sz="3000" i="1" spc="4" baseline="2730" dirty="0" smtClean="0">
                <a:latin typeface="Calibri"/>
                <a:cs typeface="Calibri"/>
              </a:rPr>
              <a:t>g</a:t>
            </a:r>
            <a:r>
              <a:rPr sz="3000" i="1" spc="0" baseline="2730" dirty="0" smtClean="0">
                <a:latin typeface="Calibri"/>
                <a:cs typeface="Calibri"/>
              </a:rPr>
              <a:t>e</a:t>
            </a:r>
            <a:r>
              <a:rPr sz="3000" i="1" spc="-50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bo</a:t>
            </a:r>
            <a:r>
              <a:rPr sz="3000" i="1" spc="4" baseline="2730" dirty="0" smtClean="0">
                <a:latin typeface="Calibri"/>
                <a:cs typeface="Calibri"/>
              </a:rPr>
              <a:t>n</a:t>
            </a:r>
            <a:r>
              <a:rPr sz="3000" i="1" spc="0" baseline="2730" dirty="0" smtClean="0">
                <a:latin typeface="Calibri"/>
                <a:cs typeface="Calibri"/>
              </a:rPr>
              <a:t>ding</a:t>
            </a:r>
            <a:r>
              <a:rPr sz="3000" i="1" spc="-2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of group</a:t>
            </a:r>
            <a:r>
              <a:rPr sz="3000" i="1" spc="-2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members</a:t>
            </a:r>
            <a:r>
              <a:rPr sz="3000" i="1" spc="-1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(</a:t>
            </a:r>
            <a:r>
              <a:rPr sz="3000" i="1" spc="4" baseline="2730" dirty="0" smtClean="0">
                <a:latin typeface="Calibri"/>
                <a:cs typeface="Calibri"/>
              </a:rPr>
              <a:t>S</a:t>
            </a:r>
            <a:r>
              <a:rPr sz="3000" i="1" spc="0" baseline="2730" dirty="0" smtClean="0">
                <a:latin typeface="Calibri"/>
                <a:cs typeface="Calibri"/>
              </a:rPr>
              <a:t>chm</a:t>
            </a:r>
            <a:r>
              <a:rPr sz="3000" i="1" spc="-9" baseline="2730" dirty="0" smtClean="0">
                <a:latin typeface="Calibri"/>
                <a:cs typeface="Calibri"/>
              </a:rPr>
              <a:t>i</a:t>
            </a:r>
            <a:r>
              <a:rPr sz="3000" i="1" spc="0" baseline="2730" dirty="0" smtClean="0">
                <a:latin typeface="Calibri"/>
                <a:cs typeface="Calibri"/>
              </a:rPr>
              <a:t>dt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  <a:spcBef>
                <a:spcPts val="13"/>
              </a:spcBef>
            </a:pPr>
            <a:r>
              <a:rPr sz="3000" i="1" spc="0" baseline="1365" dirty="0" smtClean="0">
                <a:latin typeface="Calibri"/>
                <a:cs typeface="Calibri"/>
              </a:rPr>
              <a:t>&amp;</a:t>
            </a:r>
            <a:r>
              <a:rPr sz="3000" i="1" spc="-19" baseline="1365" dirty="0" smtClean="0">
                <a:latin typeface="Calibri"/>
                <a:cs typeface="Calibri"/>
              </a:rPr>
              <a:t> </a:t>
            </a:r>
            <a:r>
              <a:rPr sz="3000" i="1" spc="0" baseline="1365" dirty="0" smtClean="0">
                <a:latin typeface="Calibri"/>
                <a:cs typeface="Calibri"/>
              </a:rPr>
              <a:t>M</a:t>
            </a:r>
            <a:r>
              <a:rPr sz="3000" i="1" spc="4" baseline="1365" dirty="0" smtClean="0">
                <a:latin typeface="Calibri"/>
                <a:cs typeface="Calibri"/>
              </a:rPr>
              <a:t>o</a:t>
            </a:r>
            <a:r>
              <a:rPr sz="3000" i="1" spc="0" baseline="1365" dirty="0" smtClean="0">
                <a:latin typeface="Calibri"/>
                <a:cs typeface="Calibri"/>
              </a:rPr>
              <a:t>u</a:t>
            </a:r>
            <a:r>
              <a:rPr sz="3000" i="1" spc="-25" baseline="1365" dirty="0" smtClean="0">
                <a:latin typeface="Calibri"/>
                <a:cs typeface="Calibri"/>
              </a:rPr>
              <a:t>s</a:t>
            </a:r>
            <a:r>
              <a:rPr sz="3000" i="1" spc="4" baseline="1365" dirty="0" smtClean="0">
                <a:latin typeface="Calibri"/>
                <a:cs typeface="Calibri"/>
              </a:rPr>
              <a:t>t</a:t>
            </a:r>
            <a:r>
              <a:rPr sz="3000" i="1" spc="0" baseline="1365" dirty="0" smtClean="0">
                <a:latin typeface="Calibri"/>
                <a:cs typeface="Calibri"/>
              </a:rPr>
              <a:t>,</a:t>
            </a:r>
            <a:r>
              <a:rPr sz="3000" i="1" spc="-14" baseline="1365" dirty="0" smtClean="0">
                <a:latin typeface="Calibri"/>
                <a:cs typeface="Calibri"/>
              </a:rPr>
              <a:t> </a:t>
            </a:r>
            <a:r>
              <a:rPr sz="3000" i="1" spc="0" baseline="1365" dirty="0" smtClean="0">
                <a:latin typeface="Calibri"/>
                <a:cs typeface="Calibri"/>
              </a:rPr>
              <a:t>1</a:t>
            </a:r>
            <a:r>
              <a:rPr sz="3000" i="1" spc="4" baseline="1365" dirty="0" smtClean="0">
                <a:latin typeface="Calibri"/>
                <a:cs typeface="Calibri"/>
              </a:rPr>
              <a:t>9</a:t>
            </a:r>
            <a:r>
              <a:rPr sz="3000" i="1" spc="0" baseline="1365" dirty="0" smtClean="0">
                <a:latin typeface="Calibri"/>
                <a:cs typeface="Calibri"/>
              </a:rPr>
              <a:t>9</a:t>
            </a:r>
            <a:r>
              <a:rPr sz="3000" i="1" spc="4" baseline="1365" dirty="0" smtClean="0">
                <a:latin typeface="Calibri"/>
                <a:cs typeface="Calibri"/>
              </a:rPr>
              <a:t>5</a:t>
            </a:r>
            <a:r>
              <a:rPr sz="3000" i="1" spc="0" baseline="1365" dirty="0" smtClean="0">
                <a:latin typeface="Calibri"/>
                <a:cs typeface="Calibri"/>
              </a:rPr>
              <a:t>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2150641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9539" y="2166010"/>
            <a:ext cx="6966687" cy="36335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221">
              <a:lnSpc>
                <a:spcPts val="2140"/>
              </a:lnSpc>
              <a:spcBef>
                <a:spcPts val="107"/>
              </a:spcBef>
            </a:pPr>
            <a:r>
              <a:rPr sz="3000" spc="0" baseline="2730" dirty="0" smtClean="0">
                <a:latin typeface="Calibri"/>
                <a:cs typeface="Calibri"/>
              </a:rPr>
              <a:t>In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s</a:t>
            </a:r>
            <a:r>
              <a:rPr sz="3000" spc="-9" baseline="2730" dirty="0" smtClean="0">
                <a:latin typeface="Calibri"/>
                <a:cs typeface="Calibri"/>
              </a:rPr>
              <a:t>m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l</a:t>
            </a:r>
            <a:r>
              <a:rPr sz="3000" spc="2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g</a:t>
            </a:r>
            <a:r>
              <a:rPr sz="3000" spc="-34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oup,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s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x d</a:t>
            </a:r>
            <a:r>
              <a:rPr sz="3000" spc="-14" baseline="2730" dirty="0" smtClean="0">
                <a:latin typeface="Calibri"/>
                <a:cs typeface="Calibri"/>
              </a:rPr>
              <a:t>e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opm</a:t>
            </a:r>
            <a:r>
              <a:rPr sz="3000" spc="-9" baseline="2730" dirty="0" smtClean="0">
                <a:latin typeface="Calibri"/>
                <a:cs typeface="Calibri"/>
              </a:rPr>
              <a:t>e</a:t>
            </a:r>
            <a:r>
              <a:rPr sz="3000" spc="-25" baseline="2730" dirty="0" smtClean="0">
                <a:latin typeface="Calibri"/>
                <a:cs typeface="Calibri"/>
              </a:rPr>
              <a:t>nt</a:t>
            </a:r>
            <a:r>
              <a:rPr sz="3000" spc="0" baseline="2730" dirty="0" smtClean="0">
                <a:latin typeface="Calibri"/>
                <a:cs typeface="Calibri"/>
              </a:rPr>
              <a:t>al</a:t>
            </a:r>
            <a:r>
              <a:rPr sz="3000" spc="9" baseline="2730" dirty="0" smtClean="0">
                <a:latin typeface="Calibri"/>
                <a:cs typeface="Calibri"/>
              </a:rPr>
              <a:t> </a:t>
            </a:r>
            <a:r>
              <a:rPr sz="3000" spc="-29" baseline="2730" dirty="0" smtClean="0">
                <a:latin typeface="Calibri"/>
                <a:cs typeface="Calibri"/>
              </a:rPr>
              <a:t>s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9" baseline="2730" dirty="0" smtClean="0">
                <a:latin typeface="Calibri"/>
                <a:cs typeface="Calibri"/>
              </a:rPr>
              <a:t>g</a:t>
            </a:r>
            <a:r>
              <a:rPr sz="3000" spc="0" baseline="2730" dirty="0" smtClean="0">
                <a:latin typeface="Calibri"/>
                <a:cs typeface="Calibri"/>
              </a:rPr>
              <a:t>es</a:t>
            </a:r>
            <a:r>
              <a:rPr sz="3000" spc="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h</a:t>
            </a:r>
            <a:r>
              <a:rPr sz="3000" spc="-34" baseline="2730" dirty="0" smtClean="0">
                <a:latin typeface="Calibri"/>
                <a:cs typeface="Calibri"/>
              </a:rPr>
              <a:t>a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 been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descr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bed: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  <a:spcBef>
                <a:spcPts val="13"/>
              </a:spcBef>
            </a:pP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tion,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tion, </a:t>
            </a:r>
            <a:r>
              <a:rPr sz="3000" spc="-1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in</a:t>
            </a:r>
            <a:r>
              <a:rPr sz="3000" spc="25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norm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29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-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per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ing and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in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ting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9" baseline="1365" dirty="0" smtClean="0">
                <a:latin typeface="Calibri"/>
                <a:cs typeface="Calibri"/>
              </a:rPr>
              <a:t>(</a:t>
            </a:r>
            <a:r>
              <a:rPr sz="3000" spc="-1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kman &amp;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Jens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n,</a:t>
            </a:r>
            <a:r>
              <a:rPr sz="3000" spc="4" baseline="1365" dirty="0" smtClean="0">
                <a:latin typeface="Calibri"/>
                <a:cs typeface="Calibri"/>
              </a:rPr>
              <a:t> 1</a:t>
            </a:r>
            <a:r>
              <a:rPr sz="3000" spc="0" baseline="1365" dirty="0" smtClean="0">
                <a:latin typeface="Calibri"/>
                <a:cs typeface="Calibri"/>
              </a:rPr>
              <a:t>9</a:t>
            </a:r>
            <a:r>
              <a:rPr sz="3000" spc="4" baseline="1365" dirty="0" smtClean="0">
                <a:latin typeface="Calibri"/>
                <a:cs typeface="Calibri"/>
              </a:rPr>
              <a:t>7</a:t>
            </a:r>
            <a:r>
              <a:rPr sz="3000" spc="0" baseline="1365" dirty="0" smtClean="0">
                <a:latin typeface="Calibri"/>
                <a:cs typeface="Calibri"/>
              </a:rPr>
              <a:t>7</a:t>
            </a:r>
            <a:r>
              <a:rPr sz="3000" spc="4" baseline="1365" dirty="0" smtClean="0">
                <a:latin typeface="Calibri"/>
                <a:cs typeface="Calibri"/>
              </a:rPr>
              <a:t>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In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init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es of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opme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t,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mbe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24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kn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-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one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anothe</a:t>
            </a:r>
            <a:r>
              <a:rPr sz="3000" spc="-17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abl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sh</a:t>
            </a:r>
            <a:r>
              <a:rPr sz="3000" spc="25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mm</a:t>
            </a:r>
            <a:r>
              <a:rPr sz="3000" spc="0" baseline="1365" dirty="0" smtClean="0">
                <a:latin typeface="Calibri"/>
                <a:cs typeface="Calibri"/>
              </a:rPr>
              <a:t>uni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25" baseline="1365" dirty="0" smtClean="0">
                <a:latin typeface="Calibri"/>
                <a:cs typeface="Calibri"/>
              </a:rPr>
              <a:t>att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ns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</a:t>
            </a:r>
            <a:r>
              <a:rPr sz="3000" spc="-4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ee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rul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mbe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14" baseline="1365" dirty="0" smtClean="0">
                <a:latin typeface="Calibri"/>
                <a:cs typeface="Calibri"/>
              </a:rPr>
              <a:t>owe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6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, </a:t>
            </a:r>
            <a:r>
              <a:rPr sz="3000" spc="-2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ese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ear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es 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mbe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end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</a:t>
            </a:r>
            <a:r>
              <a:rPr sz="3000" spc="-25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ork in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mo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indi</a:t>
            </a:r>
            <a:r>
              <a:rPr sz="3000" spc="-4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idual p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tt</a:t>
            </a:r>
            <a:r>
              <a:rPr sz="3000" spc="0" baseline="1365" dirty="0" smtClean="0">
                <a:latin typeface="Calibri"/>
                <a:cs typeface="Calibri"/>
              </a:rPr>
              <a:t>ern 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ther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an as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</a:t>
            </a:r>
            <a:r>
              <a:rPr sz="3000" spc="-4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5"/>
              </a:lnSpc>
              <a:spcBef>
                <a:spcPts val="0"/>
              </a:spcBef>
            </a:pPr>
            <a:r>
              <a:rPr sz="3000" spc="0" baseline="1365" dirty="0" smtClean="0">
                <a:latin typeface="Calibri"/>
                <a:cs typeface="Calibri"/>
              </a:rPr>
              <a:t>Me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be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 a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uc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each other's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ide</a:t>
            </a:r>
            <a:r>
              <a:rPr sz="3000" spc="-4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espons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bil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ty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de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io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-mak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ng (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enson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 al, </a:t>
            </a:r>
            <a:r>
              <a:rPr sz="3000" spc="4" baseline="1365" dirty="0" smtClean="0">
                <a:latin typeface="Calibri"/>
                <a:cs typeface="Calibri"/>
              </a:rPr>
              <a:t>2</a:t>
            </a:r>
            <a:r>
              <a:rPr sz="3000" spc="0" baseline="1365" dirty="0" smtClean="0">
                <a:latin typeface="Calibri"/>
                <a:cs typeface="Calibri"/>
              </a:rPr>
              <a:t>0</a:t>
            </a:r>
            <a:r>
              <a:rPr sz="3000" spc="4" baseline="1365" dirty="0" smtClean="0">
                <a:latin typeface="Calibri"/>
                <a:cs typeface="Calibri"/>
              </a:rPr>
              <a:t>0</a:t>
            </a:r>
            <a:r>
              <a:rPr sz="3000" spc="0" baseline="1365" dirty="0" smtClean="0">
                <a:latin typeface="Calibri"/>
                <a:cs typeface="Calibri"/>
              </a:rPr>
              <a:t>1</a:t>
            </a:r>
            <a:r>
              <a:rPr sz="3000" spc="4" baseline="1365" dirty="0" smtClean="0">
                <a:latin typeface="Calibri"/>
                <a:cs typeface="Calibri"/>
              </a:rPr>
              <a:t>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Building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tru</a:t>
            </a:r>
            <a:r>
              <a:rPr sz="3000" spc="-25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y </a:t>
            </a:r>
            <a:r>
              <a:rPr sz="3000" spc="-2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enha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cing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per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3065288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639" y="3979942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589676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5199523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39" y="1656206"/>
            <a:ext cx="6427913" cy="80754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b="1" i="1" spc="0" baseline="2925" dirty="0" smtClean="0">
                <a:latin typeface="Calibri"/>
                <a:cs typeface="Calibri"/>
              </a:rPr>
              <a:t>Tip</a:t>
            </a:r>
            <a:r>
              <a:rPr sz="4200" b="1" i="1" spc="-35" baseline="2925" dirty="0" smtClean="0">
                <a:latin typeface="Calibri"/>
                <a:cs typeface="Calibri"/>
              </a:rPr>
              <a:t> </a:t>
            </a:r>
            <a:r>
              <a:rPr sz="4200" b="1" i="1" spc="0" baseline="2925" dirty="0" smtClean="0">
                <a:latin typeface="Calibri"/>
                <a:cs typeface="Calibri"/>
              </a:rPr>
              <a:t>4:</a:t>
            </a:r>
            <a:r>
              <a:rPr sz="4200" b="1" i="1" spc="9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Do</a:t>
            </a:r>
            <a:r>
              <a:rPr sz="4200" i="1" spc="-16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n</a:t>
            </a:r>
            <a:r>
              <a:rPr sz="4200" i="1" spc="4" baseline="2925" dirty="0" smtClean="0">
                <a:latin typeface="Calibri"/>
                <a:cs typeface="Calibri"/>
              </a:rPr>
              <a:t>o</a:t>
            </a:r>
            <a:r>
              <a:rPr sz="4200" i="1" spc="0" baseline="2925" dirty="0" smtClean="0">
                <a:latin typeface="Calibri"/>
                <a:cs typeface="Calibri"/>
              </a:rPr>
              <a:t>t</a:t>
            </a:r>
            <a:r>
              <a:rPr sz="4200" i="1" spc="-28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d</a:t>
            </a:r>
            <a:r>
              <a:rPr sz="4200" i="1" spc="4" baseline="2925" dirty="0" smtClean="0">
                <a:latin typeface="Calibri"/>
                <a:cs typeface="Calibri"/>
              </a:rPr>
              <a:t>o</a:t>
            </a:r>
            <a:r>
              <a:rPr sz="4200" i="1" spc="0" baseline="2925" dirty="0" smtClean="0">
                <a:latin typeface="Calibri"/>
                <a:cs typeface="Calibri"/>
              </a:rPr>
              <a:t>m</a:t>
            </a:r>
            <a:r>
              <a:rPr sz="4200" i="1" spc="-9" baseline="2925" dirty="0" smtClean="0">
                <a:latin typeface="Calibri"/>
                <a:cs typeface="Calibri"/>
              </a:rPr>
              <a:t>i</a:t>
            </a:r>
            <a:r>
              <a:rPr sz="4200" i="1" spc="0" baseline="2925" dirty="0" smtClean="0">
                <a:latin typeface="Calibri"/>
                <a:cs typeface="Calibri"/>
              </a:rPr>
              <a:t>na</a:t>
            </a:r>
            <a:r>
              <a:rPr sz="4200" i="1" spc="-19" baseline="2925" dirty="0" smtClean="0">
                <a:latin typeface="Calibri"/>
                <a:cs typeface="Calibri"/>
              </a:rPr>
              <a:t>t</a:t>
            </a:r>
            <a:r>
              <a:rPr sz="4200" i="1" spc="0" baseline="2925" dirty="0" smtClean="0">
                <a:latin typeface="Calibri"/>
                <a:cs typeface="Calibri"/>
              </a:rPr>
              <a:t>e</a:t>
            </a:r>
            <a:r>
              <a:rPr sz="4200" i="1" spc="-108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gr</a:t>
            </a:r>
            <a:r>
              <a:rPr sz="4200" i="1" spc="4" baseline="2925" dirty="0" smtClean="0">
                <a:latin typeface="Calibri"/>
                <a:cs typeface="Calibri"/>
              </a:rPr>
              <a:t>o</a:t>
            </a:r>
            <a:r>
              <a:rPr sz="4200" i="1" spc="0" baseline="2925" dirty="0" smtClean="0">
                <a:latin typeface="Calibri"/>
                <a:cs typeface="Calibri"/>
              </a:rPr>
              <a:t>up</a:t>
            </a:r>
            <a:r>
              <a:rPr sz="4200" i="1" spc="-67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discus</a:t>
            </a:r>
            <a:r>
              <a:rPr sz="4200" i="1" spc="9" baseline="2925" dirty="0" smtClean="0">
                <a:latin typeface="Calibri"/>
                <a:cs typeface="Calibri"/>
              </a:rPr>
              <a:t>s</a:t>
            </a:r>
            <a:r>
              <a:rPr sz="4200" i="1" spc="0" baseline="2925" dirty="0" smtClean="0">
                <a:latin typeface="Calibri"/>
                <a:cs typeface="Calibri"/>
              </a:rPr>
              <a:t>ion</a:t>
            </a:r>
            <a:r>
              <a:rPr sz="4200" i="1" spc="-114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but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  <a:spcBef>
                <a:spcPts val="20"/>
              </a:spcBef>
            </a:pPr>
            <a:r>
              <a:rPr sz="4200" i="1" spc="0" baseline="1950" dirty="0" smtClean="0">
                <a:latin typeface="Calibri"/>
                <a:cs typeface="Calibri"/>
              </a:rPr>
              <a:t>rather </a:t>
            </a:r>
            <a:r>
              <a:rPr sz="4200" i="1" spc="-34" baseline="1950" dirty="0" smtClean="0">
                <a:latin typeface="Calibri"/>
                <a:cs typeface="Calibri"/>
              </a:rPr>
              <a:t>f</a:t>
            </a:r>
            <a:r>
              <a:rPr sz="4200" i="1" spc="0" baseline="1950" dirty="0" smtClean="0">
                <a:latin typeface="Calibri"/>
                <a:cs typeface="Calibri"/>
              </a:rPr>
              <a:t>aci</a:t>
            </a:r>
            <a:r>
              <a:rPr sz="4200" i="1" spc="-9" baseline="1950" dirty="0" smtClean="0">
                <a:latin typeface="Calibri"/>
                <a:cs typeface="Calibri"/>
              </a:rPr>
              <a:t>l</a:t>
            </a:r>
            <a:r>
              <a:rPr sz="4200" i="1" spc="0" baseline="1950" dirty="0" smtClean="0">
                <a:latin typeface="Calibri"/>
                <a:cs typeface="Calibri"/>
              </a:rPr>
              <a:t>i</a:t>
            </a:r>
            <a:r>
              <a:rPr sz="4200" i="1" spc="-44" baseline="1950" dirty="0" smtClean="0">
                <a:latin typeface="Calibri"/>
                <a:cs typeface="Calibri"/>
              </a:rPr>
              <a:t>t</a:t>
            </a:r>
            <a:r>
              <a:rPr sz="4200" i="1" spc="0" baseline="1950" dirty="0" smtClean="0">
                <a:latin typeface="Calibri"/>
                <a:cs typeface="Calibri"/>
              </a:rPr>
              <a:t>a</a:t>
            </a:r>
            <a:r>
              <a:rPr sz="4200" i="1" spc="-25" baseline="1950" dirty="0" smtClean="0">
                <a:latin typeface="Calibri"/>
                <a:cs typeface="Calibri"/>
              </a:rPr>
              <a:t>t</a:t>
            </a:r>
            <a:r>
              <a:rPr sz="4200" i="1" spc="0" baseline="1950" dirty="0" smtClean="0">
                <a:latin typeface="Calibri"/>
                <a:cs typeface="Calibri"/>
              </a:rPr>
              <a:t>e the pro</a:t>
            </a:r>
            <a:r>
              <a:rPr sz="4200" i="1" spc="-9" baseline="1950" dirty="0" smtClean="0">
                <a:latin typeface="Calibri"/>
                <a:cs typeface="Calibri"/>
              </a:rPr>
              <a:t>c</a:t>
            </a:r>
            <a:r>
              <a:rPr sz="4200" i="1" spc="0" baseline="1950" dirty="0" smtClean="0">
                <a:latin typeface="Calibri"/>
                <a:cs typeface="Calibri"/>
              </a:rPr>
              <a:t>ess.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2488483"/>
            <a:ext cx="203098" cy="12342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151" y="2509901"/>
            <a:ext cx="5901237" cy="33681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Thi</a:t>
            </a:r>
            <a:r>
              <a:rPr sz="4200" spc="-9" baseline="2925" dirty="0" smtClean="0">
                <a:latin typeface="Calibri"/>
                <a:cs typeface="Calibri"/>
              </a:rPr>
              <a:t>n</a:t>
            </a:r>
            <a:r>
              <a:rPr sz="4200" spc="0" baseline="2925" dirty="0" smtClean="0">
                <a:latin typeface="Calibri"/>
                <a:cs typeface="Calibri"/>
              </a:rPr>
              <a:t>k</a:t>
            </a:r>
            <a:r>
              <a:rPr sz="4200" spc="-47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emp</a:t>
            </a:r>
            <a:r>
              <a:rPr sz="4200" spc="-14" baseline="2925" dirty="0" smtClean="0">
                <a:latin typeface="Calibri"/>
                <a:cs typeface="Calibri"/>
              </a:rPr>
              <a:t>o</a:t>
            </a:r>
            <a:r>
              <a:rPr sz="4200" spc="-19" baseline="2925" dirty="0" smtClean="0">
                <a:latin typeface="Calibri"/>
                <a:cs typeface="Calibri"/>
              </a:rPr>
              <a:t>w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-244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,</a:t>
            </a:r>
            <a:r>
              <a:rPr sz="4200" spc="-89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not</a:t>
            </a:r>
            <a:r>
              <a:rPr sz="4200" spc="-28" baseline="2925" dirty="0" smtClean="0">
                <a:latin typeface="Calibri"/>
                <a:cs typeface="Calibri"/>
              </a:rPr>
              <a:t> </a:t>
            </a:r>
            <a:r>
              <a:rPr sz="4200" spc="-19" baseline="2925" dirty="0" smtClean="0">
                <a:latin typeface="Calibri"/>
                <a:cs typeface="Calibri"/>
              </a:rPr>
              <a:t>c</a:t>
            </a:r>
            <a:r>
              <a:rPr sz="4200" spc="0" baseline="2925" dirty="0" smtClean="0">
                <a:latin typeface="Calibri"/>
                <a:cs typeface="Calibri"/>
              </a:rPr>
              <a:t>o</a:t>
            </a:r>
            <a:r>
              <a:rPr sz="4200" spc="-25" baseline="2925" dirty="0" smtClean="0">
                <a:latin typeface="Calibri"/>
                <a:cs typeface="Calibri"/>
              </a:rPr>
              <a:t>n</a:t>
            </a:r>
            <a:r>
              <a:rPr sz="4200" spc="0" baseline="2925" dirty="0" smtClean="0">
                <a:latin typeface="Calibri"/>
                <a:cs typeface="Calibri"/>
              </a:rPr>
              <a:t>t</a:t>
            </a:r>
            <a:r>
              <a:rPr sz="4200" spc="-50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ol.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  <a:spcBef>
                <a:spcPts val="2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9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51" baseline="1950" dirty="0" smtClean="0">
                <a:latin typeface="Calibri"/>
                <a:cs typeface="Calibri"/>
              </a:rPr>
              <a:t> </a:t>
            </a:r>
            <a:r>
              <a:rPr sz="4200" spc="-75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eed</a:t>
            </a:r>
            <a:r>
              <a:rPr sz="4200" spc="-9" baseline="1950" dirty="0" smtClean="0">
                <a:latin typeface="Calibri"/>
                <a:cs typeface="Calibri"/>
              </a:rPr>
              <a:t>b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k</a:t>
            </a:r>
            <a:r>
              <a:rPr sz="4200" spc="-88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on</a:t>
            </a:r>
            <a:r>
              <a:rPr sz="4200" spc="-19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our</a:t>
            </a:r>
            <a:r>
              <a:rPr sz="4200" spc="-31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ea</a:t>
            </a:r>
            <a:r>
              <a:rPr sz="4200" spc="4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h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ng</a:t>
            </a:r>
            <a:r>
              <a:rPr sz="4200" spc="-88" baseline="1950" dirty="0" smtClean="0">
                <a:latin typeface="Calibri"/>
                <a:cs typeface="Calibri"/>
              </a:rPr>
              <a:t> </a:t>
            </a:r>
            <a:r>
              <a:rPr sz="4200" spc="-34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ty</a:t>
            </a:r>
            <a:r>
              <a:rPr sz="4200" spc="-9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e.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Do</a:t>
            </a:r>
            <a:r>
              <a:rPr sz="4200" spc="-3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not r</a:t>
            </a:r>
            <a:r>
              <a:rPr sz="4200" spc="-9" baseline="1950" dirty="0" smtClean="0">
                <a:latin typeface="Calibri"/>
                <a:cs typeface="Calibri"/>
              </a:rPr>
              <a:t>u</a:t>
            </a:r>
            <a:r>
              <a:rPr sz="4200" spc="0" baseline="1950" dirty="0" smtClean="0">
                <a:latin typeface="Calibri"/>
                <a:cs typeface="Calibri"/>
              </a:rPr>
              <a:t>sh</a:t>
            </a:r>
            <a:r>
              <a:rPr sz="4200" spc="4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 ask</a:t>
            </a:r>
            <a:r>
              <a:rPr sz="4200" spc="-3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q</a:t>
            </a:r>
            <a:r>
              <a:rPr sz="4200" spc="-14" baseline="1950" dirty="0" smtClean="0">
                <a:latin typeface="Calibri"/>
                <a:cs typeface="Calibri"/>
              </a:rPr>
              <a:t>u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39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ons</a:t>
            </a:r>
            <a:r>
              <a:rPr sz="4200" spc="5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or p</a:t>
            </a:r>
            <a:r>
              <a:rPr sz="4200" spc="-59" baseline="1950" dirty="0" smtClean="0">
                <a:latin typeface="Calibri"/>
                <a:cs typeface="Calibri"/>
              </a:rPr>
              <a:t>r</a:t>
            </a:r>
            <a:r>
              <a:rPr sz="4200" spc="-9" baseline="1950" dirty="0" smtClean="0">
                <a:latin typeface="Calibri"/>
                <a:cs typeface="Calibri"/>
              </a:rPr>
              <a:t>o</a:t>
            </a:r>
            <a:r>
              <a:rPr sz="4200" spc="0" baseline="1950" dirty="0" smtClean="0">
                <a:latin typeface="Calibri"/>
                <a:cs typeface="Calibri"/>
              </a:rPr>
              <a:t>v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de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19" baseline="1950" dirty="0" smtClean="0">
                <a:latin typeface="Calibri"/>
                <a:cs typeface="Calibri"/>
              </a:rPr>
              <a:t>n</a:t>
            </a:r>
            <a:r>
              <a:rPr sz="4200" spc="-5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orm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tio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r>
              <a:rPr sz="4200" spc="-120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One</a:t>
            </a:r>
            <a:r>
              <a:rPr sz="4200" spc="-4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of</a:t>
            </a:r>
            <a:r>
              <a:rPr sz="4200" spc="-2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22" baseline="1950" dirty="0" smtClean="0">
                <a:latin typeface="Calibri"/>
                <a:cs typeface="Calibri"/>
              </a:rPr>
              <a:t> </a:t>
            </a:r>
            <a:r>
              <a:rPr sz="4200" spc="-34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tu</a:t>
            </a:r>
            <a:r>
              <a:rPr sz="4200" spc="-9" baseline="1950" dirty="0" smtClean="0">
                <a:latin typeface="Calibri"/>
                <a:cs typeface="Calibri"/>
              </a:rPr>
              <a:t>d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2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ts</a:t>
            </a:r>
            <a:r>
              <a:rPr sz="4200" spc="-3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in</a:t>
            </a:r>
            <a:r>
              <a:rPr sz="4200" spc="-21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our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wi</a:t>
            </a:r>
            <a:r>
              <a:rPr sz="4200" spc="-4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l</a:t>
            </a:r>
            <a:r>
              <a:rPr sz="4200" spc="-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soon</a:t>
            </a:r>
            <a:r>
              <a:rPr sz="4200" spc="-35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</a:t>
            </a:r>
            <a:r>
              <a:rPr sz="4200" spc="-44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y</a:t>
            </a:r>
            <a:r>
              <a:rPr sz="4200" spc="-3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wh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48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ou</a:t>
            </a:r>
            <a:r>
              <a:rPr sz="4200" spc="-32" baseline="1950" dirty="0" smtClean="0">
                <a:latin typeface="Calibri"/>
                <a:cs typeface="Calibri"/>
              </a:rPr>
              <a:t> </a:t>
            </a:r>
            <a:r>
              <a:rPr sz="4200" spc="-29" baseline="1950" dirty="0" smtClean="0">
                <a:latin typeface="Calibri"/>
                <a:cs typeface="Calibri"/>
              </a:rPr>
              <a:t>w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-25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33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</a:t>
            </a:r>
            <a:r>
              <a:rPr sz="4200" spc="-39" baseline="1950" dirty="0" smtClean="0">
                <a:latin typeface="Calibri"/>
                <a:cs typeface="Calibri"/>
              </a:rPr>
              <a:t>a</a:t>
            </a:r>
            <a:r>
              <a:rPr sz="4200" spc="-184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5"/>
              </a:lnSpc>
              <a:spcBef>
                <a:spcPts val="0"/>
              </a:spcBef>
            </a:pPr>
            <a:r>
              <a:rPr sz="4200" spc="-24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each </a:t>
            </a:r>
            <a:r>
              <a:rPr sz="4200" spc="-9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he joy</a:t>
            </a:r>
            <a:r>
              <a:rPr sz="4200" spc="-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of lear</a:t>
            </a:r>
            <a:r>
              <a:rPr sz="4200" spc="-4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14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14" baseline="1950" dirty="0" smtClean="0">
                <a:latin typeface="Calibri"/>
                <a:cs typeface="Calibri"/>
              </a:rPr>
              <a:t> </a:t>
            </a:r>
            <a:r>
              <a:rPr sz="4200" spc="-19" baseline="1950" dirty="0" smtClean="0">
                <a:latin typeface="Calibri"/>
                <a:cs typeface="Calibri"/>
              </a:rPr>
              <a:t>b</a:t>
            </a:r>
            <a:r>
              <a:rPr sz="4200" spc="0" baseline="1950" dirty="0" smtClean="0">
                <a:latin typeface="Calibri"/>
                <a:cs typeface="Calibri"/>
              </a:rPr>
              <a:t>y dis</a:t>
            </a:r>
            <a:r>
              <a:rPr sz="4200" spc="-29" baseline="1950" dirty="0" smtClean="0">
                <a:latin typeface="Calibri"/>
                <a:cs typeface="Calibri"/>
              </a:rPr>
              <a:t>c</a:t>
            </a:r>
            <a:r>
              <a:rPr sz="4200" spc="-9" baseline="1950" dirty="0" smtClean="0">
                <a:latin typeface="Calibri"/>
                <a:cs typeface="Calibri"/>
              </a:rPr>
              <a:t>o</a:t>
            </a:r>
            <a:r>
              <a:rPr sz="4200" spc="-25" baseline="1950" dirty="0" smtClean="0">
                <a:latin typeface="Calibri"/>
                <a:cs typeface="Calibri"/>
              </a:rPr>
              <a:t>v</a:t>
            </a:r>
            <a:r>
              <a:rPr sz="4200" spc="0" baseline="1950" dirty="0" smtClean="0">
                <a:latin typeface="Calibri"/>
                <a:cs typeface="Calibri"/>
              </a:rPr>
              <a:t>er</a:t>
            </a:r>
            <a:r>
              <a:rPr sz="4200" spc="-179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Mon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or</a:t>
            </a:r>
            <a:r>
              <a:rPr sz="4200" spc="-7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2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ti</a:t>
            </a:r>
            <a:r>
              <a:rPr sz="4200" spc="-4" baseline="1950" dirty="0" smtClean="0">
                <a:latin typeface="Calibri"/>
                <a:cs typeface="Calibri"/>
              </a:rPr>
              <a:t>m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6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and</a:t>
            </a:r>
            <a:r>
              <a:rPr sz="4200" spc="-2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ty</a:t>
            </a:r>
            <a:r>
              <a:rPr sz="4200" spc="-9" baseline="1950" dirty="0" smtClean="0">
                <a:latin typeface="Calibri"/>
                <a:cs typeface="Calibri"/>
              </a:rPr>
              <a:t>p</a:t>
            </a:r>
            <a:r>
              <a:rPr sz="4200" spc="0" baseline="1950" dirty="0" smtClean="0">
                <a:latin typeface="Calibri"/>
                <a:cs typeface="Calibri"/>
              </a:rPr>
              <a:t>e of</a:t>
            </a:r>
            <a:r>
              <a:rPr sz="4200" spc="-23" baseline="1950" dirty="0" smtClean="0">
                <a:latin typeface="Calibri"/>
                <a:cs typeface="Calibri"/>
              </a:rPr>
              <a:t> </a:t>
            </a:r>
            <a:r>
              <a:rPr sz="4200" spc="-44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our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34" baseline="1950" dirty="0" smtClean="0">
                <a:latin typeface="Calibri"/>
                <a:cs typeface="Calibri"/>
              </a:rPr>
              <a:t>n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59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tio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s.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78331" y="3790315"/>
            <a:ext cx="924182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g</a:t>
            </a:r>
            <a:r>
              <a:rPr sz="4200" spc="-44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oup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4622471"/>
            <a:ext cx="203098" cy="8074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4" name="Picture 23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Rectangle 24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39" y="1649349"/>
            <a:ext cx="7163300" cy="584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i="1" spc="0" baseline="2730" dirty="0" smtClean="0">
                <a:latin typeface="Calibri"/>
                <a:cs typeface="Calibri"/>
              </a:rPr>
              <a:t>Tip</a:t>
            </a:r>
            <a:r>
              <a:rPr sz="3000" b="1" i="1" spc="-29" baseline="2730" dirty="0" smtClean="0">
                <a:latin typeface="Calibri"/>
                <a:cs typeface="Calibri"/>
              </a:rPr>
              <a:t> </a:t>
            </a:r>
            <a:r>
              <a:rPr sz="3000" b="1" i="1" spc="0" baseline="2730" dirty="0" smtClean="0">
                <a:latin typeface="Calibri"/>
                <a:cs typeface="Calibri"/>
              </a:rPr>
              <a:t>5: </a:t>
            </a:r>
            <a:r>
              <a:rPr sz="3000" i="1" spc="0" baseline="2730" dirty="0" smtClean="0">
                <a:latin typeface="Calibri"/>
                <a:cs typeface="Calibri"/>
              </a:rPr>
              <a:t>Be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a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role</a:t>
            </a:r>
            <a:r>
              <a:rPr sz="3000" i="1" spc="-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mod</a:t>
            </a:r>
            <a:r>
              <a:rPr sz="3000" i="1" spc="4" baseline="2730" dirty="0" smtClean="0">
                <a:latin typeface="Calibri"/>
                <a:cs typeface="Calibri"/>
              </a:rPr>
              <a:t>e</a:t>
            </a:r>
            <a:r>
              <a:rPr sz="3000" i="1" spc="0" baseline="2730" dirty="0" smtClean="0">
                <a:latin typeface="Calibri"/>
                <a:cs typeface="Calibri"/>
              </a:rPr>
              <a:t>l</a:t>
            </a:r>
            <a:r>
              <a:rPr sz="3000" i="1" spc="-24" baseline="2730" dirty="0" smtClean="0">
                <a:latin typeface="Calibri"/>
                <a:cs typeface="Calibri"/>
              </a:rPr>
              <a:t> </a:t>
            </a:r>
            <a:r>
              <a:rPr sz="3000" i="1" spc="-25" baseline="2730" dirty="0" smtClean="0">
                <a:latin typeface="Calibri"/>
                <a:cs typeface="Calibri"/>
              </a:rPr>
              <a:t>f</a:t>
            </a:r>
            <a:r>
              <a:rPr sz="3000" i="1" spc="0" baseline="2730" dirty="0" smtClean="0">
                <a:latin typeface="Calibri"/>
                <a:cs typeface="Calibri"/>
              </a:rPr>
              <a:t>or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y</a:t>
            </a:r>
            <a:r>
              <a:rPr sz="3000" i="1" spc="4" baseline="2730" dirty="0" smtClean="0">
                <a:latin typeface="Calibri"/>
                <a:cs typeface="Calibri"/>
              </a:rPr>
              <a:t>o</a:t>
            </a:r>
            <a:r>
              <a:rPr sz="3000" i="1" spc="0" baseline="2730" dirty="0" smtClean="0">
                <a:latin typeface="Calibri"/>
                <a:cs typeface="Calibri"/>
              </a:rPr>
              <a:t>ur</a:t>
            </a:r>
            <a:r>
              <a:rPr sz="3000" i="1" spc="-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group</a:t>
            </a:r>
            <a:r>
              <a:rPr sz="3000" i="1" spc="-2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and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moni</a:t>
            </a:r>
            <a:r>
              <a:rPr sz="3000" i="1" spc="-25" baseline="2730" dirty="0" smtClean="0">
                <a:latin typeface="Calibri"/>
                <a:cs typeface="Calibri"/>
              </a:rPr>
              <a:t>t</a:t>
            </a:r>
            <a:r>
              <a:rPr sz="3000" i="1" spc="0" baseline="2730" dirty="0" smtClean="0">
                <a:latin typeface="Calibri"/>
                <a:cs typeface="Calibri"/>
              </a:rPr>
              <a:t>or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y</a:t>
            </a:r>
            <a:r>
              <a:rPr sz="3000" i="1" spc="4" baseline="2730" dirty="0" smtClean="0">
                <a:latin typeface="Calibri"/>
                <a:cs typeface="Calibri"/>
              </a:rPr>
              <a:t>o</a:t>
            </a:r>
            <a:r>
              <a:rPr sz="3000" i="1" spc="0" baseline="2730" dirty="0" smtClean="0">
                <a:latin typeface="Calibri"/>
                <a:cs typeface="Calibri"/>
              </a:rPr>
              <a:t>ur</a:t>
            </a:r>
            <a:r>
              <a:rPr sz="3000" i="1" spc="-9" baseline="2730" dirty="0" smtClean="0">
                <a:latin typeface="Calibri"/>
                <a:cs typeface="Calibri"/>
              </a:rPr>
              <a:t> </a:t>
            </a:r>
            <a:r>
              <a:rPr sz="3000" i="1" spc="-25" baseline="2730" dirty="0" smtClean="0">
                <a:latin typeface="Calibri"/>
                <a:cs typeface="Calibri"/>
              </a:rPr>
              <a:t>t</a:t>
            </a:r>
            <a:r>
              <a:rPr sz="3000" i="1" spc="0" baseline="2730" dirty="0" smtClean="0">
                <a:latin typeface="Calibri"/>
                <a:cs typeface="Calibri"/>
              </a:rPr>
              <a:t>eaching</a:t>
            </a:r>
            <a:r>
              <a:rPr sz="3000" i="1" spc="-1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ski</a:t>
            </a:r>
            <a:r>
              <a:rPr sz="3000" i="1" spc="-4" baseline="2730" dirty="0" smtClean="0">
                <a:latin typeface="Calibri"/>
                <a:cs typeface="Calibri"/>
              </a:rPr>
              <a:t>l</a:t>
            </a:r>
            <a:r>
              <a:rPr sz="3000" i="1" spc="0" baseline="2730" dirty="0" smtClean="0">
                <a:latin typeface="Calibri"/>
                <a:cs typeface="Calibri"/>
              </a:rPr>
              <a:t>ls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  <a:spcBef>
                <a:spcPts val="13"/>
              </a:spcBef>
            </a:pPr>
            <a:r>
              <a:rPr sz="3000" i="1" spc="0" baseline="1365" dirty="0" smtClean="0">
                <a:latin typeface="Calibri"/>
                <a:cs typeface="Calibri"/>
              </a:rPr>
              <a:t>(</a:t>
            </a:r>
            <a:r>
              <a:rPr sz="3000" i="1" spc="-34" baseline="1365" dirty="0" smtClean="0">
                <a:latin typeface="Calibri"/>
                <a:cs typeface="Calibri"/>
              </a:rPr>
              <a:t>P</a:t>
            </a:r>
            <a:r>
              <a:rPr sz="3000" i="1" spc="0" baseline="1365" dirty="0" smtClean="0">
                <a:latin typeface="Calibri"/>
                <a:cs typeface="Calibri"/>
              </a:rPr>
              <a:t>almer</a:t>
            </a:r>
            <a:r>
              <a:rPr sz="3000" i="1" spc="-9" baseline="1365" dirty="0" smtClean="0">
                <a:latin typeface="Calibri"/>
                <a:cs typeface="Calibri"/>
              </a:rPr>
              <a:t> </a:t>
            </a:r>
            <a:r>
              <a:rPr sz="3000" i="1" spc="0" baseline="1365" dirty="0" smtClean="0">
                <a:latin typeface="Calibri"/>
                <a:cs typeface="Calibri"/>
              </a:rPr>
              <a:t>1</a:t>
            </a:r>
            <a:r>
              <a:rPr sz="3000" i="1" spc="4" baseline="1365" dirty="0" smtClean="0">
                <a:latin typeface="Calibri"/>
                <a:cs typeface="Calibri"/>
              </a:rPr>
              <a:t>9</a:t>
            </a:r>
            <a:r>
              <a:rPr sz="3000" i="1" spc="0" baseline="1365" dirty="0" smtClean="0">
                <a:latin typeface="Calibri"/>
                <a:cs typeface="Calibri"/>
              </a:rPr>
              <a:t>9</a:t>
            </a:r>
            <a:r>
              <a:rPr sz="3000" i="1" spc="4" baseline="1365" dirty="0" smtClean="0">
                <a:latin typeface="Calibri"/>
                <a:cs typeface="Calibri"/>
              </a:rPr>
              <a:t>8</a:t>
            </a:r>
            <a:r>
              <a:rPr sz="3000" i="1" spc="0" baseline="1365" dirty="0" smtClean="0">
                <a:latin typeface="Calibri"/>
                <a:cs typeface="Calibri"/>
              </a:rPr>
              <a:t>;</a:t>
            </a:r>
            <a:r>
              <a:rPr sz="3000" i="1" spc="-34" baseline="1365" dirty="0" smtClean="0">
                <a:latin typeface="Calibri"/>
                <a:cs typeface="Calibri"/>
              </a:rPr>
              <a:t> </a:t>
            </a:r>
            <a:r>
              <a:rPr sz="3000" i="1" spc="-39" baseline="1365" dirty="0" smtClean="0">
                <a:latin typeface="Calibri"/>
                <a:cs typeface="Calibri"/>
              </a:rPr>
              <a:t>P</a:t>
            </a:r>
            <a:r>
              <a:rPr sz="3000" i="1" spc="0" baseline="1365" dirty="0" smtClean="0">
                <a:latin typeface="Calibri"/>
                <a:cs typeface="Calibri"/>
              </a:rPr>
              <a:t>ai</a:t>
            </a:r>
            <a:r>
              <a:rPr sz="3000" i="1" spc="-19" baseline="1365" dirty="0" smtClean="0">
                <a:latin typeface="Calibri"/>
                <a:cs typeface="Calibri"/>
              </a:rPr>
              <a:t>c</a:t>
            </a:r>
            <a:r>
              <a:rPr sz="3000" i="1" spc="0" baseline="1365" dirty="0" smtClean="0">
                <a:latin typeface="Calibri"/>
                <a:cs typeface="Calibri"/>
              </a:rPr>
              <a:t>e</a:t>
            </a:r>
            <a:r>
              <a:rPr sz="3000" i="1" spc="4" baseline="1365" dirty="0" smtClean="0">
                <a:latin typeface="Calibri"/>
                <a:cs typeface="Calibri"/>
              </a:rPr>
              <a:t> </a:t>
            </a:r>
            <a:r>
              <a:rPr sz="3000" i="1" spc="-9" baseline="1365" dirty="0" smtClean="0">
                <a:latin typeface="Calibri"/>
                <a:cs typeface="Calibri"/>
              </a:rPr>
              <a:t>e</a:t>
            </a:r>
            <a:r>
              <a:rPr sz="3000" i="1" spc="0" baseline="1365" dirty="0" smtClean="0">
                <a:latin typeface="Calibri"/>
                <a:cs typeface="Calibri"/>
              </a:rPr>
              <a:t>t</a:t>
            </a:r>
            <a:r>
              <a:rPr sz="3000" i="1" spc="-4" baseline="1365" dirty="0" smtClean="0">
                <a:latin typeface="Calibri"/>
                <a:cs typeface="Calibri"/>
              </a:rPr>
              <a:t> </a:t>
            </a:r>
            <a:r>
              <a:rPr sz="3000" i="1" spc="0" baseline="1365" dirty="0" smtClean="0">
                <a:latin typeface="Calibri"/>
                <a:cs typeface="Calibri"/>
              </a:rPr>
              <a:t>al, </a:t>
            </a:r>
            <a:r>
              <a:rPr sz="3000" i="1" spc="4" baseline="1365" dirty="0" smtClean="0">
                <a:latin typeface="Calibri"/>
                <a:cs typeface="Calibri"/>
              </a:rPr>
              <a:t>2</a:t>
            </a:r>
            <a:r>
              <a:rPr sz="3000" i="1" spc="0" baseline="1365" dirty="0" smtClean="0">
                <a:latin typeface="Calibri"/>
                <a:cs typeface="Calibri"/>
              </a:rPr>
              <a:t>0</a:t>
            </a:r>
            <a:r>
              <a:rPr sz="3000" i="1" spc="4" baseline="1365" dirty="0" smtClean="0">
                <a:latin typeface="Calibri"/>
                <a:cs typeface="Calibri"/>
              </a:rPr>
              <a:t>0</a:t>
            </a:r>
            <a:r>
              <a:rPr sz="3000" i="1" spc="0" baseline="1365" dirty="0" smtClean="0">
                <a:latin typeface="Calibri"/>
                <a:cs typeface="Calibri"/>
              </a:rPr>
              <a:t>2)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2243605"/>
            <a:ext cx="152806" cy="5849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151" y="2258974"/>
            <a:ext cx="6893227" cy="39387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221">
              <a:lnSpc>
                <a:spcPts val="2140"/>
              </a:lnSpc>
              <a:spcBef>
                <a:spcPts val="107"/>
              </a:spcBef>
            </a:pPr>
            <a:r>
              <a:rPr sz="3000" spc="0" baseline="2730" dirty="0" smtClean="0">
                <a:latin typeface="Calibri"/>
                <a:cs typeface="Calibri"/>
              </a:rPr>
              <a:t>Co</a:t>
            </a:r>
            <a:r>
              <a:rPr sz="3000" spc="-9" baseline="2730" dirty="0" smtClean="0">
                <a:latin typeface="Calibri"/>
                <a:cs typeface="Calibri"/>
              </a:rPr>
              <a:t>m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on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ti</a:t>
            </a:r>
            <a:r>
              <a:rPr sz="3000" spc="-9" baseline="2730" dirty="0" smtClean="0">
                <a:latin typeface="Calibri"/>
                <a:cs typeface="Calibri"/>
              </a:rPr>
              <a:t>m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9" baseline="2730" dirty="0" smtClean="0">
                <a:latin typeface="Calibri"/>
                <a:cs typeface="Calibri"/>
              </a:rPr>
              <a:t> 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the tu</a:t>
            </a:r>
            <a:r>
              <a:rPr sz="3000" spc="-19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or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  <a:spcBef>
                <a:spcPts val="13"/>
              </a:spcBef>
            </a:pP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</a:t>
            </a:r>
            <a:r>
              <a:rPr sz="3000" spc="4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 g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ide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</a:t>
            </a:r>
            <a:r>
              <a:rPr sz="3000" spc="4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think about the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fi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of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case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3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y need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4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omo</a:t>
            </a:r>
            <a:r>
              <a:rPr sz="3000" spc="-2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 posit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titudes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4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Ack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3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24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34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Ask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-1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50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eedba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k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r>
              <a:rPr sz="3000" spc="-19" baseline="1365" dirty="0" smtClean="0">
                <a:latin typeface="Calibri"/>
                <a:cs typeface="Calibri"/>
              </a:rPr>
              <a:t> 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Mo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in</a:t>
            </a:r>
            <a:r>
              <a:rPr sz="3000" spc="75" baseline="1365" dirty="0" smtClean="0">
                <a:latin typeface="Calibri"/>
                <a:cs typeface="Calibri"/>
              </a:rPr>
              <a:t>g</a:t>
            </a:r>
            <a:r>
              <a:rPr sz="3000" spc="4" baseline="1365" dirty="0" smtClean="0">
                <a:latin typeface="Calibri"/>
                <a:cs typeface="Calibri"/>
              </a:rPr>
              <a:t>/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sk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-1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wn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ing port</a:t>
            </a:r>
            <a:r>
              <a:rPr sz="3000" spc="-39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ol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ing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5"/>
              </a:lnSpc>
              <a:spcBef>
                <a:spcPts val="0"/>
              </a:spcBef>
            </a:pPr>
            <a:r>
              <a:rPr sz="3000" spc="-3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xpe</a:t>
            </a:r>
            <a:r>
              <a:rPr sz="3000" spc="-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nces and pe</a:t>
            </a:r>
            <a:r>
              <a:rPr sz="3000" spc="-4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sonal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50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onal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opm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egula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13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eg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la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ly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4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kn</a:t>
            </a:r>
            <a:r>
              <a:rPr sz="3000" spc="-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edge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abo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ece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opme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PBL</a:t>
            </a:r>
            <a:r>
              <a:rPr sz="3000" spc="-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wn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discip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ine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eas</a:t>
            </a:r>
            <a:r>
              <a:rPr sz="3000" spc="9" baseline="1365" dirty="0" smtClean="0">
                <a:latin typeface="Calibri"/>
                <a:cs typeface="Calibri"/>
              </a:rPr>
              <a:t> (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9" baseline="1365" dirty="0" smtClean="0">
                <a:latin typeface="Calibri"/>
                <a:cs typeface="Calibri"/>
              </a:rPr>
              <a:t>.</a:t>
            </a:r>
            <a:r>
              <a:rPr sz="3000" spc="0" baseline="1365" dirty="0" smtClean="0">
                <a:latin typeface="Calibri"/>
                <a:cs typeface="Calibri"/>
              </a:rPr>
              <a:t>g.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att</a:t>
            </a:r>
            <a:r>
              <a:rPr sz="3000" spc="0" baseline="1365" dirty="0" smtClean="0">
                <a:latin typeface="Calibri"/>
                <a:cs typeface="Calibri"/>
              </a:rPr>
              <a:t>end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n</a:t>
            </a:r>
            <a:r>
              <a:rPr sz="3000" spc="-50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es,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ead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ece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bli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tions on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PB</a:t>
            </a:r>
            <a:r>
              <a:rPr sz="3000" spc="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tion,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all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arning and</a:t>
            </a:r>
            <a:endParaRPr sz="2000">
              <a:latin typeface="Calibri"/>
              <a:cs typeface="Calibri"/>
            </a:endParaRPr>
          </a:p>
          <a:p>
            <a:pPr marL="12700" marR="38221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edu</a:t>
            </a:r>
            <a:r>
              <a:rPr sz="3000" spc="-4" baseline="1365" dirty="0" smtClean="0">
                <a:latin typeface="Calibri"/>
                <a:cs typeface="Calibri"/>
              </a:rPr>
              <a:t>c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4" baseline="1365" dirty="0" smtClean="0">
                <a:latin typeface="Calibri"/>
                <a:cs typeface="Calibri"/>
              </a:rPr>
              <a:t>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3158252"/>
            <a:ext cx="152806" cy="14993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4987687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4" name="Picture 23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Rectangle 24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1421003"/>
            <a:ext cx="339347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i="1" spc="0" baseline="2730" dirty="0" smtClean="0">
                <a:latin typeface="Calibri"/>
                <a:cs typeface="Calibri"/>
              </a:rPr>
              <a:t>Tip</a:t>
            </a:r>
            <a:r>
              <a:rPr sz="3000" b="1" i="1" spc="-29" baseline="2730" dirty="0" smtClean="0">
                <a:latin typeface="Calibri"/>
                <a:cs typeface="Calibri"/>
              </a:rPr>
              <a:t> </a:t>
            </a:r>
            <a:r>
              <a:rPr sz="3000" b="1" i="1" spc="0" baseline="2730" dirty="0" smtClean="0">
                <a:latin typeface="Calibri"/>
                <a:cs typeface="Calibri"/>
              </a:rPr>
              <a:t>6: </a:t>
            </a:r>
            <a:r>
              <a:rPr sz="3000" i="1" spc="0" baseline="2730" dirty="0" smtClean="0">
                <a:latin typeface="Calibri"/>
                <a:cs typeface="Calibri"/>
              </a:rPr>
              <a:t>En</a:t>
            </a:r>
            <a:r>
              <a:rPr sz="3000" i="1" spc="-25" baseline="2730" dirty="0" smtClean="0">
                <a:latin typeface="Calibri"/>
                <a:cs typeface="Calibri"/>
              </a:rPr>
              <a:t>c</a:t>
            </a:r>
            <a:r>
              <a:rPr sz="3000" i="1" spc="0" baseline="2730" dirty="0" smtClean="0">
                <a:latin typeface="Calibri"/>
                <a:cs typeface="Calibri"/>
              </a:rPr>
              <a:t>oura</a:t>
            </a:r>
            <a:r>
              <a:rPr sz="3000" i="1" spc="4" baseline="2730" dirty="0" smtClean="0">
                <a:latin typeface="Calibri"/>
                <a:cs typeface="Calibri"/>
              </a:rPr>
              <a:t>g</a:t>
            </a:r>
            <a:r>
              <a:rPr sz="3000" i="1" spc="0" baseline="2730" dirty="0" smtClean="0">
                <a:latin typeface="Calibri"/>
                <a:cs typeface="Calibri"/>
              </a:rPr>
              <a:t>e</a:t>
            </a:r>
            <a:r>
              <a:rPr sz="3000" i="1" spc="-4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und</a:t>
            </a:r>
            <a:r>
              <a:rPr sz="3000" i="1" spc="4" baseline="2730" dirty="0" smtClean="0">
                <a:latin typeface="Calibri"/>
                <a:cs typeface="Calibri"/>
              </a:rPr>
              <a:t>e</a:t>
            </a:r>
            <a:r>
              <a:rPr sz="3000" i="1" spc="0" baseline="2730" dirty="0" smtClean="0">
                <a:latin typeface="Calibri"/>
                <a:cs typeface="Calibri"/>
              </a:rPr>
              <a:t>r</a:t>
            </a:r>
            <a:r>
              <a:rPr sz="3000" i="1" spc="-25" baseline="2730" dirty="0" smtClean="0">
                <a:latin typeface="Calibri"/>
                <a:cs typeface="Calibri"/>
              </a:rPr>
              <a:t>st</a:t>
            </a:r>
            <a:r>
              <a:rPr sz="3000" i="1" spc="0" baseline="2730" dirty="0" smtClean="0">
                <a:latin typeface="Calibri"/>
                <a:cs typeface="Calibri"/>
              </a:rPr>
              <a:t>andin</a:t>
            </a:r>
            <a:r>
              <a:rPr sz="3000" i="1" spc="-9" baseline="2730" dirty="0" smtClean="0">
                <a:latin typeface="Calibri"/>
                <a:cs typeface="Calibri"/>
              </a:rPr>
              <a:t>g</a:t>
            </a:r>
            <a:r>
              <a:rPr sz="3000" i="1" spc="0" baseline="273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39" y="1710452"/>
            <a:ext cx="152806" cy="88976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3151" y="1725803"/>
            <a:ext cx="6962655" cy="3633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140"/>
              </a:lnSpc>
              <a:spcBef>
                <a:spcPts val="107"/>
              </a:spcBef>
            </a:pPr>
            <a:r>
              <a:rPr sz="3000" spc="0" baseline="2730" dirty="0" smtClean="0">
                <a:latin typeface="Calibri"/>
                <a:cs typeface="Calibri"/>
              </a:rPr>
              <a:t>W</a:t>
            </a:r>
            <a:r>
              <a:rPr sz="3000" spc="4" baseline="2730" dirty="0" smtClean="0">
                <a:latin typeface="Calibri"/>
                <a:cs typeface="Calibri"/>
              </a:rPr>
              <a:t>h</a:t>
            </a:r>
            <a:r>
              <a:rPr sz="3000" spc="-25" baseline="2730" dirty="0" smtClean="0">
                <a:latin typeface="Calibri"/>
                <a:cs typeface="Calibri"/>
              </a:rPr>
              <a:t>a</a:t>
            </a:r>
            <a:r>
              <a:rPr sz="3000" spc="0" baseline="2730" dirty="0" smtClean="0">
                <a:latin typeface="Calibri"/>
                <a:cs typeface="Calibri"/>
              </a:rPr>
              <a:t>t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should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I do</a:t>
            </a:r>
            <a:r>
              <a:rPr sz="3000" spc="-14" baseline="2730" dirty="0" smtClean="0">
                <a:latin typeface="Calibri"/>
                <a:cs typeface="Calibri"/>
              </a:rPr>
              <a:t> 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 </a:t>
            </a:r>
            <a:r>
              <a:rPr sz="3000" spc="-29" baseline="2730" dirty="0" smtClean="0">
                <a:latin typeface="Calibri"/>
                <a:cs typeface="Calibri"/>
              </a:rPr>
              <a:t>f</a:t>
            </a:r>
            <a:r>
              <a:rPr sz="3000" spc="0" baseline="2730" dirty="0" smtClean="0">
                <a:latin typeface="Calibri"/>
                <a:cs typeface="Calibri"/>
              </a:rPr>
              <a:t>acil</a:t>
            </a:r>
            <a:r>
              <a:rPr sz="3000" spc="-4" baseline="2730" dirty="0" smtClean="0">
                <a:latin typeface="Calibri"/>
                <a:cs typeface="Calibri"/>
              </a:rPr>
              <a:t>i</a:t>
            </a:r>
            <a:r>
              <a:rPr sz="3000" spc="-25" baseline="2730" dirty="0" smtClean="0">
                <a:latin typeface="Calibri"/>
                <a:cs typeface="Calibri"/>
              </a:rPr>
              <a:t>tat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25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u</a:t>
            </a:r>
            <a:r>
              <a:rPr sz="3000" spc="4" baseline="2730" dirty="0" smtClean="0">
                <a:latin typeface="Calibri"/>
                <a:cs typeface="Calibri"/>
              </a:rPr>
              <a:t>n</a:t>
            </a:r>
            <a:r>
              <a:rPr sz="3000" spc="0" baseline="2730" dirty="0" smtClean="0">
                <a:latin typeface="Calibri"/>
                <a:cs typeface="Calibri"/>
              </a:rPr>
              <a:t>de</a:t>
            </a:r>
            <a:r>
              <a:rPr sz="3000" spc="-34" baseline="2730" dirty="0" smtClean="0">
                <a:latin typeface="Calibri"/>
                <a:cs typeface="Calibri"/>
              </a:rPr>
              <a:t>r</a:t>
            </a:r>
            <a:r>
              <a:rPr sz="3000" spc="-29" baseline="2730" dirty="0" smtClean="0">
                <a:latin typeface="Calibri"/>
                <a:cs typeface="Calibri"/>
              </a:rPr>
              <a:t>s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an</a:t>
            </a:r>
            <a:r>
              <a:rPr sz="3000" spc="4" baseline="2730" dirty="0" smtClean="0">
                <a:latin typeface="Calibri"/>
                <a:cs typeface="Calibri"/>
              </a:rPr>
              <a:t>d</a:t>
            </a:r>
            <a:r>
              <a:rPr sz="3000" spc="0" baseline="2730" dirty="0" smtClean="0">
                <a:latin typeface="Calibri"/>
                <a:cs typeface="Calibri"/>
              </a:rPr>
              <a:t>ing 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n </a:t>
            </a:r>
            <a:r>
              <a:rPr sz="3000" spc="-44" baseline="2730" dirty="0" smtClean="0">
                <a:latin typeface="Calibri"/>
                <a:cs typeface="Calibri"/>
              </a:rPr>
              <a:t>m</a:t>
            </a:r>
            <a:r>
              <a:rPr sz="3000" spc="0" baseline="2730" dirty="0" smtClean="0">
                <a:latin typeface="Calibri"/>
                <a:cs typeface="Calibri"/>
              </a:rPr>
              <a:t>y g</a:t>
            </a:r>
            <a:r>
              <a:rPr sz="3000" spc="-39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</a:t>
            </a:r>
            <a:r>
              <a:rPr sz="3000" spc="4" baseline="2730" dirty="0" smtClean="0">
                <a:latin typeface="Calibri"/>
                <a:cs typeface="Calibri"/>
              </a:rPr>
              <a:t>p</a:t>
            </a:r>
            <a:r>
              <a:rPr sz="3000" spc="0" baseline="2730" dirty="0" smtClean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  <a:spcBef>
                <a:spcPts val="13"/>
              </a:spcBef>
            </a:pPr>
            <a:r>
              <a:rPr sz="3000" spc="0" baseline="1365" dirty="0" smtClean="0">
                <a:latin typeface="Calibri"/>
                <a:cs typeface="Calibri"/>
              </a:rPr>
              <a:t>Mot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tude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act fl</a:t>
            </a:r>
            <a:r>
              <a:rPr sz="3000" spc="-3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x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bly a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ound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th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y kn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139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Ask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q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tions th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all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ass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29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alu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e,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ompa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e,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1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gh</a:t>
            </a:r>
            <a:r>
              <a:rPr sz="3000" spc="-24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v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den</a:t>
            </a:r>
            <a:r>
              <a:rPr sz="3000" spc="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e, ma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 prio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it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es,</a:t>
            </a:r>
            <a:r>
              <a:rPr sz="3000" spc="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nt</a:t>
            </a:r>
            <a:r>
              <a:rPr sz="3000" spc="0" baseline="1365" dirty="0" smtClean="0">
                <a:latin typeface="Calibri"/>
                <a:cs typeface="Calibri"/>
              </a:rPr>
              <a:t>erp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t,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se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k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9" baseline="1365" dirty="0" smtClean="0">
                <a:latin typeface="Calibri"/>
                <a:cs typeface="Calibri"/>
              </a:rPr>
              <a:t>n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tion,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de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ions,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plan the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r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ap</a:t>
            </a:r>
            <a:r>
              <a:rPr sz="3000" spc="4" baseline="1365" dirty="0" smtClean="0">
                <a:latin typeface="Calibri"/>
                <a:cs typeface="Calibri"/>
              </a:rPr>
              <a:t>p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oach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use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esou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ces.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5"/>
              </a:lnSpc>
              <a:spcBef>
                <a:spcPts val="0"/>
              </a:spcBef>
            </a:pP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uide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tude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use the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r kn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truct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r 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fl</a:t>
            </a:r>
            <a:r>
              <a:rPr sz="3000" spc="-1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diag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ams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anis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ncou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19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use basic scien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xpla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t's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3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ym</a:t>
            </a:r>
            <a:r>
              <a:rPr sz="3000" spc="-9" baseline="1365" dirty="0" smtClean="0">
                <a:latin typeface="Calibri"/>
                <a:cs typeface="Calibri"/>
              </a:rPr>
              <a:t>p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oms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clin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Ask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tude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4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ide the 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oning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behind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r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opin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ons.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use of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diag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ams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discuss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</a:t>
            </a:r>
            <a:r>
              <a:rPr sz="3000" spc="-25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ficult conce</a:t>
            </a:r>
            <a:r>
              <a:rPr sz="3000" spc="-4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ts.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ncou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19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thinking 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mak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ng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1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639" y="3234840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3844687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4454294"/>
            <a:ext cx="152806" cy="889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5" name="Picture 24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Rectangle 25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39" y="2016150"/>
            <a:ext cx="6623272" cy="8074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b="1" i="1" spc="0" baseline="2925" dirty="0" smtClean="0">
                <a:latin typeface="Calibri"/>
                <a:cs typeface="Calibri"/>
              </a:rPr>
              <a:t>T</a:t>
            </a:r>
            <a:r>
              <a:rPr sz="4200" b="1" i="1" spc="-9" baseline="2925" dirty="0" smtClean="0">
                <a:latin typeface="Calibri"/>
                <a:cs typeface="Calibri"/>
              </a:rPr>
              <a:t>i</a:t>
            </a:r>
            <a:r>
              <a:rPr sz="4200" b="1" i="1" spc="0" baseline="2925" dirty="0" smtClean="0">
                <a:latin typeface="Calibri"/>
                <a:cs typeface="Calibri"/>
              </a:rPr>
              <a:t>p 7:</a:t>
            </a:r>
            <a:r>
              <a:rPr sz="4200" b="1" i="1" spc="9" baseline="2925" dirty="0" smtClean="0">
                <a:latin typeface="Calibri"/>
                <a:cs typeface="Calibri"/>
              </a:rPr>
              <a:t> </a:t>
            </a:r>
            <a:r>
              <a:rPr sz="4200" i="1" spc="-50" baseline="2925" dirty="0" smtClean="0">
                <a:latin typeface="Calibri"/>
                <a:cs typeface="Calibri"/>
              </a:rPr>
              <a:t>F</a:t>
            </a:r>
            <a:r>
              <a:rPr sz="4200" i="1" spc="0" baseline="2925" dirty="0" smtClean="0">
                <a:latin typeface="Calibri"/>
                <a:cs typeface="Calibri"/>
              </a:rPr>
              <a:t>o</a:t>
            </a:r>
            <a:r>
              <a:rPr sz="4200" i="1" spc="-29" baseline="2925" dirty="0" smtClean="0">
                <a:latin typeface="Calibri"/>
                <a:cs typeface="Calibri"/>
              </a:rPr>
              <a:t>s</a:t>
            </a:r>
            <a:r>
              <a:rPr sz="4200" i="1" spc="-25" baseline="2925" dirty="0" smtClean="0">
                <a:latin typeface="Calibri"/>
                <a:cs typeface="Calibri"/>
              </a:rPr>
              <a:t>t</a:t>
            </a:r>
            <a:r>
              <a:rPr sz="4200" i="1" spc="0" baseline="2925" dirty="0" smtClean="0">
                <a:latin typeface="Calibri"/>
                <a:cs typeface="Calibri"/>
              </a:rPr>
              <a:t>er</a:t>
            </a:r>
            <a:r>
              <a:rPr sz="4200" i="1" spc="-15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cri</a:t>
            </a:r>
            <a:r>
              <a:rPr sz="4200" i="1" spc="-4" baseline="2925" dirty="0" smtClean="0">
                <a:latin typeface="Calibri"/>
                <a:cs typeface="Calibri"/>
              </a:rPr>
              <a:t>t</a:t>
            </a:r>
            <a:r>
              <a:rPr sz="4200" i="1" spc="0" baseline="2925" dirty="0" smtClean="0">
                <a:latin typeface="Calibri"/>
                <a:cs typeface="Calibri"/>
              </a:rPr>
              <a:t>i</a:t>
            </a:r>
            <a:r>
              <a:rPr sz="4200" i="1" spc="-19" baseline="2925" dirty="0" smtClean="0">
                <a:latin typeface="Calibri"/>
                <a:cs typeface="Calibri"/>
              </a:rPr>
              <a:t>c</a:t>
            </a:r>
            <a:r>
              <a:rPr sz="4200" i="1" spc="0" baseline="2925" dirty="0" smtClean="0">
                <a:latin typeface="Calibri"/>
                <a:cs typeface="Calibri"/>
              </a:rPr>
              <a:t>al th</a:t>
            </a:r>
            <a:r>
              <a:rPr sz="4200" i="1" spc="-9" baseline="2925" dirty="0" smtClean="0">
                <a:latin typeface="Calibri"/>
                <a:cs typeface="Calibri"/>
              </a:rPr>
              <a:t>i</a:t>
            </a:r>
            <a:r>
              <a:rPr sz="4200" i="1" spc="0" baseline="2925" dirty="0" smtClean="0">
                <a:latin typeface="Calibri"/>
                <a:cs typeface="Calibri"/>
              </a:rPr>
              <a:t>nking and</a:t>
            </a:r>
            <a:r>
              <a:rPr sz="4200" i="1" spc="-43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enha</a:t>
            </a:r>
            <a:r>
              <a:rPr sz="4200" i="1" spc="4" baseline="2925" dirty="0" smtClean="0">
                <a:latin typeface="Calibri"/>
                <a:cs typeface="Calibri"/>
              </a:rPr>
              <a:t>n</a:t>
            </a:r>
            <a:r>
              <a:rPr sz="4200" i="1" spc="-9" baseline="2925" dirty="0" smtClean="0">
                <a:latin typeface="Calibri"/>
                <a:cs typeface="Calibri"/>
              </a:rPr>
              <a:t>c</a:t>
            </a:r>
            <a:r>
              <a:rPr sz="4200" i="1" spc="0" baseline="2925" dirty="0" smtClean="0">
                <a:latin typeface="Calibri"/>
                <a:cs typeface="Calibri"/>
              </a:rPr>
              <a:t>e</a:t>
            </a:r>
            <a:r>
              <a:rPr sz="4200" i="1" spc="-97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the</a:t>
            </a:r>
            <a:endParaRPr sz="2800">
              <a:latin typeface="Calibri"/>
              <a:cs typeface="Calibri"/>
            </a:endParaRPr>
          </a:p>
          <a:p>
            <a:pPr marL="12700" marR="53309">
              <a:lnSpc>
                <a:spcPts val="3360"/>
              </a:lnSpc>
              <a:spcBef>
                <a:spcPts val="20"/>
              </a:spcBef>
            </a:pPr>
            <a:r>
              <a:rPr sz="4200" i="1" spc="0" baseline="1950" dirty="0" smtClean="0">
                <a:latin typeface="Calibri"/>
                <a:cs typeface="Calibri"/>
              </a:rPr>
              <a:t>gr</a:t>
            </a:r>
            <a:r>
              <a:rPr sz="4200" i="1" spc="4" baseline="1950" dirty="0" smtClean="0">
                <a:latin typeface="Calibri"/>
                <a:cs typeface="Calibri"/>
              </a:rPr>
              <a:t>o</a:t>
            </a:r>
            <a:r>
              <a:rPr sz="4200" i="1" spc="0" baseline="1950" dirty="0" smtClean="0">
                <a:latin typeface="Calibri"/>
                <a:cs typeface="Calibri"/>
              </a:rPr>
              <a:t>up's</a:t>
            </a:r>
            <a:r>
              <a:rPr sz="4200" i="1" spc="-104" baseline="1950" dirty="0" smtClean="0">
                <a:latin typeface="Calibri"/>
                <a:cs typeface="Calibri"/>
              </a:rPr>
              <a:t> </a:t>
            </a:r>
            <a:r>
              <a:rPr sz="4200" i="1" spc="0" baseline="1950" dirty="0" smtClean="0">
                <a:latin typeface="Calibri"/>
                <a:cs typeface="Calibri"/>
              </a:rPr>
              <a:t>abi</a:t>
            </a:r>
            <a:r>
              <a:rPr sz="4200" i="1" spc="-4" baseline="1950" dirty="0" smtClean="0">
                <a:latin typeface="Calibri"/>
                <a:cs typeface="Calibri"/>
              </a:rPr>
              <a:t>l</a:t>
            </a:r>
            <a:r>
              <a:rPr sz="4200" i="1" spc="0" baseline="1950" dirty="0" smtClean="0">
                <a:latin typeface="Calibri"/>
                <a:cs typeface="Calibri"/>
              </a:rPr>
              <a:t>ity</a:t>
            </a:r>
            <a:r>
              <a:rPr sz="4200" i="1" spc="-41" baseline="1950" dirty="0" smtClean="0">
                <a:latin typeface="Calibri"/>
                <a:cs typeface="Calibri"/>
              </a:rPr>
              <a:t> </a:t>
            </a:r>
            <a:r>
              <a:rPr sz="4200" i="1" spc="-34" baseline="1950" dirty="0" smtClean="0">
                <a:latin typeface="Calibri"/>
                <a:cs typeface="Calibri"/>
              </a:rPr>
              <a:t>t</a:t>
            </a:r>
            <a:r>
              <a:rPr sz="4200" i="1" spc="0" baseline="1950" dirty="0" smtClean="0">
                <a:latin typeface="Calibri"/>
                <a:cs typeface="Calibri"/>
              </a:rPr>
              <a:t>o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2848401"/>
            <a:ext cx="203098" cy="8076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151" y="2869819"/>
            <a:ext cx="6677495" cy="29414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Deb</a:t>
            </a:r>
            <a:r>
              <a:rPr sz="4200" spc="-29" baseline="2925" dirty="0" smtClean="0">
                <a:latin typeface="Calibri"/>
                <a:cs typeface="Calibri"/>
              </a:rPr>
              <a:t>a</a:t>
            </a:r>
            <a:r>
              <a:rPr sz="4200" spc="-25" baseline="2925" dirty="0" smtClean="0">
                <a:latin typeface="Calibri"/>
                <a:cs typeface="Calibri"/>
              </a:rPr>
              <a:t>t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-73" baseline="2925" dirty="0" smtClean="0">
                <a:latin typeface="Calibri"/>
                <a:cs typeface="Calibri"/>
              </a:rPr>
              <a:t> </a:t>
            </a:r>
            <a:r>
              <a:rPr sz="4200" spc="-14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ssues</a:t>
            </a:r>
            <a:r>
              <a:rPr sz="4200" spc="-36" baseline="2925" dirty="0" smtClean="0">
                <a:latin typeface="Calibri"/>
                <a:cs typeface="Calibri"/>
              </a:rPr>
              <a:t> </a:t>
            </a:r>
            <a:r>
              <a:rPr sz="4200" spc="-64" baseline="2925" dirty="0" smtClean="0">
                <a:latin typeface="Calibri"/>
                <a:cs typeface="Calibri"/>
              </a:rPr>
              <a:t>r</a:t>
            </a:r>
            <a:r>
              <a:rPr sz="4200" spc="-19" baseline="2925" dirty="0" smtClean="0">
                <a:latin typeface="Calibri"/>
                <a:cs typeface="Calibri"/>
              </a:rPr>
              <a:t>a</a:t>
            </a:r>
            <a:r>
              <a:rPr sz="4200" spc="0" baseline="2925" dirty="0" smtClean="0">
                <a:latin typeface="Calibri"/>
                <a:cs typeface="Calibri"/>
              </a:rPr>
              <a:t>ther</a:t>
            </a:r>
            <a:r>
              <a:rPr sz="4200" spc="-13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than</a:t>
            </a:r>
            <a:r>
              <a:rPr sz="4200" spc="-52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a</a:t>
            </a:r>
            <a:r>
              <a:rPr sz="4200" spc="-34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gue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5"/>
              </a:lnSpc>
              <a:spcBef>
                <a:spcPts val="20"/>
              </a:spcBef>
            </a:pPr>
            <a:r>
              <a:rPr sz="4200" spc="-114" baseline="1950" dirty="0" smtClean="0">
                <a:latin typeface="Calibri"/>
                <a:cs typeface="Calibri"/>
              </a:rPr>
              <a:t>W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gh </a:t>
            </a:r>
            <a:r>
              <a:rPr sz="4200" spc="-14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v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de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ce</a:t>
            </a:r>
            <a:r>
              <a:rPr sz="4200" spc="1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as</a:t>
            </a:r>
            <a:r>
              <a:rPr sz="4200" spc="-2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</a:t>
            </a:r>
            <a:r>
              <a:rPr sz="4200" spc="-14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y </a:t>
            </a:r>
            <a:r>
              <a:rPr sz="4200" spc="-54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ank/</a:t>
            </a:r>
            <a:r>
              <a:rPr sz="4200" spc="-44" baseline="1950" dirty="0" smtClean="0">
                <a:latin typeface="Calibri"/>
                <a:cs typeface="Calibri"/>
              </a:rPr>
              <a:t>r</a:t>
            </a:r>
            <a:r>
              <a:rPr sz="4200" spc="-25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f</a:t>
            </a:r>
            <a:r>
              <a:rPr sz="4200" spc="-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ne</a:t>
            </a:r>
            <a:r>
              <a:rPr sz="4200" spc="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r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54" baseline="1950" dirty="0" smtClean="0">
                <a:latin typeface="Calibri"/>
                <a:cs typeface="Calibri"/>
              </a:rPr>
              <a:t>h</a:t>
            </a:r>
            <a:r>
              <a:rPr sz="4200" spc="0" baseline="1950" dirty="0" smtClean="0">
                <a:latin typeface="Calibri"/>
                <a:cs typeface="Calibri"/>
              </a:rPr>
              <a:t>y</a:t>
            </a:r>
            <a:r>
              <a:rPr sz="4200" spc="-9" baseline="1950" dirty="0" smtClean="0">
                <a:latin typeface="Calibri"/>
                <a:cs typeface="Calibri"/>
              </a:rPr>
              <a:t>p</a:t>
            </a:r>
            <a:r>
              <a:rPr sz="4200" spc="0" baseline="1950" dirty="0" smtClean="0">
                <a:latin typeface="Calibri"/>
                <a:cs typeface="Calibri"/>
              </a:rPr>
              <a:t>otheses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Anal</a:t>
            </a:r>
            <a:r>
              <a:rPr sz="4200" spc="-34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se</a:t>
            </a:r>
            <a:r>
              <a:rPr sz="4200" spc="-88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d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-4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and</a:t>
            </a:r>
            <a:r>
              <a:rPr sz="4200" spc="-2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19" baseline="1950" dirty="0" smtClean="0">
                <a:latin typeface="Calibri"/>
                <a:cs typeface="Calibri"/>
              </a:rPr>
              <a:t>n</a:t>
            </a:r>
            <a:r>
              <a:rPr sz="4200" spc="-5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orm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tion</a:t>
            </a:r>
            <a:r>
              <a:rPr sz="4200" spc="-120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p</a:t>
            </a:r>
            <a:r>
              <a:rPr sz="4200" spc="-54" baseline="1950" dirty="0" smtClean="0">
                <a:latin typeface="Calibri"/>
                <a:cs typeface="Calibri"/>
              </a:rPr>
              <a:t>r</a:t>
            </a:r>
            <a:r>
              <a:rPr sz="4200" spc="-9" baseline="1950" dirty="0" smtClean="0">
                <a:latin typeface="Calibri"/>
                <a:cs typeface="Calibri"/>
              </a:rPr>
              <a:t>o</a:t>
            </a:r>
            <a:r>
              <a:rPr sz="4200" spc="0" baseline="1950" dirty="0" smtClean="0">
                <a:latin typeface="Calibri"/>
                <a:cs typeface="Calibri"/>
              </a:rPr>
              <a:t>v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ded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39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y</a:t>
            </a:r>
            <a:r>
              <a:rPr sz="4200" spc="-34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thes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-59" baseline="1950" dirty="0" smtClean="0">
                <a:latin typeface="Calibri"/>
                <a:cs typeface="Calibri"/>
              </a:rPr>
              <a:t>z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105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19" baseline="1950" dirty="0" smtClean="0">
                <a:latin typeface="Calibri"/>
                <a:cs typeface="Calibri"/>
              </a:rPr>
              <a:t>n</a:t>
            </a:r>
            <a:r>
              <a:rPr sz="4200" spc="-5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orm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tion</a:t>
            </a:r>
            <a:r>
              <a:rPr sz="4200" spc="-120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34" baseline="1950" dirty="0" smtClean="0">
                <a:latin typeface="Calibri"/>
                <a:cs typeface="Calibri"/>
              </a:rPr>
              <a:t>n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20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19" baseline="1950" dirty="0" smtClean="0">
                <a:latin typeface="Calibri"/>
                <a:cs typeface="Calibri"/>
              </a:rPr>
              <a:t>n</a:t>
            </a:r>
            <a:r>
              <a:rPr sz="4200" spc="-5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ormed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1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onclus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ons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Emphas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-59" baseline="1950" dirty="0" smtClean="0">
                <a:latin typeface="Calibri"/>
                <a:cs typeface="Calibri"/>
              </a:rPr>
              <a:t>z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12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und</a:t>
            </a:r>
            <a:r>
              <a:rPr sz="4200" spc="-9" baseline="1950" dirty="0" smtClean="0">
                <a:latin typeface="Calibri"/>
                <a:cs typeface="Calibri"/>
              </a:rPr>
              <a:t>e</a:t>
            </a:r>
            <a:r>
              <a:rPr sz="4200" spc="-50" baseline="1950" dirty="0" smtClean="0">
                <a:latin typeface="Calibri"/>
                <a:cs typeface="Calibri"/>
              </a:rPr>
              <a:t>r</a:t>
            </a:r>
            <a:r>
              <a:rPr sz="4200" spc="-34" baseline="1950" dirty="0" smtClean="0">
                <a:latin typeface="Calibri"/>
                <a:cs typeface="Calibri"/>
              </a:rPr>
              <a:t>st</a:t>
            </a:r>
            <a:r>
              <a:rPr sz="4200" spc="14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nd</a:t>
            </a:r>
            <a:r>
              <a:rPr sz="4200" spc="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ng</a:t>
            </a:r>
            <a:r>
              <a:rPr sz="4200" spc="-111" baseline="1950" dirty="0" smtClean="0">
                <a:latin typeface="Calibri"/>
                <a:cs typeface="Calibri"/>
              </a:rPr>
              <a:t> </a:t>
            </a:r>
            <a:r>
              <a:rPr sz="4200" spc="-9" baseline="1950" dirty="0" smtClean="0">
                <a:latin typeface="Calibri"/>
                <a:cs typeface="Calibri"/>
              </a:rPr>
              <a:t>o</a:t>
            </a:r>
            <a:r>
              <a:rPr sz="4200" spc="-25" baseline="1950" dirty="0" smtClean="0">
                <a:latin typeface="Calibri"/>
                <a:cs typeface="Calibri"/>
              </a:rPr>
              <a:t>v</a:t>
            </a:r>
            <a:r>
              <a:rPr sz="4200" spc="0" baseline="1950" dirty="0" smtClean="0">
                <a:latin typeface="Calibri"/>
                <a:cs typeface="Calibri"/>
              </a:rPr>
              <a:t>er</a:t>
            </a:r>
            <a:r>
              <a:rPr sz="4200" spc="-38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memor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-50" baseline="1950" dirty="0" smtClean="0">
                <a:latin typeface="Calibri"/>
                <a:cs typeface="Calibri"/>
              </a:rPr>
              <a:t>z</a:t>
            </a:r>
            <a:r>
              <a:rPr sz="4200" spc="-19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tio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128942"/>
            <a:ext cx="202945" cy="8074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5409382"/>
            <a:ext cx="20294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4" name="Picture 23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Rectangle 24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6639" y="1223899"/>
            <a:ext cx="5503995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b="1" i="1" spc="0" baseline="2925" dirty="0" smtClean="0">
                <a:latin typeface="Calibri"/>
                <a:cs typeface="Calibri"/>
              </a:rPr>
              <a:t>Tip</a:t>
            </a:r>
            <a:r>
              <a:rPr sz="4200" b="1" i="1" spc="-35" baseline="2925" dirty="0" smtClean="0">
                <a:latin typeface="Calibri"/>
                <a:cs typeface="Calibri"/>
              </a:rPr>
              <a:t> </a:t>
            </a:r>
            <a:r>
              <a:rPr sz="4200" b="1" i="1" spc="0" baseline="2925" dirty="0" smtClean="0">
                <a:latin typeface="Calibri"/>
                <a:cs typeface="Calibri"/>
              </a:rPr>
              <a:t>8:</a:t>
            </a:r>
            <a:r>
              <a:rPr sz="4200" b="1" i="1" spc="9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Ask</a:t>
            </a:r>
            <a:r>
              <a:rPr sz="4200" i="1" spc="-19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o</a:t>
            </a:r>
            <a:r>
              <a:rPr sz="4200" i="1" spc="4" baseline="2925" dirty="0" smtClean="0">
                <a:latin typeface="Calibri"/>
                <a:cs typeface="Calibri"/>
              </a:rPr>
              <a:t>p</a:t>
            </a:r>
            <a:r>
              <a:rPr sz="4200" i="1" spc="0" baseline="2925" dirty="0" smtClean="0">
                <a:latin typeface="Calibri"/>
                <a:cs typeface="Calibri"/>
              </a:rPr>
              <a:t>e</a:t>
            </a:r>
            <a:r>
              <a:rPr sz="4200" i="1" spc="4" baseline="2925" dirty="0" smtClean="0">
                <a:latin typeface="Calibri"/>
                <a:cs typeface="Calibri"/>
              </a:rPr>
              <a:t>n</a:t>
            </a:r>
            <a:r>
              <a:rPr sz="4200" i="1" spc="0" baseline="2925" dirty="0" smtClean="0">
                <a:latin typeface="Calibri"/>
                <a:cs typeface="Calibri"/>
              </a:rPr>
              <a:t>-ended</a:t>
            </a:r>
            <a:r>
              <a:rPr sz="4200" i="1" spc="-119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que</a:t>
            </a:r>
            <a:r>
              <a:rPr sz="4200" i="1" spc="-29" baseline="2925" dirty="0" smtClean="0">
                <a:latin typeface="Calibri"/>
                <a:cs typeface="Calibri"/>
              </a:rPr>
              <a:t>s</a:t>
            </a:r>
            <a:r>
              <a:rPr sz="4200" i="1" spc="0" baseline="2925" dirty="0" smtClean="0">
                <a:latin typeface="Calibri"/>
                <a:cs typeface="Calibri"/>
              </a:rPr>
              <a:t>tions</a:t>
            </a:r>
            <a:r>
              <a:rPr sz="4200" i="1" spc="-108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that: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629335"/>
            <a:ext cx="203098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3151" y="1650771"/>
            <a:ext cx="6466651" cy="16612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Expand</a:t>
            </a:r>
            <a:r>
              <a:rPr sz="4200" spc="-83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d</a:t>
            </a:r>
            <a:r>
              <a:rPr sz="4200" spc="-14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scuss</a:t>
            </a:r>
            <a:r>
              <a:rPr sz="4200" spc="-14" baseline="2925" dirty="0" smtClean="0">
                <a:latin typeface="Calibri"/>
                <a:cs typeface="Calibri"/>
              </a:rPr>
              <a:t>i</a:t>
            </a:r>
            <a:r>
              <a:rPr sz="4200" spc="9" baseline="2925" dirty="0" smtClean="0">
                <a:latin typeface="Calibri"/>
                <a:cs typeface="Calibri"/>
              </a:rPr>
              <a:t>o</a:t>
            </a:r>
            <a:r>
              <a:rPr sz="4200" spc="0" baseline="2925" dirty="0" smtClean="0">
                <a:latin typeface="Calibri"/>
                <a:cs typeface="Calibri"/>
              </a:rPr>
              <a:t>n</a:t>
            </a:r>
            <a:r>
              <a:rPr sz="4200" spc="44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and</a:t>
            </a:r>
            <a:r>
              <a:rPr sz="4200" spc="-42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al</a:t>
            </a:r>
            <a:r>
              <a:rPr sz="4200" spc="-9" baseline="2925" dirty="0" smtClean="0">
                <a:latin typeface="Calibri"/>
                <a:cs typeface="Calibri"/>
              </a:rPr>
              <a:t>lo</a:t>
            </a:r>
            <a:r>
              <a:rPr sz="4200" spc="0" baseline="2925" dirty="0" smtClean="0">
                <a:latin typeface="Calibri"/>
                <a:cs typeface="Calibri"/>
              </a:rPr>
              <a:t>w mo</a:t>
            </a:r>
            <a:r>
              <a:rPr sz="4200" spc="-34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e mem</a:t>
            </a:r>
            <a:r>
              <a:rPr sz="4200" spc="-14" baseline="2925" dirty="0" smtClean="0">
                <a:latin typeface="Calibri"/>
                <a:cs typeface="Calibri"/>
              </a:rPr>
              <a:t>b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-50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s</a:t>
            </a:r>
            <a:endParaRPr sz="2800">
              <a:latin typeface="Calibri"/>
              <a:cs typeface="Calibri"/>
            </a:endParaRPr>
          </a:p>
          <a:p>
            <a:pPr marL="12700" marR="53309">
              <a:lnSpc>
                <a:spcPts val="3360"/>
              </a:lnSpc>
              <a:spcBef>
                <a:spcPts val="2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3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50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oup</a:t>
            </a:r>
            <a:r>
              <a:rPr sz="4200" spc="-29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14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25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tr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bu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e.</a:t>
            </a:r>
            <a:endParaRPr sz="2800">
              <a:latin typeface="Calibri"/>
              <a:cs typeface="Calibri"/>
            </a:endParaRPr>
          </a:p>
          <a:p>
            <a:pPr marL="12700" marR="17697">
              <a:lnSpc>
                <a:spcPts val="3360"/>
              </a:lnSpc>
            </a:pPr>
            <a:r>
              <a:rPr sz="4200" spc="-50" baseline="1950" dirty="0" smtClean="0">
                <a:latin typeface="Calibri"/>
                <a:cs typeface="Calibri"/>
              </a:rPr>
              <a:t>K</a:t>
            </a:r>
            <a:r>
              <a:rPr sz="4200" spc="0" baseline="1950" dirty="0" smtClean="0">
                <a:latin typeface="Calibri"/>
                <a:cs typeface="Calibri"/>
              </a:rPr>
              <a:t>eep</a:t>
            </a:r>
            <a:r>
              <a:rPr sz="4200" spc="-7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2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44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oup</a:t>
            </a:r>
            <a:r>
              <a:rPr sz="4200" spc="-44" baseline="1950" dirty="0" smtClean="0">
                <a:latin typeface="Calibri"/>
                <a:cs typeface="Calibri"/>
              </a:rPr>
              <a:t> </a:t>
            </a:r>
            <a:r>
              <a:rPr sz="4200" spc="-5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ocused</a:t>
            </a:r>
            <a:r>
              <a:rPr sz="4200" spc="-5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on</a:t>
            </a:r>
            <a:r>
              <a:rPr sz="4200" spc="-2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iss</a:t>
            </a:r>
            <a:r>
              <a:rPr sz="4200" spc="-9" baseline="1950" dirty="0" smtClean="0">
                <a:latin typeface="Calibri"/>
                <a:cs typeface="Calibri"/>
              </a:rPr>
              <a:t>u</a:t>
            </a:r>
            <a:r>
              <a:rPr sz="4200" spc="0" baseline="1950" dirty="0" smtClean="0">
                <a:latin typeface="Calibri"/>
                <a:cs typeface="Calibri"/>
              </a:rPr>
              <a:t>es</a:t>
            </a:r>
            <a:r>
              <a:rPr sz="4200" spc="-3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d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scuss</a:t>
            </a:r>
            <a:r>
              <a:rPr sz="4200" spc="4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d.</a:t>
            </a:r>
            <a:endParaRPr sz="2800">
              <a:latin typeface="Calibri"/>
              <a:cs typeface="Calibri"/>
            </a:endParaRPr>
          </a:p>
          <a:p>
            <a:pPr marL="12700" marR="53309">
              <a:lnSpc>
                <a:spcPts val="3360"/>
              </a:lnSpc>
            </a:pPr>
            <a:r>
              <a:rPr sz="4200" spc="-3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39" baseline="1950" dirty="0" smtClean="0">
                <a:latin typeface="Calibri"/>
                <a:cs typeface="Calibri"/>
              </a:rPr>
              <a:t>s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er</a:t>
            </a:r>
            <a:r>
              <a:rPr sz="4200" spc="-25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se</a:t>
            </a:r>
            <a:r>
              <a:rPr sz="4200" spc="-9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f</a:t>
            </a:r>
            <a:r>
              <a:rPr sz="4200" spc="-4" baseline="1950" dirty="0" smtClean="0">
                <a:latin typeface="Calibri"/>
                <a:cs typeface="Calibri"/>
              </a:rPr>
              <a:t>-</a:t>
            </a:r>
            <a:r>
              <a:rPr sz="4200" spc="0" baseline="1950" dirty="0" smtClean="0">
                <a:latin typeface="Calibri"/>
                <a:cs typeface="Calibri"/>
              </a:rPr>
              <a:t>d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-39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ec</a:t>
            </a:r>
            <a:r>
              <a:rPr sz="4200" spc="-19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ed</a:t>
            </a:r>
            <a:r>
              <a:rPr sz="4200" spc="6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l</a:t>
            </a:r>
            <a:r>
              <a:rPr sz="4200" spc="-4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arn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ng.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44216" y="1650771"/>
            <a:ext cx="34699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in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2483022"/>
            <a:ext cx="203098" cy="16609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151" y="3358133"/>
            <a:ext cx="6895548" cy="2941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He</a:t>
            </a:r>
            <a:r>
              <a:rPr sz="4200" spc="-4" baseline="2925" dirty="0" smtClean="0">
                <a:latin typeface="Calibri"/>
                <a:cs typeface="Calibri"/>
              </a:rPr>
              <a:t>l</a:t>
            </a:r>
            <a:r>
              <a:rPr sz="4200" spc="0" baseline="2925" dirty="0" smtClean="0">
                <a:latin typeface="Calibri"/>
                <a:cs typeface="Calibri"/>
              </a:rPr>
              <a:t>p</a:t>
            </a:r>
            <a:r>
              <a:rPr sz="4200" spc="-47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un</a:t>
            </a:r>
            <a:r>
              <a:rPr sz="4200" spc="-14" baseline="2925" dirty="0" smtClean="0">
                <a:latin typeface="Calibri"/>
                <a:cs typeface="Calibri"/>
              </a:rPr>
              <a:t>d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-50" baseline="2925" dirty="0" smtClean="0">
                <a:latin typeface="Calibri"/>
                <a:cs typeface="Calibri"/>
              </a:rPr>
              <a:t>r</a:t>
            </a:r>
            <a:r>
              <a:rPr sz="4200" spc="-34" baseline="2925" dirty="0" smtClean="0">
                <a:latin typeface="Calibri"/>
                <a:cs typeface="Calibri"/>
              </a:rPr>
              <a:t>st</a:t>
            </a:r>
            <a:r>
              <a:rPr sz="4200" spc="0" baseline="2925" dirty="0" smtClean="0">
                <a:latin typeface="Calibri"/>
                <a:cs typeface="Calibri"/>
              </a:rPr>
              <a:t>a</a:t>
            </a:r>
            <a:r>
              <a:rPr sz="4200" spc="9" baseline="2925" dirty="0" smtClean="0">
                <a:latin typeface="Calibri"/>
                <a:cs typeface="Calibri"/>
              </a:rPr>
              <a:t>n</a:t>
            </a:r>
            <a:r>
              <a:rPr sz="4200" spc="0" baseline="2925" dirty="0" smtClean="0">
                <a:latin typeface="Calibri"/>
                <a:cs typeface="Calibri"/>
              </a:rPr>
              <a:t>ding</a:t>
            </a:r>
            <a:r>
              <a:rPr sz="4200" spc="-120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d</a:t>
            </a:r>
            <a:r>
              <a:rPr sz="4200" spc="-9" baseline="2925" dirty="0" smtClean="0">
                <a:latin typeface="Calibri"/>
                <a:cs typeface="Calibri"/>
              </a:rPr>
              <a:t>i</a:t>
            </a:r>
            <a:r>
              <a:rPr sz="4200" spc="-25" baseline="2925" dirty="0" smtClean="0">
                <a:latin typeface="Calibri"/>
                <a:cs typeface="Calibri"/>
              </a:rPr>
              <a:t>f</a:t>
            </a:r>
            <a:r>
              <a:rPr sz="4200" spc="0" baseline="2925" dirty="0" smtClean="0">
                <a:latin typeface="Calibri"/>
                <a:cs typeface="Calibri"/>
              </a:rPr>
              <a:t>ficu</a:t>
            </a:r>
            <a:r>
              <a:rPr sz="4200" spc="-9" baseline="2925" dirty="0" smtClean="0">
                <a:latin typeface="Calibri"/>
                <a:cs typeface="Calibri"/>
              </a:rPr>
              <a:t>l</a:t>
            </a:r>
            <a:r>
              <a:rPr sz="4200" spc="0" baseline="2925" dirty="0" smtClean="0">
                <a:latin typeface="Calibri"/>
                <a:cs typeface="Calibri"/>
              </a:rPr>
              <a:t>t</a:t>
            </a:r>
            <a:r>
              <a:rPr sz="4200" spc="-50" baseline="2925" dirty="0" smtClean="0">
                <a:latin typeface="Calibri"/>
                <a:cs typeface="Calibri"/>
              </a:rPr>
              <a:t>/</a:t>
            </a:r>
            <a:r>
              <a:rPr sz="4200" spc="-19" baseline="2925" dirty="0" smtClean="0">
                <a:latin typeface="Calibri"/>
                <a:cs typeface="Calibri"/>
              </a:rPr>
              <a:t>c</a:t>
            </a:r>
            <a:r>
              <a:rPr sz="4200" spc="0" baseline="2925" dirty="0" smtClean="0">
                <a:latin typeface="Calibri"/>
                <a:cs typeface="Calibri"/>
              </a:rPr>
              <a:t>omp</a:t>
            </a:r>
            <a:r>
              <a:rPr sz="4200" spc="-9" baseline="2925" dirty="0" smtClean="0">
                <a:latin typeface="Calibri"/>
                <a:cs typeface="Calibri"/>
              </a:rPr>
              <a:t>l</a:t>
            </a:r>
            <a:r>
              <a:rPr sz="4200" spc="-44" baseline="2925" dirty="0" smtClean="0">
                <a:latin typeface="Calibri"/>
                <a:cs typeface="Calibri"/>
              </a:rPr>
              <a:t>e</a:t>
            </a:r>
            <a:r>
              <a:rPr sz="4200" spc="0" baseline="2925" dirty="0" smtClean="0">
                <a:latin typeface="Calibri"/>
                <a:cs typeface="Calibri"/>
              </a:rPr>
              <a:t>x</a:t>
            </a:r>
            <a:r>
              <a:rPr sz="4200" spc="-111" baseline="2925" dirty="0" smtClean="0">
                <a:latin typeface="Calibri"/>
                <a:cs typeface="Calibri"/>
              </a:rPr>
              <a:t> </a:t>
            </a:r>
            <a:r>
              <a:rPr sz="4200" spc="-19" baseline="2925" dirty="0" smtClean="0">
                <a:latin typeface="Calibri"/>
                <a:cs typeface="Calibri"/>
              </a:rPr>
              <a:t>c</a:t>
            </a:r>
            <a:r>
              <a:rPr sz="4200" spc="0" baseline="2925" dirty="0" smtClean="0">
                <a:latin typeface="Calibri"/>
                <a:cs typeface="Calibri"/>
              </a:rPr>
              <a:t>once</a:t>
            </a:r>
            <a:r>
              <a:rPr sz="4200" spc="-14" baseline="2925" dirty="0" smtClean="0">
                <a:latin typeface="Calibri"/>
                <a:cs typeface="Calibri"/>
              </a:rPr>
              <a:t>p</a:t>
            </a:r>
            <a:r>
              <a:rPr sz="4200" spc="0" baseline="2925" dirty="0" smtClean="0">
                <a:latin typeface="Calibri"/>
                <a:cs typeface="Calibri"/>
              </a:rPr>
              <a:t>ts.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  <a:spcBef>
                <a:spcPts val="2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Ma</a:t>
            </a:r>
            <a:r>
              <a:rPr sz="4200" spc="-79" baseline="1950" dirty="0" smtClean="0">
                <a:latin typeface="Calibri"/>
                <a:cs typeface="Calibri"/>
              </a:rPr>
              <a:t>k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63" baseline="1950" dirty="0" smtClean="0">
                <a:latin typeface="Calibri"/>
                <a:cs typeface="Calibri"/>
              </a:rPr>
              <a:t> </a:t>
            </a:r>
            <a:r>
              <a:rPr sz="4200" spc="-44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tu</a:t>
            </a:r>
            <a:r>
              <a:rPr sz="4200" spc="-9" baseline="1950" dirty="0" smtClean="0">
                <a:latin typeface="Calibri"/>
                <a:cs typeface="Calibri"/>
              </a:rPr>
              <a:t>d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2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ts</a:t>
            </a:r>
            <a:r>
              <a:rPr sz="4200" spc="-33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eal</a:t>
            </a:r>
            <a:r>
              <a:rPr sz="4200" spc="-4" baseline="1950" dirty="0" smtClean="0">
                <a:latin typeface="Calibri"/>
                <a:cs typeface="Calibri"/>
              </a:rPr>
              <a:t>i</a:t>
            </a:r>
            <a:r>
              <a:rPr sz="4200" spc="-59" baseline="1950" dirty="0" smtClean="0">
                <a:latin typeface="Calibri"/>
                <a:cs typeface="Calibri"/>
              </a:rPr>
              <a:t>z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65" baseline="1950" dirty="0" smtClean="0">
                <a:latin typeface="Calibri"/>
                <a:cs typeface="Calibri"/>
              </a:rPr>
              <a:t> </a:t>
            </a:r>
            <a:r>
              <a:rPr sz="4200" spc="-9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he</a:t>
            </a:r>
            <a:r>
              <a:rPr sz="4200" spc="-18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sig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if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-1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ance</a:t>
            </a:r>
            <a:r>
              <a:rPr sz="4200" spc="-7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of</a:t>
            </a:r>
            <a:r>
              <a:rPr sz="4200" spc="-2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basic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5"/>
              </a:lnSpc>
              <a:spcBef>
                <a:spcPts val="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scie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ces</a:t>
            </a:r>
            <a:r>
              <a:rPr sz="4200" spc="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in the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r</a:t>
            </a:r>
            <a:r>
              <a:rPr sz="4200" spc="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d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scuss</a:t>
            </a:r>
            <a:r>
              <a:rPr sz="4200" spc="-14" baseline="1950" dirty="0" smtClean="0">
                <a:latin typeface="Calibri"/>
                <a:cs typeface="Calibri"/>
              </a:rPr>
              <a:t>i</a:t>
            </a:r>
            <a:r>
              <a:rPr sz="4200" spc="9" baseline="1950" dirty="0" smtClean="0">
                <a:latin typeface="Calibri"/>
                <a:cs typeface="Calibri"/>
              </a:rPr>
              <a:t>o</a:t>
            </a:r>
            <a:r>
              <a:rPr sz="4200" spc="0" baseline="1950" dirty="0" smtClean="0">
                <a:latin typeface="Calibri"/>
                <a:cs typeface="Calibri"/>
              </a:rPr>
              <a:t>n.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He</a:t>
            </a:r>
            <a:r>
              <a:rPr sz="4200" spc="-4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p</a:t>
            </a:r>
            <a:r>
              <a:rPr sz="4200" spc="-47" baseline="1950" dirty="0" smtClean="0">
                <a:latin typeface="Calibri"/>
                <a:cs typeface="Calibri"/>
              </a:rPr>
              <a:t> </a:t>
            </a:r>
            <a:r>
              <a:rPr sz="4200" spc="-34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tu</a:t>
            </a:r>
            <a:r>
              <a:rPr sz="4200" spc="-9" baseline="1950" dirty="0" smtClean="0">
                <a:latin typeface="Calibri"/>
                <a:cs typeface="Calibri"/>
              </a:rPr>
              <a:t>d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2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ts</a:t>
            </a:r>
            <a:r>
              <a:rPr sz="4200" spc="-3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ma</a:t>
            </a:r>
            <a:r>
              <a:rPr sz="4200" spc="-79" baseline="1950" dirty="0" smtClean="0">
                <a:latin typeface="Calibri"/>
                <a:cs typeface="Calibri"/>
              </a:rPr>
              <a:t>k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62" baseline="1950" dirty="0" smtClean="0">
                <a:latin typeface="Calibri"/>
                <a:cs typeface="Calibri"/>
              </a:rPr>
              <a:t> </a:t>
            </a:r>
            <a:r>
              <a:rPr sz="4200" spc="-9" baseline="1950" dirty="0" smtClean="0">
                <a:latin typeface="Calibri"/>
                <a:cs typeface="Calibri"/>
              </a:rPr>
              <a:t>p</a:t>
            </a:r>
            <a:r>
              <a:rPr sz="4200" spc="0" baseline="1950" dirty="0" smtClean="0">
                <a:latin typeface="Calibri"/>
                <a:cs typeface="Calibri"/>
              </a:rPr>
              <a:t>r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ori</a:t>
            </a:r>
            <a:r>
              <a:rPr sz="4200" spc="-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ies</a:t>
            </a:r>
            <a:r>
              <a:rPr sz="4200" spc="-15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b</a:t>
            </a:r>
            <a:r>
              <a:rPr sz="4200" spc="-14" baseline="1950" dirty="0" smtClean="0">
                <a:latin typeface="Calibri"/>
                <a:cs typeface="Calibri"/>
              </a:rPr>
              <a:t>e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19" baseline="1950" dirty="0" smtClean="0">
                <a:latin typeface="Calibri"/>
                <a:cs typeface="Calibri"/>
              </a:rPr>
              <a:t>w</a:t>
            </a:r>
            <a:r>
              <a:rPr sz="4200" spc="0" baseline="1950" dirty="0" smtClean="0">
                <a:latin typeface="Calibri"/>
                <a:cs typeface="Calibri"/>
              </a:rPr>
              <a:t>een</a:t>
            </a:r>
            <a:r>
              <a:rPr sz="4200" spc="-7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r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54" baseline="1950" dirty="0" smtClean="0">
                <a:latin typeface="Calibri"/>
                <a:cs typeface="Calibri"/>
              </a:rPr>
              <a:t>h</a:t>
            </a:r>
            <a:r>
              <a:rPr sz="4200" spc="0" baseline="1950" dirty="0" smtClean="0">
                <a:latin typeface="Calibri"/>
                <a:cs typeface="Calibri"/>
              </a:rPr>
              <a:t>y</a:t>
            </a:r>
            <a:r>
              <a:rPr sz="4200" spc="-9" baseline="1950" dirty="0" smtClean="0">
                <a:latin typeface="Calibri"/>
                <a:cs typeface="Calibri"/>
              </a:rPr>
              <a:t>p</a:t>
            </a:r>
            <a:r>
              <a:rPr sz="4200" spc="0" baseline="1950" dirty="0" smtClean="0">
                <a:latin typeface="Calibri"/>
                <a:cs typeface="Calibri"/>
              </a:rPr>
              <a:t>otheses.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Al</a:t>
            </a:r>
            <a:r>
              <a:rPr sz="4200" spc="-9" baseline="1950" dirty="0" smtClean="0">
                <a:latin typeface="Calibri"/>
                <a:cs typeface="Calibri"/>
              </a:rPr>
              <a:t>lo</a:t>
            </a:r>
            <a:r>
              <a:rPr sz="4200" spc="0" baseline="1950" dirty="0" smtClean="0">
                <a:latin typeface="Calibri"/>
                <a:cs typeface="Calibri"/>
              </a:rPr>
              <a:t>w</a:t>
            </a:r>
            <a:r>
              <a:rPr sz="4200" spc="-34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tu</a:t>
            </a:r>
            <a:r>
              <a:rPr sz="4200" spc="-9" baseline="1950" dirty="0" smtClean="0">
                <a:latin typeface="Calibri"/>
                <a:cs typeface="Calibri"/>
              </a:rPr>
              <a:t>d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29" baseline="1950" dirty="0" smtClean="0">
                <a:latin typeface="Calibri"/>
                <a:cs typeface="Calibri"/>
              </a:rPr>
              <a:t>n</a:t>
            </a:r>
            <a:r>
              <a:rPr sz="4200" spc="9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s</a:t>
            </a:r>
            <a:r>
              <a:rPr sz="4200" spc="-44" baseline="1950" dirty="0" smtClean="0">
                <a:latin typeface="Calibri"/>
                <a:cs typeface="Calibri"/>
              </a:rPr>
              <a:t> 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14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see</a:t>
            </a:r>
            <a:r>
              <a:rPr sz="4200" spc="-3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the</a:t>
            </a:r>
            <a:r>
              <a:rPr sz="4200" spc="-37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b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6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p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ctu</a:t>
            </a:r>
            <a:r>
              <a:rPr sz="4200" spc="-39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as</a:t>
            </a:r>
            <a:r>
              <a:rPr sz="4200" spc="-24" baseline="1950" dirty="0" smtClean="0">
                <a:latin typeface="Calibri"/>
                <a:cs typeface="Calibri"/>
              </a:rPr>
              <a:t> </a:t>
            </a:r>
            <a:r>
              <a:rPr sz="4200" spc="-9" baseline="1950" dirty="0" smtClean="0">
                <a:latin typeface="Calibri"/>
                <a:cs typeface="Calibri"/>
              </a:rPr>
              <a:t>w</a:t>
            </a:r>
            <a:r>
              <a:rPr sz="4200" spc="0" baseline="1950" dirty="0" smtClean="0">
                <a:latin typeface="Calibri"/>
                <a:cs typeface="Calibri"/>
              </a:rPr>
              <a:t>ell</a:t>
            </a:r>
            <a:r>
              <a:rPr sz="4200" spc="-29" baseline="1950" dirty="0" smtClean="0">
                <a:latin typeface="Calibri"/>
                <a:cs typeface="Calibri"/>
              </a:rPr>
              <a:t> </a:t>
            </a:r>
            <a:r>
              <a:rPr sz="4200" spc="4" baseline="1950" dirty="0" smtClean="0">
                <a:latin typeface="Calibri"/>
                <a:cs typeface="Calibri"/>
              </a:rPr>
              <a:t>a</a:t>
            </a:r>
            <a:r>
              <a:rPr sz="4200" spc="0" baseline="1950" dirty="0" smtClean="0">
                <a:latin typeface="Calibri"/>
                <a:cs typeface="Calibri"/>
              </a:rPr>
              <a:t>s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some</a:t>
            </a:r>
            <a:r>
              <a:rPr sz="4200" spc="-61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fi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43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d</a:t>
            </a:r>
            <a:r>
              <a:rPr sz="4200" spc="-14" baseline="1950" dirty="0" smtClean="0">
                <a:latin typeface="Calibri"/>
                <a:cs typeface="Calibri"/>
              </a:rPr>
              <a:t>e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ai</a:t>
            </a:r>
            <a:r>
              <a:rPr sz="4200" spc="-4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s.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617257"/>
            <a:ext cx="202945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5470951"/>
            <a:ext cx="20294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7" name="Picture 26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Rectangle 27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728089"/>
            <a:ext cx="6887333" cy="8074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b="1" i="1" spc="0" baseline="2925" dirty="0" smtClean="0">
                <a:latin typeface="Calibri"/>
                <a:cs typeface="Calibri"/>
              </a:rPr>
              <a:t>Tip</a:t>
            </a:r>
            <a:r>
              <a:rPr sz="4200" b="1" i="1" spc="-35" baseline="2925" dirty="0" smtClean="0">
                <a:latin typeface="Calibri"/>
                <a:cs typeface="Calibri"/>
              </a:rPr>
              <a:t> </a:t>
            </a:r>
            <a:r>
              <a:rPr sz="4200" b="1" i="1" spc="0" baseline="2925" dirty="0" smtClean="0">
                <a:latin typeface="Calibri"/>
                <a:cs typeface="Calibri"/>
              </a:rPr>
              <a:t>9:</a:t>
            </a:r>
            <a:r>
              <a:rPr sz="4200" b="1" i="1" spc="9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Promo</a:t>
            </a:r>
            <a:r>
              <a:rPr sz="4200" i="1" spc="-19" baseline="2925" dirty="0" smtClean="0">
                <a:latin typeface="Calibri"/>
                <a:cs typeface="Calibri"/>
              </a:rPr>
              <a:t>t</a:t>
            </a:r>
            <a:r>
              <a:rPr sz="4200" i="1" spc="0" baseline="2925" dirty="0" smtClean="0">
                <a:latin typeface="Calibri"/>
                <a:cs typeface="Calibri"/>
              </a:rPr>
              <a:t>e</a:t>
            </a:r>
            <a:r>
              <a:rPr sz="4200" i="1" spc="-77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gr</a:t>
            </a:r>
            <a:r>
              <a:rPr sz="4200" i="1" spc="4" baseline="2925" dirty="0" smtClean="0">
                <a:latin typeface="Calibri"/>
                <a:cs typeface="Calibri"/>
              </a:rPr>
              <a:t>o</a:t>
            </a:r>
            <a:r>
              <a:rPr sz="4200" i="1" spc="0" baseline="2925" dirty="0" smtClean="0">
                <a:latin typeface="Calibri"/>
                <a:cs typeface="Calibri"/>
              </a:rPr>
              <a:t>up</a:t>
            </a:r>
            <a:r>
              <a:rPr sz="4200" i="1" spc="-67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dynamics</a:t>
            </a:r>
            <a:r>
              <a:rPr sz="4200" i="1" spc="-106" baseline="2925" dirty="0" smtClean="0">
                <a:latin typeface="Calibri"/>
                <a:cs typeface="Calibri"/>
              </a:rPr>
              <a:t> </a:t>
            </a:r>
            <a:r>
              <a:rPr sz="4200" i="1" spc="0" baseline="2925" dirty="0" smtClean="0">
                <a:latin typeface="Calibri"/>
                <a:cs typeface="Calibri"/>
              </a:rPr>
              <a:t>(</a:t>
            </a:r>
            <a:r>
              <a:rPr sz="4200" i="1" spc="9" baseline="2925" dirty="0" smtClean="0">
                <a:latin typeface="Calibri"/>
                <a:cs typeface="Calibri"/>
              </a:rPr>
              <a:t>T</a:t>
            </a:r>
            <a:r>
              <a:rPr sz="4200" i="1" spc="0" baseline="2925" dirty="0" smtClean="0">
                <a:latin typeface="Calibri"/>
                <a:cs typeface="Calibri"/>
              </a:rPr>
              <a:t>h</a:t>
            </a:r>
            <a:r>
              <a:rPr sz="4200" i="1" spc="4" baseline="2925" dirty="0" smtClean="0">
                <a:latin typeface="Calibri"/>
                <a:cs typeface="Calibri"/>
              </a:rPr>
              <a:t>o</a:t>
            </a:r>
            <a:r>
              <a:rPr sz="4200" i="1" spc="0" baseline="2925" dirty="0" smtClean="0">
                <a:latin typeface="Calibri"/>
                <a:cs typeface="Calibri"/>
              </a:rPr>
              <a:t>mas,</a:t>
            </a:r>
            <a:r>
              <a:rPr sz="4200" i="1" spc="-105" baseline="2925" dirty="0" smtClean="0">
                <a:latin typeface="Calibri"/>
                <a:cs typeface="Calibri"/>
              </a:rPr>
              <a:t> </a:t>
            </a:r>
            <a:r>
              <a:rPr sz="4200" i="1" spc="-9" baseline="2925" dirty="0" smtClean="0">
                <a:latin typeface="Calibri"/>
                <a:cs typeface="Calibri"/>
              </a:rPr>
              <a:t>1</a:t>
            </a:r>
            <a:r>
              <a:rPr sz="4200" i="1" spc="0" baseline="2925" dirty="0" smtClean="0">
                <a:latin typeface="Calibri"/>
                <a:cs typeface="Calibri"/>
              </a:rPr>
              <a:t>997;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  <a:spcBef>
                <a:spcPts val="20"/>
              </a:spcBef>
            </a:pPr>
            <a:r>
              <a:rPr sz="4200" i="1" spc="0" baseline="1950" dirty="0" smtClean="0">
                <a:latin typeface="Calibri"/>
                <a:cs typeface="Calibri"/>
              </a:rPr>
              <a:t>Barrow</a:t>
            </a:r>
            <a:r>
              <a:rPr sz="4200" i="1" spc="9" baseline="1950" dirty="0" smtClean="0">
                <a:latin typeface="Calibri"/>
                <a:cs typeface="Calibri"/>
              </a:rPr>
              <a:t>s</a:t>
            </a:r>
            <a:r>
              <a:rPr sz="4200" i="1" spc="0" baseline="1950" dirty="0" smtClean="0">
                <a:latin typeface="Calibri"/>
                <a:cs typeface="Calibri"/>
              </a:rPr>
              <a:t>,</a:t>
            </a:r>
            <a:r>
              <a:rPr sz="4200" i="1" spc="-103" baseline="1950" dirty="0" smtClean="0">
                <a:latin typeface="Calibri"/>
                <a:cs typeface="Calibri"/>
              </a:rPr>
              <a:t> </a:t>
            </a:r>
            <a:r>
              <a:rPr sz="4200" i="1" spc="0" baseline="1950" dirty="0" smtClean="0">
                <a:latin typeface="Calibri"/>
                <a:cs typeface="Calibri"/>
              </a:rPr>
              <a:t>1988)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2560365"/>
            <a:ext cx="202946" cy="12343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0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3151" y="2581782"/>
            <a:ext cx="5230536" cy="2941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Al</a:t>
            </a:r>
            <a:r>
              <a:rPr sz="4200" spc="-34" baseline="2925" dirty="0" smtClean="0">
                <a:latin typeface="Calibri"/>
                <a:cs typeface="Calibri"/>
              </a:rPr>
              <a:t>w</a:t>
            </a:r>
            <a:r>
              <a:rPr sz="4200" spc="-39" baseline="2925" dirty="0" smtClean="0">
                <a:latin typeface="Calibri"/>
                <a:cs typeface="Calibri"/>
              </a:rPr>
              <a:t>a</a:t>
            </a:r>
            <a:r>
              <a:rPr sz="4200" spc="-29" baseline="2925" dirty="0" smtClean="0">
                <a:latin typeface="Calibri"/>
                <a:cs typeface="Calibri"/>
              </a:rPr>
              <a:t>y</a:t>
            </a:r>
            <a:r>
              <a:rPr sz="4200" spc="0" baseline="2925" dirty="0" smtClean="0">
                <a:latin typeface="Calibri"/>
                <a:cs typeface="Calibri"/>
              </a:rPr>
              <a:t>s</a:t>
            </a:r>
            <a:r>
              <a:rPr sz="4200" spc="-79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s</a:t>
            </a:r>
            <a:r>
              <a:rPr sz="4200" spc="-39" baseline="2925" dirty="0" smtClean="0">
                <a:latin typeface="Calibri"/>
                <a:cs typeface="Calibri"/>
              </a:rPr>
              <a:t>a</a:t>
            </a:r>
            <a:r>
              <a:rPr sz="4200" spc="0" baseline="2925" dirty="0" smtClean="0">
                <a:latin typeface="Calibri"/>
                <a:cs typeface="Calibri"/>
              </a:rPr>
              <a:t>y</a:t>
            </a:r>
            <a:r>
              <a:rPr sz="4200" spc="-37" baseline="2925" dirty="0" smtClean="0">
                <a:latin typeface="Calibri"/>
                <a:cs typeface="Calibri"/>
              </a:rPr>
              <a:t> </a:t>
            </a:r>
            <a:r>
              <a:rPr sz="4200" spc="-9" baseline="2925" dirty="0" smtClean="0">
                <a:latin typeface="Calibri"/>
                <a:cs typeface="Calibri"/>
              </a:rPr>
              <a:t>'</a:t>
            </a:r>
            <a:r>
              <a:rPr sz="4200" spc="-19" baseline="2925" dirty="0" smtClean="0">
                <a:latin typeface="Calibri"/>
                <a:cs typeface="Calibri"/>
              </a:rPr>
              <a:t>w</a:t>
            </a:r>
            <a:r>
              <a:rPr sz="4200" spc="0" baseline="2925" dirty="0" smtClean="0">
                <a:latin typeface="Calibri"/>
                <a:cs typeface="Calibri"/>
              </a:rPr>
              <a:t>e'.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  <a:spcBef>
                <a:spcPts val="20"/>
              </a:spcBef>
            </a:pPr>
            <a:r>
              <a:rPr sz="4200" spc="-3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ocus</a:t>
            </a:r>
            <a:r>
              <a:rPr sz="4200" spc="-50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on</a:t>
            </a:r>
            <a:r>
              <a:rPr sz="4200" spc="-19" baseline="1950" dirty="0" smtClean="0">
                <a:latin typeface="Calibri"/>
                <a:cs typeface="Calibri"/>
              </a:rPr>
              <a:t> </a:t>
            </a:r>
            <a:r>
              <a:rPr sz="4200" spc="-44" baseline="1950" dirty="0" smtClean="0">
                <a:latin typeface="Calibri"/>
                <a:cs typeface="Calibri"/>
              </a:rPr>
              <a:t>g</a:t>
            </a:r>
            <a:r>
              <a:rPr sz="4200" spc="0" baseline="1950" dirty="0" smtClean="0">
                <a:latin typeface="Calibri"/>
                <a:cs typeface="Calibri"/>
              </a:rPr>
              <a:t>ains,</a:t>
            </a:r>
            <a:r>
              <a:rPr sz="4200" spc="-6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not</a:t>
            </a:r>
            <a:r>
              <a:rPr sz="4200" spc="-28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losse</a:t>
            </a:r>
            <a:r>
              <a:rPr sz="4200" spc="-9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365"/>
              </a:lnSpc>
              <a:spcBef>
                <a:spcPts val="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Ask</a:t>
            </a:r>
            <a:r>
              <a:rPr sz="4200" spc="-3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que</a:t>
            </a:r>
            <a:r>
              <a:rPr sz="4200" spc="-44" baseline="1950" dirty="0" smtClean="0">
                <a:latin typeface="Calibri"/>
                <a:cs typeface="Calibri"/>
              </a:rPr>
              <a:t>s</a:t>
            </a:r>
            <a:r>
              <a:rPr sz="4200" spc="0" baseline="1950" dirty="0" smtClean="0">
                <a:latin typeface="Calibri"/>
                <a:cs typeface="Calibri"/>
              </a:rPr>
              <a:t>tions,</a:t>
            </a:r>
            <a:r>
              <a:rPr sz="4200" spc="-7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l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-34" baseline="1950" dirty="0" smtClean="0">
                <a:latin typeface="Calibri"/>
                <a:cs typeface="Calibri"/>
              </a:rPr>
              <a:t>s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en</a:t>
            </a:r>
            <a:r>
              <a:rPr sz="4200" spc="-1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and</a:t>
            </a:r>
            <a:r>
              <a:rPr sz="4200" spc="-3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en</a:t>
            </a:r>
            <a:r>
              <a:rPr sz="4200" spc="-1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ou</a:t>
            </a:r>
            <a:r>
              <a:rPr sz="4200" spc="-64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-14" baseline="1950" dirty="0" smtClean="0">
                <a:latin typeface="Calibri"/>
                <a:cs typeface="Calibri"/>
              </a:rPr>
              <a:t>g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1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25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tr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bu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Su</a:t>
            </a:r>
            <a:r>
              <a:rPr sz="4200" spc="-50" baseline="1950" dirty="0" smtClean="0">
                <a:latin typeface="Calibri"/>
                <a:cs typeface="Calibri"/>
              </a:rPr>
              <a:t>s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ain</a:t>
            </a:r>
            <a:r>
              <a:rPr sz="4200" spc="1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on</a:t>
            </a:r>
            <a:r>
              <a:rPr sz="4200" spc="-25" baseline="1950" dirty="0" smtClean="0">
                <a:latin typeface="Calibri"/>
                <a:cs typeface="Calibri"/>
              </a:rPr>
              <a:t>g</a:t>
            </a:r>
            <a:r>
              <a:rPr sz="4200" spc="0" baseline="1950" dirty="0" smtClean="0">
                <a:latin typeface="Calibri"/>
                <a:cs typeface="Calibri"/>
              </a:rPr>
              <a:t>oi</a:t>
            </a:r>
            <a:r>
              <a:rPr sz="4200" spc="-9" baseline="1950" dirty="0" smtClean="0">
                <a:latin typeface="Calibri"/>
                <a:cs typeface="Calibri"/>
              </a:rPr>
              <a:t>n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19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i</a:t>
            </a:r>
            <a:r>
              <a:rPr sz="4200" spc="-34" baseline="1950" dirty="0" smtClean="0">
                <a:latin typeface="Calibri"/>
                <a:cs typeface="Calibri"/>
              </a:rPr>
              <a:t>n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64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action.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-39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o</a:t>
            </a:r>
            <a:r>
              <a:rPr sz="4200" spc="-34" baseline="1950" dirty="0" smtClean="0">
                <a:latin typeface="Calibri"/>
                <a:cs typeface="Calibri"/>
              </a:rPr>
              <a:t>s</a:t>
            </a:r>
            <a:r>
              <a:rPr sz="4200" spc="-25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er</a:t>
            </a:r>
            <a:r>
              <a:rPr sz="4200" spc="-62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a</a:t>
            </a:r>
            <a:r>
              <a:rPr sz="4200" spc="9" baseline="1950" dirty="0" smtClean="0">
                <a:latin typeface="Calibri"/>
                <a:cs typeface="Calibri"/>
              </a:rPr>
              <a:t>c</a:t>
            </a:r>
            <a:r>
              <a:rPr sz="4200" spc="-19" baseline="1950" dirty="0" smtClean="0">
                <a:latin typeface="Calibri"/>
                <a:cs typeface="Calibri"/>
              </a:rPr>
              <a:t>c</a:t>
            </a:r>
            <a:r>
              <a:rPr sz="4200" spc="0" baseline="1950" dirty="0" smtClean="0">
                <a:latin typeface="Calibri"/>
                <a:cs typeface="Calibri"/>
              </a:rPr>
              <a:t>ou</a:t>
            </a:r>
            <a:r>
              <a:rPr sz="4200" spc="-29" baseline="1950" dirty="0" smtClean="0">
                <a:latin typeface="Calibri"/>
                <a:cs typeface="Calibri"/>
              </a:rPr>
              <a:t>n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abi</a:t>
            </a:r>
            <a:r>
              <a:rPr sz="4200" spc="-9" baseline="1950" dirty="0" smtClean="0">
                <a:latin typeface="Calibri"/>
                <a:cs typeface="Calibri"/>
              </a:rPr>
              <a:t>l</a:t>
            </a:r>
            <a:r>
              <a:rPr sz="4200" spc="0" baseline="1950" dirty="0" smtClean="0">
                <a:latin typeface="Calibri"/>
                <a:cs typeface="Calibri"/>
              </a:rPr>
              <a:t>it</a:t>
            </a:r>
            <a:r>
              <a:rPr sz="4200" spc="-194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  <a:p>
            <a:pPr marL="12700" marR="53263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Emp</a:t>
            </a:r>
            <a:r>
              <a:rPr sz="4200" spc="-14" baseline="1950" dirty="0" smtClean="0">
                <a:latin typeface="Calibri"/>
                <a:cs typeface="Calibri"/>
              </a:rPr>
              <a:t>o</a:t>
            </a:r>
            <a:r>
              <a:rPr sz="4200" spc="-19" baseline="1950" dirty="0" smtClean="0">
                <a:latin typeface="Calibri"/>
                <a:cs typeface="Calibri"/>
              </a:rPr>
              <a:t>w</a:t>
            </a:r>
            <a:r>
              <a:rPr sz="4200" spc="0" baseline="1950" dirty="0" smtClean="0">
                <a:latin typeface="Calibri"/>
                <a:cs typeface="Calibri"/>
              </a:rPr>
              <a:t>er</a:t>
            </a:r>
            <a:r>
              <a:rPr sz="4200" spc="-109" baseline="1950" dirty="0" smtClean="0">
                <a:latin typeface="Calibri"/>
                <a:cs typeface="Calibri"/>
              </a:rPr>
              <a:t> </a:t>
            </a:r>
            <a:r>
              <a:rPr sz="4200" spc="-39" baseline="1950" dirty="0" smtClean="0">
                <a:latin typeface="Calibri"/>
                <a:cs typeface="Calibri"/>
              </a:rPr>
              <a:t>y</a:t>
            </a:r>
            <a:r>
              <a:rPr sz="4200" spc="0" baseline="1950" dirty="0" smtClean="0">
                <a:latin typeface="Calibri"/>
                <a:cs typeface="Calibri"/>
              </a:rPr>
              <a:t>our</a:t>
            </a:r>
            <a:r>
              <a:rPr sz="4200" spc="-46" baseline="1950" dirty="0" smtClean="0">
                <a:latin typeface="Calibri"/>
                <a:cs typeface="Calibri"/>
              </a:rPr>
              <a:t> </a:t>
            </a:r>
            <a:r>
              <a:rPr sz="4200" spc="0" baseline="1950" dirty="0" smtClean="0">
                <a:latin typeface="Calibri"/>
                <a:cs typeface="Calibri"/>
              </a:rPr>
              <a:t>g</a:t>
            </a:r>
            <a:r>
              <a:rPr sz="4200" spc="-44" baseline="1950" dirty="0" smtClean="0">
                <a:latin typeface="Calibri"/>
                <a:cs typeface="Calibri"/>
              </a:rPr>
              <a:t>r</a:t>
            </a:r>
            <a:r>
              <a:rPr sz="4200" spc="0" baseline="1950" dirty="0" smtClean="0">
                <a:latin typeface="Calibri"/>
                <a:cs typeface="Calibri"/>
              </a:rPr>
              <a:t>oup.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07207" y="3435604"/>
            <a:ext cx="141888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-9" baseline="2925" dirty="0" smtClean="0">
                <a:latin typeface="Calibri"/>
                <a:cs typeface="Calibri"/>
              </a:rPr>
              <a:t>e</a:t>
            </a:r>
            <a:r>
              <a:rPr sz="4200" spc="-25" baseline="2925" dirty="0" smtClean="0">
                <a:latin typeface="Calibri"/>
                <a:cs typeface="Calibri"/>
              </a:rPr>
              <a:t>v</a:t>
            </a:r>
            <a:r>
              <a:rPr sz="4200" spc="0" baseline="2925" dirty="0" smtClean="0">
                <a:latin typeface="Calibri"/>
                <a:cs typeface="Calibri"/>
              </a:rPr>
              <a:t>er</a:t>
            </a:r>
            <a:r>
              <a:rPr sz="4200" spc="-29" baseline="2925" dirty="0" smtClean="0">
                <a:latin typeface="Calibri"/>
                <a:cs typeface="Calibri"/>
              </a:rPr>
              <a:t>y</a:t>
            </a:r>
            <a:r>
              <a:rPr sz="4200" spc="0" baseline="2925" dirty="0" smtClean="0">
                <a:latin typeface="Calibri"/>
                <a:cs typeface="Calibri"/>
              </a:rPr>
              <a:t>one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27575" y="3435604"/>
            <a:ext cx="38203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-19" baseline="2925" dirty="0" smtClean="0">
                <a:latin typeface="Calibri"/>
                <a:cs typeface="Calibri"/>
              </a:rPr>
              <a:t>t</a:t>
            </a:r>
            <a:r>
              <a:rPr sz="4200" spc="0" baseline="2925" dirty="0" smtClean="0">
                <a:latin typeface="Calibri"/>
                <a:cs typeface="Calibri"/>
              </a:rPr>
              <a:t>o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267633"/>
            <a:ext cx="203098" cy="16612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 marR="0">
              <a:lnSpc>
                <a:spcPct val="95825"/>
              </a:lnSpc>
              <a:spcBef>
                <a:spcPts val="140"/>
              </a:spcBef>
            </a:pPr>
            <a:r>
              <a:rPr sz="2800" spc="0" dirty="0" smtClean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3151" y="5569559"/>
            <a:ext cx="621696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50"/>
              </a:lnSpc>
              <a:spcBef>
                <a:spcPts val="147"/>
              </a:spcBef>
            </a:pPr>
            <a:r>
              <a:rPr sz="4200" spc="-64" baseline="2925" dirty="0" smtClean="0">
                <a:latin typeface="Calibri"/>
                <a:cs typeface="Calibri"/>
              </a:rPr>
              <a:t>P</a:t>
            </a:r>
            <a:r>
              <a:rPr sz="4200" spc="0" baseline="2925" dirty="0" smtClean="0">
                <a:latin typeface="Calibri"/>
                <a:cs typeface="Calibri"/>
              </a:rPr>
              <a:t>os</a:t>
            </a:r>
            <a:r>
              <a:rPr sz="4200" spc="-9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t</a:t>
            </a:r>
            <a:r>
              <a:rPr sz="4200" spc="-4" baseline="2925" dirty="0" smtClean="0">
                <a:latin typeface="Calibri"/>
                <a:cs typeface="Calibri"/>
              </a:rPr>
              <a:t>i</a:t>
            </a:r>
            <a:r>
              <a:rPr sz="4200" spc="-25" baseline="2925" dirty="0" smtClean="0">
                <a:latin typeface="Calibri"/>
                <a:cs typeface="Calibri"/>
              </a:rPr>
              <a:t>v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9" baseline="2925" dirty="0" smtClean="0">
                <a:latin typeface="Calibri"/>
                <a:cs typeface="Calibri"/>
              </a:rPr>
              <a:t> </a:t>
            </a:r>
            <a:r>
              <a:rPr sz="4200" spc="-50" baseline="2925" dirty="0" smtClean="0">
                <a:latin typeface="Calibri"/>
                <a:cs typeface="Calibri"/>
              </a:rPr>
              <a:t>e</a:t>
            </a:r>
            <a:r>
              <a:rPr sz="4200" spc="0" baseline="2925" dirty="0" smtClean="0">
                <a:latin typeface="Calibri"/>
                <a:cs typeface="Calibri"/>
              </a:rPr>
              <a:t>xpec</a:t>
            </a:r>
            <a:r>
              <a:rPr sz="4200" spc="-39" baseline="2925" dirty="0" smtClean="0">
                <a:latin typeface="Calibri"/>
                <a:cs typeface="Calibri"/>
              </a:rPr>
              <a:t>t</a:t>
            </a:r>
            <a:r>
              <a:rPr sz="4200" spc="-19" baseline="2925" dirty="0" smtClean="0">
                <a:latin typeface="Calibri"/>
                <a:cs typeface="Calibri"/>
              </a:rPr>
              <a:t>a</a:t>
            </a:r>
            <a:r>
              <a:rPr sz="4200" spc="0" baseline="2925" dirty="0" smtClean="0">
                <a:latin typeface="Calibri"/>
                <a:cs typeface="Calibri"/>
              </a:rPr>
              <a:t>t</a:t>
            </a:r>
            <a:r>
              <a:rPr sz="4200" spc="-4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ons</a:t>
            </a:r>
            <a:r>
              <a:rPr sz="4200" spc="1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y</a:t>
            </a:r>
            <a:r>
              <a:rPr sz="4200" spc="-9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-4" baseline="2925" dirty="0" smtClean="0">
                <a:latin typeface="Calibri"/>
                <a:cs typeface="Calibri"/>
              </a:rPr>
              <a:t>l</a:t>
            </a:r>
            <a:r>
              <a:rPr sz="4200" spc="0" baseline="2925" dirty="0" smtClean="0">
                <a:latin typeface="Calibri"/>
                <a:cs typeface="Calibri"/>
              </a:rPr>
              <a:t>d</a:t>
            </a:r>
            <a:r>
              <a:rPr sz="4200" spc="4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pos</a:t>
            </a:r>
            <a:r>
              <a:rPr sz="4200" spc="-14" baseline="2925" dirty="0" smtClean="0">
                <a:latin typeface="Calibri"/>
                <a:cs typeface="Calibri"/>
              </a:rPr>
              <a:t>i</a:t>
            </a:r>
            <a:r>
              <a:rPr sz="4200" spc="0" baseline="2925" dirty="0" smtClean="0">
                <a:latin typeface="Calibri"/>
                <a:cs typeface="Calibri"/>
              </a:rPr>
              <a:t>t</a:t>
            </a:r>
            <a:r>
              <a:rPr sz="4200" spc="-4" baseline="2925" dirty="0" smtClean="0">
                <a:latin typeface="Calibri"/>
                <a:cs typeface="Calibri"/>
              </a:rPr>
              <a:t>i</a:t>
            </a:r>
            <a:r>
              <a:rPr sz="4200" spc="-25" baseline="2925" dirty="0" smtClean="0">
                <a:latin typeface="Calibri"/>
                <a:cs typeface="Calibri"/>
              </a:rPr>
              <a:t>v</a:t>
            </a:r>
            <a:r>
              <a:rPr sz="4200" spc="0" baseline="2925" dirty="0" smtClean="0">
                <a:latin typeface="Calibri"/>
                <a:cs typeface="Calibri"/>
              </a:rPr>
              <a:t>e</a:t>
            </a:r>
            <a:r>
              <a:rPr sz="4200" spc="24" baseline="2925" dirty="0" smtClean="0">
                <a:latin typeface="Calibri"/>
                <a:cs typeface="Calibri"/>
              </a:rPr>
              <a:t> </a:t>
            </a:r>
            <a:r>
              <a:rPr sz="4200" spc="-39" baseline="2925" dirty="0" smtClean="0">
                <a:latin typeface="Calibri"/>
                <a:cs typeface="Calibri"/>
              </a:rPr>
              <a:t>r</a:t>
            </a:r>
            <a:r>
              <a:rPr sz="4200" spc="0" baseline="2925" dirty="0" smtClean="0">
                <a:latin typeface="Calibri"/>
                <a:cs typeface="Calibri"/>
              </a:rPr>
              <a:t>es</a:t>
            </a:r>
            <a:r>
              <a:rPr sz="4200" spc="-9" baseline="2925" dirty="0" smtClean="0">
                <a:latin typeface="Calibri"/>
                <a:cs typeface="Calibri"/>
              </a:rPr>
              <a:t>u</a:t>
            </a:r>
            <a:r>
              <a:rPr sz="4200" spc="0" baseline="2925" dirty="0" smtClean="0">
                <a:latin typeface="Calibri"/>
                <a:cs typeface="Calibri"/>
              </a:rPr>
              <a:t>l</a:t>
            </a:r>
            <a:r>
              <a:rPr sz="4200" spc="-4" baseline="2925" dirty="0" smtClean="0">
                <a:latin typeface="Calibri"/>
                <a:cs typeface="Calibri"/>
              </a:rPr>
              <a:t>t</a:t>
            </a:r>
            <a:r>
              <a:rPr sz="4200" spc="0" baseline="2925" dirty="0" smtClean="0">
                <a:latin typeface="Calibri"/>
                <a:cs typeface="Calibri"/>
              </a:rPr>
              <a:t>s.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700530"/>
            <a:ext cx="6291676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i="1" spc="0" baseline="2730" dirty="0" smtClean="0">
                <a:latin typeface="Calibri"/>
                <a:cs typeface="Calibri"/>
              </a:rPr>
              <a:t>Tip</a:t>
            </a:r>
            <a:r>
              <a:rPr sz="3000" b="1" i="1" spc="-29" baseline="2730" dirty="0" smtClean="0">
                <a:latin typeface="Calibri"/>
                <a:cs typeface="Calibri"/>
              </a:rPr>
              <a:t> </a:t>
            </a:r>
            <a:r>
              <a:rPr sz="3000" b="1" i="1" spc="0" baseline="2730" dirty="0" smtClean="0">
                <a:latin typeface="Calibri"/>
                <a:cs typeface="Calibri"/>
              </a:rPr>
              <a:t>1</a:t>
            </a:r>
            <a:r>
              <a:rPr sz="3000" b="1" i="1" spc="4" baseline="2730" dirty="0" smtClean="0">
                <a:latin typeface="Calibri"/>
                <a:cs typeface="Calibri"/>
              </a:rPr>
              <a:t>0</a:t>
            </a:r>
            <a:r>
              <a:rPr sz="3000" b="1" i="1" spc="0" baseline="2730" dirty="0" smtClean="0">
                <a:latin typeface="Calibri"/>
                <a:cs typeface="Calibri"/>
              </a:rPr>
              <a:t>:</a:t>
            </a:r>
            <a:r>
              <a:rPr sz="3000" b="1" i="1" spc="-14" baseline="2730" dirty="0" smtClean="0">
                <a:latin typeface="Calibri"/>
                <a:cs typeface="Calibri"/>
              </a:rPr>
              <a:t> </a:t>
            </a:r>
            <a:r>
              <a:rPr sz="3000" i="1" spc="4" baseline="2730" dirty="0" smtClean="0">
                <a:latin typeface="Calibri"/>
                <a:cs typeface="Calibri"/>
              </a:rPr>
              <a:t>S</a:t>
            </a:r>
            <a:r>
              <a:rPr sz="3000" i="1" spc="0" baseline="2730" dirty="0" smtClean="0">
                <a:latin typeface="Calibri"/>
                <a:cs typeface="Calibri"/>
              </a:rPr>
              <a:t>ol</a:t>
            </a:r>
            <a:r>
              <a:rPr sz="3000" i="1" spc="-4" baseline="2730" dirty="0" smtClean="0">
                <a:latin typeface="Calibri"/>
                <a:cs typeface="Calibri"/>
              </a:rPr>
              <a:t>v</a:t>
            </a:r>
            <a:r>
              <a:rPr sz="3000" i="1" spc="0" baseline="2730" dirty="0" smtClean="0">
                <a:latin typeface="Calibri"/>
                <a:cs typeface="Calibri"/>
              </a:rPr>
              <a:t>e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problems</a:t>
            </a:r>
            <a:r>
              <a:rPr sz="3000" i="1" spc="-2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in the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group</a:t>
            </a:r>
            <a:r>
              <a:rPr sz="3000" i="1" spc="-2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w</a:t>
            </a:r>
            <a:r>
              <a:rPr sz="3000" i="1" spc="-9" baseline="2730" dirty="0" smtClean="0">
                <a:latin typeface="Calibri"/>
                <a:cs typeface="Calibri"/>
              </a:rPr>
              <a:t>i</a:t>
            </a:r>
            <a:r>
              <a:rPr sz="3000" i="1" spc="0" baseline="2730" dirty="0" smtClean="0">
                <a:latin typeface="Calibri"/>
                <a:cs typeface="Calibri"/>
              </a:rPr>
              <a:t>th a w</a:t>
            </a:r>
            <a:r>
              <a:rPr sz="3000" i="1" spc="-9" baseline="2730" dirty="0" smtClean="0">
                <a:latin typeface="Calibri"/>
                <a:cs typeface="Calibri"/>
              </a:rPr>
              <a:t>i</a:t>
            </a:r>
            <a:r>
              <a:rPr sz="3000" i="1" spc="9" baseline="2730" dirty="0" smtClean="0">
                <a:latin typeface="Calibri"/>
                <a:cs typeface="Calibri"/>
              </a:rPr>
              <a:t>n</a:t>
            </a:r>
            <a:r>
              <a:rPr sz="3000" i="1" spc="0" baseline="2730" dirty="0" smtClean="0">
                <a:latin typeface="Calibri"/>
                <a:cs typeface="Calibri"/>
              </a:rPr>
              <a:t>-w</a:t>
            </a:r>
            <a:r>
              <a:rPr sz="3000" i="1" spc="-9" baseline="2730" dirty="0" smtClean="0">
                <a:latin typeface="Calibri"/>
                <a:cs typeface="Calibri"/>
              </a:rPr>
              <a:t>i</a:t>
            </a:r>
            <a:r>
              <a:rPr sz="3000" i="1" spc="0" baseline="2730" dirty="0" smtClean="0">
                <a:latin typeface="Calibri"/>
                <a:cs typeface="Calibri"/>
              </a:rPr>
              <a:t>n</a:t>
            </a:r>
            <a:r>
              <a:rPr sz="3000" i="1" spc="-4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appr</a:t>
            </a:r>
            <a:r>
              <a:rPr sz="3000" i="1" spc="4" baseline="2730" dirty="0" smtClean="0">
                <a:latin typeface="Calibri"/>
                <a:cs typeface="Calibri"/>
              </a:rPr>
              <a:t>o</a:t>
            </a:r>
            <a:r>
              <a:rPr sz="3000" i="1" spc="0" baseline="2730" dirty="0" smtClean="0">
                <a:latin typeface="Calibri"/>
                <a:cs typeface="Calibri"/>
              </a:rPr>
              <a:t>ach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1989979"/>
            <a:ext cx="152654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3151" y="2005330"/>
            <a:ext cx="6850578" cy="18041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140"/>
              </a:lnSpc>
              <a:spcBef>
                <a:spcPts val="107"/>
              </a:spcBef>
            </a:pPr>
            <a:r>
              <a:rPr sz="3000" spc="0" baseline="2730" dirty="0" smtClean="0">
                <a:latin typeface="Calibri"/>
                <a:cs typeface="Calibri"/>
              </a:rPr>
              <a:t>Co</a:t>
            </a:r>
            <a:r>
              <a:rPr sz="3000" spc="-9" baseline="2730" dirty="0" smtClean="0">
                <a:latin typeface="Calibri"/>
                <a:cs typeface="Calibri"/>
              </a:rPr>
              <a:t>n</a:t>
            </a:r>
            <a:r>
              <a:rPr sz="3000" spc="0" baseline="2730" dirty="0" smtClean="0">
                <a:latin typeface="Calibri"/>
                <a:cs typeface="Calibri"/>
              </a:rPr>
              <a:t>fl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ct</a:t>
            </a:r>
            <a:r>
              <a:rPr sz="3000" spc="-1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is</a:t>
            </a:r>
            <a:r>
              <a:rPr sz="3000" spc="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of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en</a:t>
            </a:r>
            <a:r>
              <a:rPr sz="3000" spc="-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indi</a:t>
            </a:r>
            <a:r>
              <a:rPr sz="3000" spc="-9" baseline="2730" dirty="0" smtClean="0">
                <a:latin typeface="Calibri"/>
                <a:cs typeface="Calibri"/>
              </a:rPr>
              <a:t>c</a:t>
            </a:r>
            <a:r>
              <a:rPr sz="3000" spc="-25" baseline="2730" dirty="0" smtClean="0">
                <a:latin typeface="Calibri"/>
                <a:cs typeface="Calibri"/>
              </a:rPr>
              <a:t>a</a:t>
            </a:r>
            <a:r>
              <a:rPr sz="3000" spc="0" baseline="2730" dirty="0" smtClean="0">
                <a:latin typeface="Calibri"/>
                <a:cs typeface="Calibri"/>
              </a:rPr>
              <a:t>ti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25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of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l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ine</a:t>
            </a:r>
            <a:r>
              <a:rPr sz="3000" spc="-4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s</a:t>
            </a:r>
            <a:r>
              <a:rPr sz="3000" spc="3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and inn</a:t>
            </a:r>
            <a:r>
              <a:rPr sz="3000" spc="-9" baseline="2730" dirty="0" smtClean="0">
                <a:latin typeface="Calibri"/>
                <a:cs typeface="Calibri"/>
              </a:rPr>
              <a:t>o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-25" baseline="2730" dirty="0" smtClean="0">
                <a:latin typeface="Calibri"/>
                <a:cs typeface="Calibri"/>
              </a:rPr>
              <a:t>a</a:t>
            </a:r>
            <a:r>
              <a:rPr sz="3000" spc="0" baseline="2730" dirty="0" smtClean="0">
                <a:latin typeface="Calibri"/>
                <a:cs typeface="Calibri"/>
              </a:rPr>
              <a:t>tion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in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a </a:t>
            </a:r>
            <a:r>
              <a:rPr sz="3000" spc="4" baseline="2730" dirty="0" smtClean="0">
                <a:latin typeface="Calibri"/>
                <a:cs typeface="Calibri"/>
              </a:rPr>
              <a:t>g</a:t>
            </a:r>
            <a:r>
              <a:rPr sz="3000" spc="-39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</a:t>
            </a:r>
            <a:r>
              <a:rPr sz="3000" spc="4" baseline="2730" dirty="0" smtClean="0">
                <a:latin typeface="Calibri"/>
                <a:cs typeface="Calibri"/>
              </a:rPr>
              <a:t>p</a:t>
            </a:r>
            <a:r>
              <a:rPr sz="3000" spc="0" baseline="273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  <a:spcBef>
                <a:spcPts val="13"/>
              </a:spcBef>
            </a:pP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tial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thing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 is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mon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 the l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el</a:t>
            </a:r>
            <a:r>
              <a:rPr sz="3000" spc="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sou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ce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of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fl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ct and </a:t>
            </a:r>
            <a:r>
              <a:rPr sz="3000" spc="-4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ctions 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hould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en</a:t>
            </a:r>
            <a:r>
              <a:rPr sz="3000" spc="-9" baseline="1365" dirty="0" smtClean="0">
                <a:latin typeface="Calibri"/>
                <a:cs typeface="Calibri"/>
              </a:rPr>
              <a:t> b</a:t>
            </a:r>
            <a:r>
              <a:rPr sz="3000" spc="0" baseline="1365" dirty="0" smtClean="0">
                <a:latin typeface="Calibri"/>
                <a:cs typeface="Calibri"/>
              </a:rPr>
              <a:t>y the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or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f it be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tr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</a:t>
            </a:r>
            <a:r>
              <a:rPr sz="3000" spc="-25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ts' lea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ning</a:t>
            </a:r>
            <a:r>
              <a:rPr sz="3000" spc="4" baseline="1365" dirty="0" smtClean="0">
                <a:latin typeface="Calibri"/>
                <a:cs typeface="Calibri"/>
              </a:rPr>
              <a:t> (</a:t>
            </a:r>
            <a:r>
              <a:rPr sz="3000" spc="0" baseline="1365" dirty="0" smtClean="0">
                <a:latin typeface="Calibri"/>
                <a:cs typeface="Calibri"/>
              </a:rPr>
              <a:t>Sam</a:t>
            </a:r>
            <a:r>
              <a:rPr sz="3000" spc="-9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son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&amp;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Martha</a:t>
            </a:r>
            <a:r>
              <a:rPr sz="3000" spc="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, 19</a:t>
            </a:r>
            <a:r>
              <a:rPr sz="3000" spc="4" baseline="1365" dirty="0" smtClean="0">
                <a:latin typeface="Calibri"/>
                <a:cs typeface="Calibri"/>
              </a:rPr>
              <a:t>9</a:t>
            </a:r>
            <a:r>
              <a:rPr sz="3000" spc="0" baseline="1365" dirty="0" smtClean="0">
                <a:latin typeface="Calibri"/>
                <a:cs typeface="Calibri"/>
              </a:rPr>
              <a:t>0</a:t>
            </a:r>
            <a:r>
              <a:rPr sz="3000" spc="4" baseline="1365" dirty="0" smtClean="0">
                <a:latin typeface="Calibri"/>
                <a:cs typeface="Calibri"/>
              </a:rPr>
              <a:t>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suc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ess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when</a:t>
            </a:r>
            <a:r>
              <a:rPr sz="3000" spc="-19" baseline="1365" dirty="0" smtClean="0">
                <a:latin typeface="Calibri"/>
                <a:cs typeface="Calibri"/>
              </a:rPr>
              <a:t> y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deal w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oblem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 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e: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3209433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4144" y="3819167"/>
            <a:ext cx="152806" cy="5849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30656" y="3834536"/>
            <a:ext cx="6186817" cy="21091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140"/>
              </a:lnSpc>
              <a:spcBef>
                <a:spcPts val="107"/>
              </a:spcBef>
            </a:pPr>
            <a:r>
              <a:rPr sz="3000" spc="-159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59" baseline="2730" dirty="0" smtClean="0">
                <a:latin typeface="Calibri"/>
                <a:cs typeface="Calibri"/>
              </a:rPr>
              <a:t>k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chal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en</a:t>
            </a:r>
            <a:r>
              <a:rPr sz="3000" spc="-9" baseline="2730" dirty="0" smtClean="0">
                <a:latin typeface="Calibri"/>
                <a:cs typeface="Calibri"/>
              </a:rPr>
              <a:t>g</a:t>
            </a:r>
            <a:r>
              <a:rPr sz="3000" spc="0" baseline="2730" dirty="0" smtClean="0">
                <a:latin typeface="Calibri"/>
                <a:cs typeface="Calibri"/>
              </a:rPr>
              <a:t>es</a:t>
            </a:r>
            <a:r>
              <a:rPr sz="3000" spc="-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as opportunit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es</a:t>
            </a:r>
            <a:r>
              <a:rPr sz="3000" spc="-14" baseline="2730" dirty="0" smtClean="0">
                <a:latin typeface="Calibri"/>
                <a:cs typeface="Calibri"/>
              </a:rPr>
              <a:t> </a:t>
            </a:r>
            <a:r>
              <a:rPr sz="3000" spc="-34" baseline="2730" dirty="0" smtClean="0">
                <a:latin typeface="Calibri"/>
                <a:cs typeface="Calibri"/>
              </a:rPr>
              <a:t>f</a:t>
            </a:r>
            <a:r>
              <a:rPr sz="3000" spc="0" baseline="2730" dirty="0" smtClean="0">
                <a:latin typeface="Calibri"/>
                <a:cs typeface="Calibri"/>
              </a:rPr>
              <a:t>or</a:t>
            </a:r>
            <a:r>
              <a:rPr sz="3000" spc="-14" baseline="2730" dirty="0" smtClean="0">
                <a:latin typeface="Calibri"/>
                <a:cs typeface="Calibri"/>
              </a:rPr>
              <a:t> e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er</a:t>
            </a:r>
            <a:r>
              <a:rPr sz="3000" spc="-14" baseline="2730" dirty="0" smtClean="0">
                <a:latin typeface="Calibri"/>
                <a:cs typeface="Calibri"/>
              </a:rPr>
              <a:t>y</a:t>
            </a:r>
            <a:r>
              <a:rPr sz="3000" spc="0" baseline="2730" dirty="0" smtClean="0">
                <a:latin typeface="Calibri"/>
                <a:cs typeface="Calibri"/>
              </a:rPr>
              <a:t>one's </a:t>
            </a:r>
            <a:r>
              <a:rPr sz="3000" spc="-9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uc</a:t>
            </a:r>
            <a:r>
              <a:rPr sz="3000" spc="9" baseline="2730" dirty="0" smtClean="0">
                <a:latin typeface="Calibri"/>
                <a:cs typeface="Calibri"/>
              </a:rPr>
              <a:t>c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-4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  <a:spcBef>
                <a:spcPts val="13"/>
              </a:spcBef>
            </a:pPr>
            <a:r>
              <a:rPr sz="3000" spc="0" baseline="1365" dirty="0" smtClean="0">
                <a:latin typeface="Calibri"/>
                <a:cs typeface="Calibri"/>
              </a:rPr>
              <a:t>Consider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de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ions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 as much 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alue as poss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ble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4" baseline="1365" dirty="0" smtClean="0">
                <a:latin typeface="Calibri"/>
                <a:cs typeface="Calibri"/>
              </a:rPr>
              <a:t>r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one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erned.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eep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oc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sed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on pr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ipl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alue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19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ocus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nshi</a:t>
            </a:r>
            <a:r>
              <a:rPr sz="3000" spc="-14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ther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than </a:t>
            </a:r>
            <a:r>
              <a:rPr sz="3000" spc="-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ule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Do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ume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oble</a:t>
            </a:r>
            <a:r>
              <a:rPr sz="3000" spc="-4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th di</a:t>
            </a:r>
            <a:r>
              <a:rPr sz="3000" spc="-29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ficult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Consult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th a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ol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eag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tru</a:t>
            </a:r>
            <a:r>
              <a:rPr sz="3000" spc="-25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 a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out pos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ible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so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utions.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4144" y="4733814"/>
            <a:ext cx="152806" cy="119456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00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1395222"/>
            <a:ext cx="6136432" cy="6959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i="1" spc="0" baseline="3413" dirty="0" smtClean="0">
                <a:latin typeface="Calibri"/>
                <a:cs typeface="Calibri"/>
              </a:rPr>
              <a:t>Tip</a:t>
            </a:r>
            <a:r>
              <a:rPr sz="3600" b="1" i="1" spc="-24" baseline="3413" dirty="0" smtClean="0">
                <a:latin typeface="Calibri"/>
                <a:cs typeface="Calibri"/>
              </a:rPr>
              <a:t> </a:t>
            </a:r>
            <a:r>
              <a:rPr sz="3600" b="1" i="1" spc="0" baseline="3413" dirty="0" smtClean="0">
                <a:latin typeface="Calibri"/>
                <a:cs typeface="Calibri"/>
              </a:rPr>
              <a:t>1</a:t>
            </a:r>
            <a:r>
              <a:rPr sz="3600" b="1" i="1" spc="-9" baseline="3413" dirty="0" smtClean="0">
                <a:latin typeface="Calibri"/>
                <a:cs typeface="Calibri"/>
              </a:rPr>
              <a:t>1</a:t>
            </a:r>
            <a:r>
              <a:rPr sz="3600" b="1" i="1" spc="0" baseline="3413" dirty="0" smtClean="0">
                <a:latin typeface="Calibri"/>
                <a:cs typeface="Calibri"/>
              </a:rPr>
              <a:t>: </a:t>
            </a:r>
            <a:r>
              <a:rPr sz="3600" i="1" spc="0" baseline="3413" dirty="0" smtClean="0">
                <a:latin typeface="Calibri"/>
                <a:cs typeface="Calibri"/>
              </a:rPr>
              <a:t>Pr</a:t>
            </a:r>
            <a:r>
              <a:rPr sz="3600" i="1" spc="-4" baseline="3413" dirty="0" smtClean="0">
                <a:latin typeface="Calibri"/>
                <a:cs typeface="Calibri"/>
              </a:rPr>
              <a:t>o</a:t>
            </a:r>
            <a:r>
              <a:rPr sz="3600" i="1" spc="0" baseline="3413" dirty="0" smtClean="0">
                <a:latin typeface="Calibri"/>
                <a:cs typeface="Calibri"/>
              </a:rPr>
              <a:t>vide </a:t>
            </a:r>
            <a:r>
              <a:rPr sz="3600" i="1" spc="-34" baseline="3413" dirty="0" smtClean="0">
                <a:latin typeface="Calibri"/>
                <a:cs typeface="Calibri"/>
              </a:rPr>
              <a:t>f</a:t>
            </a:r>
            <a:r>
              <a:rPr sz="3600" i="1" spc="0" baseline="3413" dirty="0" smtClean="0">
                <a:latin typeface="Calibri"/>
                <a:cs typeface="Calibri"/>
              </a:rPr>
              <a:t>e</a:t>
            </a:r>
            <a:r>
              <a:rPr sz="3600" i="1" spc="9" baseline="3413" dirty="0" smtClean="0">
                <a:latin typeface="Calibri"/>
                <a:cs typeface="Calibri"/>
              </a:rPr>
              <a:t>e</a:t>
            </a:r>
            <a:r>
              <a:rPr sz="3600" i="1" spc="0" baseline="3413" dirty="0" smtClean="0">
                <a:latin typeface="Calibri"/>
                <a:cs typeface="Calibri"/>
              </a:rPr>
              <a:t>dback that b</a:t>
            </a:r>
            <a:r>
              <a:rPr sz="3600" i="1" spc="4" baseline="3413" dirty="0" smtClean="0">
                <a:latin typeface="Calibri"/>
                <a:cs typeface="Calibri"/>
              </a:rPr>
              <a:t>u</a:t>
            </a:r>
            <a:r>
              <a:rPr sz="3600" i="1" spc="0" baseline="3413" dirty="0" smtClean="0">
                <a:latin typeface="Calibri"/>
                <a:cs typeface="Calibri"/>
              </a:rPr>
              <a:t>ilds the</a:t>
            </a:r>
            <a:r>
              <a:rPr sz="3600" i="1" spc="-4" baseline="3413" dirty="0" smtClean="0">
                <a:latin typeface="Calibri"/>
                <a:cs typeface="Calibri"/>
              </a:rPr>
              <a:t> </a:t>
            </a:r>
            <a:r>
              <a:rPr sz="3600" i="1" spc="0" baseline="3413" dirty="0" smtClean="0">
                <a:latin typeface="Calibri"/>
                <a:cs typeface="Calibri"/>
              </a:rPr>
              <a:t>gr</a:t>
            </a:r>
            <a:r>
              <a:rPr sz="3600" i="1" spc="9" baseline="3413" dirty="0" smtClean="0">
                <a:latin typeface="Calibri"/>
                <a:cs typeface="Calibri"/>
              </a:rPr>
              <a:t>o</a:t>
            </a:r>
            <a:r>
              <a:rPr sz="3600" i="1" spc="0" baseline="3413" dirty="0" smtClean="0">
                <a:latin typeface="Calibri"/>
                <a:cs typeface="Calibri"/>
              </a:rPr>
              <a:t>up up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  <a:spcBef>
                <a:spcPts val="16"/>
              </a:spcBef>
            </a:pPr>
            <a:r>
              <a:rPr sz="3600" i="1" spc="0" baseline="1137" dirty="0" smtClean="0">
                <a:latin typeface="Calibri"/>
                <a:cs typeface="Calibri"/>
              </a:rPr>
              <a:t>(</a:t>
            </a:r>
            <a:r>
              <a:rPr sz="3600" i="1" spc="4" baseline="1137" dirty="0" smtClean="0">
                <a:latin typeface="Calibri"/>
                <a:cs typeface="Calibri"/>
              </a:rPr>
              <a:t>B</a:t>
            </a:r>
            <a:r>
              <a:rPr sz="3600" i="1" spc="0" baseline="1137" dirty="0" smtClean="0">
                <a:latin typeface="Calibri"/>
                <a:cs typeface="Calibri"/>
              </a:rPr>
              <a:t>ar</a:t>
            </a:r>
            <a:r>
              <a:rPr sz="3600" i="1" spc="9" baseline="1137" dirty="0" smtClean="0">
                <a:latin typeface="Calibri"/>
                <a:cs typeface="Calibri"/>
              </a:rPr>
              <a:t>r</a:t>
            </a:r>
            <a:r>
              <a:rPr sz="3600" i="1" spc="-9" baseline="1137" dirty="0" smtClean="0">
                <a:latin typeface="Calibri"/>
                <a:cs typeface="Calibri"/>
              </a:rPr>
              <a:t>o</a:t>
            </a:r>
            <a:r>
              <a:rPr sz="3600" i="1" spc="0" baseline="1137" dirty="0" smtClean="0">
                <a:latin typeface="Calibri"/>
                <a:cs typeface="Calibri"/>
              </a:rPr>
              <a:t>ws,</a:t>
            </a:r>
            <a:r>
              <a:rPr sz="3600" i="1" spc="-34" baseline="1137" dirty="0" smtClean="0">
                <a:latin typeface="Calibri"/>
                <a:cs typeface="Calibri"/>
              </a:rPr>
              <a:t> </a:t>
            </a:r>
            <a:r>
              <a:rPr sz="3600" i="1" spc="0" baseline="1137" dirty="0" smtClean="0">
                <a:latin typeface="Calibri"/>
                <a:cs typeface="Calibri"/>
              </a:rPr>
              <a:t>1</a:t>
            </a:r>
            <a:r>
              <a:rPr sz="3600" i="1" spc="-9" baseline="1137" dirty="0" smtClean="0">
                <a:latin typeface="Calibri"/>
                <a:cs typeface="Calibri"/>
              </a:rPr>
              <a:t>9</a:t>
            </a:r>
            <a:r>
              <a:rPr sz="3600" i="1" spc="0" baseline="1137" dirty="0" smtClean="0">
                <a:latin typeface="Calibri"/>
                <a:cs typeface="Calibri"/>
              </a:rPr>
              <a:t>8</a:t>
            </a:r>
            <a:r>
              <a:rPr sz="3600" i="1" spc="-9" baseline="1137" dirty="0" smtClean="0">
                <a:latin typeface="Calibri"/>
                <a:cs typeface="Calibri"/>
              </a:rPr>
              <a:t>8</a:t>
            </a:r>
            <a:r>
              <a:rPr sz="3600" i="1" spc="0" baseline="1137" dirty="0" smtClean="0">
                <a:latin typeface="Calibri"/>
                <a:cs typeface="Calibri"/>
              </a:rPr>
              <a:t>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39" y="2108365"/>
            <a:ext cx="177952" cy="6962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3151" y="2126767"/>
            <a:ext cx="7060867" cy="3988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720">
              <a:lnSpc>
                <a:spcPts val="2545"/>
              </a:lnSpc>
              <a:spcBef>
                <a:spcPts val="127"/>
              </a:spcBef>
            </a:pPr>
            <a:r>
              <a:rPr sz="3600" spc="-34" baseline="3413" dirty="0" smtClean="0">
                <a:latin typeface="Calibri"/>
                <a:cs typeface="Calibri"/>
              </a:rPr>
              <a:t>R</a:t>
            </a:r>
            <a:r>
              <a:rPr sz="3600" spc="0" baseline="3413" dirty="0" smtClean="0">
                <a:latin typeface="Calibri"/>
                <a:cs typeface="Calibri"/>
              </a:rPr>
              <a:t>em</a:t>
            </a:r>
            <a:r>
              <a:rPr sz="3600" spc="4" baseline="3413" dirty="0" smtClean="0">
                <a:latin typeface="Calibri"/>
                <a:cs typeface="Calibri"/>
              </a:rPr>
              <a:t>e</a:t>
            </a:r>
            <a:r>
              <a:rPr sz="3600" spc="0" baseline="3413" dirty="0" smtClean="0">
                <a:latin typeface="Calibri"/>
                <a:cs typeface="Calibri"/>
              </a:rPr>
              <a:t>mber</a:t>
            </a:r>
            <a:r>
              <a:rPr sz="3600" spc="-44" baseline="3413" dirty="0" smtClean="0">
                <a:latin typeface="Calibri"/>
                <a:cs typeface="Calibri"/>
              </a:rPr>
              <a:t> </a:t>
            </a:r>
            <a:r>
              <a:rPr sz="3600" spc="0" baseline="3413" dirty="0" smtClean="0">
                <a:latin typeface="Calibri"/>
                <a:cs typeface="Calibri"/>
              </a:rPr>
              <a:t>th</a:t>
            </a:r>
            <a:r>
              <a:rPr sz="3600" spc="-25" baseline="3413" dirty="0" smtClean="0">
                <a:latin typeface="Calibri"/>
                <a:cs typeface="Calibri"/>
              </a:rPr>
              <a:t>a</a:t>
            </a:r>
            <a:r>
              <a:rPr sz="3600" spc="0" baseline="3413" dirty="0" smtClean="0">
                <a:latin typeface="Calibri"/>
                <a:cs typeface="Calibri"/>
              </a:rPr>
              <a:t>t </a:t>
            </a:r>
            <a:r>
              <a:rPr sz="3600" spc="-64" baseline="3413" dirty="0" smtClean="0">
                <a:latin typeface="Calibri"/>
                <a:cs typeface="Calibri"/>
              </a:rPr>
              <a:t>f</a:t>
            </a:r>
            <a:r>
              <a:rPr sz="3600" spc="0" baseline="3413" dirty="0" smtClean="0">
                <a:latin typeface="Calibri"/>
                <a:cs typeface="Calibri"/>
              </a:rPr>
              <a:t>e</a:t>
            </a:r>
            <a:r>
              <a:rPr sz="3600" spc="4" baseline="3413" dirty="0" smtClean="0">
                <a:latin typeface="Calibri"/>
                <a:cs typeface="Calibri"/>
              </a:rPr>
              <a:t>e</a:t>
            </a:r>
            <a:r>
              <a:rPr sz="3600" spc="0" baseline="3413" dirty="0" smtClean="0">
                <a:latin typeface="Calibri"/>
                <a:cs typeface="Calibri"/>
              </a:rPr>
              <a:t>dback</a:t>
            </a:r>
            <a:r>
              <a:rPr sz="3600" spc="-14" baseline="3413" dirty="0" smtClean="0">
                <a:latin typeface="Calibri"/>
                <a:cs typeface="Calibri"/>
              </a:rPr>
              <a:t> </a:t>
            </a:r>
            <a:r>
              <a:rPr sz="3600" spc="0" baseline="3413" dirty="0" smtClean="0">
                <a:latin typeface="Calibri"/>
                <a:cs typeface="Calibri"/>
              </a:rPr>
              <a:t>is </a:t>
            </a:r>
            <a:r>
              <a:rPr sz="3600" spc="-4" baseline="3413" dirty="0" smtClean="0">
                <a:latin typeface="Calibri"/>
                <a:cs typeface="Calibri"/>
              </a:rPr>
              <a:t>t</a:t>
            </a:r>
            <a:r>
              <a:rPr sz="3600" spc="0" baseline="3413" dirty="0" smtClean="0">
                <a:latin typeface="Calibri"/>
                <a:cs typeface="Calibri"/>
              </a:rPr>
              <a:t>he b</a:t>
            </a:r>
            <a:r>
              <a:rPr sz="3600" spc="-34" baseline="3413" dirty="0" smtClean="0">
                <a:latin typeface="Calibri"/>
                <a:cs typeface="Calibri"/>
              </a:rPr>
              <a:t>r</a:t>
            </a:r>
            <a:r>
              <a:rPr sz="3600" spc="0" baseline="3413" dirty="0" smtClean="0">
                <a:latin typeface="Calibri"/>
                <a:cs typeface="Calibri"/>
              </a:rPr>
              <a:t>eak</a:t>
            </a:r>
            <a:r>
              <a:rPr sz="3600" spc="-44" baseline="3413" dirty="0" smtClean="0">
                <a:latin typeface="Calibri"/>
                <a:cs typeface="Calibri"/>
              </a:rPr>
              <a:t>f</a:t>
            </a:r>
            <a:r>
              <a:rPr sz="3600" spc="0" baseline="3413" dirty="0" smtClean="0">
                <a:latin typeface="Calibri"/>
                <a:cs typeface="Calibri"/>
              </a:rPr>
              <a:t>a</a:t>
            </a:r>
            <a:r>
              <a:rPr sz="3600" spc="-25" baseline="3413" dirty="0" smtClean="0">
                <a:latin typeface="Calibri"/>
                <a:cs typeface="Calibri"/>
              </a:rPr>
              <a:t>s</a:t>
            </a:r>
            <a:r>
              <a:rPr sz="3600" spc="0" baseline="3413" dirty="0" smtClean="0">
                <a:latin typeface="Calibri"/>
                <a:cs typeface="Calibri"/>
              </a:rPr>
              <a:t>t</a:t>
            </a:r>
            <a:r>
              <a:rPr sz="3600" spc="-14" baseline="3413" dirty="0" smtClean="0">
                <a:latin typeface="Calibri"/>
                <a:cs typeface="Calibri"/>
              </a:rPr>
              <a:t> </a:t>
            </a:r>
            <a:r>
              <a:rPr sz="3600" spc="0" baseline="3413" dirty="0" smtClean="0">
                <a:latin typeface="Calibri"/>
                <a:cs typeface="Calibri"/>
              </a:rPr>
              <a:t>of champions.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  <a:spcBef>
                <a:spcPts val="16"/>
              </a:spcBef>
            </a:pPr>
            <a:r>
              <a:rPr sz="3600" spc="0" baseline="1137" dirty="0" smtClean="0">
                <a:latin typeface="Calibri"/>
                <a:cs typeface="Calibri"/>
              </a:rPr>
              <a:t>Add</a:t>
            </a:r>
            <a:r>
              <a:rPr sz="3600" spc="-29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ess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po</a:t>
            </a:r>
            <a:r>
              <a:rPr sz="3600" spc="-9" baseline="1137" dirty="0" smtClean="0">
                <a:latin typeface="Calibri"/>
                <a:cs typeface="Calibri"/>
              </a:rPr>
              <a:t>s</a:t>
            </a:r>
            <a:r>
              <a:rPr sz="3600" spc="0" baseline="1137" dirty="0" smtClean="0">
                <a:latin typeface="Calibri"/>
                <a:cs typeface="Calibri"/>
              </a:rPr>
              <a:t>iti</a:t>
            </a:r>
            <a:r>
              <a:rPr sz="3600" spc="-25" baseline="1137" dirty="0" smtClean="0">
                <a:latin typeface="Calibri"/>
                <a:cs typeface="Calibri"/>
              </a:rPr>
              <a:t>v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issues fi</a:t>
            </a:r>
            <a:r>
              <a:rPr sz="3600" spc="-34" baseline="1137" dirty="0" smtClean="0">
                <a:latin typeface="Calibri"/>
                <a:cs typeface="Calibri"/>
              </a:rPr>
              <a:t>r</a:t>
            </a:r>
            <a:r>
              <a:rPr sz="3600" spc="-25" baseline="1137" dirty="0" smtClean="0">
                <a:latin typeface="Calibri"/>
                <a:cs typeface="Calibri"/>
              </a:rPr>
              <a:t>s</a:t>
            </a:r>
            <a:r>
              <a:rPr sz="3600" spc="0" baseline="1137" dirty="0" smtClean="0">
                <a:latin typeface="Calibri"/>
                <a:cs typeface="Calibri"/>
              </a:rPr>
              <a:t>t,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-25" baseline="1137" dirty="0" smtClean="0">
                <a:latin typeface="Calibri"/>
                <a:cs typeface="Calibri"/>
              </a:rPr>
              <a:t>st</a:t>
            </a:r>
            <a:r>
              <a:rPr sz="3600" spc="-19" baseline="1137" dirty="0" smtClean="0">
                <a:latin typeface="Calibri"/>
                <a:cs typeface="Calibri"/>
              </a:rPr>
              <a:t>a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issues th</a:t>
            </a:r>
            <a:r>
              <a:rPr sz="3600" spc="-25" baseline="1137" dirty="0" smtClean="0">
                <a:latin typeface="Calibri"/>
                <a:cs typeface="Calibri"/>
              </a:rPr>
              <a:t>a</a:t>
            </a:r>
            <a:r>
              <a:rPr sz="3600" spc="0" baseline="1137" dirty="0" smtClean="0">
                <a:latin typeface="Calibri"/>
                <a:cs typeface="Calibri"/>
              </a:rPr>
              <a:t>t ne</a:t>
            </a:r>
            <a:r>
              <a:rPr sz="3600" spc="4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d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imp</a:t>
            </a:r>
            <a:r>
              <a:rPr sz="3600" spc="-29" baseline="1137" dirty="0" smtClean="0">
                <a:latin typeface="Calibri"/>
                <a:cs typeface="Calibri"/>
              </a:rPr>
              <a:t>r</a:t>
            </a:r>
            <a:r>
              <a:rPr sz="3600" spc="-19" baseline="1137" dirty="0" smtClean="0">
                <a:latin typeface="Calibri"/>
                <a:cs typeface="Calibri"/>
              </a:rPr>
              <a:t>o</a:t>
            </a:r>
            <a:r>
              <a:rPr sz="3600" spc="-29" baseline="1137" dirty="0" smtClean="0">
                <a:latin typeface="Calibri"/>
                <a:cs typeface="Calibri"/>
              </a:rPr>
              <a:t>v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4" baseline="1137" dirty="0" smtClean="0">
                <a:latin typeface="Calibri"/>
                <a:cs typeface="Calibri"/>
              </a:rPr>
              <a:t>m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-19" baseline="1137" dirty="0" smtClean="0">
                <a:latin typeface="Calibri"/>
                <a:cs typeface="Calibri"/>
              </a:rPr>
              <a:t>n</a:t>
            </a:r>
            <a:r>
              <a:rPr sz="3600" spc="0" baseline="1137" dirty="0" smtClean="0">
                <a:latin typeface="Calibri"/>
                <a:cs typeface="Calibri"/>
              </a:rPr>
              <a:t>t</a:t>
            </a:r>
            <a:r>
              <a:rPr sz="3600" spc="-2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se</a:t>
            </a:r>
            <a:r>
              <a:rPr sz="3600" spc="-14" baseline="1137" dirty="0" smtClean="0">
                <a:latin typeface="Calibri"/>
                <a:cs typeface="Calibri"/>
              </a:rPr>
              <a:t>c</a:t>
            </a:r>
            <a:r>
              <a:rPr sz="3600" spc="0" baseline="1137" dirty="0" smtClean="0">
                <a:latin typeface="Calibri"/>
                <a:cs typeface="Calibri"/>
              </a:rPr>
              <a:t>ond.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Be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spec</a:t>
            </a:r>
            <a:r>
              <a:rPr sz="3600" spc="4" baseline="1137" dirty="0" smtClean="0">
                <a:latin typeface="Calibri"/>
                <a:cs typeface="Calibri"/>
              </a:rPr>
              <a:t>i</a:t>
            </a:r>
            <a:r>
              <a:rPr sz="3600" spc="0" baseline="1137" dirty="0" smtClean="0">
                <a:latin typeface="Calibri"/>
                <a:cs typeface="Calibri"/>
              </a:rPr>
              <a:t>fic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and p</a:t>
            </a:r>
            <a:r>
              <a:rPr sz="3600" spc="-34" baseline="1137" dirty="0" smtClean="0">
                <a:latin typeface="Calibri"/>
                <a:cs typeface="Calibri"/>
              </a:rPr>
              <a:t>r</a:t>
            </a:r>
            <a:r>
              <a:rPr sz="3600" spc="-19" baseline="1137" dirty="0" smtClean="0">
                <a:latin typeface="Calibri"/>
                <a:cs typeface="Calibri"/>
              </a:rPr>
              <a:t>o</a:t>
            </a:r>
            <a:r>
              <a:rPr sz="3600" spc="0" baseline="1137" dirty="0" smtClean="0">
                <a:latin typeface="Calibri"/>
                <a:cs typeface="Calibri"/>
              </a:rPr>
              <a:t>vide</a:t>
            </a:r>
            <a:r>
              <a:rPr sz="3600" spc="9" baseline="1137" dirty="0" smtClean="0">
                <a:latin typeface="Calibri"/>
                <a:cs typeface="Calibri"/>
              </a:rPr>
              <a:t> </a:t>
            </a:r>
            <a:r>
              <a:rPr sz="3600" spc="-29" baseline="1137" dirty="0" smtClean="0">
                <a:latin typeface="Calibri"/>
                <a:cs typeface="Calibri"/>
              </a:rPr>
              <a:t>e</a:t>
            </a:r>
            <a:r>
              <a:rPr sz="3600" spc="-44" baseline="1137" dirty="0" smtClean="0">
                <a:latin typeface="Calibri"/>
                <a:cs typeface="Calibri"/>
              </a:rPr>
              <a:t>x</a:t>
            </a:r>
            <a:r>
              <a:rPr sz="3600" spc="0" baseline="1137" dirty="0" smtClean="0">
                <a:latin typeface="Calibri"/>
                <a:cs typeface="Calibri"/>
              </a:rPr>
              <a:t>ampl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s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when n</a:t>
            </a:r>
            <a:r>
              <a:rPr sz="3600" spc="4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ed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d.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Discuss</a:t>
            </a:r>
            <a:r>
              <a:rPr sz="3600" spc="-2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with the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g</a:t>
            </a:r>
            <a:r>
              <a:rPr sz="3600" spc="-34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oup </a:t>
            </a:r>
            <a:r>
              <a:rPr sz="3600" spc="-34" baseline="1137" dirty="0" smtClean="0">
                <a:latin typeface="Calibri"/>
                <a:cs typeface="Calibri"/>
              </a:rPr>
              <a:t>s</a:t>
            </a:r>
            <a:r>
              <a:rPr sz="3600" spc="0" baseline="1137" dirty="0" smtClean="0">
                <a:latin typeface="Calibri"/>
                <a:cs typeface="Calibri"/>
              </a:rPr>
              <a:t>t</a:t>
            </a:r>
            <a:r>
              <a:rPr sz="3600" spc="-44" baseline="1137" dirty="0" smtClean="0">
                <a:latin typeface="Calibri"/>
                <a:cs typeface="Calibri"/>
              </a:rPr>
              <a:t>r</a:t>
            </a:r>
            <a:r>
              <a:rPr sz="3600" spc="-19" baseline="1137" dirty="0" smtClean="0">
                <a:latin typeface="Calibri"/>
                <a:cs typeface="Calibri"/>
              </a:rPr>
              <a:t>a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egies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and app</a:t>
            </a:r>
            <a:r>
              <a:rPr sz="3600" spc="-29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oach</a:t>
            </a:r>
            <a:r>
              <a:rPr sz="3600" spc="4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s </a:t>
            </a:r>
            <a:r>
              <a:rPr sz="3600" spc="-54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or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imp</a:t>
            </a:r>
            <a:r>
              <a:rPr sz="3600" spc="-29" baseline="1137" dirty="0" smtClean="0">
                <a:latin typeface="Calibri"/>
                <a:cs typeface="Calibri"/>
              </a:rPr>
              <a:t>r</a:t>
            </a:r>
            <a:r>
              <a:rPr sz="3600" spc="-19" baseline="1137" dirty="0" smtClean="0">
                <a:latin typeface="Calibri"/>
                <a:cs typeface="Calibri"/>
              </a:rPr>
              <a:t>o</a:t>
            </a:r>
            <a:r>
              <a:rPr sz="3600" spc="0" baseline="1137" dirty="0" smtClean="0">
                <a:latin typeface="Calibri"/>
                <a:cs typeface="Calibri"/>
              </a:rPr>
              <a:t>ving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pe</a:t>
            </a:r>
            <a:r>
              <a:rPr sz="3600" spc="4" baseline="1137" dirty="0" smtClean="0">
                <a:latin typeface="Calibri"/>
                <a:cs typeface="Calibri"/>
              </a:rPr>
              <a:t>r</a:t>
            </a:r>
            <a:r>
              <a:rPr sz="3600" spc="-50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orman</a:t>
            </a:r>
            <a:r>
              <a:rPr sz="3600" spc="4" baseline="1137" dirty="0" smtClean="0">
                <a:latin typeface="Calibri"/>
                <a:cs typeface="Calibri"/>
              </a:rPr>
              <a:t>c</a:t>
            </a:r>
            <a:r>
              <a:rPr sz="3600" spc="0" baseline="1137" dirty="0" smtClean="0">
                <a:latin typeface="Calibri"/>
                <a:cs typeface="Calibri"/>
              </a:rPr>
              <a:t>e.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S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-19" baseline="1137" dirty="0" smtClean="0">
                <a:latin typeface="Calibri"/>
                <a:cs typeface="Calibri"/>
              </a:rPr>
              <a:t>a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-3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the </a:t>
            </a:r>
            <a:r>
              <a:rPr sz="3600" spc="-59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dba</a:t>
            </a:r>
            <a:r>
              <a:rPr sz="3600" spc="4" baseline="1137" dirty="0" smtClean="0">
                <a:latin typeface="Calibri"/>
                <a:cs typeface="Calibri"/>
              </a:rPr>
              <a:t>c</a:t>
            </a:r>
            <a:r>
              <a:rPr sz="3600" spc="0" baseline="1137" dirty="0" smtClean="0">
                <a:latin typeface="Calibri"/>
                <a:cs typeface="Calibri"/>
              </a:rPr>
              <a:t>k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cl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arly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and </a:t>
            </a:r>
            <a:r>
              <a:rPr sz="3600" spc="-50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oll</a:t>
            </a:r>
            <a:r>
              <a:rPr sz="3600" spc="-19" baseline="1137" dirty="0" smtClean="0">
                <a:latin typeface="Calibri"/>
                <a:cs typeface="Calibri"/>
              </a:rPr>
              <a:t>o</a:t>
            </a:r>
            <a:r>
              <a:rPr sz="3600" spc="0" baseline="1137" dirty="0" smtClean="0">
                <a:latin typeface="Calibri"/>
                <a:cs typeface="Calibri"/>
              </a:rPr>
              <a:t>w up issues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5"/>
              </a:lnSpc>
              <a:spcBef>
                <a:spcPts val="0"/>
              </a:spcBef>
            </a:pPr>
            <a:r>
              <a:rPr sz="3600" spc="0" baseline="1137" dirty="0" smtClean="0">
                <a:latin typeface="Calibri"/>
                <a:cs typeface="Calibri"/>
              </a:rPr>
              <a:t>ide</a:t>
            </a:r>
            <a:r>
              <a:rPr sz="3600" spc="-25" baseline="1137" dirty="0" smtClean="0">
                <a:latin typeface="Calibri"/>
                <a:cs typeface="Calibri"/>
              </a:rPr>
              <a:t>n</a:t>
            </a:r>
            <a:r>
              <a:rPr sz="3600" spc="0" baseline="1137" dirty="0" smtClean="0">
                <a:latin typeface="Calibri"/>
                <a:cs typeface="Calibri"/>
              </a:rPr>
              <a:t>tified.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Mai</a:t>
            </a:r>
            <a:r>
              <a:rPr sz="3600" spc="-19" baseline="1137" dirty="0" smtClean="0">
                <a:latin typeface="Calibri"/>
                <a:cs typeface="Calibri"/>
              </a:rPr>
              <a:t>n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ain</a:t>
            </a:r>
            <a:r>
              <a:rPr sz="3600" spc="-2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-25" baseline="1137" dirty="0" smtClean="0">
                <a:latin typeface="Calibri"/>
                <a:cs typeface="Calibri"/>
              </a:rPr>
              <a:t>w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0" baseline="1137" dirty="0" smtClean="0">
                <a:latin typeface="Calibri"/>
                <a:cs typeface="Calibri"/>
              </a:rPr>
              <a:t>kly</a:t>
            </a:r>
            <a:r>
              <a:rPr sz="3600" spc="-4" baseline="1137" dirty="0" smtClean="0">
                <a:latin typeface="Calibri"/>
                <a:cs typeface="Calibri"/>
              </a:rPr>
              <a:t> 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4" baseline="1137" dirty="0" smtClean="0">
                <a:latin typeface="Calibri"/>
                <a:cs typeface="Calibri"/>
              </a:rPr>
              <a:t>a</a:t>
            </a:r>
            <a:r>
              <a:rPr sz="3600" spc="0" baseline="1137" dirty="0" smtClean="0">
                <a:latin typeface="Calibri"/>
                <a:cs typeface="Calibri"/>
              </a:rPr>
              <a:t>ching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journal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about the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input</a:t>
            </a:r>
            <a:r>
              <a:rPr sz="3600" spc="-50" baseline="1137" dirty="0" smtClean="0">
                <a:latin typeface="Calibri"/>
                <a:cs typeface="Calibri"/>
              </a:rPr>
              <a:t>/</a:t>
            </a:r>
            <a:r>
              <a:rPr sz="3600" spc="-19" baseline="1137" dirty="0" smtClean="0">
                <a:latin typeface="Calibri"/>
                <a:cs typeface="Calibri"/>
              </a:rPr>
              <a:t>c</a:t>
            </a:r>
            <a:r>
              <a:rPr sz="3600" spc="0" baseline="1137" dirty="0" smtClean="0">
                <a:latin typeface="Calibri"/>
                <a:cs typeface="Calibri"/>
              </a:rPr>
              <a:t>o</a:t>
            </a:r>
            <a:r>
              <a:rPr sz="3600" spc="-29" baseline="1137" dirty="0" smtClean="0">
                <a:latin typeface="Calibri"/>
                <a:cs typeface="Calibri"/>
              </a:rPr>
              <a:t>n</a:t>
            </a:r>
            <a:r>
              <a:rPr sz="3600" spc="0" baseline="1137" dirty="0" smtClean="0">
                <a:latin typeface="Calibri"/>
                <a:cs typeface="Calibri"/>
              </a:rPr>
              <a:t>tribution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-25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o </a:t>
            </a:r>
            <a:r>
              <a:rPr sz="3600" spc="-4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he discussion and t</a:t>
            </a:r>
            <a:r>
              <a:rPr sz="3600" spc="-9" baseline="1137" dirty="0" smtClean="0">
                <a:latin typeface="Calibri"/>
                <a:cs typeface="Calibri"/>
              </a:rPr>
              <a:t>h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-34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ole of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e</a:t>
            </a:r>
            <a:r>
              <a:rPr sz="3600" spc="4" baseline="1137" dirty="0" smtClean="0">
                <a:latin typeface="Calibri"/>
                <a:cs typeface="Calibri"/>
              </a:rPr>
              <a:t>a</a:t>
            </a:r>
            <a:r>
              <a:rPr sz="3600" spc="0" baseline="1137" dirty="0" smtClean="0">
                <a:latin typeface="Calibri"/>
                <a:cs typeface="Calibri"/>
              </a:rPr>
              <a:t>ch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3600" spc="-25" baseline="1137" dirty="0" smtClean="0">
                <a:latin typeface="Calibri"/>
                <a:cs typeface="Calibri"/>
              </a:rPr>
              <a:t>s</a:t>
            </a:r>
            <a:r>
              <a:rPr sz="3600" spc="0" baseline="1137" dirty="0" smtClean="0">
                <a:latin typeface="Calibri"/>
                <a:cs typeface="Calibri"/>
              </a:rPr>
              <a:t>tude</a:t>
            </a:r>
            <a:r>
              <a:rPr sz="3600" spc="-19" baseline="1137" dirty="0" smtClean="0">
                <a:latin typeface="Calibri"/>
                <a:cs typeface="Calibri"/>
              </a:rPr>
              <a:t>n</a:t>
            </a:r>
            <a:r>
              <a:rPr sz="3600" spc="0" baseline="1137" dirty="0" smtClean="0">
                <a:latin typeface="Calibri"/>
                <a:cs typeface="Calibri"/>
              </a:rPr>
              <a:t>t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in </a:t>
            </a:r>
            <a:r>
              <a:rPr sz="3600" spc="-19" baseline="1137" dirty="0" smtClean="0">
                <a:latin typeface="Calibri"/>
                <a:cs typeface="Calibri"/>
              </a:rPr>
              <a:t>y</a:t>
            </a:r>
            <a:r>
              <a:rPr sz="3600" spc="0" baseline="1137" dirty="0" smtClean="0">
                <a:latin typeface="Calibri"/>
                <a:cs typeface="Calibri"/>
              </a:rPr>
              <a:t>our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g</a:t>
            </a:r>
            <a:r>
              <a:rPr sz="3600" spc="-34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oup.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639" y="3205892"/>
            <a:ext cx="177799" cy="6962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 marL="12700" marR="0">
              <a:lnSpc>
                <a:spcPct val="95825"/>
              </a:lnSpc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303426"/>
            <a:ext cx="17779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5035327"/>
            <a:ext cx="17779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 smtClean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5" name="Picture 24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Rectangle 25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6639" y="1511427"/>
            <a:ext cx="703481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b="1" i="1" spc="0" baseline="3034" dirty="0" smtClean="0">
                <a:latin typeface="Calibri"/>
                <a:cs typeface="Calibri"/>
              </a:rPr>
              <a:t>Tip</a:t>
            </a:r>
            <a:r>
              <a:rPr sz="2700" b="1" i="1" spc="-14" baseline="3034" dirty="0" smtClean="0">
                <a:latin typeface="Calibri"/>
                <a:cs typeface="Calibri"/>
              </a:rPr>
              <a:t> </a:t>
            </a:r>
            <a:r>
              <a:rPr sz="2700" b="1" i="1" spc="0" baseline="3034" dirty="0" smtClean="0">
                <a:latin typeface="Calibri"/>
                <a:cs typeface="Calibri"/>
              </a:rPr>
              <a:t>12:</a:t>
            </a:r>
            <a:r>
              <a:rPr sz="2700" b="1" i="1" spc="9" baseline="3034" dirty="0" smtClean="0">
                <a:latin typeface="Calibri"/>
                <a:cs typeface="Calibri"/>
              </a:rPr>
              <a:t> </a:t>
            </a:r>
            <a:r>
              <a:rPr sz="2700" i="1" spc="-154" baseline="3034" dirty="0" smtClean="0">
                <a:latin typeface="Calibri"/>
                <a:cs typeface="Calibri"/>
              </a:rPr>
              <a:t>T</a:t>
            </a:r>
            <a:r>
              <a:rPr sz="2700" i="1" spc="0" baseline="3034" dirty="0" smtClean="0">
                <a:latin typeface="Calibri"/>
                <a:cs typeface="Calibri"/>
              </a:rPr>
              <a:t>ell</a:t>
            </a:r>
            <a:r>
              <a:rPr sz="2700" i="1" spc="4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them about</a:t>
            </a:r>
            <a:r>
              <a:rPr sz="2700" i="1" spc="9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your</a:t>
            </a:r>
            <a:r>
              <a:rPr sz="2700" i="1" spc="-9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ro</a:t>
            </a:r>
            <a:r>
              <a:rPr sz="2700" i="1" spc="-9" baseline="3034" dirty="0" smtClean="0">
                <a:latin typeface="Calibri"/>
                <a:cs typeface="Calibri"/>
              </a:rPr>
              <a:t>l</a:t>
            </a:r>
            <a:r>
              <a:rPr sz="2700" i="1" spc="0" baseline="3034" dirty="0" smtClean="0">
                <a:latin typeface="Calibri"/>
                <a:cs typeface="Calibri"/>
              </a:rPr>
              <a:t>es</a:t>
            </a:r>
            <a:r>
              <a:rPr sz="2700" i="1" spc="9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(Ba</a:t>
            </a:r>
            <a:r>
              <a:rPr sz="2700" i="1" spc="-4" baseline="3034" dirty="0" smtClean="0">
                <a:latin typeface="Calibri"/>
                <a:cs typeface="Calibri"/>
              </a:rPr>
              <a:t>r</a:t>
            </a:r>
            <a:r>
              <a:rPr sz="2700" i="1" spc="0" baseline="3034" dirty="0" smtClean="0">
                <a:latin typeface="Calibri"/>
                <a:cs typeface="Calibri"/>
              </a:rPr>
              <a:t>r</a:t>
            </a:r>
            <a:r>
              <a:rPr sz="2700" i="1" spc="-14" baseline="3034" dirty="0" smtClean="0">
                <a:latin typeface="Calibri"/>
                <a:cs typeface="Calibri"/>
              </a:rPr>
              <a:t>o</a:t>
            </a:r>
            <a:r>
              <a:rPr sz="2700" i="1" spc="0" baseline="3034" dirty="0" smtClean="0">
                <a:latin typeface="Calibri"/>
                <a:cs typeface="Calibri"/>
              </a:rPr>
              <a:t>ws</a:t>
            </a:r>
            <a:r>
              <a:rPr sz="2700" i="1" spc="14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&amp;</a:t>
            </a:r>
            <a:r>
              <a:rPr sz="2700" i="1" spc="19" baseline="3034" dirty="0" smtClean="0">
                <a:latin typeface="Calibri"/>
                <a:cs typeface="Calibri"/>
              </a:rPr>
              <a:t> </a:t>
            </a:r>
            <a:r>
              <a:rPr sz="2700" i="1" spc="-154" baseline="3034" dirty="0" smtClean="0">
                <a:latin typeface="Calibri"/>
                <a:cs typeface="Calibri"/>
              </a:rPr>
              <a:t>T</a:t>
            </a:r>
            <a:r>
              <a:rPr sz="2700" i="1" spc="0" baseline="3034" dirty="0" smtClean="0">
                <a:latin typeface="Calibri"/>
                <a:cs typeface="Calibri"/>
              </a:rPr>
              <a:t>ambly</a:t>
            </a:r>
            <a:r>
              <a:rPr sz="2700" i="1" spc="-4" baseline="3034" dirty="0" smtClean="0">
                <a:latin typeface="Calibri"/>
                <a:cs typeface="Calibri"/>
              </a:rPr>
              <a:t>n</a:t>
            </a:r>
            <a:r>
              <a:rPr sz="2700" i="1" spc="0" baseline="3034" dirty="0" smtClean="0">
                <a:latin typeface="Calibri"/>
                <a:cs typeface="Calibri"/>
              </a:rPr>
              <a:t>,</a:t>
            </a:r>
            <a:r>
              <a:rPr sz="2700" i="1" spc="4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1980;</a:t>
            </a:r>
            <a:r>
              <a:rPr sz="2700" i="1" spc="9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Nev</a:t>
            </a:r>
            <a:r>
              <a:rPr sz="2700" i="1" spc="-9" baseline="3034" dirty="0" smtClean="0">
                <a:latin typeface="Calibri"/>
                <a:cs typeface="Calibri"/>
              </a:rPr>
              <a:t>i</a:t>
            </a:r>
            <a:r>
              <a:rPr sz="2700" i="1" spc="-4" baseline="3034" dirty="0" smtClean="0">
                <a:latin typeface="Calibri"/>
                <a:cs typeface="Calibri"/>
              </a:rPr>
              <a:t>ll</a:t>
            </a:r>
            <a:r>
              <a:rPr sz="2700" i="1" spc="0" baseline="3034" dirty="0" smtClean="0">
                <a:latin typeface="Calibri"/>
                <a:cs typeface="Calibri"/>
              </a:rPr>
              <a:t>e,</a:t>
            </a:r>
            <a:r>
              <a:rPr sz="2700" i="1" spc="9" baseline="3034" dirty="0" smtClean="0">
                <a:latin typeface="Calibri"/>
                <a:cs typeface="Calibri"/>
              </a:rPr>
              <a:t> </a:t>
            </a:r>
            <a:r>
              <a:rPr sz="2700" i="1" spc="0" baseline="3034" dirty="0" smtClean="0">
                <a:latin typeface="Calibri"/>
                <a:cs typeface="Calibri"/>
              </a:rPr>
              <a:t>1999)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771959"/>
            <a:ext cx="139700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3151" y="1785747"/>
            <a:ext cx="7005127" cy="8026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spc="0" baseline="3034" dirty="0" smtClean="0">
                <a:latin typeface="Calibri"/>
                <a:cs typeface="Calibri"/>
              </a:rPr>
              <a:t>In</a:t>
            </a:r>
            <a:r>
              <a:rPr sz="2700" spc="-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the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fi</a:t>
            </a:r>
            <a:r>
              <a:rPr sz="2700" spc="-39" baseline="3034" dirty="0" smtClean="0">
                <a:latin typeface="Calibri"/>
                <a:cs typeface="Calibri"/>
              </a:rPr>
              <a:t>r</a:t>
            </a:r>
            <a:r>
              <a:rPr sz="2700" spc="-19" baseline="3034" dirty="0" smtClean="0">
                <a:latin typeface="Calibri"/>
                <a:cs typeface="Calibri"/>
              </a:rPr>
              <a:t>s</a:t>
            </a:r>
            <a:r>
              <a:rPr sz="2700" spc="0" baseline="3034" dirty="0" smtClean="0">
                <a:latin typeface="Calibri"/>
                <a:cs typeface="Calibri"/>
              </a:rPr>
              <a:t>t tu</a:t>
            </a:r>
            <a:r>
              <a:rPr sz="2700" spc="-14" baseline="3034" dirty="0" smtClean="0">
                <a:latin typeface="Calibri"/>
                <a:cs typeface="Calibri"/>
              </a:rPr>
              <a:t>t</a:t>
            </a:r>
            <a:r>
              <a:rPr sz="2700" spc="0" baseline="3034" dirty="0" smtClean="0">
                <a:latin typeface="Calibri"/>
                <a:cs typeface="Calibri"/>
              </a:rPr>
              <a:t>or</a:t>
            </a:r>
            <a:r>
              <a:rPr sz="2700" spc="-9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al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discuss</a:t>
            </a:r>
            <a:r>
              <a:rPr sz="2700" spc="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w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th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-25" baseline="3034" dirty="0" smtClean="0">
                <a:latin typeface="Calibri"/>
                <a:cs typeface="Calibri"/>
              </a:rPr>
              <a:t>y</a:t>
            </a:r>
            <a:r>
              <a:rPr sz="2700" spc="0" baseline="3034" dirty="0" smtClean="0">
                <a:latin typeface="Calibri"/>
                <a:cs typeface="Calibri"/>
              </a:rPr>
              <a:t>our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g</a:t>
            </a:r>
            <a:r>
              <a:rPr sz="2700" spc="-19" baseline="3034" dirty="0" smtClean="0">
                <a:latin typeface="Calibri"/>
                <a:cs typeface="Calibri"/>
              </a:rPr>
              <a:t>r</a:t>
            </a:r>
            <a:r>
              <a:rPr sz="2700" spc="0" baseline="3034" dirty="0" smtClean="0">
                <a:latin typeface="Calibri"/>
                <a:cs typeface="Calibri"/>
              </a:rPr>
              <a:t>oup </a:t>
            </a:r>
            <a:r>
              <a:rPr sz="2700" spc="-25" baseline="3034" dirty="0" smtClean="0">
                <a:latin typeface="Calibri"/>
                <a:cs typeface="Calibri"/>
              </a:rPr>
              <a:t>y</a:t>
            </a:r>
            <a:r>
              <a:rPr sz="2700" spc="0" baseline="3034" dirty="0" smtClean="0">
                <a:latin typeface="Calibri"/>
                <a:cs typeface="Calibri"/>
              </a:rPr>
              <a:t>our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-29" baseline="3034" dirty="0" smtClean="0">
                <a:latin typeface="Calibri"/>
                <a:cs typeface="Calibri"/>
              </a:rPr>
              <a:t>r</a:t>
            </a:r>
            <a:r>
              <a:rPr sz="2700" spc="0" baseline="3034" dirty="0" smtClean="0">
                <a:latin typeface="Calibri"/>
                <a:cs typeface="Calibri"/>
              </a:rPr>
              <a:t>o</a:t>
            </a:r>
            <a:r>
              <a:rPr sz="2700" spc="-4" baseline="3034" dirty="0" smtClean="0">
                <a:latin typeface="Calibri"/>
                <a:cs typeface="Calibri"/>
              </a:rPr>
              <a:t>l</a:t>
            </a:r>
            <a:r>
              <a:rPr sz="2700" spc="0" baseline="3034" dirty="0" smtClean="0">
                <a:latin typeface="Calibri"/>
                <a:cs typeface="Calibri"/>
              </a:rPr>
              <a:t>e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and in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wh</a:t>
            </a:r>
            <a:r>
              <a:rPr sz="2700" spc="-9" baseline="3034" dirty="0" smtClean="0">
                <a:latin typeface="Calibri"/>
                <a:cs typeface="Calibri"/>
              </a:rPr>
              <a:t>a</a:t>
            </a:r>
            <a:r>
              <a:rPr sz="2700" spc="0" baseline="3034" dirty="0" smtClean="0">
                <a:latin typeface="Calibri"/>
                <a:cs typeface="Calibri"/>
              </a:rPr>
              <a:t>t </a:t>
            </a:r>
            <a:r>
              <a:rPr sz="2700" spc="-29" baseline="3034" dirty="0" smtClean="0">
                <a:latin typeface="Calibri"/>
                <a:cs typeface="Calibri"/>
              </a:rPr>
              <a:t>w</a:t>
            </a:r>
            <a:r>
              <a:rPr sz="2700" spc="-34" baseline="3034" dirty="0" smtClean="0">
                <a:latin typeface="Calibri"/>
                <a:cs typeface="Calibri"/>
              </a:rPr>
              <a:t>a</a:t>
            </a:r>
            <a:r>
              <a:rPr sz="2700" spc="0" baseline="3034" dirty="0" smtClean="0">
                <a:latin typeface="Calibri"/>
                <a:cs typeface="Calibri"/>
              </a:rPr>
              <a:t>y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t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w</a:t>
            </a:r>
            <a:r>
              <a:rPr sz="2700" spc="-9" baseline="3034" dirty="0" smtClean="0">
                <a:latin typeface="Calibri"/>
                <a:cs typeface="Calibri"/>
              </a:rPr>
              <a:t>i</a:t>
            </a:r>
            <a:r>
              <a:rPr sz="2700" spc="-4" baseline="3034" dirty="0" smtClean="0">
                <a:latin typeface="Calibri"/>
                <a:cs typeface="Calibri"/>
              </a:rPr>
              <a:t>l</a:t>
            </a:r>
            <a:r>
              <a:rPr sz="2700" spc="0" baseline="3034" dirty="0" smtClean="0">
                <a:latin typeface="Calibri"/>
                <a:cs typeface="Calibri"/>
              </a:rPr>
              <a:t>l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  <a:spcBef>
                <a:spcPts val="11"/>
              </a:spcBef>
            </a:pPr>
            <a:r>
              <a:rPr sz="2700" spc="0" baseline="1517" dirty="0" smtClean="0">
                <a:latin typeface="Calibri"/>
                <a:cs typeface="Calibri"/>
              </a:rPr>
              <a:t>be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di</a:t>
            </a:r>
            <a:r>
              <a:rPr sz="2700" spc="-9" baseline="1517" dirty="0" smtClean="0">
                <a:latin typeface="Calibri"/>
                <a:cs typeface="Calibri"/>
              </a:rPr>
              <a:t>f</a:t>
            </a:r>
            <a:r>
              <a:rPr sz="2700" spc="-4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 f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om wh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 th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y </a:t>
            </a:r>
            <a:r>
              <a:rPr sz="2700" spc="-1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xp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f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om a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-4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h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r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 t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adit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onal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-134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-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m</a:t>
            </a:r>
            <a:r>
              <a:rPr sz="2700" spc="-2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y 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um</a:t>
            </a:r>
            <a:r>
              <a:rPr sz="2700" spc="4" baseline="1517" dirty="0" smtClean="0">
                <a:latin typeface="Calibri"/>
                <a:cs typeface="Calibri"/>
              </a:rPr>
              <a:t>m</a:t>
            </a:r>
            <a:r>
              <a:rPr sz="2700" spc="0" baseline="1517" dirty="0" smtClean="0">
                <a:latin typeface="Calibri"/>
                <a:cs typeface="Calibri"/>
              </a:rPr>
              <a:t>ar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39" baseline="1517" dirty="0" smtClean="0">
                <a:latin typeface="Calibri"/>
                <a:cs typeface="Calibri"/>
              </a:rPr>
              <a:t>z</a:t>
            </a:r>
            <a:r>
              <a:rPr sz="2700" spc="0" baseline="1517" dirty="0" smtClean="0">
                <a:latin typeface="Calibri"/>
                <a:cs typeface="Calibri"/>
              </a:rPr>
              <a:t>e </a:t>
            </a:r>
            <a:r>
              <a:rPr sz="2700" spc="-14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our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pon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bi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es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the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3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4" baseline="1517" dirty="0" smtClean="0">
                <a:latin typeface="Calibri"/>
                <a:cs typeface="Calibri"/>
              </a:rPr>
              <a:t>ll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w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4144" y="2595053"/>
            <a:ext cx="139852" cy="5285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0656" y="2608859"/>
            <a:ext cx="6316518" cy="35466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4335">
              <a:lnSpc>
                <a:spcPts val="1935"/>
              </a:lnSpc>
              <a:spcBef>
                <a:spcPts val="96"/>
              </a:spcBef>
            </a:pPr>
            <a:r>
              <a:rPr sz="2700" spc="-50" baseline="3034" dirty="0" smtClean="0">
                <a:latin typeface="Calibri"/>
                <a:cs typeface="Calibri"/>
              </a:rPr>
              <a:t>F</a:t>
            </a:r>
            <a:r>
              <a:rPr sz="2700" spc="0" baseline="3034" dirty="0" smtClean="0">
                <a:latin typeface="Calibri"/>
                <a:cs typeface="Calibri"/>
              </a:rPr>
              <a:t>a</a:t>
            </a:r>
            <a:r>
              <a:rPr sz="2700" spc="-4" baseline="3034" dirty="0" smtClean="0">
                <a:latin typeface="Calibri"/>
                <a:cs typeface="Calibri"/>
              </a:rPr>
              <a:t>cili</a:t>
            </a:r>
            <a:r>
              <a:rPr sz="2700" spc="-25" baseline="3034" dirty="0" smtClean="0">
                <a:latin typeface="Calibri"/>
                <a:cs typeface="Calibri"/>
              </a:rPr>
              <a:t>t</a:t>
            </a:r>
            <a:r>
              <a:rPr sz="2700" spc="-9" baseline="3034" dirty="0" smtClean="0">
                <a:latin typeface="Calibri"/>
                <a:cs typeface="Calibri"/>
              </a:rPr>
              <a:t>a</a:t>
            </a:r>
            <a:r>
              <a:rPr sz="2700" spc="0" baseline="3034" dirty="0" smtClean="0">
                <a:latin typeface="Calibri"/>
                <a:cs typeface="Calibri"/>
              </a:rPr>
              <a:t>t</a:t>
            </a:r>
            <a:r>
              <a:rPr sz="2700" spc="-9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on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of dis</a:t>
            </a:r>
            <a:r>
              <a:rPr sz="2700" spc="-4" baseline="3034" dirty="0" smtClean="0">
                <a:latin typeface="Calibri"/>
                <a:cs typeface="Calibri"/>
              </a:rPr>
              <a:t>c</a:t>
            </a:r>
            <a:r>
              <a:rPr sz="2700" spc="0" baseline="3034" dirty="0" smtClean="0">
                <a:latin typeface="Calibri"/>
                <a:cs typeface="Calibri"/>
              </a:rPr>
              <a:t>us</a:t>
            </a:r>
            <a:r>
              <a:rPr sz="2700" spc="4" baseline="3034" dirty="0" smtClean="0">
                <a:latin typeface="Calibri"/>
                <a:cs typeface="Calibri"/>
              </a:rPr>
              <a:t>s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on.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  <a:spcBef>
                <a:spcPts val="11"/>
              </a:spcBef>
            </a:pP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k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-1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que</a:t>
            </a:r>
            <a:r>
              <a:rPr sz="2700" spc="-1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ons when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0" baseline="1517" dirty="0" smtClean="0">
                <a:latin typeface="Calibri"/>
                <a:cs typeface="Calibri"/>
              </a:rPr>
              <a:t>ed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1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oup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discus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Enhancem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 of u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e of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0" baseline="1517" dirty="0" smtClean="0">
                <a:latin typeface="Calibri"/>
                <a:cs typeface="Calibri"/>
              </a:rPr>
              <a:t>u</a:t>
            </a:r>
            <a:r>
              <a:rPr sz="2700" spc="-14" baseline="1517" dirty="0" smtClean="0">
                <a:latin typeface="Calibri"/>
                <a:cs typeface="Calibri"/>
              </a:rPr>
              <a:t>c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onal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oo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s dur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tu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or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als.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-4" baseline="1517" dirty="0" smtClean="0">
                <a:latin typeface="Calibri"/>
                <a:cs typeface="Calibri"/>
              </a:rPr>
              <a:t>P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vid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4" baseline="1517" dirty="0" smtClean="0">
                <a:latin typeface="Calibri"/>
                <a:cs typeface="Calibri"/>
              </a:rPr>
              <a:t> s</a:t>
            </a:r>
            <a:r>
              <a:rPr sz="2700" spc="0" baseline="1517" dirty="0" smtClean="0">
                <a:latin typeface="Calibri"/>
                <a:cs typeface="Calibri"/>
              </a:rPr>
              <a:t>u</a:t>
            </a:r>
            <a:r>
              <a:rPr sz="2700" spc="19" baseline="1517" dirty="0" smtClean="0">
                <a:latin typeface="Calibri"/>
                <a:cs typeface="Calibri"/>
              </a:rPr>
              <a:t>g</a:t>
            </a:r>
            <a:r>
              <a:rPr sz="2700" spc="-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1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Su</a:t>
            </a:r>
            <a:r>
              <a:rPr sz="2700" spc="4" baseline="1517" dirty="0" smtClean="0">
                <a:latin typeface="Calibri"/>
                <a:cs typeface="Calibri"/>
              </a:rPr>
              <a:t>m</a:t>
            </a:r>
            <a:r>
              <a:rPr sz="2700" spc="0" baseline="1517" dirty="0" smtClean="0">
                <a:latin typeface="Calibri"/>
                <a:cs typeface="Calibri"/>
              </a:rPr>
              <a:t>mar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z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y poi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ts 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aised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in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the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discus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-4" baseline="1517" dirty="0" smtClean="0">
                <a:latin typeface="Calibri"/>
                <a:cs typeface="Calibri"/>
              </a:rPr>
              <a:t>H</a:t>
            </a:r>
            <a:r>
              <a:rPr sz="2700" spc="0" baseline="1517" dirty="0" smtClean="0">
                <a:latin typeface="Calibri"/>
                <a:cs typeface="Calibri"/>
              </a:rPr>
              <a:t>elp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the c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</a:t>
            </a:r>
            <a:r>
              <a:rPr sz="2700" spc="25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of 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n,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h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al</a:t>
            </a:r>
            <a:r>
              <a:rPr sz="2700" spc="-4" baseline="1517" dirty="0" smtClean="0">
                <a:latin typeface="Calibri"/>
                <a:cs typeface="Calibri"/>
              </a:rPr>
              <a:t>t</a:t>
            </a:r>
            <a:r>
              <a:rPr sz="2700" spc="-34" baseline="1517" dirty="0" smtClean="0">
                <a:latin typeface="Calibri"/>
                <a:cs typeface="Calibri"/>
              </a:rPr>
              <a:t>h</a:t>
            </a:r>
            <a:r>
              <a:rPr sz="2700" spc="0" baseline="1517" dirty="0" smtClean="0">
                <a:latin typeface="Calibri"/>
                <a:cs typeface="Calibri"/>
              </a:rPr>
              <a:t>y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1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vi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onm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 th</a:t>
            </a:r>
            <a:r>
              <a:rPr sz="2700" spc="-1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es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1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oup discus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on,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19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xp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r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men</a:t>
            </a:r>
            <a:r>
              <a:rPr sz="2700" spc="-29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 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nd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al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w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th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un</a:t>
            </a:r>
            <a:r>
              <a:rPr sz="2700" spc="-4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er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ai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119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60"/>
              </a:lnSpc>
            </a:pPr>
            <a:r>
              <a:rPr sz="2700" spc="-4" baseline="1517" dirty="0" smtClean="0">
                <a:latin typeface="Calibri"/>
                <a:cs typeface="Calibri"/>
              </a:rPr>
              <a:t>P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vid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 </a:t>
            </a:r>
            <a:r>
              <a:rPr sz="2700" spc="-4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ee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0" baseline="1517" dirty="0" smtClean="0">
                <a:latin typeface="Calibri"/>
                <a:cs typeface="Calibri"/>
              </a:rPr>
              <a:t>back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the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-14" baseline="1517" dirty="0" smtClean="0">
                <a:latin typeface="Calibri"/>
                <a:cs typeface="Calibri"/>
              </a:rPr>
              <a:t>p</a:t>
            </a:r>
            <a:r>
              <a:rPr sz="2700" spc="0" baseline="1517" dirty="0" smtClean="0">
                <a:latin typeface="Calibri"/>
                <a:cs typeface="Calibri"/>
              </a:rPr>
              <a:t>s </a:t>
            </a:r>
            <a:r>
              <a:rPr sz="2700" spc="-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 </a:t>
            </a:r>
            <a:r>
              <a:rPr sz="2700" spc="-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he 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of the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ase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and 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ece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9" baseline="1517" dirty="0" smtClean="0">
                <a:latin typeface="Calibri"/>
                <a:cs typeface="Calibri"/>
              </a:rPr>
              <a:t>v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-4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dback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f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om the </a:t>
            </a:r>
            <a:r>
              <a:rPr sz="2700" spc="4" baseline="1517" dirty="0" smtClean="0">
                <a:latin typeface="Calibri"/>
                <a:cs typeface="Calibri"/>
              </a:rPr>
              <a:t>g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oup.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Mon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or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19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tud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ts' p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og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s.</a:t>
            </a:r>
            <a:endParaRPr sz="1800">
              <a:latin typeface="Calibri"/>
              <a:cs typeface="Calibri"/>
            </a:endParaRPr>
          </a:p>
          <a:p>
            <a:pPr marL="12700" marR="34335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Running g</a:t>
            </a:r>
            <a:r>
              <a:rPr sz="2700" spc="-1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oup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men</a:t>
            </a:r>
            <a:r>
              <a:rPr sz="2700" spc="-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4144" y="3418260"/>
            <a:ext cx="139700" cy="10772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0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4144" y="5064441"/>
            <a:ext cx="139852" cy="2543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4144" y="5613378"/>
            <a:ext cx="139700" cy="5283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7" name="Picture 26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Rectangle 27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d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981200"/>
            <a:ext cx="7315200" cy="1533525"/>
          </a:xfrm>
          <a:prstGeom prst="rect">
            <a:avLst/>
          </a:prstGeom>
        </p:spPr>
      </p:pic>
      <p:pic>
        <p:nvPicPr>
          <p:cNvPr id="4" name="Picture 18" descr="Logo Baru Kementerian Pendidikan Malays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2275114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2" descr="http://www.dqad.com.my/images/branding/img_showcase_akept-he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533400"/>
            <a:ext cx="2286000" cy="864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533400"/>
            <a:ext cx="2362200" cy="957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27584" y="4437112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Rockwell Extra Bold" pitchFamily="18" charset="0"/>
              </a:rPr>
              <a:t>FACILITATION</a:t>
            </a:r>
            <a:endParaRPr lang="ms-MY" sz="3200" dirty="0">
              <a:latin typeface="Rockwell Extra Bold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740" y="1829070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5252" y="1844421"/>
            <a:ext cx="7149747" cy="42435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140"/>
              </a:lnSpc>
              <a:spcBef>
                <a:spcPts val="107"/>
              </a:spcBef>
            </a:pPr>
            <a:r>
              <a:rPr sz="3000" spc="-4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hese 12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ti</a:t>
            </a:r>
            <a:r>
              <a:rPr sz="3000" spc="-9" baseline="2730" dirty="0" smtClean="0">
                <a:latin typeface="Calibri"/>
                <a:cs typeface="Calibri"/>
              </a:rPr>
              <a:t>p</a:t>
            </a:r>
            <a:r>
              <a:rPr sz="3000" spc="0" baseline="2730" dirty="0" smtClean="0">
                <a:latin typeface="Calibri"/>
                <a:cs typeface="Calibri"/>
              </a:rPr>
              <a:t>s a</a:t>
            </a:r>
            <a:r>
              <a:rPr sz="3000" spc="-25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1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not</a:t>
            </a:r>
            <a:r>
              <a:rPr sz="3000" spc="-1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an</a:t>
            </a:r>
            <a:r>
              <a:rPr sz="3000" spc="4" baseline="2730" dirty="0" smtClean="0">
                <a:latin typeface="Calibri"/>
                <a:cs typeface="Calibri"/>
              </a:rPr>
              <a:t> </a:t>
            </a:r>
            <a:r>
              <a:rPr sz="3000" spc="-34" baseline="2730" dirty="0" smtClean="0">
                <a:latin typeface="Calibri"/>
                <a:cs typeface="Calibri"/>
              </a:rPr>
              <a:t>e</a:t>
            </a:r>
            <a:r>
              <a:rPr sz="3000" spc="0" baseline="2730" dirty="0" smtClean="0">
                <a:latin typeface="Calibri"/>
                <a:cs typeface="Calibri"/>
              </a:rPr>
              <a:t>xhau</a:t>
            </a:r>
            <a:r>
              <a:rPr sz="3000" spc="-25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ti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1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g</a:t>
            </a:r>
            <a:r>
              <a:rPr sz="3000" spc="4" baseline="2730" dirty="0" smtClean="0">
                <a:latin typeface="Calibri"/>
                <a:cs typeface="Calibri"/>
              </a:rPr>
              <a:t>u</a:t>
            </a:r>
            <a:r>
              <a:rPr sz="3000" spc="0" baseline="2730" dirty="0" smtClean="0">
                <a:latin typeface="Calibri"/>
                <a:cs typeface="Calibri"/>
              </a:rPr>
              <a:t>ide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-14" baseline="2730" dirty="0" smtClean="0">
                <a:latin typeface="Calibri"/>
                <a:cs typeface="Calibri"/>
              </a:rPr>
              <a:t>e</a:t>
            </a:r>
            <a:r>
              <a:rPr sz="3000" spc="-25" baseline="2730" dirty="0" smtClean="0">
                <a:latin typeface="Calibri"/>
                <a:cs typeface="Calibri"/>
              </a:rPr>
              <a:t>f</a:t>
            </a:r>
            <a:r>
              <a:rPr sz="3000" spc="-50" baseline="2730" dirty="0" smtClean="0">
                <a:latin typeface="Calibri"/>
                <a:cs typeface="Calibri"/>
              </a:rPr>
              <a:t>f</a:t>
            </a:r>
            <a:r>
              <a:rPr sz="3000" spc="0" baseline="2730" dirty="0" smtClean="0">
                <a:latin typeface="Calibri"/>
                <a:cs typeface="Calibri"/>
              </a:rPr>
              <a:t>ecti</a:t>
            </a:r>
            <a:r>
              <a:rPr sz="3000" spc="-29" baseline="2730" dirty="0" smtClean="0">
                <a:latin typeface="Calibri"/>
                <a:cs typeface="Calibri"/>
              </a:rPr>
              <a:t>v</a:t>
            </a:r>
            <a:r>
              <a:rPr sz="3000" spc="0" baseline="2730" dirty="0" smtClean="0">
                <a:latin typeface="Calibri"/>
                <a:cs typeface="Calibri"/>
              </a:rPr>
              <a:t>e</a:t>
            </a:r>
            <a:r>
              <a:rPr sz="3000" spc="2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g</a:t>
            </a:r>
            <a:r>
              <a:rPr sz="3000" spc="-34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oup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  <a:spcBef>
                <a:spcPts val="13"/>
              </a:spcBef>
            </a:pP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29" baseline="1365" dirty="0" smtClean="0">
                <a:latin typeface="Calibri"/>
                <a:cs typeface="Calibri"/>
              </a:rPr>
              <a:t>t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14" baseline="1365" dirty="0" smtClean="0">
                <a:latin typeface="Calibri"/>
                <a:cs typeface="Calibri"/>
              </a:rPr>
              <a:t>owe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7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, th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ain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as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principles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beco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ing</a:t>
            </a:r>
            <a:r>
              <a:rPr sz="3000" spc="-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 su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ces</a:t>
            </a:r>
            <a:r>
              <a:rPr sz="3000" spc="-25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ful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PBL</a:t>
            </a:r>
            <a:r>
              <a:rPr sz="3000" spc="-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0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It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1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us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ful 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</a:t>
            </a:r>
            <a:r>
              <a:rPr sz="3000" spc="-25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these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9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 not on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prior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c</a:t>
            </a:r>
            <a:r>
              <a:rPr sz="3000" spc="0" baseline="1365" dirty="0" smtClean="0">
                <a:latin typeface="Calibri"/>
                <a:cs typeface="Calibri"/>
              </a:rPr>
              <a:t>om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en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ing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34" baseline="1365" dirty="0" smtClean="0">
                <a:latin typeface="Calibri"/>
                <a:cs typeface="Calibri"/>
              </a:rPr>
              <a:t> 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 as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17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,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ut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so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i</a:t>
            </a:r>
            <a:r>
              <a:rPr sz="3000" spc="-25" baseline="1365" dirty="0" smtClean="0">
                <a:latin typeface="Calibri"/>
                <a:cs typeface="Calibri"/>
              </a:rPr>
              <a:t>nt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r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oughout</a:t>
            </a:r>
            <a:r>
              <a:rPr sz="3000" spc="-4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se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er</a:t>
            </a:r>
            <a:r>
              <a:rPr sz="3000" spc="-34" baseline="1365" dirty="0" smtClean="0">
                <a:latin typeface="Calibri"/>
                <a:cs typeface="Calibri"/>
              </a:rPr>
              <a:t>/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adem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29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ea</a:t>
            </a:r>
            <a:r>
              <a:rPr sz="3000" spc="-20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Think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abo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1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tho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 i</a:t>
            </a:r>
            <a:r>
              <a:rPr sz="3000" spc="-4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ple</a:t>
            </a:r>
            <a:r>
              <a:rPr sz="3000" spc="-4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ting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these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9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 in </a:t>
            </a:r>
            <a:r>
              <a:rPr sz="3000" spc="-1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ing.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4" baseline="1365" dirty="0" smtClean="0">
                <a:latin typeface="Calibri"/>
                <a:cs typeface="Calibri"/>
              </a:rPr>
              <a:t>Us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fl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cti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journals and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eg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la</a:t>
            </a:r>
            <a:r>
              <a:rPr sz="3000" spc="-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ly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eac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ing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5"/>
              </a:lnSpc>
              <a:spcBef>
                <a:spcPts val="0"/>
              </a:spcBef>
            </a:pPr>
            <a:r>
              <a:rPr sz="3000" spc="-3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xpe</a:t>
            </a:r>
            <a:r>
              <a:rPr sz="3000" spc="-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nces.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boo</a:t>
            </a:r>
            <a:r>
              <a:rPr sz="3000" spc="-1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s,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educ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tional 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v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-14" baseline="1365" dirty="0" smtClean="0">
                <a:latin typeface="Calibri"/>
                <a:cs typeface="Calibri"/>
              </a:rPr>
              <a:t>ew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ch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art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cles</a:t>
            </a:r>
            <a:r>
              <a:rPr sz="3000" spc="2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ed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these ti</a:t>
            </a:r>
            <a:r>
              <a:rPr sz="3000" spc="-9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 and </a:t>
            </a:r>
            <a:r>
              <a:rPr sz="3000" spc="-3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xpand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kn</a:t>
            </a:r>
            <a:r>
              <a:rPr sz="3000" spc="-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edge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sk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3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</a:t>
            </a:r>
            <a:r>
              <a:rPr sz="3000" spc="0" baseline="1365" dirty="0" smtClean="0">
                <a:latin typeface="Calibri"/>
                <a:cs typeface="Calibri"/>
              </a:rPr>
              <a:t>tion.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-13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aim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mot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25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se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f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a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hi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en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these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14" baseline="1365" dirty="0" smtClean="0">
                <a:latin typeface="Calibri"/>
                <a:cs typeface="Calibri"/>
              </a:rPr>
              <a:t>p</a:t>
            </a:r>
            <a:r>
              <a:rPr sz="3000" spc="0" baseline="1365" dirty="0" smtClean="0">
                <a:latin typeface="Calibri"/>
                <a:cs typeface="Calibri"/>
              </a:rPr>
              <a:t>s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-25" baseline="1365" dirty="0" smtClean="0">
                <a:latin typeface="Calibri"/>
                <a:cs typeface="Calibri"/>
              </a:rPr>
              <a:t> t</a:t>
            </a:r>
            <a:r>
              <a:rPr sz="3000" spc="0" baseline="1365" dirty="0" smtClean="0">
                <a:latin typeface="Calibri"/>
                <a:cs typeface="Calibri"/>
              </a:rPr>
              <a:t>eaching.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740" y="2438924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740" y="3048524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740" y="3963178"/>
            <a:ext cx="152653" cy="584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40" y="4877959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40" y="5487534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/>
          <p:nvPr/>
        </p:nvSpPr>
        <p:spPr>
          <a:xfrm flipV="1">
            <a:off x="0" y="6857999"/>
            <a:ext cx="45719" cy="45719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02625" y="1412811"/>
            <a:ext cx="704850" cy="6969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61020" y="1819655"/>
            <a:ext cx="1069848" cy="6355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7950" y="2492896"/>
            <a:ext cx="4248026" cy="40756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58442" marR="1759914" algn="ctr">
              <a:lnSpc>
                <a:spcPct val="101725"/>
              </a:lnSpc>
              <a:spcBef>
                <a:spcPts val="320"/>
              </a:spcBef>
            </a:pPr>
            <a:endParaRPr sz="2400" dirty="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03648" y="270892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10" action="ppaction://hlinkfile"/>
              </a:rPr>
              <a:t>UNIT 6 - FACILITATION BOOKLET</a:t>
            </a:r>
            <a:endParaRPr lang="ms-MY" sz="3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950" y="1196911"/>
            <a:ext cx="4679950" cy="5065776"/>
          </a:xfrm>
          <a:custGeom>
            <a:avLst/>
            <a:gdLst/>
            <a:ahLst/>
            <a:cxnLst/>
            <a:rect l="l" t="t" r="r" b="b"/>
            <a:pathLst>
              <a:path w="4679950" h="5065776">
                <a:moveTo>
                  <a:pt x="0" y="5065776"/>
                </a:moveTo>
                <a:lnTo>
                  <a:pt x="4679950" y="5065776"/>
                </a:lnTo>
                <a:lnTo>
                  <a:pt x="4679950" y="0"/>
                </a:lnTo>
                <a:lnTo>
                  <a:pt x="0" y="0"/>
                </a:lnTo>
                <a:lnTo>
                  <a:pt x="0" y="50657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1196911"/>
            <a:ext cx="4679950" cy="5065776"/>
          </a:xfrm>
          <a:custGeom>
            <a:avLst/>
            <a:gdLst/>
            <a:ahLst/>
            <a:cxnLst/>
            <a:rect l="l" t="t" r="r" b="b"/>
            <a:pathLst>
              <a:path w="4679950" h="5065776">
                <a:moveTo>
                  <a:pt x="0" y="5065776"/>
                </a:moveTo>
                <a:lnTo>
                  <a:pt x="4679950" y="5065776"/>
                </a:lnTo>
                <a:lnTo>
                  <a:pt x="4679950" y="0"/>
                </a:lnTo>
                <a:lnTo>
                  <a:pt x="0" y="0"/>
                </a:lnTo>
                <a:lnTo>
                  <a:pt x="0" y="506577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89500" y="1379601"/>
            <a:ext cx="3084449" cy="21001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156325" y="2193925"/>
            <a:ext cx="560387" cy="1235075"/>
          </a:xfrm>
          <a:custGeom>
            <a:avLst/>
            <a:gdLst/>
            <a:ahLst/>
            <a:cxnLst/>
            <a:rect l="l" t="t" r="r" b="b"/>
            <a:pathLst>
              <a:path w="560387" h="1235075">
                <a:moveTo>
                  <a:pt x="0" y="1235075"/>
                </a:moveTo>
                <a:lnTo>
                  <a:pt x="560387" y="1235075"/>
                </a:lnTo>
                <a:lnTo>
                  <a:pt x="560387" y="0"/>
                </a:lnTo>
                <a:lnTo>
                  <a:pt x="0" y="0"/>
                </a:lnTo>
                <a:lnTo>
                  <a:pt x="0" y="1235075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750308" y="932688"/>
            <a:ext cx="3396995" cy="722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100441" y="1076325"/>
            <a:ext cx="905763" cy="9124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100441" y="1076325"/>
            <a:ext cx="905763" cy="912495"/>
          </a:xfrm>
          <a:custGeom>
            <a:avLst/>
            <a:gdLst/>
            <a:ahLst/>
            <a:cxnLst/>
            <a:rect l="l" t="t" r="r" b="b"/>
            <a:pathLst>
              <a:path w="905763" h="912495">
                <a:moveTo>
                  <a:pt x="0" y="456311"/>
                </a:moveTo>
                <a:lnTo>
                  <a:pt x="1500" y="418892"/>
                </a:lnTo>
                <a:lnTo>
                  <a:pt x="5925" y="382306"/>
                </a:lnTo>
                <a:lnTo>
                  <a:pt x="13157" y="346669"/>
                </a:lnTo>
                <a:lnTo>
                  <a:pt x="23081" y="312098"/>
                </a:lnTo>
                <a:lnTo>
                  <a:pt x="35579" y="278713"/>
                </a:lnTo>
                <a:lnTo>
                  <a:pt x="50536" y="246629"/>
                </a:lnTo>
                <a:lnTo>
                  <a:pt x="67835" y="215966"/>
                </a:lnTo>
                <a:lnTo>
                  <a:pt x="87359" y="186839"/>
                </a:lnTo>
                <a:lnTo>
                  <a:pt x="108993" y="159367"/>
                </a:lnTo>
                <a:lnTo>
                  <a:pt x="132619" y="133667"/>
                </a:lnTo>
                <a:lnTo>
                  <a:pt x="158122" y="109857"/>
                </a:lnTo>
                <a:lnTo>
                  <a:pt x="185385" y="88054"/>
                </a:lnTo>
                <a:lnTo>
                  <a:pt x="214291" y="68376"/>
                </a:lnTo>
                <a:lnTo>
                  <a:pt x="244725" y="50941"/>
                </a:lnTo>
                <a:lnTo>
                  <a:pt x="276570" y="35865"/>
                </a:lnTo>
                <a:lnTo>
                  <a:pt x="309709" y="23267"/>
                </a:lnTo>
                <a:lnTo>
                  <a:pt x="344026" y="13264"/>
                </a:lnTo>
                <a:lnTo>
                  <a:pt x="379405" y="5973"/>
                </a:lnTo>
                <a:lnTo>
                  <a:pt x="415729" y="1512"/>
                </a:lnTo>
                <a:lnTo>
                  <a:pt x="452881" y="0"/>
                </a:lnTo>
                <a:lnTo>
                  <a:pt x="490017" y="1512"/>
                </a:lnTo>
                <a:lnTo>
                  <a:pt x="526328" y="5973"/>
                </a:lnTo>
                <a:lnTo>
                  <a:pt x="561696" y="13264"/>
                </a:lnTo>
                <a:lnTo>
                  <a:pt x="596005" y="23267"/>
                </a:lnTo>
                <a:lnTo>
                  <a:pt x="629140" y="35865"/>
                </a:lnTo>
                <a:lnTo>
                  <a:pt x="660982" y="50941"/>
                </a:lnTo>
                <a:lnTo>
                  <a:pt x="691415" y="68376"/>
                </a:lnTo>
                <a:lnTo>
                  <a:pt x="720323" y="88054"/>
                </a:lnTo>
                <a:lnTo>
                  <a:pt x="747589" y="109857"/>
                </a:lnTo>
                <a:lnTo>
                  <a:pt x="773096" y="133667"/>
                </a:lnTo>
                <a:lnTo>
                  <a:pt x="796728" y="159367"/>
                </a:lnTo>
                <a:lnTo>
                  <a:pt x="818367" y="186839"/>
                </a:lnTo>
                <a:lnTo>
                  <a:pt x="837898" y="215966"/>
                </a:lnTo>
                <a:lnTo>
                  <a:pt x="855203" y="246629"/>
                </a:lnTo>
                <a:lnTo>
                  <a:pt x="870166" y="278713"/>
                </a:lnTo>
                <a:lnTo>
                  <a:pt x="882670" y="312098"/>
                </a:lnTo>
                <a:lnTo>
                  <a:pt x="892598" y="346669"/>
                </a:lnTo>
                <a:lnTo>
                  <a:pt x="899835" y="382306"/>
                </a:lnTo>
                <a:lnTo>
                  <a:pt x="904262" y="418892"/>
                </a:lnTo>
                <a:lnTo>
                  <a:pt x="905763" y="456311"/>
                </a:lnTo>
                <a:lnTo>
                  <a:pt x="904262" y="493728"/>
                </a:lnTo>
                <a:lnTo>
                  <a:pt x="899835" y="530312"/>
                </a:lnTo>
                <a:lnTo>
                  <a:pt x="892598" y="565945"/>
                </a:lnTo>
                <a:lnTo>
                  <a:pt x="882670" y="600509"/>
                </a:lnTo>
                <a:lnTo>
                  <a:pt x="870166" y="633888"/>
                </a:lnTo>
                <a:lnTo>
                  <a:pt x="855203" y="665964"/>
                </a:lnTo>
                <a:lnTo>
                  <a:pt x="837898" y="696620"/>
                </a:lnTo>
                <a:lnTo>
                  <a:pt x="818367" y="725737"/>
                </a:lnTo>
                <a:lnTo>
                  <a:pt x="796728" y="753200"/>
                </a:lnTo>
                <a:lnTo>
                  <a:pt x="773096" y="778891"/>
                </a:lnTo>
                <a:lnTo>
                  <a:pt x="747589" y="802691"/>
                </a:lnTo>
                <a:lnTo>
                  <a:pt x="720323" y="824485"/>
                </a:lnTo>
                <a:lnTo>
                  <a:pt x="691415" y="844154"/>
                </a:lnTo>
                <a:lnTo>
                  <a:pt x="660982" y="861581"/>
                </a:lnTo>
                <a:lnTo>
                  <a:pt x="629140" y="876649"/>
                </a:lnTo>
                <a:lnTo>
                  <a:pt x="596005" y="889240"/>
                </a:lnTo>
                <a:lnTo>
                  <a:pt x="561696" y="899238"/>
                </a:lnTo>
                <a:lnTo>
                  <a:pt x="526328" y="906524"/>
                </a:lnTo>
                <a:lnTo>
                  <a:pt x="490017" y="910982"/>
                </a:lnTo>
                <a:lnTo>
                  <a:pt x="452881" y="912495"/>
                </a:lnTo>
                <a:lnTo>
                  <a:pt x="415729" y="910982"/>
                </a:lnTo>
                <a:lnTo>
                  <a:pt x="379405" y="906524"/>
                </a:lnTo>
                <a:lnTo>
                  <a:pt x="344026" y="899238"/>
                </a:lnTo>
                <a:lnTo>
                  <a:pt x="309709" y="889240"/>
                </a:lnTo>
                <a:lnTo>
                  <a:pt x="276570" y="876649"/>
                </a:lnTo>
                <a:lnTo>
                  <a:pt x="244725" y="861581"/>
                </a:lnTo>
                <a:lnTo>
                  <a:pt x="214291" y="844154"/>
                </a:lnTo>
                <a:lnTo>
                  <a:pt x="185385" y="824485"/>
                </a:lnTo>
                <a:lnTo>
                  <a:pt x="158122" y="802691"/>
                </a:lnTo>
                <a:lnTo>
                  <a:pt x="132619" y="778891"/>
                </a:lnTo>
                <a:lnTo>
                  <a:pt x="108993" y="753200"/>
                </a:lnTo>
                <a:lnTo>
                  <a:pt x="87359" y="725737"/>
                </a:lnTo>
                <a:lnTo>
                  <a:pt x="67835" y="696620"/>
                </a:lnTo>
                <a:lnTo>
                  <a:pt x="50536" y="665964"/>
                </a:lnTo>
                <a:lnTo>
                  <a:pt x="35579" y="633888"/>
                </a:lnTo>
                <a:lnTo>
                  <a:pt x="23081" y="600509"/>
                </a:lnTo>
                <a:lnTo>
                  <a:pt x="13157" y="565945"/>
                </a:lnTo>
                <a:lnTo>
                  <a:pt x="5925" y="530312"/>
                </a:lnTo>
                <a:lnTo>
                  <a:pt x="1500" y="493728"/>
                </a:lnTo>
                <a:lnTo>
                  <a:pt x="0" y="456311"/>
                </a:lnTo>
                <a:close/>
              </a:path>
            </a:pathLst>
          </a:custGeom>
          <a:ln w="25399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028432" y="1591056"/>
            <a:ext cx="1143000" cy="7178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89500" y="3611626"/>
            <a:ext cx="3067050" cy="204939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56325" y="2193925"/>
            <a:ext cx="560387" cy="12350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7950" y="1196911"/>
            <a:ext cx="4679950" cy="50657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52129" marR="1853184" algn="ctr">
              <a:lnSpc>
                <a:spcPct val="101725"/>
              </a:lnSpc>
              <a:spcBef>
                <a:spcPts val="330"/>
              </a:spcBef>
            </a:pPr>
            <a:r>
              <a:rPr sz="2000" b="1" spc="0" dirty="0" smtClean="0">
                <a:latin typeface="Calibri"/>
                <a:cs typeface="Calibri"/>
              </a:rPr>
              <a:t>Lad</a:t>
            </a:r>
            <a:r>
              <a:rPr sz="2000" b="1" spc="4" dirty="0" smtClean="0">
                <a:latin typeface="Calibri"/>
                <a:cs typeface="Calibri"/>
              </a:rPr>
              <a:t>d</a:t>
            </a:r>
            <a:r>
              <a:rPr sz="2000" b="1" spc="0" dirty="0" smtClean="0">
                <a:latin typeface="Calibri"/>
                <a:cs typeface="Calibri"/>
              </a:rPr>
              <a:t>er</a:t>
            </a:r>
            <a:r>
              <a:rPr sz="2000" b="1" spc="-9" dirty="0" smtClean="0">
                <a:latin typeface="Calibri"/>
                <a:cs typeface="Calibri"/>
              </a:rPr>
              <a:t> </a:t>
            </a:r>
            <a:r>
              <a:rPr sz="2000" b="1" spc="0" dirty="0" smtClean="0"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  <a:p>
            <a:pPr marL="91389" marR="44846" algn="just">
              <a:lnSpc>
                <a:spcPct val="99995"/>
              </a:lnSpc>
              <a:spcBef>
                <a:spcPts val="2393"/>
              </a:spcBef>
            </a:pPr>
            <a:r>
              <a:rPr sz="2000" spc="0" dirty="0" smtClean="0">
                <a:latin typeface="Calibri"/>
                <a:cs typeface="Calibri"/>
              </a:rPr>
              <a:t>The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participa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ts w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duct a</a:t>
            </a:r>
            <a:r>
              <a:rPr sz="2000" spc="-29" dirty="0" smtClean="0">
                <a:latin typeface="Calibri"/>
                <a:cs typeface="Calibri"/>
              </a:rPr>
              <a:t>/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meetin</a:t>
            </a:r>
            <a:r>
              <a:rPr sz="2000" spc="79" dirty="0" smtClean="0">
                <a:latin typeface="Calibri"/>
                <a:cs typeface="Calibri"/>
              </a:rPr>
              <a:t>g</a:t>
            </a:r>
            <a:r>
              <a:rPr sz="2000" spc="-29" dirty="0" smtClean="0">
                <a:latin typeface="Calibri"/>
                <a:cs typeface="Calibri"/>
              </a:rPr>
              <a:t>/</a:t>
            </a:r>
            <a:r>
              <a:rPr sz="2000" spc="0" dirty="0" smtClean="0">
                <a:latin typeface="Calibri"/>
                <a:cs typeface="Calibri"/>
              </a:rPr>
              <a:t>s,</a:t>
            </a:r>
            <a:r>
              <a:rPr sz="2000" spc="20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ort the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esu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of their </a:t>
            </a:r>
            <a:r>
              <a:rPr sz="2000" spc="10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lf-di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9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c</a:t>
            </a:r>
            <a:r>
              <a:rPr sz="2000" spc="-1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ed 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arning 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 </a:t>
            </a:r>
            <a:r>
              <a:rPr sz="2000" spc="10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 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p and</a:t>
            </a:r>
            <a:r>
              <a:rPr sz="2000" spc="9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epa</a:t>
            </a:r>
            <a:r>
              <a:rPr sz="2000" spc="-2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99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r</a:t>
            </a:r>
            <a:r>
              <a:rPr sz="2000" spc="9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</a:t>
            </a:r>
            <a:r>
              <a:rPr sz="2000" spc="100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-1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10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9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Ladder</a:t>
            </a:r>
            <a:endParaRPr sz="2000">
              <a:latin typeface="Calibri"/>
              <a:cs typeface="Calibri"/>
            </a:endParaRPr>
          </a:p>
          <a:p>
            <a:pPr marL="91389" marR="4356596" algn="just">
              <a:lnSpc>
                <a:spcPts val="2410"/>
              </a:lnSpc>
              <a:spcBef>
                <a:spcPts val="120"/>
              </a:spcBef>
            </a:pPr>
            <a:r>
              <a:rPr sz="3000" spc="4" baseline="1365" dirty="0" smtClean="0">
                <a:latin typeface="Calibri"/>
                <a:cs typeface="Calibri"/>
              </a:rPr>
              <a:t>4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91389" marR="45359" algn="just">
              <a:lnSpc>
                <a:spcPct val="99995"/>
              </a:lnSpc>
              <a:spcBef>
                <a:spcPts val="2270"/>
              </a:spcBef>
            </a:pPr>
            <a:r>
              <a:rPr sz="2000" spc="-50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ipa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ts 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3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y 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v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it 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 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v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ous l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dde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20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-9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er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fine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-9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15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es of the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oup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arnin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91389" marR="46771" algn="just">
              <a:lnSpc>
                <a:spcPct val="100097"/>
              </a:lnSpc>
              <a:spcBef>
                <a:spcPts val="2398"/>
              </a:spcBef>
            </a:pPr>
            <a:r>
              <a:rPr sz="2000" b="1" spc="0" dirty="0" smtClean="0">
                <a:latin typeface="Calibri"/>
                <a:cs typeface="Calibri"/>
              </a:rPr>
              <a:t>N</a:t>
            </a:r>
            <a:r>
              <a:rPr sz="2000" b="1" spc="-9" dirty="0" smtClean="0">
                <a:latin typeface="Calibri"/>
                <a:cs typeface="Calibri"/>
              </a:rPr>
              <a:t>o</a:t>
            </a:r>
            <a:r>
              <a:rPr sz="2000" b="1" spc="-25" dirty="0" smtClean="0">
                <a:latin typeface="Calibri"/>
                <a:cs typeface="Calibri"/>
              </a:rPr>
              <a:t>t</a:t>
            </a:r>
            <a:r>
              <a:rPr sz="2000" b="1" spc="0" dirty="0" smtClean="0">
                <a:latin typeface="Calibri"/>
                <a:cs typeface="Calibri"/>
              </a:rPr>
              <a:t>e: </a:t>
            </a:r>
            <a:r>
              <a:rPr sz="2000" spc="-184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 </a:t>
            </a:r>
            <a:r>
              <a:rPr sz="2000" spc="-1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clu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arning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activ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ies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at </a:t>
            </a:r>
            <a:r>
              <a:rPr sz="2000" spc="0" dirty="0" smtClean="0">
                <a:latin typeface="Calibri"/>
                <a:cs typeface="Calibri"/>
              </a:rPr>
              <a:t>Ladder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3</a:t>
            </a:r>
            <a:r>
              <a:rPr sz="2000" spc="0" dirty="0" smtClean="0">
                <a:latin typeface="Calibri"/>
                <a:cs typeface="Calibri"/>
              </a:rPr>
              <a:t>,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</a:t>
            </a:r>
            <a:r>
              <a:rPr sz="2000" spc="-25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y </a:t>
            </a:r>
            <a:r>
              <a:rPr sz="2000" spc="-4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l h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20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pl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fl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ction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orm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Ladder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3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27" name="Picture 26" descr="C:\Users\ASUS\Downloads\utk slaid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Rectangle 27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/>
          <p:nvPr/>
        </p:nvSpPr>
        <p:spPr>
          <a:xfrm flipV="1">
            <a:off x="0" y="6857999"/>
            <a:ext cx="45719" cy="45719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7950" y="1268691"/>
            <a:ext cx="4679950" cy="4608576"/>
          </a:xfrm>
          <a:custGeom>
            <a:avLst/>
            <a:gdLst/>
            <a:ahLst/>
            <a:cxnLst/>
            <a:rect l="l" t="t" r="r" b="b"/>
            <a:pathLst>
              <a:path w="4679950" h="4608576">
                <a:moveTo>
                  <a:pt x="0" y="4608576"/>
                </a:moveTo>
                <a:lnTo>
                  <a:pt x="4679950" y="4608576"/>
                </a:lnTo>
                <a:lnTo>
                  <a:pt x="4679950" y="0"/>
                </a:lnTo>
                <a:lnTo>
                  <a:pt x="0" y="0"/>
                </a:lnTo>
                <a:lnTo>
                  <a:pt x="0" y="46085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950" y="1268691"/>
            <a:ext cx="4679950" cy="4608576"/>
          </a:xfrm>
          <a:custGeom>
            <a:avLst/>
            <a:gdLst/>
            <a:ahLst/>
            <a:cxnLst/>
            <a:rect l="l" t="t" r="r" b="b"/>
            <a:pathLst>
              <a:path w="4679950" h="4608576">
                <a:moveTo>
                  <a:pt x="0" y="4608576"/>
                </a:moveTo>
                <a:lnTo>
                  <a:pt x="4679950" y="4608576"/>
                </a:lnTo>
                <a:lnTo>
                  <a:pt x="4679950" y="0"/>
                </a:lnTo>
                <a:lnTo>
                  <a:pt x="0" y="0"/>
                </a:lnTo>
                <a:lnTo>
                  <a:pt x="0" y="460857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210677" y="1051814"/>
            <a:ext cx="824611" cy="8649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210677" y="1051814"/>
            <a:ext cx="824611" cy="864997"/>
          </a:xfrm>
          <a:custGeom>
            <a:avLst/>
            <a:gdLst/>
            <a:ahLst/>
            <a:cxnLst/>
            <a:rect l="l" t="t" r="r" b="b"/>
            <a:pathLst>
              <a:path w="824611" h="864997">
                <a:moveTo>
                  <a:pt x="0" y="432562"/>
                </a:moveTo>
                <a:lnTo>
                  <a:pt x="1367" y="397086"/>
                </a:lnTo>
                <a:lnTo>
                  <a:pt x="5398" y="362400"/>
                </a:lnTo>
                <a:lnTo>
                  <a:pt x="11986" y="328615"/>
                </a:lnTo>
                <a:lnTo>
                  <a:pt x="21026" y="295842"/>
                </a:lnTo>
                <a:lnTo>
                  <a:pt x="32410" y="264193"/>
                </a:lnTo>
                <a:lnTo>
                  <a:pt x="46034" y="233779"/>
                </a:lnTo>
                <a:lnTo>
                  <a:pt x="61790" y="204711"/>
                </a:lnTo>
                <a:lnTo>
                  <a:pt x="79573" y="177100"/>
                </a:lnTo>
                <a:lnTo>
                  <a:pt x="99275" y="151059"/>
                </a:lnTo>
                <a:lnTo>
                  <a:pt x="120792" y="126698"/>
                </a:lnTo>
                <a:lnTo>
                  <a:pt x="144017" y="104128"/>
                </a:lnTo>
                <a:lnTo>
                  <a:pt x="168843" y="83462"/>
                </a:lnTo>
                <a:lnTo>
                  <a:pt x="195165" y="64810"/>
                </a:lnTo>
                <a:lnTo>
                  <a:pt x="222876" y="48283"/>
                </a:lnTo>
                <a:lnTo>
                  <a:pt x="251870" y="33994"/>
                </a:lnTo>
                <a:lnTo>
                  <a:pt x="282041" y="22053"/>
                </a:lnTo>
                <a:lnTo>
                  <a:pt x="313283" y="12571"/>
                </a:lnTo>
                <a:lnTo>
                  <a:pt x="345488" y="5661"/>
                </a:lnTo>
                <a:lnTo>
                  <a:pt x="378552" y="1434"/>
                </a:lnTo>
                <a:lnTo>
                  <a:pt x="412369" y="0"/>
                </a:lnTo>
                <a:lnTo>
                  <a:pt x="446184" y="1434"/>
                </a:lnTo>
                <a:lnTo>
                  <a:pt x="479245" y="5661"/>
                </a:lnTo>
                <a:lnTo>
                  <a:pt x="511447" y="12571"/>
                </a:lnTo>
                <a:lnTo>
                  <a:pt x="542683" y="22053"/>
                </a:lnTo>
                <a:lnTo>
                  <a:pt x="572847" y="33994"/>
                </a:lnTo>
                <a:lnTo>
                  <a:pt x="601833" y="48283"/>
                </a:lnTo>
                <a:lnTo>
                  <a:pt x="629536" y="64810"/>
                </a:lnTo>
                <a:lnTo>
                  <a:pt x="655849" y="83462"/>
                </a:lnTo>
                <a:lnTo>
                  <a:pt x="680666" y="104128"/>
                </a:lnTo>
                <a:lnTo>
                  <a:pt x="703881" y="126698"/>
                </a:lnTo>
                <a:lnTo>
                  <a:pt x="725389" y="151059"/>
                </a:lnTo>
                <a:lnTo>
                  <a:pt x="745082" y="177100"/>
                </a:lnTo>
                <a:lnTo>
                  <a:pt x="762856" y="204711"/>
                </a:lnTo>
                <a:lnTo>
                  <a:pt x="778604" y="233779"/>
                </a:lnTo>
                <a:lnTo>
                  <a:pt x="792220" y="264193"/>
                </a:lnTo>
                <a:lnTo>
                  <a:pt x="803598" y="295842"/>
                </a:lnTo>
                <a:lnTo>
                  <a:pt x="812632" y="328615"/>
                </a:lnTo>
                <a:lnTo>
                  <a:pt x="819216" y="362400"/>
                </a:lnTo>
                <a:lnTo>
                  <a:pt x="823244" y="397086"/>
                </a:lnTo>
                <a:lnTo>
                  <a:pt x="824611" y="432562"/>
                </a:lnTo>
                <a:lnTo>
                  <a:pt x="823244" y="468019"/>
                </a:lnTo>
                <a:lnTo>
                  <a:pt x="819216" y="502688"/>
                </a:lnTo>
                <a:lnTo>
                  <a:pt x="812632" y="536459"/>
                </a:lnTo>
                <a:lnTo>
                  <a:pt x="803598" y="569219"/>
                </a:lnTo>
                <a:lnTo>
                  <a:pt x="792220" y="600856"/>
                </a:lnTo>
                <a:lnTo>
                  <a:pt x="778604" y="631261"/>
                </a:lnTo>
                <a:lnTo>
                  <a:pt x="762856" y="660320"/>
                </a:lnTo>
                <a:lnTo>
                  <a:pt x="745082" y="687923"/>
                </a:lnTo>
                <a:lnTo>
                  <a:pt x="725389" y="713958"/>
                </a:lnTo>
                <a:lnTo>
                  <a:pt x="703881" y="738314"/>
                </a:lnTo>
                <a:lnTo>
                  <a:pt x="680666" y="760879"/>
                </a:lnTo>
                <a:lnTo>
                  <a:pt x="655849" y="781542"/>
                </a:lnTo>
                <a:lnTo>
                  <a:pt x="629536" y="800192"/>
                </a:lnTo>
                <a:lnTo>
                  <a:pt x="601833" y="816716"/>
                </a:lnTo>
                <a:lnTo>
                  <a:pt x="572847" y="831004"/>
                </a:lnTo>
                <a:lnTo>
                  <a:pt x="542683" y="842944"/>
                </a:lnTo>
                <a:lnTo>
                  <a:pt x="511447" y="852425"/>
                </a:lnTo>
                <a:lnTo>
                  <a:pt x="479245" y="859335"/>
                </a:lnTo>
                <a:lnTo>
                  <a:pt x="446184" y="863563"/>
                </a:lnTo>
                <a:lnTo>
                  <a:pt x="412369" y="864997"/>
                </a:lnTo>
                <a:lnTo>
                  <a:pt x="378552" y="863563"/>
                </a:lnTo>
                <a:lnTo>
                  <a:pt x="345488" y="859335"/>
                </a:lnTo>
                <a:lnTo>
                  <a:pt x="313283" y="852425"/>
                </a:lnTo>
                <a:lnTo>
                  <a:pt x="282041" y="842944"/>
                </a:lnTo>
                <a:lnTo>
                  <a:pt x="251870" y="831004"/>
                </a:lnTo>
                <a:lnTo>
                  <a:pt x="222876" y="816716"/>
                </a:lnTo>
                <a:lnTo>
                  <a:pt x="195165" y="800192"/>
                </a:lnTo>
                <a:lnTo>
                  <a:pt x="168843" y="781542"/>
                </a:lnTo>
                <a:lnTo>
                  <a:pt x="144017" y="760879"/>
                </a:lnTo>
                <a:lnTo>
                  <a:pt x="120792" y="738314"/>
                </a:lnTo>
                <a:lnTo>
                  <a:pt x="99275" y="713958"/>
                </a:lnTo>
                <a:lnTo>
                  <a:pt x="79573" y="687923"/>
                </a:lnTo>
                <a:lnTo>
                  <a:pt x="61790" y="660320"/>
                </a:lnTo>
                <a:lnTo>
                  <a:pt x="46034" y="631261"/>
                </a:lnTo>
                <a:lnTo>
                  <a:pt x="32410" y="600856"/>
                </a:lnTo>
                <a:lnTo>
                  <a:pt x="21026" y="569219"/>
                </a:lnTo>
                <a:lnTo>
                  <a:pt x="11986" y="536459"/>
                </a:lnTo>
                <a:lnTo>
                  <a:pt x="5398" y="502688"/>
                </a:lnTo>
                <a:lnTo>
                  <a:pt x="1367" y="468019"/>
                </a:lnTo>
                <a:lnTo>
                  <a:pt x="0" y="432562"/>
                </a:lnTo>
                <a:close/>
              </a:path>
            </a:pathLst>
          </a:custGeom>
          <a:ln w="25399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98264" y="932688"/>
            <a:ext cx="4101084" cy="722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092440" y="1591056"/>
            <a:ext cx="1188720" cy="7223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9500" y="2194432"/>
            <a:ext cx="3084449" cy="20986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59626" y="2781807"/>
            <a:ext cx="541337" cy="1511300"/>
          </a:xfrm>
          <a:custGeom>
            <a:avLst/>
            <a:gdLst/>
            <a:ahLst/>
            <a:cxnLst/>
            <a:rect l="l" t="t" r="r" b="b"/>
            <a:pathLst>
              <a:path w="541337" h="1511300">
                <a:moveTo>
                  <a:pt x="0" y="1511300"/>
                </a:moveTo>
                <a:lnTo>
                  <a:pt x="541337" y="1511300"/>
                </a:lnTo>
                <a:lnTo>
                  <a:pt x="541337" y="0"/>
                </a:lnTo>
                <a:lnTo>
                  <a:pt x="0" y="0"/>
                </a:lnTo>
                <a:lnTo>
                  <a:pt x="0" y="15113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02276" y="4324946"/>
            <a:ext cx="2968625" cy="19843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1612" y="6191074"/>
            <a:ext cx="1108075" cy="6223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59626" y="2781807"/>
            <a:ext cx="541337" cy="15113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7950" y="1268691"/>
            <a:ext cx="4679950" cy="46085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52129" marR="1853184" algn="ctr">
              <a:lnSpc>
                <a:spcPct val="101725"/>
              </a:lnSpc>
              <a:spcBef>
                <a:spcPts val="330"/>
              </a:spcBef>
            </a:pPr>
            <a:r>
              <a:rPr sz="2000" b="1" spc="0" dirty="0" smtClean="0">
                <a:latin typeface="Calibri"/>
                <a:cs typeface="Calibri"/>
              </a:rPr>
              <a:t>Lad</a:t>
            </a:r>
            <a:r>
              <a:rPr sz="2000" b="1" spc="4" dirty="0" smtClean="0">
                <a:latin typeface="Calibri"/>
                <a:cs typeface="Calibri"/>
              </a:rPr>
              <a:t>d</a:t>
            </a:r>
            <a:r>
              <a:rPr sz="2000" b="1" spc="0" dirty="0" smtClean="0">
                <a:latin typeface="Calibri"/>
                <a:cs typeface="Calibri"/>
              </a:rPr>
              <a:t>er</a:t>
            </a:r>
            <a:r>
              <a:rPr sz="2000" b="1" spc="-9" dirty="0" smtClean="0">
                <a:latin typeface="Calibri"/>
                <a:cs typeface="Calibri"/>
              </a:rPr>
              <a:t> </a:t>
            </a:r>
            <a:r>
              <a:rPr sz="2000" b="1" spc="0" dirty="0" smtClean="0">
                <a:latin typeface="Calibri"/>
                <a:cs typeface="Calibri"/>
              </a:rPr>
              <a:t>4</a:t>
            </a:r>
            <a:endParaRPr sz="2000" dirty="0">
              <a:latin typeface="Calibri"/>
              <a:cs typeface="Calibri"/>
            </a:endParaRPr>
          </a:p>
          <a:p>
            <a:pPr marL="91389" marR="44528" algn="just">
              <a:lnSpc>
                <a:spcPts val="2400"/>
              </a:lnSpc>
              <a:spcBef>
                <a:spcPts val="2462"/>
              </a:spcBef>
            </a:pPr>
            <a:r>
              <a:rPr sz="2000" spc="0" dirty="0" smtClean="0">
                <a:latin typeface="Calibri"/>
                <a:cs typeface="Calibri"/>
              </a:rPr>
              <a:t>The  participa</a:t>
            </a:r>
            <a:r>
              <a:rPr sz="2000" spc="-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ts</a:t>
            </a:r>
            <a:r>
              <a:rPr sz="2000" spc="446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w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446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e 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446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451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ou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-1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es 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f 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r 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arn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451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ta</a:t>
            </a:r>
            <a:r>
              <a:rPr sz="2000" spc="0" dirty="0" smtClean="0">
                <a:latin typeface="Calibri"/>
                <a:cs typeface="Calibri"/>
              </a:rPr>
              <a:t>tion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3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y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 dirty="0">
              <a:latin typeface="Calibri"/>
              <a:cs typeface="Calibri"/>
            </a:endParaRPr>
          </a:p>
          <a:p>
            <a:pPr marL="91389" marR="43728" algn="just">
              <a:lnSpc>
                <a:spcPct val="101725"/>
              </a:lnSpc>
              <a:spcBef>
                <a:spcPts val="2295"/>
              </a:spcBef>
            </a:pPr>
            <a:r>
              <a:rPr sz="2000" spc="0" dirty="0" smtClean="0">
                <a:latin typeface="Calibri"/>
                <a:cs typeface="Calibri"/>
              </a:rPr>
              <a:t>It</a:t>
            </a:r>
            <a:r>
              <a:rPr sz="2000" spc="412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uld</a:t>
            </a:r>
            <a:r>
              <a:rPr sz="2000" spc="407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412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412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9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412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4" dirty="0" smtClean="0">
                <a:latin typeface="Calibri"/>
                <a:cs typeface="Calibri"/>
              </a:rPr>
              <a:t>s</a:t>
            </a:r>
            <a:r>
              <a:rPr sz="2000" spc="9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ta</a:t>
            </a:r>
            <a:r>
              <a:rPr sz="2000" spc="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ion,</a:t>
            </a:r>
            <a:r>
              <a:rPr sz="2000" spc="421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le</a:t>
            </a:r>
            <a:endParaRPr sz="2000" dirty="0">
              <a:latin typeface="Calibri"/>
              <a:cs typeface="Calibri"/>
            </a:endParaRPr>
          </a:p>
          <a:p>
            <a:pPr marL="91389" marR="907102" algn="just">
              <a:lnSpc>
                <a:spcPts val="2400"/>
              </a:lnSpc>
              <a:spcBef>
                <a:spcPts val="120"/>
              </a:spcBef>
            </a:pP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nta</a:t>
            </a:r>
            <a:r>
              <a:rPr sz="3000" spc="0" baseline="1365" dirty="0" smtClean="0">
                <a:latin typeface="Calibri"/>
                <a:cs typeface="Calibri"/>
              </a:rPr>
              <a:t>ti</a:t>
            </a:r>
            <a:r>
              <a:rPr sz="3000" spc="-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orum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cuss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on.</a:t>
            </a:r>
            <a:r>
              <a:rPr lang="en-US" sz="3000" spc="0" baseline="1365" dirty="0" smtClean="0">
                <a:latin typeface="Calibri"/>
                <a:cs typeface="Calibri"/>
              </a:rPr>
              <a:t> (SHORT DRAMA) </a:t>
            </a:r>
            <a:endParaRPr sz="2000" dirty="0">
              <a:latin typeface="Calibri"/>
              <a:cs typeface="Calibri"/>
            </a:endParaRPr>
          </a:p>
          <a:p>
            <a:pPr marL="91389" marR="46914" algn="just">
              <a:lnSpc>
                <a:spcPct val="100097"/>
              </a:lnSpc>
              <a:spcBef>
                <a:spcPts val="2269"/>
              </a:spcBef>
            </a:pPr>
            <a:r>
              <a:rPr sz="2000" b="1" spc="0" dirty="0" smtClean="0">
                <a:latin typeface="Calibri"/>
                <a:cs typeface="Calibri"/>
              </a:rPr>
              <a:t>N</a:t>
            </a:r>
            <a:r>
              <a:rPr sz="2000" b="1" spc="-9" dirty="0" smtClean="0">
                <a:latin typeface="Calibri"/>
                <a:cs typeface="Calibri"/>
              </a:rPr>
              <a:t>o</a:t>
            </a:r>
            <a:r>
              <a:rPr sz="2000" b="1" spc="-25" dirty="0" smtClean="0">
                <a:latin typeface="Calibri"/>
                <a:cs typeface="Calibri"/>
              </a:rPr>
              <a:t>t</a:t>
            </a:r>
            <a:r>
              <a:rPr sz="2000" b="1" spc="0" dirty="0" smtClean="0">
                <a:latin typeface="Calibri"/>
                <a:cs typeface="Calibri"/>
              </a:rPr>
              <a:t>e: </a:t>
            </a:r>
            <a:r>
              <a:rPr sz="2000" spc="-184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 </a:t>
            </a:r>
            <a:r>
              <a:rPr sz="2000" spc="-1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clu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arning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activ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ies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at </a:t>
            </a:r>
            <a:r>
              <a:rPr sz="2000" spc="0" dirty="0" smtClean="0">
                <a:latin typeface="Calibri"/>
                <a:cs typeface="Calibri"/>
              </a:rPr>
              <a:t>Ladder </a:t>
            </a:r>
            <a:r>
              <a:rPr sz="2000" spc="4" dirty="0" smtClean="0">
                <a:latin typeface="Calibri"/>
                <a:cs typeface="Calibri"/>
              </a:rPr>
              <a:t>4</a:t>
            </a:r>
            <a:r>
              <a:rPr sz="2000" spc="0" dirty="0" smtClean="0">
                <a:latin typeface="Calibri"/>
                <a:cs typeface="Calibri"/>
              </a:rPr>
              <a:t>, t</a:t>
            </a:r>
            <a:r>
              <a:rPr sz="2000" spc="-9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10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participa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ts</a:t>
            </a:r>
            <a:r>
              <a:rPr sz="2000" spc="20" dirty="0" smtClean="0">
                <a:latin typeface="Calibri"/>
                <a:cs typeface="Calibri"/>
              </a:rPr>
              <a:t> </a:t>
            </a:r>
            <a:r>
              <a:rPr sz="2000" spc="-4" dirty="0" smtClean="0">
                <a:latin typeface="Calibri"/>
                <a:cs typeface="Calibri"/>
              </a:rPr>
              <a:t>wil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to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pl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fl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ction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orm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Ladder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4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28" name="Picture 27" descr="C:\Users\ASUS\Downloads\utk slaid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Rectangle 28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/>
          <p:nvPr/>
        </p:nvSpPr>
        <p:spPr>
          <a:xfrm flipV="1">
            <a:off x="0" y="6857999"/>
            <a:ext cx="45719" cy="45719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950" y="1196936"/>
            <a:ext cx="4679950" cy="5371592"/>
          </a:xfrm>
          <a:custGeom>
            <a:avLst/>
            <a:gdLst/>
            <a:ahLst/>
            <a:cxnLst/>
            <a:rect l="l" t="t" r="r" b="b"/>
            <a:pathLst>
              <a:path w="4679950" h="5371592">
                <a:moveTo>
                  <a:pt x="0" y="5371592"/>
                </a:moveTo>
                <a:lnTo>
                  <a:pt x="4679950" y="5371592"/>
                </a:lnTo>
                <a:lnTo>
                  <a:pt x="4679950" y="0"/>
                </a:lnTo>
                <a:lnTo>
                  <a:pt x="0" y="0"/>
                </a:lnTo>
                <a:lnTo>
                  <a:pt x="0" y="53715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7950" y="1196936"/>
            <a:ext cx="4679950" cy="5371592"/>
          </a:xfrm>
          <a:custGeom>
            <a:avLst/>
            <a:gdLst/>
            <a:ahLst/>
            <a:cxnLst/>
            <a:rect l="l" t="t" r="r" b="b"/>
            <a:pathLst>
              <a:path w="4679950" h="5371592">
                <a:moveTo>
                  <a:pt x="0" y="5371592"/>
                </a:moveTo>
                <a:lnTo>
                  <a:pt x="4679950" y="5371592"/>
                </a:lnTo>
                <a:lnTo>
                  <a:pt x="4679950" y="0"/>
                </a:lnTo>
                <a:lnTo>
                  <a:pt x="0" y="0"/>
                </a:lnTo>
                <a:lnTo>
                  <a:pt x="0" y="5371592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889500" y="1196848"/>
            <a:ext cx="3084449" cy="2100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235825" y="1560576"/>
            <a:ext cx="504825" cy="1736725"/>
          </a:xfrm>
          <a:custGeom>
            <a:avLst/>
            <a:gdLst/>
            <a:ahLst/>
            <a:cxnLst/>
            <a:rect l="l" t="t" r="r" b="b"/>
            <a:pathLst>
              <a:path w="504825" h="1736725">
                <a:moveTo>
                  <a:pt x="0" y="1736725"/>
                </a:moveTo>
                <a:lnTo>
                  <a:pt x="504825" y="1736725"/>
                </a:lnTo>
                <a:lnTo>
                  <a:pt x="504825" y="0"/>
                </a:lnTo>
                <a:lnTo>
                  <a:pt x="0" y="0"/>
                </a:lnTo>
                <a:lnTo>
                  <a:pt x="0" y="1736725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68596" y="950976"/>
            <a:ext cx="3346704" cy="6355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89500" y="3684651"/>
            <a:ext cx="3084449" cy="206209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02625" y="1412811"/>
            <a:ext cx="704850" cy="6969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61020" y="1819655"/>
            <a:ext cx="1069848" cy="6355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35825" y="1560576"/>
            <a:ext cx="504825" cy="1736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7950" y="1196936"/>
            <a:ext cx="4679950" cy="53715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58442" marR="1759914" algn="ctr">
              <a:lnSpc>
                <a:spcPct val="101725"/>
              </a:lnSpc>
              <a:spcBef>
                <a:spcPts val="320"/>
              </a:spcBef>
            </a:pPr>
            <a:r>
              <a:rPr sz="2400" b="1" spc="0" dirty="0" smtClean="0">
                <a:latin typeface="Calibri"/>
                <a:cs typeface="Calibri"/>
              </a:rPr>
              <a:t>Ladder</a:t>
            </a:r>
            <a:r>
              <a:rPr sz="2400" b="1" spc="-9" dirty="0" smtClean="0">
                <a:latin typeface="Calibri"/>
                <a:cs typeface="Calibri"/>
              </a:rPr>
              <a:t> </a:t>
            </a:r>
            <a:r>
              <a:rPr sz="2400" b="1" spc="0" dirty="0" smtClean="0">
                <a:latin typeface="Calibri"/>
                <a:cs typeface="Calibri"/>
              </a:rPr>
              <a:t>5</a:t>
            </a:r>
            <a:endParaRPr sz="2400">
              <a:latin typeface="Calibri"/>
              <a:cs typeface="Calibri"/>
            </a:endParaRPr>
          </a:p>
          <a:p>
            <a:pPr marL="91389" marR="35319" algn="just">
              <a:lnSpc>
                <a:spcPct val="99995"/>
              </a:lnSpc>
              <a:spcBef>
                <a:spcPts val="2872"/>
              </a:spcBef>
            </a:pPr>
            <a:r>
              <a:rPr sz="2400" spc="0" dirty="0" smtClean="0">
                <a:latin typeface="Calibri"/>
                <a:cs typeface="Calibri"/>
              </a:rPr>
              <a:t>Ladder  </a:t>
            </a:r>
            <a:r>
              <a:rPr sz="2400" spc="17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5 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9" dirty="0" smtClean="0">
                <a:latin typeface="Calibri"/>
                <a:cs typeface="Calibri"/>
              </a:rPr>
              <a:t>i</a:t>
            </a:r>
            <a:r>
              <a:rPr sz="2400" spc="0" dirty="0" smtClean="0">
                <a:latin typeface="Calibri"/>
                <a:cs typeface="Calibri"/>
              </a:rPr>
              <a:t>s 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 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final   </a:t>
            </a:r>
            <a:r>
              <a:rPr sz="2400" spc="-25" dirty="0" smtClean="0">
                <a:latin typeface="Calibri"/>
                <a:cs typeface="Calibri"/>
              </a:rPr>
              <a:t>st</a:t>
            </a:r>
            <a:r>
              <a:rPr sz="2400" spc="0" dirty="0" smtClean="0">
                <a:latin typeface="Calibri"/>
                <a:cs typeface="Calibri"/>
              </a:rPr>
              <a:t>a</a:t>
            </a:r>
            <a:r>
              <a:rPr sz="2400" spc="-25" dirty="0" smtClean="0">
                <a:latin typeface="Calibri"/>
                <a:cs typeface="Calibri"/>
              </a:rPr>
              <a:t>g</a:t>
            </a:r>
            <a:r>
              <a:rPr sz="2400" spc="0" dirty="0" smtClean="0">
                <a:latin typeface="Calibri"/>
                <a:cs typeface="Calibri"/>
              </a:rPr>
              <a:t>e 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4" dirty="0" smtClean="0">
                <a:latin typeface="Calibri"/>
                <a:cs typeface="Calibri"/>
              </a:rPr>
              <a:t>of </a:t>
            </a:r>
            <a:r>
              <a:rPr sz="2400" spc="0" dirty="0" smtClean="0">
                <a:latin typeface="Calibri"/>
                <a:cs typeface="Calibri"/>
              </a:rPr>
              <a:t>le</a:t>
            </a:r>
            <a:r>
              <a:rPr sz="2400" spc="4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rning</a:t>
            </a:r>
            <a:r>
              <a:rPr sz="2400" spc="144" dirty="0" smtClean="0">
                <a:latin typeface="Calibri"/>
                <a:cs typeface="Calibri"/>
              </a:rPr>
              <a:t> </a:t>
            </a:r>
            <a:r>
              <a:rPr sz="2400" spc="-50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or</a:t>
            </a:r>
            <a:r>
              <a:rPr sz="2400" spc="13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14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unit.   </a:t>
            </a:r>
            <a:r>
              <a:rPr sz="2400" spc="-59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t</a:t>
            </a:r>
            <a:r>
              <a:rPr sz="2400" spc="13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this</a:t>
            </a:r>
            <a:r>
              <a:rPr sz="2400" spc="13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le</a:t>
            </a:r>
            <a:r>
              <a:rPr sz="2400" spc="-34" dirty="0" smtClean="0">
                <a:latin typeface="Calibri"/>
                <a:cs typeface="Calibri"/>
              </a:rPr>
              <a:t>v</a:t>
            </a:r>
            <a:r>
              <a:rPr sz="2400" spc="0" dirty="0" smtClean="0">
                <a:latin typeface="Calibri"/>
                <a:cs typeface="Calibri"/>
              </a:rPr>
              <a:t>el the</a:t>
            </a:r>
            <a:r>
              <a:rPr sz="2400" spc="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partici</a:t>
            </a:r>
            <a:r>
              <a:rPr sz="2400" spc="-14" dirty="0" smtClean="0">
                <a:latin typeface="Calibri"/>
                <a:cs typeface="Calibri"/>
              </a:rPr>
              <a:t>p</a:t>
            </a:r>
            <a:r>
              <a:rPr sz="2400" spc="0" dirty="0" smtClean="0">
                <a:latin typeface="Calibri"/>
                <a:cs typeface="Calibri"/>
              </a:rPr>
              <a:t>a</a:t>
            </a:r>
            <a:r>
              <a:rPr sz="2400" spc="-25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ts will 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-19" dirty="0" smtClean="0">
                <a:latin typeface="Calibri"/>
                <a:cs typeface="Calibri"/>
              </a:rPr>
              <a:t>e</a:t>
            </a:r>
            <a:r>
              <a:rPr sz="2400" spc="0" dirty="0" smtClean="0">
                <a:latin typeface="Calibri"/>
                <a:cs typeface="Calibri"/>
              </a:rPr>
              <a:t>fle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t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upon </a:t>
            </a:r>
            <a:r>
              <a:rPr sz="2400" spc="-19" dirty="0" smtClean="0">
                <a:latin typeface="Calibri"/>
                <a:cs typeface="Calibri"/>
              </a:rPr>
              <a:t>o</a:t>
            </a:r>
            <a:r>
              <a:rPr sz="2400" spc="-29" dirty="0" smtClean="0">
                <a:latin typeface="Calibri"/>
                <a:cs typeface="Calibri"/>
              </a:rPr>
              <a:t>v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-39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all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le</a:t>
            </a:r>
            <a:r>
              <a:rPr sz="2400" spc="4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rning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29" dirty="0" smtClean="0">
                <a:latin typeface="Calibri"/>
                <a:cs typeface="Calibri"/>
              </a:rPr>
              <a:t>e</a:t>
            </a:r>
            <a:r>
              <a:rPr sz="2400" spc="0" dirty="0" smtClean="0">
                <a:latin typeface="Calibri"/>
                <a:cs typeface="Calibri"/>
              </a:rPr>
              <a:t>xp</a:t>
            </a:r>
            <a:r>
              <a:rPr sz="2400" spc="4" dirty="0" smtClean="0">
                <a:latin typeface="Calibri"/>
                <a:cs typeface="Calibri"/>
              </a:rPr>
              <a:t>e</a:t>
            </a:r>
            <a:r>
              <a:rPr sz="2400" spc="0" dirty="0" smtClean="0">
                <a:latin typeface="Calibri"/>
                <a:cs typeface="Calibri"/>
              </a:rPr>
              <a:t>r</a:t>
            </a:r>
            <a:r>
              <a:rPr sz="2400" spc="-4" dirty="0" smtClean="0">
                <a:latin typeface="Calibri"/>
                <a:cs typeface="Calibri"/>
              </a:rPr>
              <a:t>i</a:t>
            </a:r>
            <a:r>
              <a:rPr sz="2400" spc="0" dirty="0" smtClean="0">
                <a:latin typeface="Calibri"/>
                <a:cs typeface="Calibri"/>
              </a:rPr>
              <a:t>en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es</a:t>
            </a:r>
            <a:r>
              <a:rPr sz="2400" spc="9" dirty="0" smtClean="0">
                <a:latin typeface="Calibri"/>
                <a:cs typeface="Calibri"/>
              </a:rPr>
              <a:t> </a:t>
            </a:r>
            <a:r>
              <a:rPr sz="2400" spc="-4" dirty="0" smtClean="0">
                <a:latin typeface="Calibri"/>
                <a:cs typeface="Calibri"/>
              </a:rPr>
              <a:t>o</a:t>
            </a:r>
            <a:r>
              <a:rPr sz="2400" spc="0" dirty="0" smtClean="0">
                <a:latin typeface="Calibri"/>
                <a:cs typeface="Calibri"/>
              </a:rPr>
              <a:t>f this unit;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19" dirty="0" smtClean="0">
                <a:latin typeface="Calibri"/>
                <a:cs typeface="Calibri"/>
              </a:rPr>
              <a:t>co</a:t>
            </a:r>
            <a:r>
              <a:rPr sz="2400" spc="-25" dirty="0" smtClean="0">
                <a:latin typeface="Calibri"/>
                <a:cs typeface="Calibri"/>
              </a:rPr>
              <a:t>nt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-19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t,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p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ocess and the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9" dirty="0" smtClean="0">
                <a:latin typeface="Calibri"/>
                <a:cs typeface="Calibri"/>
              </a:rPr>
              <a:t>a</a:t>
            </a:r>
            <a:r>
              <a:rPr sz="2400" spc="-25" dirty="0" smtClean="0">
                <a:latin typeface="Calibri"/>
                <a:cs typeface="Calibri"/>
              </a:rPr>
              <a:t>f</a:t>
            </a:r>
            <a:r>
              <a:rPr sz="2400" spc="-59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t</a:t>
            </a:r>
            <a:r>
              <a:rPr sz="2400" spc="-9" dirty="0" smtClean="0">
                <a:latin typeface="Calibri"/>
                <a:cs typeface="Calibri"/>
              </a:rPr>
              <a:t>i</a:t>
            </a:r>
            <a:r>
              <a:rPr sz="2400" spc="-29" dirty="0" smtClean="0">
                <a:latin typeface="Calibri"/>
                <a:cs typeface="Calibri"/>
              </a:rPr>
              <a:t>v</a:t>
            </a:r>
            <a:r>
              <a:rPr sz="2400" spc="0" dirty="0" smtClean="0">
                <a:latin typeface="Calibri"/>
                <a:cs typeface="Calibri"/>
              </a:rPr>
              <a:t>e 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aspe</a:t>
            </a:r>
            <a:r>
              <a:rPr sz="2400" spc="4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ts  </a:t>
            </a:r>
            <a:r>
              <a:rPr sz="2400" spc="-4" dirty="0" smtClean="0">
                <a:latin typeface="Calibri"/>
                <a:cs typeface="Calibri"/>
              </a:rPr>
              <a:t>o</a:t>
            </a:r>
            <a:r>
              <a:rPr sz="2400" spc="0" dirty="0" smtClean="0">
                <a:latin typeface="Calibri"/>
                <a:cs typeface="Calibri"/>
              </a:rPr>
              <a:t>f</a:t>
            </a:r>
            <a:r>
              <a:rPr sz="2400" spc="542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 learnin</a:t>
            </a:r>
            <a:r>
              <a:rPr sz="2400" spc="4" dirty="0" smtClean="0">
                <a:latin typeface="Calibri"/>
                <a:cs typeface="Calibri"/>
              </a:rPr>
              <a:t>g</a:t>
            </a:r>
            <a:r>
              <a:rPr sz="2400" spc="0" dirty="0" smtClean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marL="91389" marR="34926" algn="just">
              <a:lnSpc>
                <a:spcPct val="101725"/>
              </a:lnSpc>
              <a:spcBef>
                <a:spcPts val="2841"/>
              </a:spcBef>
            </a:pPr>
            <a:r>
              <a:rPr sz="2400" b="1" spc="0" dirty="0" smtClean="0">
                <a:latin typeface="Calibri"/>
                <a:cs typeface="Calibri"/>
              </a:rPr>
              <a:t>N</a:t>
            </a:r>
            <a:r>
              <a:rPr sz="2400" b="1" spc="4" dirty="0" smtClean="0">
                <a:latin typeface="Calibri"/>
                <a:cs typeface="Calibri"/>
              </a:rPr>
              <a:t>o</a:t>
            </a:r>
            <a:r>
              <a:rPr sz="2400" b="1" spc="-29" dirty="0" smtClean="0">
                <a:latin typeface="Calibri"/>
                <a:cs typeface="Calibri"/>
              </a:rPr>
              <a:t>t</a:t>
            </a:r>
            <a:r>
              <a:rPr sz="2400" b="1" spc="9" dirty="0" smtClean="0">
                <a:latin typeface="Calibri"/>
                <a:cs typeface="Calibri"/>
              </a:rPr>
              <a:t>e</a:t>
            </a:r>
            <a:r>
              <a:rPr sz="2400" b="1" spc="0" dirty="0" smtClean="0">
                <a:latin typeface="Calibri"/>
                <a:cs typeface="Calibri"/>
              </a:rPr>
              <a:t>:</a:t>
            </a:r>
            <a:r>
              <a:rPr sz="2400" b="1" spc="22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Com</a:t>
            </a:r>
            <a:r>
              <a:rPr sz="2400" spc="-9" dirty="0" smtClean="0">
                <a:latin typeface="Calibri"/>
                <a:cs typeface="Calibri"/>
              </a:rPr>
              <a:t>p</a:t>
            </a:r>
            <a:r>
              <a:rPr sz="2400" spc="0" dirty="0" smtClean="0">
                <a:latin typeface="Calibri"/>
                <a:cs typeface="Calibri"/>
              </a:rPr>
              <a:t>le</a:t>
            </a:r>
            <a:r>
              <a:rPr sz="2400" spc="-29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24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244" dirty="0" smtClean="0">
                <a:latin typeface="Calibri"/>
                <a:cs typeface="Calibri"/>
              </a:rPr>
              <a:t> 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-19" dirty="0" smtClean="0">
                <a:latin typeface="Calibri"/>
                <a:cs typeface="Calibri"/>
              </a:rPr>
              <a:t>e</a:t>
            </a:r>
            <a:r>
              <a:rPr sz="2400" spc="0" dirty="0" smtClean="0">
                <a:latin typeface="Calibri"/>
                <a:cs typeface="Calibri"/>
              </a:rPr>
              <a:t>f</a:t>
            </a:r>
            <a:r>
              <a:rPr sz="2400" spc="-9" dirty="0" smtClean="0">
                <a:latin typeface="Calibri"/>
                <a:cs typeface="Calibri"/>
              </a:rPr>
              <a:t>l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tion</a:t>
            </a:r>
            <a:r>
              <a:rPr sz="2400" spc="234" dirty="0" smtClean="0">
                <a:latin typeface="Calibri"/>
                <a:cs typeface="Calibri"/>
              </a:rPr>
              <a:t> </a:t>
            </a:r>
            <a:r>
              <a:rPr sz="2400" spc="-50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orm</a:t>
            </a:r>
            <a:endParaRPr sz="2400">
              <a:latin typeface="Calibri"/>
              <a:cs typeface="Calibri"/>
            </a:endParaRPr>
          </a:p>
          <a:p>
            <a:pPr marL="91389" marR="1416023" algn="just">
              <a:lnSpc>
                <a:spcPts val="2885"/>
              </a:lnSpc>
              <a:spcBef>
                <a:spcPts val="144"/>
              </a:spcBef>
            </a:pPr>
            <a:r>
              <a:rPr sz="3600" spc="-50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or</a:t>
            </a:r>
            <a:r>
              <a:rPr sz="3600" spc="-1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Ladder 5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and</a:t>
            </a:r>
            <a:r>
              <a:rPr sz="3600" spc="-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b</a:t>
            </a:r>
            <a:r>
              <a:rPr sz="3600" spc="-9" baseline="1137" dirty="0" smtClean="0">
                <a:latin typeface="Calibri"/>
                <a:cs typeface="Calibri"/>
              </a:rPr>
              <a:t>e</a:t>
            </a:r>
            <a:r>
              <a:rPr sz="3600" spc="-19" baseline="1137" dirty="0" smtClean="0">
                <a:latin typeface="Calibri"/>
                <a:cs typeface="Calibri"/>
              </a:rPr>
              <a:t>y</a:t>
            </a:r>
            <a:r>
              <a:rPr sz="3600" spc="0" baseline="1137" dirty="0" smtClean="0">
                <a:latin typeface="Calibri"/>
                <a:cs typeface="Calibri"/>
              </a:rPr>
              <a:t>o</a:t>
            </a:r>
            <a:r>
              <a:rPr sz="3600" spc="-9" baseline="1137" dirty="0" smtClean="0">
                <a:latin typeface="Calibri"/>
                <a:cs typeface="Calibri"/>
              </a:rPr>
              <a:t>n</a:t>
            </a:r>
            <a:r>
              <a:rPr sz="3600" spc="0" baseline="1137" dirty="0" smtClean="0">
                <a:latin typeface="Calibri"/>
                <a:cs typeface="Calibri"/>
              </a:rPr>
              <a:t>d!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6" name="Picture 25" descr="C:\Users\ASUS\Downloads\utk slaid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/>
          <p:nvPr/>
        </p:nvSpPr>
        <p:spPr>
          <a:xfrm>
            <a:off x="6664452" y="2040636"/>
            <a:ext cx="2487168" cy="23865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669024" y="845820"/>
            <a:ext cx="2474976" cy="23759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306056" y="1482852"/>
            <a:ext cx="1659636" cy="1101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470140" y="3013455"/>
            <a:ext cx="1353311" cy="13533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470140" y="3013455"/>
            <a:ext cx="1353311" cy="1353312"/>
          </a:xfrm>
          <a:custGeom>
            <a:avLst/>
            <a:gdLst/>
            <a:ahLst/>
            <a:cxnLst/>
            <a:rect l="l" t="t" r="r" b="b"/>
            <a:pathLst>
              <a:path w="1353311" h="1353312">
                <a:moveTo>
                  <a:pt x="0" y="676656"/>
                </a:moveTo>
                <a:lnTo>
                  <a:pt x="2242" y="621169"/>
                </a:lnTo>
                <a:lnTo>
                  <a:pt x="8854" y="566916"/>
                </a:lnTo>
                <a:lnTo>
                  <a:pt x="19662" y="514071"/>
                </a:lnTo>
                <a:lnTo>
                  <a:pt x="34491" y="462808"/>
                </a:lnTo>
                <a:lnTo>
                  <a:pt x="53167" y="413301"/>
                </a:lnTo>
                <a:lnTo>
                  <a:pt x="75516" y="365725"/>
                </a:lnTo>
                <a:lnTo>
                  <a:pt x="101365" y="320254"/>
                </a:lnTo>
                <a:lnTo>
                  <a:pt x="130539" y="277063"/>
                </a:lnTo>
                <a:lnTo>
                  <a:pt x="162865" y="236325"/>
                </a:lnTo>
                <a:lnTo>
                  <a:pt x="198167" y="198215"/>
                </a:lnTo>
                <a:lnTo>
                  <a:pt x="236273" y="162907"/>
                </a:lnTo>
                <a:lnTo>
                  <a:pt x="277008" y="130576"/>
                </a:lnTo>
                <a:lnTo>
                  <a:pt x="320198" y="101396"/>
                </a:lnTo>
                <a:lnTo>
                  <a:pt x="365669" y="75540"/>
                </a:lnTo>
                <a:lnTo>
                  <a:pt x="413248" y="53185"/>
                </a:lnTo>
                <a:lnTo>
                  <a:pt x="462759" y="34503"/>
                </a:lnTo>
                <a:lnTo>
                  <a:pt x="514030" y="19669"/>
                </a:lnTo>
                <a:lnTo>
                  <a:pt x="566885" y="8858"/>
                </a:lnTo>
                <a:lnTo>
                  <a:pt x="621152" y="2243"/>
                </a:lnTo>
                <a:lnTo>
                  <a:pt x="676655" y="0"/>
                </a:lnTo>
                <a:lnTo>
                  <a:pt x="732142" y="2243"/>
                </a:lnTo>
                <a:lnTo>
                  <a:pt x="786395" y="8858"/>
                </a:lnTo>
                <a:lnTo>
                  <a:pt x="839240" y="19669"/>
                </a:lnTo>
                <a:lnTo>
                  <a:pt x="890503" y="34503"/>
                </a:lnTo>
                <a:lnTo>
                  <a:pt x="940010" y="53185"/>
                </a:lnTo>
                <a:lnTo>
                  <a:pt x="987586" y="75540"/>
                </a:lnTo>
                <a:lnTo>
                  <a:pt x="1033057" y="101396"/>
                </a:lnTo>
                <a:lnTo>
                  <a:pt x="1076248" y="130576"/>
                </a:lnTo>
                <a:lnTo>
                  <a:pt x="1116986" y="162907"/>
                </a:lnTo>
                <a:lnTo>
                  <a:pt x="1155096" y="198215"/>
                </a:lnTo>
                <a:lnTo>
                  <a:pt x="1190404" y="236325"/>
                </a:lnTo>
                <a:lnTo>
                  <a:pt x="1222735" y="277063"/>
                </a:lnTo>
                <a:lnTo>
                  <a:pt x="1251915" y="320254"/>
                </a:lnTo>
                <a:lnTo>
                  <a:pt x="1277771" y="365725"/>
                </a:lnTo>
                <a:lnTo>
                  <a:pt x="1300126" y="413301"/>
                </a:lnTo>
                <a:lnTo>
                  <a:pt x="1318808" y="462808"/>
                </a:lnTo>
                <a:lnTo>
                  <a:pt x="1333642" y="514071"/>
                </a:lnTo>
                <a:lnTo>
                  <a:pt x="1344453" y="566916"/>
                </a:lnTo>
                <a:lnTo>
                  <a:pt x="1351068" y="621169"/>
                </a:lnTo>
                <a:lnTo>
                  <a:pt x="1353311" y="676656"/>
                </a:lnTo>
                <a:lnTo>
                  <a:pt x="1351068" y="732159"/>
                </a:lnTo>
                <a:lnTo>
                  <a:pt x="1344453" y="786426"/>
                </a:lnTo>
                <a:lnTo>
                  <a:pt x="1333642" y="839281"/>
                </a:lnTo>
                <a:lnTo>
                  <a:pt x="1318808" y="890552"/>
                </a:lnTo>
                <a:lnTo>
                  <a:pt x="1300126" y="940063"/>
                </a:lnTo>
                <a:lnTo>
                  <a:pt x="1277771" y="987642"/>
                </a:lnTo>
                <a:lnTo>
                  <a:pt x="1251915" y="1033113"/>
                </a:lnTo>
                <a:lnTo>
                  <a:pt x="1222735" y="1076303"/>
                </a:lnTo>
                <a:lnTo>
                  <a:pt x="1190404" y="1117038"/>
                </a:lnTo>
                <a:lnTo>
                  <a:pt x="1155096" y="1155144"/>
                </a:lnTo>
                <a:lnTo>
                  <a:pt x="1116986" y="1190446"/>
                </a:lnTo>
                <a:lnTo>
                  <a:pt x="1076248" y="1222772"/>
                </a:lnTo>
                <a:lnTo>
                  <a:pt x="1033057" y="1251946"/>
                </a:lnTo>
                <a:lnTo>
                  <a:pt x="987586" y="1277795"/>
                </a:lnTo>
                <a:lnTo>
                  <a:pt x="940010" y="1300144"/>
                </a:lnTo>
                <a:lnTo>
                  <a:pt x="890503" y="1318820"/>
                </a:lnTo>
                <a:lnTo>
                  <a:pt x="839240" y="1333649"/>
                </a:lnTo>
                <a:lnTo>
                  <a:pt x="786395" y="1344457"/>
                </a:lnTo>
                <a:lnTo>
                  <a:pt x="732142" y="1351069"/>
                </a:lnTo>
                <a:lnTo>
                  <a:pt x="676655" y="1353312"/>
                </a:lnTo>
                <a:lnTo>
                  <a:pt x="621152" y="1351069"/>
                </a:lnTo>
                <a:lnTo>
                  <a:pt x="566885" y="1344457"/>
                </a:lnTo>
                <a:lnTo>
                  <a:pt x="514030" y="1333649"/>
                </a:lnTo>
                <a:lnTo>
                  <a:pt x="462759" y="1318820"/>
                </a:lnTo>
                <a:lnTo>
                  <a:pt x="413248" y="1300144"/>
                </a:lnTo>
                <a:lnTo>
                  <a:pt x="365669" y="1277795"/>
                </a:lnTo>
                <a:lnTo>
                  <a:pt x="320198" y="1251946"/>
                </a:lnTo>
                <a:lnTo>
                  <a:pt x="277008" y="1222772"/>
                </a:lnTo>
                <a:lnTo>
                  <a:pt x="236273" y="1190446"/>
                </a:lnTo>
                <a:lnTo>
                  <a:pt x="198167" y="1155144"/>
                </a:lnTo>
                <a:lnTo>
                  <a:pt x="162865" y="1117038"/>
                </a:lnTo>
                <a:lnTo>
                  <a:pt x="130539" y="1076303"/>
                </a:lnTo>
                <a:lnTo>
                  <a:pt x="101365" y="1033113"/>
                </a:lnTo>
                <a:lnTo>
                  <a:pt x="75516" y="987642"/>
                </a:lnTo>
                <a:lnTo>
                  <a:pt x="53167" y="940063"/>
                </a:lnTo>
                <a:lnTo>
                  <a:pt x="34491" y="890552"/>
                </a:lnTo>
                <a:lnTo>
                  <a:pt x="19662" y="839281"/>
                </a:lnTo>
                <a:lnTo>
                  <a:pt x="8854" y="786426"/>
                </a:lnTo>
                <a:lnTo>
                  <a:pt x="2242" y="732159"/>
                </a:lnTo>
                <a:lnTo>
                  <a:pt x="0" y="676656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70140" y="4725162"/>
            <a:ext cx="1353311" cy="1353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470140" y="4725162"/>
            <a:ext cx="1353311" cy="1353299"/>
          </a:xfrm>
          <a:custGeom>
            <a:avLst/>
            <a:gdLst/>
            <a:ahLst/>
            <a:cxnLst/>
            <a:rect l="l" t="t" r="r" b="b"/>
            <a:pathLst>
              <a:path w="1353311" h="1353299">
                <a:moveTo>
                  <a:pt x="0" y="676656"/>
                </a:moveTo>
                <a:lnTo>
                  <a:pt x="2242" y="621152"/>
                </a:lnTo>
                <a:lnTo>
                  <a:pt x="8854" y="566885"/>
                </a:lnTo>
                <a:lnTo>
                  <a:pt x="19662" y="514030"/>
                </a:lnTo>
                <a:lnTo>
                  <a:pt x="34491" y="462759"/>
                </a:lnTo>
                <a:lnTo>
                  <a:pt x="53167" y="413248"/>
                </a:lnTo>
                <a:lnTo>
                  <a:pt x="75516" y="365669"/>
                </a:lnTo>
                <a:lnTo>
                  <a:pt x="101365" y="320198"/>
                </a:lnTo>
                <a:lnTo>
                  <a:pt x="130539" y="277008"/>
                </a:lnTo>
                <a:lnTo>
                  <a:pt x="162865" y="236273"/>
                </a:lnTo>
                <a:lnTo>
                  <a:pt x="198167" y="198167"/>
                </a:lnTo>
                <a:lnTo>
                  <a:pt x="236273" y="162865"/>
                </a:lnTo>
                <a:lnTo>
                  <a:pt x="277008" y="130539"/>
                </a:lnTo>
                <a:lnTo>
                  <a:pt x="320198" y="101365"/>
                </a:lnTo>
                <a:lnTo>
                  <a:pt x="365669" y="75516"/>
                </a:lnTo>
                <a:lnTo>
                  <a:pt x="413248" y="53167"/>
                </a:lnTo>
                <a:lnTo>
                  <a:pt x="462759" y="34491"/>
                </a:lnTo>
                <a:lnTo>
                  <a:pt x="514030" y="19662"/>
                </a:lnTo>
                <a:lnTo>
                  <a:pt x="566885" y="8854"/>
                </a:lnTo>
                <a:lnTo>
                  <a:pt x="621152" y="2242"/>
                </a:lnTo>
                <a:lnTo>
                  <a:pt x="676655" y="0"/>
                </a:lnTo>
                <a:lnTo>
                  <a:pt x="732142" y="2242"/>
                </a:lnTo>
                <a:lnTo>
                  <a:pt x="786395" y="8854"/>
                </a:lnTo>
                <a:lnTo>
                  <a:pt x="839240" y="19662"/>
                </a:lnTo>
                <a:lnTo>
                  <a:pt x="890503" y="34491"/>
                </a:lnTo>
                <a:lnTo>
                  <a:pt x="940010" y="53167"/>
                </a:lnTo>
                <a:lnTo>
                  <a:pt x="987586" y="75516"/>
                </a:lnTo>
                <a:lnTo>
                  <a:pt x="1033057" y="101365"/>
                </a:lnTo>
                <a:lnTo>
                  <a:pt x="1076248" y="130539"/>
                </a:lnTo>
                <a:lnTo>
                  <a:pt x="1116986" y="162865"/>
                </a:lnTo>
                <a:lnTo>
                  <a:pt x="1155096" y="198167"/>
                </a:lnTo>
                <a:lnTo>
                  <a:pt x="1190404" y="236273"/>
                </a:lnTo>
                <a:lnTo>
                  <a:pt x="1222735" y="277008"/>
                </a:lnTo>
                <a:lnTo>
                  <a:pt x="1251915" y="320198"/>
                </a:lnTo>
                <a:lnTo>
                  <a:pt x="1277771" y="365669"/>
                </a:lnTo>
                <a:lnTo>
                  <a:pt x="1300126" y="413248"/>
                </a:lnTo>
                <a:lnTo>
                  <a:pt x="1318808" y="462759"/>
                </a:lnTo>
                <a:lnTo>
                  <a:pt x="1333642" y="514030"/>
                </a:lnTo>
                <a:lnTo>
                  <a:pt x="1344453" y="566885"/>
                </a:lnTo>
                <a:lnTo>
                  <a:pt x="1351068" y="621152"/>
                </a:lnTo>
                <a:lnTo>
                  <a:pt x="1353311" y="676656"/>
                </a:lnTo>
                <a:lnTo>
                  <a:pt x="1351068" y="732149"/>
                </a:lnTo>
                <a:lnTo>
                  <a:pt x="1344453" y="786407"/>
                </a:lnTo>
                <a:lnTo>
                  <a:pt x="1333642" y="839256"/>
                </a:lnTo>
                <a:lnTo>
                  <a:pt x="1318808" y="890521"/>
                </a:lnTo>
                <a:lnTo>
                  <a:pt x="1300126" y="940029"/>
                </a:lnTo>
                <a:lnTo>
                  <a:pt x="1277771" y="987605"/>
                </a:lnTo>
                <a:lnTo>
                  <a:pt x="1251915" y="1033076"/>
                </a:lnTo>
                <a:lnTo>
                  <a:pt x="1222735" y="1076266"/>
                </a:lnTo>
                <a:lnTo>
                  <a:pt x="1190404" y="1117002"/>
                </a:lnTo>
                <a:lnTo>
                  <a:pt x="1155096" y="1155109"/>
                </a:lnTo>
                <a:lnTo>
                  <a:pt x="1116986" y="1190414"/>
                </a:lnTo>
                <a:lnTo>
                  <a:pt x="1076248" y="1222742"/>
                </a:lnTo>
                <a:lnTo>
                  <a:pt x="1033057" y="1251919"/>
                </a:lnTo>
                <a:lnTo>
                  <a:pt x="987586" y="1277770"/>
                </a:lnTo>
                <a:lnTo>
                  <a:pt x="940010" y="1300123"/>
                </a:lnTo>
                <a:lnTo>
                  <a:pt x="890503" y="1318802"/>
                </a:lnTo>
                <a:lnTo>
                  <a:pt x="839240" y="1333633"/>
                </a:lnTo>
                <a:lnTo>
                  <a:pt x="786395" y="1344442"/>
                </a:lnTo>
                <a:lnTo>
                  <a:pt x="732142" y="1351056"/>
                </a:lnTo>
                <a:lnTo>
                  <a:pt x="676655" y="1353299"/>
                </a:lnTo>
                <a:lnTo>
                  <a:pt x="621152" y="1351056"/>
                </a:lnTo>
                <a:lnTo>
                  <a:pt x="566885" y="1344442"/>
                </a:lnTo>
                <a:lnTo>
                  <a:pt x="514030" y="1333633"/>
                </a:lnTo>
                <a:lnTo>
                  <a:pt x="462759" y="1318802"/>
                </a:lnTo>
                <a:lnTo>
                  <a:pt x="413248" y="1300123"/>
                </a:lnTo>
                <a:lnTo>
                  <a:pt x="365669" y="1277770"/>
                </a:lnTo>
                <a:lnTo>
                  <a:pt x="320198" y="1251919"/>
                </a:lnTo>
                <a:lnTo>
                  <a:pt x="277008" y="1222742"/>
                </a:lnTo>
                <a:lnTo>
                  <a:pt x="236273" y="1190414"/>
                </a:lnTo>
                <a:lnTo>
                  <a:pt x="198167" y="1155109"/>
                </a:lnTo>
                <a:lnTo>
                  <a:pt x="162865" y="1117002"/>
                </a:lnTo>
                <a:lnTo>
                  <a:pt x="130539" y="1076266"/>
                </a:lnTo>
                <a:lnTo>
                  <a:pt x="101365" y="1033076"/>
                </a:lnTo>
                <a:lnTo>
                  <a:pt x="75516" y="987605"/>
                </a:lnTo>
                <a:lnTo>
                  <a:pt x="53167" y="940029"/>
                </a:lnTo>
                <a:lnTo>
                  <a:pt x="34491" y="890521"/>
                </a:lnTo>
                <a:lnTo>
                  <a:pt x="19662" y="839256"/>
                </a:lnTo>
                <a:lnTo>
                  <a:pt x="8854" y="786407"/>
                </a:lnTo>
                <a:lnTo>
                  <a:pt x="2242" y="732149"/>
                </a:lnTo>
                <a:lnTo>
                  <a:pt x="0" y="676656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36140" y="1271124"/>
            <a:ext cx="2699061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14" baseline="7796" dirty="0" smtClean="0">
                <a:latin typeface="Bradley Hand ITC"/>
                <a:cs typeface="Bradley Hand ITC"/>
              </a:rPr>
              <a:t>U</a:t>
            </a:r>
            <a:r>
              <a:rPr sz="3600" spc="0" baseline="7796" dirty="0" smtClean="0">
                <a:latin typeface="Bradley Hand ITC"/>
                <a:cs typeface="Bradley Hand ITC"/>
              </a:rPr>
              <a:t>N</a:t>
            </a:r>
            <a:r>
              <a:rPr sz="3600" spc="9" baseline="7796" dirty="0" smtClean="0">
                <a:latin typeface="Bradley Hand ITC"/>
                <a:cs typeface="Bradley Hand ITC"/>
              </a:rPr>
              <a:t>I</a:t>
            </a:r>
            <a:r>
              <a:rPr sz="3600" spc="0" baseline="7796" dirty="0" smtClean="0">
                <a:latin typeface="Bradley Hand ITC"/>
                <a:cs typeface="Bradley Hand ITC"/>
              </a:rPr>
              <a:t>T</a:t>
            </a:r>
            <a:r>
              <a:rPr sz="3600" spc="-39" baseline="7796" dirty="0" smtClean="0">
                <a:latin typeface="Bradley Hand ITC"/>
                <a:cs typeface="Bradley Hand ITC"/>
              </a:rPr>
              <a:t> </a:t>
            </a:r>
            <a:r>
              <a:rPr lang="en-US" sz="3600" spc="9" baseline="7796" dirty="0" smtClean="0">
                <a:latin typeface="Bradley Hand ITC"/>
                <a:cs typeface="Bradley Hand ITC"/>
              </a:rPr>
              <a:t>6</a:t>
            </a:r>
            <a:r>
              <a:rPr sz="3600" spc="0" baseline="7796" dirty="0" smtClean="0">
                <a:latin typeface="Bradley Hand ITC"/>
                <a:cs typeface="Bradley Hand ITC"/>
              </a:rPr>
              <a:t>:</a:t>
            </a:r>
            <a:r>
              <a:rPr sz="3600" spc="-9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Fa</a:t>
            </a:r>
            <a:r>
              <a:rPr sz="3600" spc="0" baseline="7796" dirty="0" smtClean="0">
                <a:latin typeface="Bradley Hand ITC"/>
                <a:cs typeface="Bradley Hand ITC"/>
              </a:rPr>
              <a:t>c</a:t>
            </a:r>
            <a:r>
              <a:rPr sz="3600" spc="19" baseline="7796" dirty="0" smtClean="0">
                <a:latin typeface="Bradley Hand ITC"/>
                <a:cs typeface="Bradley Hand ITC"/>
              </a:rPr>
              <a:t>i</a:t>
            </a:r>
            <a:r>
              <a:rPr sz="3600" spc="9" baseline="7796" dirty="0" smtClean="0">
                <a:latin typeface="Bradley Hand ITC"/>
                <a:cs typeface="Bradley Hand ITC"/>
              </a:rPr>
              <a:t>li</a:t>
            </a:r>
            <a:r>
              <a:rPr sz="3600" spc="0" baseline="7796" dirty="0" smtClean="0">
                <a:latin typeface="Bradley Hand ITC"/>
                <a:cs typeface="Bradley Hand ITC"/>
              </a:rPr>
              <a:t>tation</a:t>
            </a:r>
            <a:endParaRPr sz="2400" dirty="0">
              <a:latin typeface="Bradley Hand ITC"/>
              <a:cs typeface="Bradley Hand IT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80336" y="2003025"/>
            <a:ext cx="2610648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14" baseline="7796" dirty="0" smtClean="0">
                <a:latin typeface="Bradley Hand ITC"/>
                <a:cs typeface="Bradley Hand ITC"/>
              </a:rPr>
              <a:t>L</a:t>
            </a:r>
            <a:r>
              <a:rPr sz="3600" spc="9" baseline="7796" dirty="0" smtClean="0">
                <a:latin typeface="Bradley Hand ITC"/>
                <a:cs typeface="Bradley Hand ITC"/>
              </a:rPr>
              <a:t>ea</a:t>
            </a:r>
            <a:r>
              <a:rPr sz="3600" spc="0" baseline="7796" dirty="0" smtClean="0">
                <a:latin typeface="Bradley Hand ITC"/>
                <a:cs typeface="Bradley Hand ITC"/>
              </a:rPr>
              <a:t>r</a:t>
            </a:r>
            <a:r>
              <a:rPr sz="3600" spc="4" baseline="7796" dirty="0" smtClean="0">
                <a:latin typeface="Bradley Hand ITC"/>
                <a:cs typeface="Bradley Hand ITC"/>
              </a:rPr>
              <a:t>n</a:t>
            </a:r>
            <a:r>
              <a:rPr sz="3600" spc="0" baseline="7796" dirty="0" smtClean="0">
                <a:latin typeface="Bradley Hand ITC"/>
                <a:cs typeface="Bradley Hand ITC"/>
              </a:rPr>
              <a:t>ing</a:t>
            </a:r>
            <a:r>
              <a:rPr sz="3600" spc="-39" baseline="7796" dirty="0" smtClean="0">
                <a:latin typeface="Bradley Hand ITC"/>
                <a:cs typeface="Bradley Hand ITC"/>
              </a:rPr>
              <a:t> </a:t>
            </a:r>
            <a:r>
              <a:rPr sz="3600" spc="0" baseline="7796" dirty="0" smtClean="0">
                <a:latin typeface="Bradley Hand ITC"/>
                <a:cs typeface="Bradley Hand ITC"/>
              </a:rPr>
              <a:t>O</a:t>
            </a:r>
            <a:r>
              <a:rPr sz="3600" spc="19" baseline="7796" dirty="0" smtClean="0">
                <a:latin typeface="Bradley Hand ITC"/>
                <a:cs typeface="Bradley Hand ITC"/>
              </a:rPr>
              <a:t>u</a:t>
            </a:r>
            <a:r>
              <a:rPr sz="3600" spc="14" baseline="7796" dirty="0" smtClean="0">
                <a:latin typeface="Bradley Hand ITC"/>
                <a:cs typeface="Bradley Hand ITC"/>
              </a:rPr>
              <a:t>t</a:t>
            </a:r>
            <a:r>
              <a:rPr sz="3600" spc="0" baseline="7796" dirty="0" smtClean="0">
                <a:latin typeface="Bradley Hand ITC"/>
                <a:cs typeface="Bradley Hand ITC"/>
              </a:rPr>
              <a:t>c</a:t>
            </a:r>
            <a:r>
              <a:rPr sz="3600" spc="9" baseline="7796" dirty="0" smtClean="0">
                <a:latin typeface="Bradley Hand ITC"/>
                <a:cs typeface="Bradley Hand ITC"/>
              </a:rPr>
              <a:t>o</a:t>
            </a:r>
            <a:r>
              <a:rPr sz="3600" spc="0" baseline="7796" dirty="0" smtClean="0">
                <a:latin typeface="Bradley Hand ITC"/>
                <a:cs typeface="Bradley Hand ITC"/>
              </a:rPr>
              <a:t>mes</a:t>
            </a:r>
            <a:endParaRPr sz="2400">
              <a:latin typeface="Bradley Hand ITC"/>
              <a:cs typeface="Bradley Hand IT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8267" y="2734545"/>
            <a:ext cx="393337" cy="6962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90"/>
              </a:lnSpc>
              <a:spcBef>
                <a:spcPts val="134"/>
              </a:spcBef>
            </a:pPr>
            <a:r>
              <a:rPr sz="3600" spc="9" baseline="8909" dirty="0" smtClean="0">
                <a:latin typeface="Bradley Hand ITC"/>
                <a:cs typeface="Bradley Hand ITC"/>
              </a:rPr>
              <a:t>A</a:t>
            </a:r>
            <a:r>
              <a:rPr sz="3600" spc="0" baseline="8909" dirty="0" smtClean="0">
                <a:latin typeface="Bradley Hand ITC"/>
                <a:cs typeface="Bradley Hand ITC"/>
              </a:rPr>
              <a:t>t</a:t>
            </a:r>
            <a:endParaRPr sz="2400">
              <a:latin typeface="Bradley Hand ITC"/>
              <a:cs typeface="Bradley Hand ITC"/>
            </a:endParaRPr>
          </a:p>
          <a:p>
            <a:pPr marL="12700" marR="11619">
              <a:lnSpc>
                <a:spcPts val="2795"/>
              </a:lnSpc>
              <a:spcBef>
                <a:spcPts val="5"/>
              </a:spcBef>
            </a:pPr>
            <a:r>
              <a:rPr sz="3600" spc="14" baseline="6682" dirty="0" smtClean="0">
                <a:latin typeface="Bradley Hand ITC"/>
                <a:cs typeface="Bradley Hand ITC"/>
              </a:rPr>
              <a:t>to</a:t>
            </a:r>
            <a:r>
              <a:rPr sz="3600" spc="0" baseline="6682" dirty="0" smtClean="0">
                <a:latin typeface="Bradley Hand ITC"/>
                <a:cs typeface="Bradley Hand ITC"/>
              </a:rPr>
              <a:t>;</a:t>
            </a:r>
            <a:endParaRPr sz="2400">
              <a:latin typeface="Bradley Hand ITC"/>
              <a:cs typeface="Bradley Hand IT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3897" y="2734545"/>
            <a:ext cx="4214284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14" baseline="7796" dirty="0" smtClean="0">
                <a:latin typeface="Bradley Hand ITC"/>
                <a:cs typeface="Bradley Hand ITC"/>
              </a:rPr>
              <a:t>th</a:t>
            </a:r>
            <a:r>
              <a:rPr sz="3600" spc="0" baseline="7796" dirty="0" smtClean="0">
                <a:latin typeface="Bradley Hand ITC"/>
                <a:cs typeface="Bradley Hand ITC"/>
              </a:rPr>
              <a:t>e</a:t>
            </a:r>
            <a:r>
              <a:rPr sz="3600" spc="-19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e</a:t>
            </a:r>
            <a:r>
              <a:rPr sz="3600" spc="14" baseline="7796" dirty="0" smtClean="0">
                <a:latin typeface="Bradley Hand ITC"/>
                <a:cs typeface="Bradley Hand ITC"/>
              </a:rPr>
              <a:t>n</a:t>
            </a:r>
            <a:r>
              <a:rPr sz="3600" spc="0" baseline="7796" dirty="0" smtClean="0">
                <a:latin typeface="Bradley Hand ITC"/>
                <a:cs typeface="Bradley Hand ITC"/>
              </a:rPr>
              <a:t>d</a:t>
            </a:r>
            <a:r>
              <a:rPr sz="3600" spc="-14" baseline="7796" dirty="0" smtClean="0">
                <a:latin typeface="Bradley Hand ITC"/>
                <a:cs typeface="Bradley Hand ITC"/>
              </a:rPr>
              <a:t> </a:t>
            </a:r>
            <a:r>
              <a:rPr sz="3600" spc="14" baseline="7796" dirty="0" smtClean="0">
                <a:latin typeface="Bradley Hand ITC"/>
                <a:cs typeface="Bradley Hand ITC"/>
              </a:rPr>
              <a:t>o</a:t>
            </a:r>
            <a:r>
              <a:rPr sz="3600" spc="0" baseline="7796" dirty="0" smtClean="0">
                <a:latin typeface="Bradley Hand ITC"/>
                <a:cs typeface="Bradley Hand ITC"/>
              </a:rPr>
              <a:t>f</a:t>
            </a:r>
            <a:r>
              <a:rPr sz="3600" spc="-19" baseline="7796" dirty="0" smtClean="0">
                <a:latin typeface="Bradley Hand ITC"/>
                <a:cs typeface="Bradley Hand ITC"/>
              </a:rPr>
              <a:t> </a:t>
            </a:r>
            <a:r>
              <a:rPr sz="3600" spc="14" baseline="7796" dirty="0" smtClean="0">
                <a:latin typeface="Bradley Hand ITC"/>
                <a:cs typeface="Bradley Hand ITC"/>
              </a:rPr>
              <a:t>th</a:t>
            </a:r>
            <a:r>
              <a:rPr sz="3600" spc="9" baseline="7796" dirty="0" smtClean="0">
                <a:latin typeface="Bradley Hand ITC"/>
                <a:cs typeface="Bradley Hand ITC"/>
              </a:rPr>
              <a:t>i</a:t>
            </a:r>
            <a:r>
              <a:rPr sz="3600" spc="0" baseline="7796" dirty="0" smtClean="0">
                <a:latin typeface="Bradley Hand ITC"/>
                <a:cs typeface="Bradley Hand ITC"/>
              </a:rPr>
              <a:t>s</a:t>
            </a:r>
            <a:r>
              <a:rPr sz="3600" spc="-24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u</a:t>
            </a:r>
            <a:r>
              <a:rPr sz="3600" spc="14" baseline="7796" dirty="0" smtClean="0">
                <a:latin typeface="Bradley Hand ITC"/>
                <a:cs typeface="Bradley Hand ITC"/>
              </a:rPr>
              <a:t>n</a:t>
            </a:r>
            <a:r>
              <a:rPr sz="3600" spc="9" baseline="7796" dirty="0" smtClean="0">
                <a:latin typeface="Bradley Hand ITC"/>
                <a:cs typeface="Bradley Hand ITC"/>
              </a:rPr>
              <a:t>i</a:t>
            </a:r>
            <a:r>
              <a:rPr sz="3600" spc="14" baseline="7796" dirty="0" smtClean="0">
                <a:latin typeface="Bradley Hand ITC"/>
                <a:cs typeface="Bradley Hand ITC"/>
              </a:rPr>
              <a:t>t</a:t>
            </a:r>
            <a:r>
              <a:rPr sz="3600" spc="0" baseline="7796" dirty="0" smtClean="0">
                <a:latin typeface="Bradley Hand ITC"/>
                <a:cs typeface="Bradley Hand ITC"/>
              </a:rPr>
              <a:t>,</a:t>
            </a:r>
            <a:r>
              <a:rPr sz="3600" spc="-34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pa</a:t>
            </a:r>
            <a:r>
              <a:rPr sz="3600" spc="14" baseline="7796" dirty="0" smtClean="0">
                <a:latin typeface="Bradley Hand ITC"/>
                <a:cs typeface="Bradley Hand ITC"/>
              </a:rPr>
              <a:t>r</a:t>
            </a:r>
            <a:r>
              <a:rPr sz="3600" spc="0" baseline="7796" dirty="0" smtClean="0">
                <a:latin typeface="Bradley Hand ITC"/>
                <a:cs typeface="Bradley Hand ITC"/>
              </a:rPr>
              <a:t>t</a:t>
            </a:r>
            <a:r>
              <a:rPr sz="3600" spc="14" baseline="7796" dirty="0" smtClean="0">
                <a:latin typeface="Bradley Hand ITC"/>
                <a:cs typeface="Bradley Hand ITC"/>
              </a:rPr>
              <a:t>i</a:t>
            </a:r>
            <a:r>
              <a:rPr sz="3600" spc="0" baseline="7796" dirty="0" smtClean="0">
                <a:latin typeface="Bradley Hand ITC"/>
                <a:cs typeface="Bradley Hand ITC"/>
              </a:rPr>
              <a:t>cipan</a:t>
            </a:r>
            <a:r>
              <a:rPr sz="3600" spc="4" baseline="7796" dirty="0" smtClean="0">
                <a:latin typeface="Bradley Hand ITC"/>
                <a:cs typeface="Bradley Hand ITC"/>
              </a:rPr>
              <a:t>t</a:t>
            </a:r>
            <a:r>
              <a:rPr sz="3600" spc="0" baseline="7796" dirty="0" smtClean="0">
                <a:latin typeface="Bradley Hand ITC"/>
                <a:cs typeface="Bradley Hand ITC"/>
              </a:rPr>
              <a:t>s</a:t>
            </a:r>
            <a:endParaRPr sz="2400">
              <a:latin typeface="Bradley Hand ITC"/>
              <a:cs typeface="Bradley Hand IT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68672" y="2734545"/>
            <a:ext cx="1823075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9" baseline="7796" dirty="0" smtClean="0">
                <a:latin typeface="Bradley Hand ITC"/>
                <a:cs typeface="Bradley Hand ITC"/>
              </a:rPr>
              <a:t>s</a:t>
            </a:r>
            <a:r>
              <a:rPr sz="3600" spc="14" baseline="7796" dirty="0" smtClean="0">
                <a:latin typeface="Bradley Hand ITC"/>
                <a:cs typeface="Bradley Hand ITC"/>
              </a:rPr>
              <a:t>ho</a:t>
            </a:r>
            <a:r>
              <a:rPr sz="3600" spc="9" baseline="7796" dirty="0" smtClean="0">
                <a:latin typeface="Bradley Hand ITC"/>
                <a:cs typeface="Bradley Hand ITC"/>
              </a:rPr>
              <a:t>ul</a:t>
            </a:r>
            <a:r>
              <a:rPr sz="3600" spc="0" baseline="7796" dirty="0" smtClean="0">
                <a:latin typeface="Bradley Hand ITC"/>
                <a:cs typeface="Bradley Hand ITC"/>
              </a:rPr>
              <a:t>d</a:t>
            </a:r>
            <a:r>
              <a:rPr sz="3600" spc="-39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b</a:t>
            </a:r>
            <a:r>
              <a:rPr sz="3600" spc="0" baseline="7796" dirty="0" smtClean="0">
                <a:latin typeface="Bradley Hand ITC"/>
                <a:cs typeface="Bradley Hand ITC"/>
              </a:rPr>
              <a:t>e</a:t>
            </a:r>
            <a:r>
              <a:rPr sz="3600" spc="-19" baseline="7796" dirty="0" smtClean="0">
                <a:latin typeface="Bradley Hand ITC"/>
                <a:cs typeface="Bradley Hand ITC"/>
              </a:rPr>
              <a:t> </a:t>
            </a:r>
            <a:r>
              <a:rPr sz="3600" spc="9" baseline="7796" dirty="0" smtClean="0">
                <a:latin typeface="Bradley Hand ITC"/>
                <a:cs typeface="Bradley Hand ITC"/>
              </a:rPr>
              <a:t>abl</a:t>
            </a:r>
            <a:r>
              <a:rPr sz="3600" spc="0" baseline="7796" dirty="0" smtClean="0">
                <a:latin typeface="Bradley Hand ITC"/>
                <a:cs typeface="Bradley Hand ITC"/>
              </a:rPr>
              <a:t>e</a:t>
            </a:r>
            <a:endParaRPr sz="2400" dirty="0">
              <a:latin typeface="Bradley Hand ITC"/>
              <a:cs typeface="Bradley Hand IT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8267" y="3832079"/>
            <a:ext cx="296133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0" baseline="7796" dirty="0" smtClean="0">
                <a:latin typeface="Bradley Hand ITC"/>
                <a:cs typeface="Bradley Hand ITC"/>
              </a:rPr>
              <a:t>1.</a:t>
            </a:r>
            <a:endParaRPr sz="2400">
              <a:latin typeface="Bradley Hand ITC"/>
              <a:cs typeface="Bradley Hand IT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5467" y="3832079"/>
            <a:ext cx="5789468" cy="17939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719">
              <a:lnSpc>
                <a:spcPts val="2690"/>
              </a:lnSpc>
              <a:spcBef>
                <a:spcPts val="134"/>
              </a:spcBef>
            </a:pPr>
            <a:r>
              <a:rPr sz="3600" spc="9" baseline="8909" dirty="0" smtClean="0">
                <a:latin typeface="Bradley Hand ITC"/>
                <a:cs typeface="Bradley Hand ITC"/>
              </a:rPr>
              <a:t>Diff</a:t>
            </a:r>
            <a:r>
              <a:rPr sz="3600" spc="0" baseline="8909" dirty="0" smtClean="0">
                <a:latin typeface="Bradley Hand ITC"/>
                <a:cs typeface="Bradley Hand ITC"/>
              </a:rPr>
              <a:t>e</a:t>
            </a:r>
            <a:r>
              <a:rPr sz="3600" spc="4" baseline="8909" dirty="0" smtClean="0">
                <a:latin typeface="Bradley Hand ITC"/>
                <a:cs typeface="Bradley Hand ITC"/>
              </a:rPr>
              <a:t>r</a:t>
            </a:r>
            <a:r>
              <a:rPr sz="3600" spc="0" baseline="8909" dirty="0" smtClean="0">
                <a:latin typeface="Bradley Hand ITC"/>
                <a:cs typeface="Bradley Hand ITC"/>
              </a:rPr>
              <a:t>e</a:t>
            </a:r>
            <a:r>
              <a:rPr sz="3600" spc="4" baseline="8909" dirty="0" smtClean="0">
                <a:latin typeface="Bradley Hand ITC"/>
                <a:cs typeface="Bradley Hand ITC"/>
              </a:rPr>
              <a:t>n</a:t>
            </a:r>
            <a:r>
              <a:rPr sz="3600" spc="0" baseline="8909" dirty="0" smtClean="0">
                <a:latin typeface="Bradley Hand ITC"/>
                <a:cs typeface="Bradley Hand ITC"/>
              </a:rPr>
              <a:t>t</a:t>
            </a:r>
            <a:r>
              <a:rPr sz="3600" spc="4" baseline="8909" dirty="0" smtClean="0">
                <a:latin typeface="Bradley Hand ITC"/>
                <a:cs typeface="Bradley Hand ITC"/>
              </a:rPr>
              <a:t>i</a:t>
            </a:r>
            <a:r>
              <a:rPr sz="3600" spc="0" baseline="8909" dirty="0" smtClean="0">
                <a:latin typeface="Bradley Hand ITC"/>
                <a:cs typeface="Bradley Hand ITC"/>
              </a:rPr>
              <a:t>ate</a:t>
            </a:r>
            <a:r>
              <a:rPr sz="3600" spc="-29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be</a:t>
            </a:r>
            <a:r>
              <a:rPr sz="3600" spc="14" baseline="8909" dirty="0" smtClean="0">
                <a:latin typeface="Bradley Hand ITC"/>
                <a:cs typeface="Bradley Hand ITC"/>
              </a:rPr>
              <a:t>t</a:t>
            </a:r>
            <a:r>
              <a:rPr sz="3600" spc="9" baseline="8909" dirty="0" smtClean="0">
                <a:latin typeface="Bradley Hand ITC"/>
                <a:cs typeface="Bradley Hand ITC"/>
              </a:rPr>
              <a:t>w</a:t>
            </a:r>
            <a:r>
              <a:rPr sz="3600" spc="0" baseline="8909" dirty="0" smtClean="0">
                <a:latin typeface="Bradley Hand ITC"/>
                <a:cs typeface="Bradley Hand ITC"/>
              </a:rPr>
              <a:t>een</a:t>
            </a:r>
            <a:r>
              <a:rPr sz="3600" spc="-39" baseline="8909" dirty="0" smtClean="0">
                <a:latin typeface="Bradley Hand ITC"/>
                <a:cs typeface="Bradley Hand ITC"/>
              </a:rPr>
              <a:t> </a:t>
            </a:r>
            <a:r>
              <a:rPr sz="3600" spc="14" baseline="8909" dirty="0" smtClean="0">
                <a:latin typeface="Bradley Hand ITC"/>
                <a:cs typeface="Bradley Hand ITC"/>
              </a:rPr>
              <a:t>th</a:t>
            </a:r>
            <a:r>
              <a:rPr sz="3600" spc="0" baseline="8909" dirty="0" smtClean="0">
                <a:latin typeface="Bradley Hand ITC"/>
                <a:cs typeface="Bradley Hand ITC"/>
              </a:rPr>
              <a:t>e</a:t>
            </a:r>
            <a:r>
              <a:rPr sz="3600" spc="-19" baseline="8909" dirty="0" smtClean="0">
                <a:latin typeface="Bradley Hand ITC"/>
                <a:cs typeface="Bradley Hand ITC"/>
              </a:rPr>
              <a:t> </a:t>
            </a:r>
            <a:r>
              <a:rPr sz="3600" spc="14" baseline="8909" dirty="0" smtClean="0">
                <a:latin typeface="Bradley Hand ITC"/>
                <a:cs typeface="Bradley Hand ITC"/>
              </a:rPr>
              <a:t>ro</a:t>
            </a:r>
            <a:r>
              <a:rPr sz="3600" spc="9" baseline="8909" dirty="0" smtClean="0">
                <a:latin typeface="Bradley Hand ITC"/>
                <a:cs typeface="Bradley Hand ITC"/>
              </a:rPr>
              <a:t>l</a:t>
            </a:r>
            <a:r>
              <a:rPr sz="3600" spc="0" baseline="8909" dirty="0" smtClean="0">
                <a:latin typeface="Bradley Hand ITC"/>
                <a:cs typeface="Bradley Hand ITC"/>
              </a:rPr>
              <a:t>e</a:t>
            </a:r>
            <a:r>
              <a:rPr sz="3600" spc="-44" baseline="8909" dirty="0" smtClean="0">
                <a:latin typeface="Bradley Hand ITC"/>
                <a:cs typeface="Bradley Hand ITC"/>
              </a:rPr>
              <a:t> </a:t>
            </a:r>
            <a:r>
              <a:rPr sz="3600" spc="14" baseline="8909" dirty="0" smtClean="0">
                <a:latin typeface="Bradley Hand ITC"/>
                <a:cs typeface="Bradley Hand ITC"/>
              </a:rPr>
              <a:t>o</a:t>
            </a:r>
            <a:r>
              <a:rPr sz="3600" spc="0" baseline="8909" dirty="0" smtClean="0">
                <a:latin typeface="Bradley Hand ITC"/>
                <a:cs typeface="Bradley Hand ITC"/>
              </a:rPr>
              <a:t>f</a:t>
            </a:r>
            <a:r>
              <a:rPr sz="3600" spc="-9" baseline="8909" dirty="0" smtClean="0">
                <a:latin typeface="Bradley Hand ITC"/>
                <a:cs typeface="Bradley Hand ITC"/>
              </a:rPr>
              <a:t> </a:t>
            </a:r>
            <a:r>
              <a:rPr sz="3600" spc="0" baseline="8909" dirty="0" smtClean="0">
                <a:latin typeface="Bradley Hand ITC"/>
                <a:cs typeface="Bradley Hand ITC"/>
              </a:rPr>
              <a:t>a </a:t>
            </a:r>
            <a:r>
              <a:rPr sz="3600" spc="14" baseline="8909" dirty="0" smtClean="0">
                <a:latin typeface="Bradley Hand ITC"/>
                <a:cs typeface="Bradley Hand ITC"/>
              </a:rPr>
              <a:t>t</a:t>
            </a:r>
            <a:r>
              <a:rPr sz="3600" spc="9" baseline="8909" dirty="0" smtClean="0">
                <a:latin typeface="Bradley Hand ITC"/>
                <a:cs typeface="Bradley Hand ITC"/>
              </a:rPr>
              <a:t>ea</a:t>
            </a:r>
            <a:r>
              <a:rPr sz="3600" spc="0" baseline="8909" dirty="0" smtClean="0">
                <a:latin typeface="Bradley Hand ITC"/>
                <a:cs typeface="Bradley Hand ITC"/>
              </a:rPr>
              <a:t>c</a:t>
            </a:r>
            <a:r>
              <a:rPr sz="3600" spc="9" baseline="8909" dirty="0" smtClean="0">
                <a:latin typeface="Bradley Hand ITC"/>
                <a:cs typeface="Bradley Hand ITC"/>
              </a:rPr>
              <a:t>h</a:t>
            </a:r>
            <a:r>
              <a:rPr sz="3600" spc="0" baseline="8909" dirty="0" smtClean="0">
                <a:latin typeface="Bradley Hand ITC"/>
                <a:cs typeface="Bradley Hand ITC"/>
              </a:rPr>
              <a:t>er</a:t>
            </a:r>
            <a:r>
              <a:rPr sz="3600" spc="-39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i</a:t>
            </a:r>
            <a:r>
              <a:rPr sz="3600" spc="0" baseline="8909" dirty="0" smtClean="0">
                <a:latin typeface="Bradley Hand ITC"/>
                <a:cs typeface="Bradley Hand ITC"/>
              </a:rPr>
              <a:t>n</a:t>
            </a:r>
            <a:endParaRPr sz="2400" dirty="0">
              <a:latin typeface="Bradley Hand ITC"/>
              <a:cs typeface="Bradley Hand ITC"/>
            </a:endParaRPr>
          </a:p>
          <a:p>
            <a:pPr marL="12700" marR="45719">
              <a:lnSpc>
                <a:spcPts val="2880"/>
              </a:lnSpc>
              <a:spcBef>
                <a:spcPts val="9"/>
              </a:spcBef>
            </a:pPr>
            <a:r>
              <a:rPr sz="3600" spc="14" baseline="8909" dirty="0" smtClean="0">
                <a:latin typeface="Bradley Hand ITC"/>
                <a:cs typeface="Bradley Hand ITC"/>
              </a:rPr>
              <a:t>tr</a:t>
            </a:r>
            <a:r>
              <a:rPr sz="3600" spc="9" baseline="8909" dirty="0" smtClean="0">
                <a:latin typeface="Bradley Hand ITC"/>
                <a:cs typeface="Bradley Hand ITC"/>
              </a:rPr>
              <a:t>a</a:t>
            </a:r>
            <a:r>
              <a:rPr sz="3600" spc="0" baseline="8909" dirty="0" smtClean="0">
                <a:latin typeface="Bradley Hand ITC"/>
                <a:cs typeface="Bradley Hand ITC"/>
              </a:rPr>
              <a:t>ditio</a:t>
            </a:r>
            <a:r>
              <a:rPr sz="3600" spc="4" baseline="8909" dirty="0" smtClean="0">
                <a:latin typeface="Bradley Hand ITC"/>
                <a:cs typeface="Bradley Hand ITC"/>
              </a:rPr>
              <a:t>n</a:t>
            </a:r>
            <a:r>
              <a:rPr sz="3600" spc="0" baseline="8909" dirty="0" smtClean="0">
                <a:latin typeface="Bradley Hand ITC"/>
                <a:cs typeface="Bradley Hand ITC"/>
              </a:rPr>
              <a:t>al</a:t>
            </a:r>
            <a:r>
              <a:rPr sz="3600" spc="-34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lea</a:t>
            </a:r>
            <a:r>
              <a:rPr sz="3600" spc="14" baseline="8909" dirty="0" smtClean="0">
                <a:latin typeface="Bradley Hand ITC"/>
                <a:cs typeface="Bradley Hand ITC"/>
              </a:rPr>
              <a:t>r</a:t>
            </a:r>
            <a:r>
              <a:rPr sz="3600" spc="0" baseline="8909" dirty="0" smtClean="0">
                <a:latin typeface="Bradley Hand ITC"/>
                <a:cs typeface="Bradley Hand ITC"/>
              </a:rPr>
              <a:t>ni</a:t>
            </a:r>
            <a:r>
              <a:rPr sz="3600" spc="4" baseline="8909" dirty="0" smtClean="0">
                <a:latin typeface="Bradley Hand ITC"/>
                <a:cs typeface="Bradley Hand ITC"/>
              </a:rPr>
              <a:t>n</a:t>
            </a:r>
            <a:r>
              <a:rPr sz="3600" spc="0" baseline="8909" dirty="0" smtClean="0">
                <a:latin typeface="Bradley Hand ITC"/>
                <a:cs typeface="Bradley Hand ITC"/>
              </a:rPr>
              <a:t>g</a:t>
            </a:r>
            <a:r>
              <a:rPr sz="3600" spc="-44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envi</a:t>
            </a:r>
            <a:r>
              <a:rPr sz="3600" spc="0" baseline="8909" dirty="0" smtClean="0">
                <a:latin typeface="Bradley Hand ITC"/>
                <a:cs typeface="Bradley Hand ITC"/>
              </a:rPr>
              <a:t>ronment</a:t>
            </a:r>
            <a:r>
              <a:rPr sz="3600" spc="-44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an</a:t>
            </a:r>
            <a:r>
              <a:rPr sz="3600" spc="0" baseline="8909" dirty="0" smtClean="0">
                <a:latin typeface="Bradley Hand ITC"/>
                <a:cs typeface="Bradley Hand ITC"/>
              </a:rPr>
              <a:t>d</a:t>
            </a:r>
            <a:r>
              <a:rPr sz="3600" spc="-29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P</a:t>
            </a:r>
            <a:r>
              <a:rPr sz="3600" spc="0" baseline="8909" dirty="0" smtClean="0">
                <a:latin typeface="Bradley Hand ITC"/>
                <a:cs typeface="Bradley Hand ITC"/>
              </a:rPr>
              <a:t>BL</a:t>
            </a:r>
            <a:endParaRPr sz="2400" dirty="0">
              <a:latin typeface="Bradley Hand ITC"/>
              <a:cs typeface="Bradley Hand ITC"/>
            </a:endParaRPr>
          </a:p>
          <a:p>
            <a:pPr marL="12700" marR="45719">
              <a:lnSpc>
                <a:spcPts val="2880"/>
              </a:lnSpc>
            </a:pPr>
            <a:r>
              <a:rPr sz="3600" spc="9" baseline="8909" dirty="0" smtClean="0">
                <a:latin typeface="Bradley Hand ITC"/>
                <a:cs typeface="Bradley Hand ITC"/>
              </a:rPr>
              <a:t>se</a:t>
            </a:r>
            <a:r>
              <a:rPr sz="3600" spc="14" baseline="8909" dirty="0" smtClean="0">
                <a:latin typeface="Bradley Hand ITC"/>
                <a:cs typeface="Bradley Hand ITC"/>
              </a:rPr>
              <a:t>t</a:t>
            </a:r>
            <a:r>
              <a:rPr sz="3600" spc="0" baseline="8909" dirty="0" smtClean="0">
                <a:latin typeface="Bradley Hand ITC"/>
                <a:cs typeface="Bradley Hand ITC"/>
              </a:rPr>
              <a:t>t</a:t>
            </a:r>
            <a:r>
              <a:rPr sz="3600" spc="4" baseline="8909" dirty="0" smtClean="0">
                <a:latin typeface="Bradley Hand ITC"/>
                <a:cs typeface="Bradley Hand ITC"/>
              </a:rPr>
              <a:t>i</a:t>
            </a:r>
            <a:r>
              <a:rPr sz="3600" spc="0" baseline="8909" dirty="0" smtClean="0">
                <a:latin typeface="Bradley Hand ITC"/>
                <a:cs typeface="Bradley Hand ITC"/>
              </a:rPr>
              <a:t>n</a:t>
            </a:r>
            <a:r>
              <a:rPr sz="3600" spc="4" baseline="8909" dirty="0" smtClean="0">
                <a:latin typeface="Bradley Hand ITC"/>
                <a:cs typeface="Bradley Hand ITC"/>
              </a:rPr>
              <a:t>g</a:t>
            </a:r>
            <a:r>
              <a:rPr sz="3600" spc="9" baseline="8909" dirty="0" smtClean="0">
                <a:latin typeface="Bradley Hand ITC"/>
                <a:cs typeface="Bradley Hand ITC"/>
              </a:rPr>
              <a:t>s</a:t>
            </a:r>
            <a:r>
              <a:rPr sz="3600" spc="0" baseline="8909" dirty="0" smtClean="0">
                <a:latin typeface="Bradley Hand ITC"/>
                <a:cs typeface="Bradley Hand ITC"/>
              </a:rPr>
              <a:t>.</a:t>
            </a:r>
            <a:endParaRPr sz="2400" dirty="0">
              <a:latin typeface="Bradley Hand ITC"/>
              <a:cs typeface="Bradley Hand ITC"/>
            </a:endParaRPr>
          </a:p>
          <a:p>
            <a:pPr marL="12700">
              <a:lnSpc>
                <a:spcPts val="2880"/>
              </a:lnSpc>
            </a:pPr>
            <a:r>
              <a:rPr sz="3600" spc="4" baseline="8909" dirty="0" smtClean="0">
                <a:latin typeface="Bradley Hand ITC"/>
                <a:cs typeface="Bradley Hand ITC"/>
              </a:rPr>
              <a:t>Id</a:t>
            </a:r>
            <a:r>
              <a:rPr sz="3600" spc="9" baseline="8909" dirty="0" smtClean="0">
                <a:latin typeface="Bradley Hand ITC"/>
                <a:cs typeface="Bradley Hand ITC"/>
              </a:rPr>
              <a:t>e</a:t>
            </a:r>
            <a:r>
              <a:rPr sz="3600" spc="0" baseline="8909" dirty="0" smtClean="0">
                <a:latin typeface="Bradley Hand ITC"/>
                <a:cs typeface="Bradley Hand ITC"/>
              </a:rPr>
              <a:t>n</a:t>
            </a:r>
            <a:r>
              <a:rPr sz="3600" spc="4" baseline="8909" dirty="0" smtClean="0">
                <a:latin typeface="Bradley Hand ITC"/>
                <a:cs typeface="Bradley Hand ITC"/>
              </a:rPr>
              <a:t>t</a:t>
            </a:r>
            <a:r>
              <a:rPr sz="3600" spc="9" baseline="8909" dirty="0" smtClean="0">
                <a:latin typeface="Bradley Hand ITC"/>
                <a:cs typeface="Bradley Hand ITC"/>
              </a:rPr>
              <a:t>i</a:t>
            </a:r>
            <a:r>
              <a:rPr sz="3600" spc="0" baseline="8909" dirty="0" smtClean="0">
                <a:latin typeface="Bradley Hand ITC"/>
                <a:cs typeface="Bradley Hand ITC"/>
              </a:rPr>
              <a:t>fy</a:t>
            </a:r>
            <a:r>
              <a:rPr sz="3600" spc="-24" baseline="8909" dirty="0" smtClean="0">
                <a:latin typeface="Bradley Hand ITC"/>
                <a:cs typeface="Bradley Hand ITC"/>
              </a:rPr>
              <a:t> </a:t>
            </a:r>
            <a:r>
              <a:rPr sz="3600" spc="0" baseline="8909" dirty="0" smtClean="0">
                <a:latin typeface="Bradley Hand ITC"/>
                <a:cs typeface="Bradley Hand ITC"/>
              </a:rPr>
              <a:t>c</a:t>
            </a:r>
            <a:r>
              <a:rPr sz="3600" spc="19" baseline="8909" dirty="0" smtClean="0">
                <a:latin typeface="Bradley Hand ITC"/>
                <a:cs typeface="Bradley Hand ITC"/>
              </a:rPr>
              <a:t>h</a:t>
            </a:r>
            <a:r>
              <a:rPr sz="3600" spc="9" baseline="8909" dirty="0" smtClean="0">
                <a:latin typeface="Bradley Hand ITC"/>
                <a:cs typeface="Bradley Hand ITC"/>
              </a:rPr>
              <a:t>all</a:t>
            </a:r>
            <a:r>
              <a:rPr sz="3600" spc="0" baseline="8909" dirty="0" smtClean="0">
                <a:latin typeface="Bradley Hand ITC"/>
                <a:cs typeface="Bradley Hand ITC"/>
              </a:rPr>
              <a:t>e</a:t>
            </a:r>
            <a:r>
              <a:rPr sz="3600" spc="4" baseline="8909" dirty="0" smtClean="0">
                <a:latin typeface="Bradley Hand ITC"/>
                <a:cs typeface="Bradley Hand ITC"/>
              </a:rPr>
              <a:t>n</a:t>
            </a:r>
            <a:r>
              <a:rPr sz="3600" spc="0" baseline="8909" dirty="0" smtClean="0">
                <a:latin typeface="Bradley Hand ITC"/>
                <a:cs typeface="Bradley Hand ITC"/>
              </a:rPr>
              <a:t>ges</a:t>
            </a:r>
            <a:r>
              <a:rPr sz="3600" spc="-39" baseline="8909" dirty="0" smtClean="0">
                <a:latin typeface="Bradley Hand ITC"/>
                <a:cs typeface="Bradley Hand ITC"/>
              </a:rPr>
              <a:t> </a:t>
            </a:r>
            <a:r>
              <a:rPr sz="3600" spc="14" baseline="8909" dirty="0" smtClean="0">
                <a:latin typeface="Bradley Hand ITC"/>
                <a:cs typeface="Bradley Hand ITC"/>
              </a:rPr>
              <a:t>o</a:t>
            </a:r>
            <a:r>
              <a:rPr sz="3600" spc="0" baseline="8909" dirty="0" smtClean="0">
                <a:latin typeface="Bradley Hand ITC"/>
                <a:cs typeface="Bradley Hand ITC"/>
              </a:rPr>
              <a:t>f</a:t>
            </a:r>
            <a:r>
              <a:rPr sz="3600" spc="-9" baseline="8909" dirty="0" smtClean="0">
                <a:latin typeface="Bradley Hand ITC"/>
                <a:cs typeface="Bradley Hand ITC"/>
              </a:rPr>
              <a:t> </a:t>
            </a:r>
            <a:r>
              <a:rPr sz="3600" spc="9" baseline="8909" dirty="0" smtClean="0">
                <a:latin typeface="Bradley Hand ITC"/>
                <a:cs typeface="Bradley Hand ITC"/>
              </a:rPr>
              <a:t>a</a:t>
            </a:r>
            <a:r>
              <a:rPr sz="3600" spc="4" baseline="8909" dirty="0" smtClean="0">
                <a:latin typeface="Bradley Hand ITC"/>
                <a:cs typeface="Bradley Hand ITC"/>
              </a:rPr>
              <a:t>d</a:t>
            </a:r>
            <a:r>
              <a:rPr sz="3600" spc="14" baseline="8909" dirty="0" smtClean="0">
                <a:latin typeface="Bradley Hand ITC"/>
                <a:cs typeface="Bradley Hand ITC"/>
              </a:rPr>
              <a:t>o</a:t>
            </a:r>
            <a:r>
              <a:rPr sz="3600" spc="0" baseline="8909" dirty="0" smtClean="0">
                <a:latin typeface="Bradley Hand ITC"/>
                <a:cs typeface="Bradley Hand ITC"/>
              </a:rPr>
              <a:t>p</a:t>
            </a:r>
            <a:r>
              <a:rPr sz="3600" spc="4" baseline="8909" dirty="0" smtClean="0">
                <a:latin typeface="Bradley Hand ITC"/>
                <a:cs typeface="Bradley Hand ITC"/>
              </a:rPr>
              <a:t>t</a:t>
            </a:r>
            <a:r>
              <a:rPr sz="3600" spc="0" baseline="8909" dirty="0" smtClean="0">
                <a:latin typeface="Bradley Hand ITC"/>
                <a:cs typeface="Bradley Hand ITC"/>
              </a:rPr>
              <a:t>ing</a:t>
            </a:r>
            <a:r>
              <a:rPr sz="3600" spc="-39" baseline="8909" dirty="0" smtClean="0">
                <a:latin typeface="Bradley Hand ITC"/>
                <a:cs typeface="Bradley Hand ITC"/>
              </a:rPr>
              <a:t> </a:t>
            </a:r>
            <a:r>
              <a:rPr sz="3600" spc="0" baseline="8909" dirty="0" smtClean="0">
                <a:latin typeface="Bradley Hand ITC"/>
                <a:cs typeface="Bradley Hand ITC"/>
              </a:rPr>
              <a:t>a </a:t>
            </a:r>
            <a:r>
              <a:rPr sz="3600" spc="9" baseline="8909" dirty="0" smtClean="0">
                <a:latin typeface="Bradley Hand ITC"/>
                <a:cs typeface="Bradley Hand ITC"/>
              </a:rPr>
              <a:t>fa</a:t>
            </a:r>
            <a:r>
              <a:rPr sz="3600" spc="0" baseline="8909" dirty="0" smtClean="0">
                <a:latin typeface="Bradley Hand ITC"/>
                <a:cs typeface="Bradley Hand ITC"/>
              </a:rPr>
              <a:t>c</a:t>
            </a:r>
            <a:r>
              <a:rPr sz="3600" spc="19" baseline="8909" dirty="0" smtClean="0">
                <a:latin typeface="Bradley Hand ITC"/>
                <a:cs typeface="Bradley Hand ITC"/>
              </a:rPr>
              <a:t>i</a:t>
            </a:r>
            <a:r>
              <a:rPr sz="3600" spc="9" baseline="8909" dirty="0" smtClean="0">
                <a:latin typeface="Bradley Hand ITC"/>
                <a:cs typeface="Bradley Hand ITC"/>
              </a:rPr>
              <a:t>l</a:t>
            </a:r>
            <a:r>
              <a:rPr sz="3600" spc="0" baseline="8909" dirty="0" smtClean="0">
                <a:latin typeface="Bradley Hand ITC"/>
                <a:cs typeface="Bradley Hand ITC"/>
              </a:rPr>
              <a:t>i</a:t>
            </a:r>
            <a:r>
              <a:rPr sz="3600" spc="4" baseline="8909" dirty="0" smtClean="0">
                <a:latin typeface="Bradley Hand ITC"/>
                <a:cs typeface="Bradley Hand ITC"/>
              </a:rPr>
              <a:t>t</a:t>
            </a:r>
            <a:r>
              <a:rPr sz="3600" spc="0" baseline="8909" dirty="0" smtClean="0">
                <a:latin typeface="Bradley Hand ITC"/>
                <a:cs typeface="Bradley Hand ITC"/>
              </a:rPr>
              <a:t>at</a:t>
            </a:r>
            <a:r>
              <a:rPr sz="3600" spc="4" baseline="8909" dirty="0" smtClean="0">
                <a:latin typeface="Bradley Hand ITC"/>
                <a:cs typeface="Bradley Hand ITC"/>
              </a:rPr>
              <a:t>i</a:t>
            </a:r>
            <a:r>
              <a:rPr sz="3600" spc="0" baseline="8909" dirty="0" smtClean="0">
                <a:latin typeface="Bradley Hand ITC"/>
                <a:cs typeface="Bradley Hand ITC"/>
              </a:rPr>
              <a:t>ve</a:t>
            </a:r>
            <a:endParaRPr sz="2400" dirty="0">
              <a:latin typeface="Bradley Hand ITC"/>
              <a:cs typeface="Bradley Hand ITC"/>
            </a:endParaRPr>
          </a:p>
          <a:p>
            <a:pPr marL="12700" marR="45719">
              <a:lnSpc>
                <a:spcPts val="2795"/>
              </a:lnSpc>
            </a:pPr>
            <a:r>
              <a:rPr sz="3600" spc="14" baseline="6682" dirty="0" smtClean="0">
                <a:latin typeface="Bradley Hand ITC"/>
                <a:cs typeface="Bradley Hand ITC"/>
              </a:rPr>
              <a:t>ro</a:t>
            </a:r>
            <a:r>
              <a:rPr sz="3600" spc="9" baseline="6682" dirty="0" smtClean="0">
                <a:latin typeface="Bradley Hand ITC"/>
                <a:cs typeface="Bradley Hand ITC"/>
              </a:rPr>
              <a:t>l</a:t>
            </a:r>
            <a:r>
              <a:rPr sz="3600" spc="0" baseline="6682" dirty="0" smtClean="0">
                <a:latin typeface="Bradley Hand ITC"/>
                <a:cs typeface="Bradley Hand ITC"/>
              </a:rPr>
              <a:t>e</a:t>
            </a:r>
            <a:r>
              <a:rPr sz="3600" spc="-44" baseline="6682" dirty="0" smtClean="0">
                <a:latin typeface="Bradley Hand ITC"/>
                <a:cs typeface="Bradley Hand ITC"/>
              </a:rPr>
              <a:t> </a:t>
            </a:r>
            <a:r>
              <a:rPr sz="3600" spc="9" baseline="6682" dirty="0" smtClean="0">
                <a:latin typeface="Bradley Hand ITC"/>
                <a:cs typeface="Bradley Hand ITC"/>
              </a:rPr>
              <a:t>i</a:t>
            </a:r>
            <a:r>
              <a:rPr sz="3600" spc="0" baseline="6682" dirty="0" smtClean="0">
                <a:latin typeface="Bradley Hand ITC"/>
                <a:cs typeface="Bradley Hand ITC"/>
              </a:rPr>
              <a:t>n</a:t>
            </a:r>
            <a:r>
              <a:rPr sz="3600" spc="-9" baseline="6682" dirty="0" smtClean="0">
                <a:latin typeface="Bradley Hand ITC"/>
                <a:cs typeface="Bradley Hand ITC"/>
              </a:rPr>
              <a:t> </a:t>
            </a:r>
            <a:r>
              <a:rPr sz="3600" spc="9" baseline="6682" dirty="0" smtClean="0">
                <a:latin typeface="Bradley Hand ITC"/>
                <a:cs typeface="Bradley Hand ITC"/>
              </a:rPr>
              <a:t>P</a:t>
            </a:r>
            <a:r>
              <a:rPr sz="3600" spc="0" baseline="6682" dirty="0" smtClean="0">
                <a:latin typeface="Bradley Hand ITC"/>
                <a:cs typeface="Bradley Hand ITC"/>
              </a:rPr>
              <a:t>B</a:t>
            </a:r>
            <a:r>
              <a:rPr sz="3600" spc="14" baseline="6682" dirty="0" smtClean="0">
                <a:latin typeface="Bradley Hand ITC"/>
                <a:cs typeface="Bradley Hand ITC"/>
              </a:rPr>
              <a:t>L</a:t>
            </a:r>
            <a:r>
              <a:rPr sz="3600" spc="0" baseline="6682" dirty="0" smtClean="0">
                <a:latin typeface="Bradley Hand ITC"/>
                <a:cs typeface="Bradley Hand ITC"/>
              </a:rPr>
              <a:t>.</a:t>
            </a:r>
            <a:endParaRPr sz="2400" dirty="0">
              <a:latin typeface="Bradley Hand ITC"/>
              <a:cs typeface="Bradley Hand IT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58267" y="4929613"/>
            <a:ext cx="321016" cy="330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sz="3600" spc="0" baseline="7796" dirty="0" smtClean="0">
                <a:latin typeface="Bradley Hand ITC"/>
                <a:cs typeface="Bradley Hand ITC"/>
              </a:rPr>
              <a:t>2.</a:t>
            </a:r>
            <a:endParaRPr sz="2400">
              <a:latin typeface="Bradley Hand ITC"/>
              <a:cs typeface="Bradley Hand ITC"/>
            </a:endParaRPr>
          </a:p>
        </p:txBody>
      </p:sp>
      <p:pic>
        <p:nvPicPr>
          <p:cNvPr id="27" name="Picture 26" descr="C:\Users\ASUS\Downloads\utk slai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214290"/>
            <a:ext cx="1000132" cy="1071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Rectangle 27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132856"/>
            <a:ext cx="61926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hlinkClick r:id="rId2" action="ppaction://hlinkfile"/>
              </a:rPr>
              <a:t>Types of Teachers at School</a:t>
            </a:r>
            <a:endParaRPr lang="ms-MY" sz="6000" dirty="0"/>
          </a:p>
        </p:txBody>
      </p:sp>
    </p:spTree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23977" y="1052702"/>
            <a:ext cx="7488428" cy="504063"/>
          </a:xfrm>
          <a:custGeom>
            <a:avLst/>
            <a:gdLst/>
            <a:ahLst/>
            <a:cxnLst/>
            <a:rect l="l" t="t" r="r" b="b"/>
            <a:pathLst>
              <a:path w="7488428" h="504063">
                <a:moveTo>
                  <a:pt x="0" y="252095"/>
                </a:moveTo>
                <a:lnTo>
                  <a:pt x="12411" y="272764"/>
                </a:lnTo>
                <a:lnTo>
                  <a:pt x="49003" y="292973"/>
                </a:lnTo>
                <a:lnTo>
                  <a:pt x="108812" y="312656"/>
                </a:lnTo>
                <a:lnTo>
                  <a:pt x="190875" y="331749"/>
                </a:lnTo>
                <a:lnTo>
                  <a:pt x="294229" y="350186"/>
                </a:lnTo>
                <a:lnTo>
                  <a:pt x="417909" y="367903"/>
                </a:lnTo>
                <a:lnTo>
                  <a:pt x="560952" y="384836"/>
                </a:lnTo>
                <a:lnTo>
                  <a:pt x="722396" y="400918"/>
                </a:lnTo>
                <a:lnTo>
                  <a:pt x="901276" y="416086"/>
                </a:lnTo>
                <a:lnTo>
                  <a:pt x="1096629" y="430276"/>
                </a:lnTo>
                <a:lnTo>
                  <a:pt x="1307491" y="443421"/>
                </a:lnTo>
                <a:lnTo>
                  <a:pt x="1532900" y="455457"/>
                </a:lnTo>
                <a:lnTo>
                  <a:pt x="1771891" y="466320"/>
                </a:lnTo>
                <a:lnTo>
                  <a:pt x="2023501" y="475945"/>
                </a:lnTo>
                <a:lnTo>
                  <a:pt x="2286767" y="484266"/>
                </a:lnTo>
                <a:lnTo>
                  <a:pt x="2560726" y="491220"/>
                </a:lnTo>
                <a:lnTo>
                  <a:pt x="2844413" y="496742"/>
                </a:lnTo>
                <a:lnTo>
                  <a:pt x="3136866" y="500766"/>
                </a:lnTo>
                <a:lnTo>
                  <a:pt x="3437120" y="503227"/>
                </a:lnTo>
                <a:lnTo>
                  <a:pt x="3744214" y="504063"/>
                </a:lnTo>
                <a:lnTo>
                  <a:pt x="4051289" y="503227"/>
                </a:lnTo>
                <a:lnTo>
                  <a:pt x="4351530" y="500766"/>
                </a:lnTo>
                <a:lnTo>
                  <a:pt x="4643973" y="496742"/>
                </a:lnTo>
                <a:lnTo>
                  <a:pt x="4927652" y="491220"/>
                </a:lnTo>
                <a:lnTo>
                  <a:pt x="5201606" y="484266"/>
                </a:lnTo>
                <a:lnTo>
                  <a:pt x="5464870" y="475945"/>
                </a:lnTo>
                <a:lnTo>
                  <a:pt x="5716480" y="466320"/>
                </a:lnTo>
                <a:lnTo>
                  <a:pt x="5955472" y="455457"/>
                </a:lnTo>
                <a:lnTo>
                  <a:pt x="6180884" y="443421"/>
                </a:lnTo>
                <a:lnTo>
                  <a:pt x="6391751" y="430276"/>
                </a:lnTo>
                <a:lnTo>
                  <a:pt x="6587109" y="416086"/>
                </a:lnTo>
                <a:lnTo>
                  <a:pt x="6765995" y="400918"/>
                </a:lnTo>
                <a:lnTo>
                  <a:pt x="6927444" y="384836"/>
                </a:lnTo>
                <a:lnTo>
                  <a:pt x="7070494" y="367903"/>
                </a:lnTo>
                <a:lnTo>
                  <a:pt x="7194180" y="350186"/>
                </a:lnTo>
                <a:lnTo>
                  <a:pt x="7297539" y="331749"/>
                </a:lnTo>
                <a:lnTo>
                  <a:pt x="7379607" y="312656"/>
                </a:lnTo>
                <a:lnTo>
                  <a:pt x="7439420" y="292973"/>
                </a:lnTo>
                <a:lnTo>
                  <a:pt x="7476015" y="272764"/>
                </a:lnTo>
                <a:lnTo>
                  <a:pt x="7488428" y="252095"/>
                </a:lnTo>
                <a:lnTo>
                  <a:pt x="7439420" y="211212"/>
                </a:lnTo>
                <a:lnTo>
                  <a:pt x="7379607" y="191525"/>
                </a:lnTo>
                <a:lnTo>
                  <a:pt x="7297539" y="172427"/>
                </a:lnTo>
                <a:lnTo>
                  <a:pt x="7194180" y="153983"/>
                </a:lnTo>
                <a:lnTo>
                  <a:pt x="7070494" y="136258"/>
                </a:lnTo>
                <a:lnTo>
                  <a:pt x="6927444" y="119318"/>
                </a:lnTo>
                <a:lnTo>
                  <a:pt x="6765995" y="103226"/>
                </a:lnTo>
                <a:lnTo>
                  <a:pt x="6587109" y="88049"/>
                </a:lnTo>
                <a:lnTo>
                  <a:pt x="6391751" y="73850"/>
                </a:lnTo>
                <a:lnTo>
                  <a:pt x="6180884" y="60695"/>
                </a:lnTo>
                <a:lnTo>
                  <a:pt x="5955472" y="48650"/>
                </a:lnTo>
                <a:lnTo>
                  <a:pt x="5716480" y="37778"/>
                </a:lnTo>
                <a:lnTo>
                  <a:pt x="5464870" y="28145"/>
                </a:lnTo>
                <a:lnTo>
                  <a:pt x="5201606" y="19815"/>
                </a:lnTo>
                <a:lnTo>
                  <a:pt x="4927652" y="12855"/>
                </a:lnTo>
                <a:lnTo>
                  <a:pt x="4643973" y="7328"/>
                </a:lnTo>
                <a:lnTo>
                  <a:pt x="4351530" y="3300"/>
                </a:lnTo>
                <a:lnTo>
                  <a:pt x="4051289" y="835"/>
                </a:lnTo>
                <a:lnTo>
                  <a:pt x="3744214" y="0"/>
                </a:lnTo>
                <a:lnTo>
                  <a:pt x="3437138" y="835"/>
                </a:lnTo>
                <a:lnTo>
                  <a:pt x="3136897" y="3300"/>
                </a:lnTo>
                <a:lnTo>
                  <a:pt x="2844456" y="7328"/>
                </a:lnTo>
                <a:lnTo>
                  <a:pt x="2560777" y="12855"/>
                </a:lnTo>
                <a:lnTo>
                  <a:pt x="2286825" y="19815"/>
                </a:lnTo>
                <a:lnTo>
                  <a:pt x="2023562" y="28145"/>
                </a:lnTo>
                <a:lnTo>
                  <a:pt x="1771953" y="37778"/>
                </a:lnTo>
                <a:lnTo>
                  <a:pt x="1532962" y="48650"/>
                </a:lnTo>
                <a:lnTo>
                  <a:pt x="1307551" y="60695"/>
                </a:lnTo>
                <a:lnTo>
                  <a:pt x="1096686" y="73850"/>
                </a:lnTo>
                <a:lnTo>
                  <a:pt x="901329" y="88049"/>
                </a:lnTo>
                <a:lnTo>
                  <a:pt x="722443" y="103226"/>
                </a:lnTo>
                <a:lnTo>
                  <a:pt x="560994" y="119318"/>
                </a:lnTo>
                <a:lnTo>
                  <a:pt x="417944" y="136258"/>
                </a:lnTo>
                <a:lnTo>
                  <a:pt x="294257" y="153983"/>
                </a:lnTo>
                <a:lnTo>
                  <a:pt x="190897" y="172427"/>
                </a:lnTo>
                <a:lnTo>
                  <a:pt x="108828" y="191525"/>
                </a:lnTo>
                <a:lnTo>
                  <a:pt x="49013" y="211212"/>
                </a:lnTo>
                <a:lnTo>
                  <a:pt x="12415" y="231424"/>
                </a:lnTo>
                <a:lnTo>
                  <a:pt x="0" y="25209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3977" y="1052702"/>
            <a:ext cx="7488428" cy="504063"/>
          </a:xfrm>
          <a:custGeom>
            <a:avLst/>
            <a:gdLst/>
            <a:ahLst/>
            <a:cxnLst/>
            <a:rect l="l" t="t" r="r" b="b"/>
            <a:pathLst>
              <a:path w="7488428" h="504063">
                <a:moveTo>
                  <a:pt x="0" y="252095"/>
                </a:moveTo>
                <a:lnTo>
                  <a:pt x="49013" y="211212"/>
                </a:lnTo>
                <a:lnTo>
                  <a:pt x="108828" y="191525"/>
                </a:lnTo>
                <a:lnTo>
                  <a:pt x="190897" y="172427"/>
                </a:lnTo>
                <a:lnTo>
                  <a:pt x="294257" y="153983"/>
                </a:lnTo>
                <a:lnTo>
                  <a:pt x="417944" y="136258"/>
                </a:lnTo>
                <a:lnTo>
                  <a:pt x="560994" y="119318"/>
                </a:lnTo>
                <a:lnTo>
                  <a:pt x="722443" y="103226"/>
                </a:lnTo>
                <a:lnTo>
                  <a:pt x="901329" y="88049"/>
                </a:lnTo>
                <a:lnTo>
                  <a:pt x="1096686" y="73850"/>
                </a:lnTo>
                <a:lnTo>
                  <a:pt x="1307551" y="60695"/>
                </a:lnTo>
                <a:lnTo>
                  <a:pt x="1532962" y="48650"/>
                </a:lnTo>
                <a:lnTo>
                  <a:pt x="1771953" y="37778"/>
                </a:lnTo>
                <a:lnTo>
                  <a:pt x="2023562" y="28145"/>
                </a:lnTo>
                <a:lnTo>
                  <a:pt x="2286825" y="19815"/>
                </a:lnTo>
                <a:lnTo>
                  <a:pt x="2560777" y="12855"/>
                </a:lnTo>
                <a:lnTo>
                  <a:pt x="2844456" y="7328"/>
                </a:lnTo>
                <a:lnTo>
                  <a:pt x="3136897" y="3300"/>
                </a:lnTo>
                <a:lnTo>
                  <a:pt x="3437138" y="835"/>
                </a:lnTo>
                <a:lnTo>
                  <a:pt x="3744214" y="0"/>
                </a:lnTo>
                <a:lnTo>
                  <a:pt x="4051289" y="835"/>
                </a:lnTo>
                <a:lnTo>
                  <a:pt x="4351530" y="3300"/>
                </a:lnTo>
                <a:lnTo>
                  <a:pt x="4643973" y="7328"/>
                </a:lnTo>
                <a:lnTo>
                  <a:pt x="4927652" y="12855"/>
                </a:lnTo>
                <a:lnTo>
                  <a:pt x="5201606" y="19815"/>
                </a:lnTo>
                <a:lnTo>
                  <a:pt x="5464870" y="28145"/>
                </a:lnTo>
                <a:lnTo>
                  <a:pt x="5716480" y="37778"/>
                </a:lnTo>
                <a:lnTo>
                  <a:pt x="5955472" y="48650"/>
                </a:lnTo>
                <a:lnTo>
                  <a:pt x="6180884" y="60695"/>
                </a:lnTo>
                <a:lnTo>
                  <a:pt x="6391751" y="73850"/>
                </a:lnTo>
                <a:lnTo>
                  <a:pt x="6587109" y="88049"/>
                </a:lnTo>
                <a:lnTo>
                  <a:pt x="6765995" y="103226"/>
                </a:lnTo>
                <a:lnTo>
                  <a:pt x="6927444" y="119318"/>
                </a:lnTo>
                <a:lnTo>
                  <a:pt x="7070494" y="136258"/>
                </a:lnTo>
                <a:lnTo>
                  <a:pt x="7194180" y="153983"/>
                </a:lnTo>
                <a:lnTo>
                  <a:pt x="7297539" y="172427"/>
                </a:lnTo>
                <a:lnTo>
                  <a:pt x="7379607" y="191525"/>
                </a:lnTo>
                <a:lnTo>
                  <a:pt x="7439420" y="211212"/>
                </a:lnTo>
                <a:lnTo>
                  <a:pt x="7476015" y="231424"/>
                </a:lnTo>
                <a:lnTo>
                  <a:pt x="7488428" y="252095"/>
                </a:lnTo>
                <a:lnTo>
                  <a:pt x="7476015" y="272764"/>
                </a:lnTo>
                <a:lnTo>
                  <a:pt x="7439420" y="292973"/>
                </a:lnTo>
                <a:lnTo>
                  <a:pt x="7379607" y="312656"/>
                </a:lnTo>
                <a:lnTo>
                  <a:pt x="7297539" y="331749"/>
                </a:lnTo>
                <a:lnTo>
                  <a:pt x="7194180" y="350186"/>
                </a:lnTo>
                <a:lnTo>
                  <a:pt x="7070494" y="367903"/>
                </a:lnTo>
                <a:lnTo>
                  <a:pt x="6927444" y="384836"/>
                </a:lnTo>
                <a:lnTo>
                  <a:pt x="6765995" y="400918"/>
                </a:lnTo>
                <a:lnTo>
                  <a:pt x="6587109" y="416086"/>
                </a:lnTo>
                <a:lnTo>
                  <a:pt x="6391751" y="430276"/>
                </a:lnTo>
                <a:lnTo>
                  <a:pt x="6180884" y="443421"/>
                </a:lnTo>
                <a:lnTo>
                  <a:pt x="5955472" y="455457"/>
                </a:lnTo>
                <a:lnTo>
                  <a:pt x="5716480" y="466320"/>
                </a:lnTo>
                <a:lnTo>
                  <a:pt x="5464870" y="475945"/>
                </a:lnTo>
                <a:lnTo>
                  <a:pt x="5201606" y="484266"/>
                </a:lnTo>
                <a:lnTo>
                  <a:pt x="4927652" y="491220"/>
                </a:lnTo>
                <a:lnTo>
                  <a:pt x="4643973" y="496742"/>
                </a:lnTo>
                <a:lnTo>
                  <a:pt x="4351530" y="500766"/>
                </a:lnTo>
                <a:lnTo>
                  <a:pt x="4051289" y="503227"/>
                </a:lnTo>
                <a:lnTo>
                  <a:pt x="3744214" y="504063"/>
                </a:lnTo>
                <a:lnTo>
                  <a:pt x="3437120" y="503227"/>
                </a:lnTo>
                <a:lnTo>
                  <a:pt x="3136866" y="500766"/>
                </a:lnTo>
                <a:lnTo>
                  <a:pt x="2844413" y="496742"/>
                </a:lnTo>
                <a:lnTo>
                  <a:pt x="2560726" y="491220"/>
                </a:lnTo>
                <a:lnTo>
                  <a:pt x="2286767" y="484266"/>
                </a:lnTo>
                <a:lnTo>
                  <a:pt x="2023501" y="475945"/>
                </a:lnTo>
                <a:lnTo>
                  <a:pt x="1771891" y="466320"/>
                </a:lnTo>
                <a:lnTo>
                  <a:pt x="1532900" y="455457"/>
                </a:lnTo>
                <a:lnTo>
                  <a:pt x="1307491" y="443421"/>
                </a:lnTo>
                <a:lnTo>
                  <a:pt x="1096629" y="430276"/>
                </a:lnTo>
                <a:lnTo>
                  <a:pt x="901276" y="416086"/>
                </a:lnTo>
                <a:lnTo>
                  <a:pt x="722396" y="400918"/>
                </a:lnTo>
                <a:lnTo>
                  <a:pt x="560952" y="384836"/>
                </a:lnTo>
                <a:lnTo>
                  <a:pt x="417909" y="367903"/>
                </a:lnTo>
                <a:lnTo>
                  <a:pt x="294229" y="350186"/>
                </a:lnTo>
                <a:lnTo>
                  <a:pt x="190875" y="331749"/>
                </a:lnTo>
                <a:lnTo>
                  <a:pt x="108812" y="312656"/>
                </a:lnTo>
                <a:lnTo>
                  <a:pt x="49003" y="292973"/>
                </a:lnTo>
                <a:lnTo>
                  <a:pt x="12411" y="272764"/>
                </a:lnTo>
                <a:lnTo>
                  <a:pt x="0" y="252095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4657" y="1772793"/>
            <a:ext cx="1854200" cy="25448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36392" y="2619756"/>
            <a:ext cx="1476756" cy="9646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04664" y="1772793"/>
            <a:ext cx="3044824" cy="250189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36317" y="1186942"/>
            <a:ext cx="3107185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spc="-164" baseline="2730" dirty="0" smtClean="0">
                <a:latin typeface="Calibri"/>
                <a:cs typeface="Calibri"/>
              </a:rPr>
              <a:t>T</a:t>
            </a:r>
            <a:r>
              <a:rPr sz="3000" b="1" spc="0" baseline="2730" dirty="0" smtClean="0">
                <a:latin typeface="Calibri"/>
                <a:cs typeface="Calibri"/>
              </a:rPr>
              <a:t>o</a:t>
            </a:r>
            <a:r>
              <a:rPr sz="3000" b="1" spc="-25" baseline="2730" dirty="0" smtClean="0">
                <a:latin typeface="Calibri"/>
                <a:cs typeface="Calibri"/>
              </a:rPr>
              <a:t> </a:t>
            </a:r>
            <a:r>
              <a:rPr sz="3000" b="1" spc="0" baseline="2730" dirty="0" smtClean="0">
                <a:latin typeface="Calibri"/>
                <a:cs typeface="Calibri"/>
              </a:rPr>
              <a:t>Cha</a:t>
            </a:r>
            <a:r>
              <a:rPr sz="3000" b="1" spc="9" baseline="2730" dirty="0" smtClean="0">
                <a:latin typeface="Calibri"/>
                <a:cs typeface="Calibri"/>
              </a:rPr>
              <a:t>n</a:t>
            </a:r>
            <a:r>
              <a:rPr sz="3000" b="1" spc="-25" baseline="2730" dirty="0" smtClean="0">
                <a:latin typeface="Calibri"/>
                <a:cs typeface="Calibri"/>
              </a:rPr>
              <a:t>g</a:t>
            </a:r>
            <a:r>
              <a:rPr sz="3000" b="1" spc="0" baseline="2730" dirty="0" smtClean="0">
                <a:latin typeface="Calibri"/>
                <a:cs typeface="Calibri"/>
              </a:rPr>
              <a:t>e </a:t>
            </a:r>
            <a:r>
              <a:rPr sz="3000" b="1" spc="9" baseline="2730" dirty="0" smtClean="0">
                <a:latin typeface="Calibri"/>
                <a:cs typeface="Calibri"/>
              </a:rPr>
              <a:t>o</a:t>
            </a:r>
            <a:r>
              <a:rPr sz="3000" b="1" spc="0" baseline="2730" dirty="0" smtClean="0">
                <a:latin typeface="Calibri"/>
                <a:cs typeface="Calibri"/>
              </a:rPr>
              <a:t>r Not</a:t>
            </a:r>
            <a:r>
              <a:rPr sz="3000" b="1" spc="-24" baseline="2730" dirty="0" smtClean="0">
                <a:latin typeface="Calibri"/>
                <a:cs typeface="Calibri"/>
              </a:rPr>
              <a:t> </a:t>
            </a:r>
            <a:r>
              <a:rPr sz="3000" b="1" spc="-25" baseline="2730" dirty="0" smtClean="0">
                <a:latin typeface="Calibri"/>
                <a:cs typeface="Calibri"/>
              </a:rPr>
              <a:t>t</a:t>
            </a:r>
            <a:r>
              <a:rPr sz="3000" b="1" spc="0" baseline="2730" dirty="0" smtClean="0">
                <a:latin typeface="Calibri"/>
                <a:cs typeface="Calibri"/>
              </a:rPr>
              <a:t>o </a:t>
            </a:r>
            <a:r>
              <a:rPr sz="3000" b="1" spc="-4" baseline="2730" dirty="0" smtClean="0">
                <a:latin typeface="Calibri"/>
                <a:cs typeface="Calibri"/>
              </a:rPr>
              <a:t>C</a:t>
            </a:r>
            <a:r>
              <a:rPr sz="3000" b="1" spc="4" baseline="2730" dirty="0" smtClean="0">
                <a:latin typeface="Calibri"/>
                <a:cs typeface="Calibri"/>
              </a:rPr>
              <a:t>h</a:t>
            </a:r>
            <a:r>
              <a:rPr sz="3000" b="1" spc="0" baseline="2730" dirty="0" smtClean="0">
                <a:latin typeface="Calibri"/>
                <a:cs typeface="Calibri"/>
              </a:rPr>
              <a:t>an</a:t>
            </a:r>
            <a:r>
              <a:rPr sz="3000" b="1" spc="-19" baseline="2730" dirty="0" smtClean="0">
                <a:latin typeface="Calibri"/>
                <a:cs typeface="Calibri"/>
              </a:rPr>
              <a:t>g</a:t>
            </a:r>
            <a:r>
              <a:rPr sz="3000" b="1" spc="0" baseline="2730" dirty="0" smtClean="0">
                <a:latin typeface="Calibri"/>
                <a:cs typeface="Calibri"/>
              </a:rPr>
              <a:t>e?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8079" y="4304030"/>
            <a:ext cx="7592543" cy="107721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1935"/>
              </a:lnSpc>
              <a:spcBef>
                <a:spcPts val="96"/>
              </a:spcBef>
            </a:pPr>
            <a:r>
              <a:rPr sz="2700" spc="0" baseline="3034" dirty="0" smtClean="0">
                <a:latin typeface="Calibri"/>
                <a:cs typeface="Calibri"/>
              </a:rPr>
              <a:t>Stud</a:t>
            </a:r>
            <a:r>
              <a:rPr sz="2700" spc="4" baseline="3034" dirty="0" smtClean="0">
                <a:latin typeface="Calibri"/>
                <a:cs typeface="Calibri"/>
              </a:rPr>
              <a:t>e</a:t>
            </a:r>
            <a:r>
              <a:rPr sz="2700" spc="-9" baseline="3034" dirty="0" smtClean="0">
                <a:latin typeface="Calibri"/>
                <a:cs typeface="Calibri"/>
              </a:rPr>
              <a:t>n</a:t>
            </a:r>
            <a:r>
              <a:rPr sz="2700" spc="0" baseline="3034" dirty="0" smtClean="0">
                <a:latin typeface="Calibri"/>
                <a:cs typeface="Calibri"/>
              </a:rPr>
              <a:t>t-</a:t>
            </a:r>
            <a:r>
              <a:rPr sz="2700" spc="-4" baseline="3034" dirty="0" smtClean="0">
                <a:latin typeface="Calibri"/>
                <a:cs typeface="Calibri"/>
              </a:rPr>
              <a:t>c</a:t>
            </a:r>
            <a:r>
              <a:rPr sz="2700" spc="0" baseline="3034" dirty="0" smtClean="0">
                <a:latin typeface="Calibri"/>
                <a:cs typeface="Calibri"/>
              </a:rPr>
              <a:t>e</a:t>
            </a:r>
            <a:r>
              <a:rPr sz="2700" spc="-4" baseline="3034" dirty="0" smtClean="0">
                <a:latin typeface="Calibri"/>
                <a:cs typeface="Calibri"/>
              </a:rPr>
              <a:t>n</a:t>
            </a:r>
            <a:r>
              <a:rPr sz="2700" spc="-25" baseline="3034" dirty="0" smtClean="0">
                <a:latin typeface="Calibri"/>
                <a:cs typeface="Calibri"/>
              </a:rPr>
              <a:t>t</a:t>
            </a:r>
            <a:r>
              <a:rPr sz="2700" spc="0" baseline="3034" dirty="0" smtClean="0">
                <a:latin typeface="Calibri"/>
                <a:cs typeface="Calibri"/>
              </a:rPr>
              <a:t>e</a:t>
            </a:r>
            <a:r>
              <a:rPr sz="2700" spc="-25" baseline="3034" dirty="0" smtClean="0">
                <a:latin typeface="Calibri"/>
                <a:cs typeface="Calibri"/>
              </a:rPr>
              <a:t>r</a:t>
            </a:r>
            <a:r>
              <a:rPr sz="2700" spc="0" baseline="3034" dirty="0" smtClean="0">
                <a:latin typeface="Calibri"/>
                <a:cs typeface="Calibri"/>
              </a:rPr>
              <a:t>ed</a:t>
            </a:r>
            <a:r>
              <a:rPr sz="2700" spc="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learn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ng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has</a:t>
            </a:r>
            <a:r>
              <a:rPr sz="2700" spc="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i</a:t>
            </a:r>
            <a:r>
              <a:rPr sz="2700" spc="-4" baseline="3034" dirty="0" smtClean="0">
                <a:latin typeface="Calibri"/>
                <a:cs typeface="Calibri"/>
              </a:rPr>
              <a:t>t</a:t>
            </a:r>
            <a:r>
              <a:rPr sz="2700" spc="0" baseline="3034" dirty="0" smtClean="0">
                <a:latin typeface="Calibri"/>
                <a:cs typeface="Calibri"/>
              </a:rPr>
              <a:t>s </a:t>
            </a:r>
            <a:r>
              <a:rPr sz="2700" spc="-34" baseline="3034" dirty="0" smtClean="0">
                <a:latin typeface="Calibri"/>
                <a:cs typeface="Calibri"/>
              </a:rPr>
              <a:t>f</a:t>
            </a:r>
            <a:r>
              <a:rPr sz="2700" spc="0" baseline="3034" dirty="0" smtClean="0">
                <a:latin typeface="Calibri"/>
                <a:cs typeface="Calibri"/>
              </a:rPr>
              <a:t>oun</a:t>
            </a:r>
            <a:r>
              <a:rPr sz="2700" spc="4" baseline="3034" dirty="0" smtClean="0">
                <a:latin typeface="Calibri"/>
                <a:cs typeface="Calibri"/>
              </a:rPr>
              <a:t>d</a:t>
            </a:r>
            <a:r>
              <a:rPr sz="2700" spc="-9" baseline="3034" dirty="0" smtClean="0">
                <a:latin typeface="Calibri"/>
                <a:cs typeface="Calibri"/>
              </a:rPr>
              <a:t>a</a:t>
            </a:r>
            <a:r>
              <a:rPr sz="2700" spc="0" baseline="3034" dirty="0" smtClean="0">
                <a:latin typeface="Calibri"/>
                <a:cs typeface="Calibri"/>
              </a:rPr>
              <a:t>t</a:t>
            </a:r>
            <a:r>
              <a:rPr sz="2700" spc="-9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on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n</a:t>
            </a:r>
            <a:r>
              <a:rPr sz="2700" spc="1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soc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al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-19" baseline="3034" dirty="0" smtClean="0">
                <a:latin typeface="Calibri"/>
                <a:cs typeface="Calibri"/>
              </a:rPr>
              <a:t>c</a:t>
            </a:r>
            <a:r>
              <a:rPr sz="2700" spc="0" baseline="3034" dirty="0" smtClean="0">
                <a:latin typeface="Calibri"/>
                <a:cs typeface="Calibri"/>
              </a:rPr>
              <a:t>on</a:t>
            </a:r>
            <a:r>
              <a:rPr sz="2700" spc="-19" baseline="3034" dirty="0" smtClean="0">
                <a:latin typeface="Calibri"/>
                <a:cs typeface="Calibri"/>
              </a:rPr>
              <a:t>s</a:t>
            </a:r>
            <a:r>
              <a:rPr sz="2700" spc="0" baseline="3034" dirty="0" smtClean="0">
                <a:latin typeface="Calibri"/>
                <a:cs typeface="Calibri"/>
              </a:rPr>
              <a:t>t</a:t>
            </a:r>
            <a:r>
              <a:rPr sz="2700" spc="-4" baseline="3034" dirty="0" smtClean="0">
                <a:latin typeface="Calibri"/>
                <a:cs typeface="Calibri"/>
              </a:rPr>
              <a:t>r</a:t>
            </a:r>
            <a:r>
              <a:rPr sz="2700" spc="0" baseline="3034" dirty="0" smtClean="0">
                <a:latin typeface="Calibri"/>
                <a:cs typeface="Calibri"/>
              </a:rPr>
              <a:t>uc</a:t>
            </a:r>
            <a:r>
              <a:rPr sz="2700" spc="-4" baseline="3034" dirty="0" smtClean="0">
                <a:latin typeface="Calibri"/>
                <a:cs typeface="Calibri"/>
              </a:rPr>
              <a:t>ti</a:t>
            </a:r>
            <a:r>
              <a:rPr sz="2700" spc="0" baseline="3034" dirty="0" smtClean="0">
                <a:latin typeface="Calibri"/>
                <a:cs typeface="Calibri"/>
              </a:rPr>
              <a:t>vi</a:t>
            </a:r>
            <a:r>
              <a:rPr sz="2700" spc="-19" baseline="3034" dirty="0" smtClean="0">
                <a:latin typeface="Calibri"/>
                <a:cs typeface="Calibri"/>
              </a:rPr>
              <a:t>s</a:t>
            </a:r>
            <a:r>
              <a:rPr sz="2700" spc="0" baseline="3034" dirty="0" smtClean="0">
                <a:latin typeface="Calibri"/>
                <a:cs typeface="Calibri"/>
              </a:rPr>
              <a:t>t</a:t>
            </a:r>
            <a:r>
              <a:rPr sz="2700" spc="19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theor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e</a:t>
            </a:r>
            <a:r>
              <a:rPr sz="2700" spc="4" baseline="3034" dirty="0" smtClean="0">
                <a:latin typeface="Calibri"/>
                <a:cs typeface="Calibri"/>
              </a:rPr>
              <a:t>s</a:t>
            </a:r>
            <a:r>
              <a:rPr sz="2700" spc="0" baseline="3034" dirty="0" smtClean="0">
                <a:latin typeface="Calibri"/>
                <a:cs typeface="Calibri"/>
              </a:rPr>
              <a:t>. Th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s</a:t>
            </a:r>
            <a:endParaRPr sz="1800">
              <a:latin typeface="Calibri"/>
              <a:cs typeface="Calibri"/>
            </a:endParaRPr>
          </a:p>
          <a:p>
            <a:pPr marL="191643" marR="207814" algn="ctr">
              <a:lnSpc>
                <a:spcPts val="2160"/>
              </a:lnSpc>
              <a:spcBef>
                <a:spcPts val="11"/>
              </a:spcBef>
            </a:pPr>
            <a:r>
              <a:rPr sz="2700" spc="0" baseline="1517" dirty="0" smtClean="0">
                <a:latin typeface="Calibri"/>
                <a:cs typeface="Calibri"/>
              </a:rPr>
              <a:t>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4" baseline="1517" dirty="0" smtClean="0">
                <a:latin typeface="Calibri"/>
                <a:cs typeface="Calibri"/>
              </a:rPr>
              <a:t>p</a:t>
            </a:r>
            <a:r>
              <a:rPr sz="2700" spc="0" baseline="1517" dirty="0" smtClean="0">
                <a:latin typeface="Calibri"/>
                <a:cs typeface="Calibri"/>
              </a:rPr>
              <a:t>ect</a:t>
            </a:r>
            <a:r>
              <a:rPr sz="2700" spc="-9" baseline="1517" dirty="0" smtClean="0">
                <a:latin typeface="Calibri"/>
                <a:cs typeface="Calibri"/>
              </a:rPr>
              <a:t>iv</a:t>
            </a:r>
            <a:r>
              <a:rPr sz="2700" spc="0" baseline="1517" dirty="0" smtClean="0">
                <a:latin typeface="Calibri"/>
                <a:cs typeface="Calibri"/>
              </a:rPr>
              <a:t>e </a:t>
            </a:r>
            <a:r>
              <a:rPr sz="2700" spc="-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ds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th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 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rn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2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4" baseline="1517" dirty="0" smtClean="0">
                <a:latin typeface="Calibri"/>
                <a:cs typeface="Calibri"/>
              </a:rPr>
              <a:t>cc</a:t>
            </a:r>
            <a:r>
              <a:rPr sz="2700" spc="0" baseline="1517" dirty="0" smtClean="0">
                <a:latin typeface="Calibri"/>
                <a:cs typeface="Calibri"/>
              </a:rPr>
              <a:t>u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as kn</a:t>
            </a:r>
            <a:r>
              <a:rPr sz="2700" spc="-9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w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-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s n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ot</a:t>
            </a:r>
            <a:r>
              <a:rPr sz="2700" spc="-9" baseline="1517" dirty="0" smtClean="0">
                <a:latin typeface="Calibri"/>
                <a:cs typeface="Calibri"/>
              </a:rPr>
              <a:t>ia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amo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endParaRPr sz="1800">
              <a:latin typeface="Calibri"/>
              <a:cs typeface="Calibri"/>
            </a:endParaRPr>
          </a:p>
          <a:p>
            <a:pPr marL="229720" marR="243443" algn="ctr">
              <a:lnSpc>
                <a:spcPts val="2160"/>
              </a:lnSpc>
            </a:pP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earne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s, of</a:t>
            </a:r>
            <a:r>
              <a:rPr sz="2700" spc="-29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3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4" baseline="1517" dirty="0" smtClean="0">
                <a:latin typeface="Calibri"/>
                <a:cs typeface="Calibri"/>
              </a:rPr>
              <a:t>cili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ed</a:t>
            </a:r>
            <a:r>
              <a:rPr sz="2700" spc="29" baseline="1517" dirty="0" smtClean="0">
                <a:latin typeface="Calibri"/>
                <a:cs typeface="Calibri"/>
              </a:rPr>
              <a:t> </a:t>
            </a:r>
            <a:r>
              <a:rPr sz="2700" spc="-9" baseline="1517" dirty="0" smtClean="0">
                <a:latin typeface="Calibri"/>
                <a:cs typeface="Calibri"/>
              </a:rPr>
              <a:t>b</a:t>
            </a:r>
            <a:r>
              <a:rPr sz="2700" spc="0" baseline="1517" dirty="0" smtClean="0">
                <a:latin typeface="Calibri"/>
                <a:cs typeface="Calibri"/>
              </a:rPr>
              <a:t>y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 mo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 kn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w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edgeab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2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oup mem</a:t>
            </a:r>
            <a:r>
              <a:rPr sz="2700" spc="4" baseline="1517" dirty="0" smtClean="0">
                <a:latin typeface="Calibri"/>
                <a:cs typeface="Calibri"/>
              </a:rPr>
              <a:t>b</a:t>
            </a:r>
            <a:r>
              <a:rPr sz="2700" spc="0" baseline="1517" dirty="0" smtClean="0">
                <a:latin typeface="Calibri"/>
                <a:cs typeface="Calibri"/>
              </a:rPr>
              <a:t>er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and th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  <a:p>
            <a:pPr marL="1539163" marR="1551458" algn="ctr">
              <a:lnSpc>
                <a:spcPts val="2160"/>
              </a:lnSpc>
            </a:pPr>
            <a:r>
              <a:rPr sz="2700" spc="-19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tud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ts</a:t>
            </a:r>
            <a:r>
              <a:rPr sz="2700" spc="-1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ed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be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ac</a:t>
            </a:r>
            <a:r>
              <a:rPr sz="2700" spc="-4" baseline="1517" dirty="0" smtClean="0">
                <a:latin typeface="Calibri"/>
                <a:cs typeface="Calibri"/>
              </a:rPr>
              <a:t>ti</a:t>
            </a:r>
            <a:r>
              <a:rPr sz="2700" spc="-9" baseline="1517" dirty="0" smtClean="0">
                <a:latin typeface="Calibri"/>
                <a:cs typeface="Calibri"/>
              </a:rPr>
              <a:t>v</a:t>
            </a:r>
            <a:r>
              <a:rPr sz="2700" spc="0" baseline="1517" dirty="0" smtClean="0">
                <a:latin typeface="Calibri"/>
                <a:cs typeface="Calibri"/>
              </a:rPr>
              <a:t>e,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9" baseline="1517" dirty="0" smtClean="0">
                <a:latin typeface="Calibri"/>
                <a:cs typeface="Calibri"/>
              </a:rPr>
              <a:t>n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onal</a:t>
            </a:r>
            <a:r>
              <a:rPr sz="2700" spc="24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rne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s.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5675934"/>
            <a:ext cx="5600102" cy="5287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4335">
              <a:lnSpc>
                <a:spcPts val="1935"/>
              </a:lnSpc>
              <a:spcBef>
                <a:spcPts val="96"/>
              </a:spcBef>
            </a:pPr>
            <a:r>
              <a:rPr sz="2700" b="1" spc="-144" baseline="3034" dirty="0" smtClean="0">
                <a:latin typeface="Calibri"/>
                <a:cs typeface="Calibri"/>
              </a:rPr>
              <a:t>Y</a:t>
            </a:r>
            <a:r>
              <a:rPr sz="2700" b="1" spc="0" baseline="3034" dirty="0" smtClean="0">
                <a:latin typeface="Calibri"/>
                <a:cs typeface="Calibri"/>
              </a:rPr>
              <a:t>o</a:t>
            </a:r>
            <a:r>
              <a:rPr sz="2700" b="1" spc="9" baseline="3034" dirty="0" smtClean="0">
                <a:latin typeface="Calibri"/>
                <a:cs typeface="Calibri"/>
              </a:rPr>
              <a:t>u</a:t>
            </a:r>
            <a:r>
              <a:rPr sz="2700" b="1" spc="0" baseline="3034" dirty="0" smtClean="0">
                <a:latin typeface="Calibri"/>
                <a:cs typeface="Calibri"/>
              </a:rPr>
              <a:t>r</a:t>
            </a:r>
            <a:r>
              <a:rPr sz="2700" b="1" spc="-25" baseline="3034" dirty="0" smtClean="0">
                <a:latin typeface="Calibri"/>
                <a:cs typeface="Calibri"/>
              </a:rPr>
              <a:t> </a:t>
            </a:r>
            <a:r>
              <a:rPr sz="2700" b="1" spc="4" baseline="3034" dirty="0" smtClean="0">
                <a:latin typeface="Calibri"/>
                <a:cs typeface="Calibri"/>
              </a:rPr>
              <a:t>n</a:t>
            </a:r>
            <a:r>
              <a:rPr sz="2700" b="1" spc="-19" baseline="3034" dirty="0" smtClean="0">
                <a:latin typeface="Calibri"/>
                <a:cs typeface="Calibri"/>
              </a:rPr>
              <a:t>e</a:t>
            </a:r>
            <a:r>
              <a:rPr sz="2700" b="1" spc="0" baseline="3034" dirty="0" smtClean="0">
                <a:latin typeface="Calibri"/>
                <a:cs typeface="Calibri"/>
              </a:rPr>
              <a:t>xt</a:t>
            </a:r>
            <a:r>
              <a:rPr sz="2700" b="1" spc="-19" baseline="3034" dirty="0" smtClean="0">
                <a:latin typeface="Calibri"/>
                <a:cs typeface="Calibri"/>
              </a:rPr>
              <a:t> s</a:t>
            </a:r>
            <a:r>
              <a:rPr sz="2700" b="1" spc="-25" baseline="3034" dirty="0" smtClean="0">
                <a:latin typeface="Calibri"/>
                <a:cs typeface="Calibri"/>
              </a:rPr>
              <a:t>t</a:t>
            </a:r>
            <a:r>
              <a:rPr sz="2700" b="1" spc="4" baseline="3034" dirty="0" smtClean="0">
                <a:latin typeface="Calibri"/>
                <a:cs typeface="Calibri"/>
              </a:rPr>
              <a:t>ep</a:t>
            </a:r>
            <a:r>
              <a:rPr sz="2700" b="1" spc="0" baseline="3034" dirty="0" smtClean="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60"/>
              </a:lnSpc>
              <a:spcBef>
                <a:spcPts val="11"/>
              </a:spcBef>
            </a:pPr>
            <a:r>
              <a:rPr sz="2700" spc="-4" baseline="1517" dirty="0" smtClean="0">
                <a:latin typeface="Calibri"/>
                <a:cs typeface="Calibri"/>
              </a:rPr>
              <a:t>H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0" baseline="1517" dirty="0" smtClean="0">
                <a:latin typeface="Calibri"/>
                <a:cs typeface="Calibri"/>
              </a:rPr>
              <a:t>w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e </a:t>
            </a:r>
            <a:r>
              <a:rPr sz="2700" spc="-19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ou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t</a:t>
            </a:r>
            <a:r>
              <a:rPr sz="2700" spc="-4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-9" baseline="1517" dirty="0" smtClean="0">
                <a:latin typeface="Calibri"/>
                <a:cs typeface="Calibri"/>
              </a:rPr>
              <a:t>s</a:t>
            </a:r>
            <a:r>
              <a:rPr sz="2700" spc="-34" baseline="1517" dirty="0" smtClean="0">
                <a:latin typeface="Calibri"/>
                <a:cs typeface="Calibri"/>
              </a:rPr>
              <a:t>f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m</a:t>
            </a:r>
            <a:r>
              <a:rPr sz="2700" spc="-9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our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2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f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om 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ft </a:t>
            </a:r>
            <a:r>
              <a:rPr sz="2700" spc="-1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o </a:t>
            </a:r>
            <a:r>
              <a:rPr sz="2700" spc="-4" baseline="1517" dirty="0" smtClean="0">
                <a:latin typeface="Calibri"/>
                <a:cs typeface="Calibri"/>
              </a:rPr>
              <a:t>ri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4" baseline="1517" dirty="0" smtClean="0">
                <a:latin typeface="Calibri"/>
                <a:cs typeface="Calibri"/>
              </a:rPr>
              <a:t>h</a:t>
            </a:r>
            <a:r>
              <a:rPr sz="2700" spc="0" baseline="1517" dirty="0" smtClean="0">
                <a:latin typeface="Calibri"/>
                <a:cs typeface="Calibri"/>
              </a:rPr>
              <a:t>t?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4" name="Picture 23" descr="C:\Users\ASUS\Downloads\utk slai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angle 22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 flipV="1">
            <a:off x="0" y="6857999"/>
            <a:ext cx="45719" cy="45719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7950" y="1052796"/>
            <a:ext cx="4895850" cy="5702935"/>
          </a:xfrm>
          <a:custGeom>
            <a:avLst/>
            <a:gdLst/>
            <a:ahLst/>
            <a:cxnLst/>
            <a:rect l="l" t="t" r="r" b="b"/>
            <a:pathLst>
              <a:path w="4895850" h="5702935">
                <a:moveTo>
                  <a:pt x="0" y="5702935"/>
                </a:moveTo>
                <a:lnTo>
                  <a:pt x="4895850" y="5702935"/>
                </a:lnTo>
                <a:lnTo>
                  <a:pt x="4895850" y="0"/>
                </a:lnTo>
                <a:lnTo>
                  <a:pt x="0" y="0"/>
                </a:lnTo>
                <a:lnTo>
                  <a:pt x="0" y="57029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950" y="1052796"/>
            <a:ext cx="4895850" cy="5702935"/>
          </a:xfrm>
          <a:custGeom>
            <a:avLst/>
            <a:gdLst/>
            <a:ahLst/>
            <a:cxnLst/>
            <a:rect l="l" t="t" r="r" b="b"/>
            <a:pathLst>
              <a:path w="4895850" h="5702935">
                <a:moveTo>
                  <a:pt x="0" y="5702935"/>
                </a:moveTo>
                <a:lnTo>
                  <a:pt x="4895850" y="5702935"/>
                </a:lnTo>
                <a:lnTo>
                  <a:pt x="4895850" y="0"/>
                </a:lnTo>
                <a:lnTo>
                  <a:pt x="0" y="0"/>
                </a:lnTo>
                <a:lnTo>
                  <a:pt x="0" y="570293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2644" y="955548"/>
            <a:ext cx="2958083" cy="4709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130165" y="1473200"/>
            <a:ext cx="2970275" cy="2022475"/>
          </a:xfrm>
          <a:custGeom>
            <a:avLst/>
            <a:gdLst/>
            <a:ahLst/>
            <a:cxnLst/>
            <a:rect l="l" t="t" r="r" b="b"/>
            <a:pathLst>
              <a:path w="2970275" h="2022475">
                <a:moveTo>
                  <a:pt x="0" y="2022475"/>
                </a:moveTo>
                <a:lnTo>
                  <a:pt x="2970275" y="2022475"/>
                </a:lnTo>
                <a:lnTo>
                  <a:pt x="2970275" y="0"/>
                </a:lnTo>
                <a:lnTo>
                  <a:pt x="0" y="0"/>
                </a:lnTo>
                <a:lnTo>
                  <a:pt x="0" y="20224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30165" y="1473200"/>
            <a:ext cx="2970148" cy="20224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80126" y="2955925"/>
            <a:ext cx="360045" cy="539750"/>
          </a:xfrm>
          <a:custGeom>
            <a:avLst/>
            <a:gdLst/>
            <a:ahLst/>
            <a:cxnLst/>
            <a:rect l="l" t="t" r="r" b="b"/>
            <a:pathLst>
              <a:path w="360045" h="539750">
                <a:moveTo>
                  <a:pt x="0" y="539750"/>
                </a:moveTo>
                <a:lnTo>
                  <a:pt x="360045" y="539750"/>
                </a:lnTo>
                <a:lnTo>
                  <a:pt x="360045" y="0"/>
                </a:lnTo>
                <a:lnTo>
                  <a:pt x="0" y="0"/>
                </a:lnTo>
                <a:lnTo>
                  <a:pt x="0" y="53975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100441" y="1128776"/>
            <a:ext cx="974470" cy="8600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100441" y="1128776"/>
            <a:ext cx="974470" cy="860044"/>
          </a:xfrm>
          <a:custGeom>
            <a:avLst/>
            <a:gdLst/>
            <a:ahLst/>
            <a:cxnLst/>
            <a:rect l="l" t="t" r="r" b="b"/>
            <a:pathLst>
              <a:path w="974470" h="860044">
                <a:moveTo>
                  <a:pt x="0" y="430022"/>
                </a:moveTo>
                <a:lnTo>
                  <a:pt x="1614" y="394754"/>
                </a:lnTo>
                <a:lnTo>
                  <a:pt x="6374" y="360271"/>
                </a:lnTo>
                <a:lnTo>
                  <a:pt x="14155" y="326684"/>
                </a:lnTo>
                <a:lnTo>
                  <a:pt x="24831" y="294103"/>
                </a:lnTo>
                <a:lnTo>
                  <a:pt x="38276" y="262639"/>
                </a:lnTo>
                <a:lnTo>
                  <a:pt x="54366" y="232404"/>
                </a:lnTo>
                <a:lnTo>
                  <a:pt x="72976" y="203506"/>
                </a:lnTo>
                <a:lnTo>
                  <a:pt x="93980" y="176058"/>
                </a:lnTo>
                <a:lnTo>
                  <a:pt x="117252" y="150170"/>
                </a:lnTo>
                <a:lnTo>
                  <a:pt x="142668" y="125952"/>
                </a:lnTo>
                <a:lnTo>
                  <a:pt x="170103" y="103515"/>
                </a:lnTo>
                <a:lnTo>
                  <a:pt x="199430" y="82970"/>
                </a:lnTo>
                <a:lnTo>
                  <a:pt x="230526" y="64428"/>
                </a:lnTo>
                <a:lnTo>
                  <a:pt x="263264" y="47999"/>
                </a:lnTo>
                <a:lnTo>
                  <a:pt x="297519" y="33793"/>
                </a:lnTo>
                <a:lnTo>
                  <a:pt x="333166" y="21923"/>
                </a:lnTo>
                <a:lnTo>
                  <a:pt x="370080" y="12497"/>
                </a:lnTo>
                <a:lnTo>
                  <a:pt x="408136" y="5628"/>
                </a:lnTo>
                <a:lnTo>
                  <a:pt x="447208" y="1425"/>
                </a:lnTo>
                <a:lnTo>
                  <a:pt x="487172" y="0"/>
                </a:lnTo>
                <a:lnTo>
                  <a:pt x="527136" y="1425"/>
                </a:lnTo>
                <a:lnTo>
                  <a:pt x="566210" y="5628"/>
                </a:lnTo>
                <a:lnTo>
                  <a:pt x="604270" y="12497"/>
                </a:lnTo>
                <a:lnTo>
                  <a:pt x="641190" y="21923"/>
                </a:lnTo>
                <a:lnTo>
                  <a:pt x="676844" y="33793"/>
                </a:lnTo>
                <a:lnTo>
                  <a:pt x="711107" y="47999"/>
                </a:lnTo>
                <a:lnTo>
                  <a:pt x="743853" y="64428"/>
                </a:lnTo>
                <a:lnTo>
                  <a:pt x="774958" y="82970"/>
                </a:lnTo>
                <a:lnTo>
                  <a:pt x="804294" y="103515"/>
                </a:lnTo>
                <a:lnTo>
                  <a:pt x="831738" y="125952"/>
                </a:lnTo>
                <a:lnTo>
                  <a:pt x="857164" y="150170"/>
                </a:lnTo>
                <a:lnTo>
                  <a:pt x="880446" y="176058"/>
                </a:lnTo>
                <a:lnTo>
                  <a:pt x="901458" y="203506"/>
                </a:lnTo>
                <a:lnTo>
                  <a:pt x="920076" y="232404"/>
                </a:lnTo>
                <a:lnTo>
                  <a:pt x="936174" y="262639"/>
                </a:lnTo>
                <a:lnTo>
                  <a:pt x="949626" y="294103"/>
                </a:lnTo>
                <a:lnTo>
                  <a:pt x="960307" y="326684"/>
                </a:lnTo>
                <a:lnTo>
                  <a:pt x="968092" y="360271"/>
                </a:lnTo>
                <a:lnTo>
                  <a:pt x="972855" y="394754"/>
                </a:lnTo>
                <a:lnTo>
                  <a:pt x="974470" y="430022"/>
                </a:lnTo>
                <a:lnTo>
                  <a:pt x="972855" y="465289"/>
                </a:lnTo>
                <a:lnTo>
                  <a:pt x="968092" y="499772"/>
                </a:lnTo>
                <a:lnTo>
                  <a:pt x="960307" y="533359"/>
                </a:lnTo>
                <a:lnTo>
                  <a:pt x="949626" y="565940"/>
                </a:lnTo>
                <a:lnTo>
                  <a:pt x="936174" y="597404"/>
                </a:lnTo>
                <a:lnTo>
                  <a:pt x="920076" y="627639"/>
                </a:lnTo>
                <a:lnTo>
                  <a:pt x="901458" y="656537"/>
                </a:lnTo>
                <a:lnTo>
                  <a:pt x="880446" y="683985"/>
                </a:lnTo>
                <a:lnTo>
                  <a:pt x="857164" y="709873"/>
                </a:lnTo>
                <a:lnTo>
                  <a:pt x="831738" y="734091"/>
                </a:lnTo>
                <a:lnTo>
                  <a:pt x="804294" y="756528"/>
                </a:lnTo>
                <a:lnTo>
                  <a:pt x="774958" y="777073"/>
                </a:lnTo>
                <a:lnTo>
                  <a:pt x="743853" y="795615"/>
                </a:lnTo>
                <a:lnTo>
                  <a:pt x="711107" y="812044"/>
                </a:lnTo>
                <a:lnTo>
                  <a:pt x="676844" y="826250"/>
                </a:lnTo>
                <a:lnTo>
                  <a:pt x="641190" y="838120"/>
                </a:lnTo>
                <a:lnTo>
                  <a:pt x="604270" y="847546"/>
                </a:lnTo>
                <a:lnTo>
                  <a:pt x="566210" y="854415"/>
                </a:lnTo>
                <a:lnTo>
                  <a:pt x="527136" y="858618"/>
                </a:lnTo>
                <a:lnTo>
                  <a:pt x="487172" y="860044"/>
                </a:lnTo>
                <a:lnTo>
                  <a:pt x="447208" y="858618"/>
                </a:lnTo>
                <a:lnTo>
                  <a:pt x="408136" y="854415"/>
                </a:lnTo>
                <a:lnTo>
                  <a:pt x="370080" y="847546"/>
                </a:lnTo>
                <a:lnTo>
                  <a:pt x="333166" y="838120"/>
                </a:lnTo>
                <a:lnTo>
                  <a:pt x="297519" y="826250"/>
                </a:lnTo>
                <a:lnTo>
                  <a:pt x="263264" y="812044"/>
                </a:lnTo>
                <a:lnTo>
                  <a:pt x="230526" y="795615"/>
                </a:lnTo>
                <a:lnTo>
                  <a:pt x="199430" y="777073"/>
                </a:lnTo>
                <a:lnTo>
                  <a:pt x="170103" y="756528"/>
                </a:lnTo>
                <a:lnTo>
                  <a:pt x="142668" y="734091"/>
                </a:lnTo>
                <a:lnTo>
                  <a:pt x="117252" y="709873"/>
                </a:lnTo>
                <a:lnTo>
                  <a:pt x="93980" y="683985"/>
                </a:lnTo>
                <a:lnTo>
                  <a:pt x="72976" y="656537"/>
                </a:lnTo>
                <a:lnTo>
                  <a:pt x="54366" y="627639"/>
                </a:lnTo>
                <a:lnTo>
                  <a:pt x="38276" y="597404"/>
                </a:lnTo>
                <a:lnTo>
                  <a:pt x="24831" y="565940"/>
                </a:lnTo>
                <a:lnTo>
                  <a:pt x="14155" y="533359"/>
                </a:lnTo>
                <a:lnTo>
                  <a:pt x="6374" y="499772"/>
                </a:lnTo>
                <a:lnTo>
                  <a:pt x="1614" y="465289"/>
                </a:lnTo>
                <a:lnTo>
                  <a:pt x="0" y="430022"/>
                </a:lnTo>
                <a:close/>
              </a:path>
            </a:pathLst>
          </a:custGeom>
          <a:ln w="25399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243316" y="1719072"/>
            <a:ext cx="790955" cy="5532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30165" y="3645027"/>
            <a:ext cx="2970276" cy="19730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30165" y="3645027"/>
            <a:ext cx="2970276" cy="1973033"/>
          </a:xfrm>
          <a:custGeom>
            <a:avLst/>
            <a:gdLst/>
            <a:ahLst/>
            <a:cxnLst/>
            <a:rect l="l" t="t" r="r" b="b"/>
            <a:pathLst>
              <a:path w="2970276" h="1973033">
                <a:moveTo>
                  <a:pt x="0" y="197358"/>
                </a:moveTo>
                <a:lnTo>
                  <a:pt x="654" y="181175"/>
                </a:lnTo>
                <a:lnTo>
                  <a:pt x="2583" y="165353"/>
                </a:lnTo>
                <a:lnTo>
                  <a:pt x="5737" y="149940"/>
                </a:lnTo>
                <a:lnTo>
                  <a:pt x="10064" y="134989"/>
                </a:lnTo>
                <a:lnTo>
                  <a:pt x="15513" y="120550"/>
                </a:lnTo>
                <a:lnTo>
                  <a:pt x="22034" y="106674"/>
                </a:lnTo>
                <a:lnTo>
                  <a:pt x="29576" y="93412"/>
                </a:lnTo>
                <a:lnTo>
                  <a:pt x="38087" y="80814"/>
                </a:lnTo>
                <a:lnTo>
                  <a:pt x="47518" y="68932"/>
                </a:lnTo>
                <a:lnTo>
                  <a:pt x="57816" y="57816"/>
                </a:lnTo>
                <a:lnTo>
                  <a:pt x="68932" y="47518"/>
                </a:lnTo>
                <a:lnTo>
                  <a:pt x="80814" y="38087"/>
                </a:lnTo>
                <a:lnTo>
                  <a:pt x="93412" y="29576"/>
                </a:lnTo>
                <a:lnTo>
                  <a:pt x="106674" y="22034"/>
                </a:lnTo>
                <a:lnTo>
                  <a:pt x="120550" y="15513"/>
                </a:lnTo>
                <a:lnTo>
                  <a:pt x="134989" y="10064"/>
                </a:lnTo>
                <a:lnTo>
                  <a:pt x="149940" y="5737"/>
                </a:lnTo>
                <a:lnTo>
                  <a:pt x="165353" y="2583"/>
                </a:lnTo>
                <a:lnTo>
                  <a:pt x="181175" y="654"/>
                </a:lnTo>
                <a:lnTo>
                  <a:pt x="197358" y="0"/>
                </a:lnTo>
                <a:lnTo>
                  <a:pt x="2772917" y="0"/>
                </a:lnTo>
                <a:lnTo>
                  <a:pt x="2789100" y="654"/>
                </a:lnTo>
                <a:lnTo>
                  <a:pt x="2804922" y="2583"/>
                </a:lnTo>
                <a:lnTo>
                  <a:pt x="2820335" y="5737"/>
                </a:lnTo>
                <a:lnTo>
                  <a:pt x="2835286" y="10064"/>
                </a:lnTo>
                <a:lnTo>
                  <a:pt x="2849725" y="15513"/>
                </a:lnTo>
                <a:lnTo>
                  <a:pt x="2863601" y="22034"/>
                </a:lnTo>
                <a:lnTo>
                  <a:pt x="2876863" y="29576"/>
                </a:lnTo>
                <a:lnTo>
                  <a:pt x="2889461" y="38087"/>
                </a:lnTo>
                <a:lnTo>
                  <a:pt x="2901343" y="47518"/>
                </a:lnTo>
                <a:lnTo>
                  <a:pt x="2912459" y="57816"/>
                </a:lnTo>
                <a:lnTo>
                  <a:pt x="2922757" y="68932"/>
                </a:lnTo>
                <a:lnTo>
                  <a:pt x="2932188" y="80814"/>
                </a:lnTo>
                <a:lnTo>
                  <a:pt x="2940699" y="93412"/>
                </a:lnTo>
                <a:lnTo>
                  <a:pt x="2948241" y="106674"/>
                </a:lnTo>
                <a:lnTo>
                  <a:pt x="2954762" y="120550"/>
                </a:lnTo>
                <a:lnTo>
                  <a:pt x="2960211" y="134989"/>
                </a:lnTo>
                <a:lnTo>
                  <a:pt x="2964538" y="149940"/>
                </a:lnTo>
                <a:lnTo>
                  <a:pt x="2967692" y="165353"/>
                </a:lnTo>
                <a:lnTo>
                  <a:pt x="2969621" y="181175"/>
                </a:lnTo>
                <a:lnTo>
                  <a:pt x="2970276" y="197358"/>
                </a:lnTo>
                <a:lnTo>
                  <a:pt x="2970276" y="1775714"/>
                </a:lnTo>
                <a:lnTo>
                  <a:pt x="2969621" y="1791895"/>
                </a:lnTo>
                <a:lnTo>
                  <a:pt x="2967692" y="1807717"/>
                </a:lnTo>
                <a:lnTo>
                  <a:pt x="2964538" y="1823128"/>
                </a:lnTo>
                <a:lnTo>
                  <a:pt x="2960211" y="1838078"/>
                </a:lnTo>
                <a:lnTo>
                  <a:pt x="2954762" y="1852515"/>
                </a:lnTo>
                <a:lnTo>
                  <a:pt x="2948241" y="1866389"/>
                </a:lnTo>
                <a:lnTo>
                  <a:pt x="2940699" y="1879648"/>
                </a:lnTo>
                <a:lnTo>
                  <a:pt x="2932188" y="1892243"/>
                </a:lnTo>
                <a:lnTo>
                  <a:pt x="2922757" y="1904123"/>
                </a:lnTo>
                <a:lnTo>
                  <a:pt x="2912459" y="1915236"/>
                </a:lnTo>
                <a:lnTo>
                  <a:pt x="2901343" y="1925531"/>
                </a:lnTo>
                <a:lnTo>
                  <a:pt x="2889461" y="1934959"/>
                </a:lnTo>
                <a:lnTo>
                  <a:pt x="2876863" y="1943468"/>
                </a:lnTo>
                <a:lnTo>
                  <a:pt x="2863601" y="1951007"/>
                </a:lnTo>
                <a:lnTo>
                  <a:pt x="2849725" y="1957526"/>
                </a:lnTo>
                <a:lnTo>
                  <a:pt x="2835286" y="1962973"/>
                </a:lnTo>
                <a:lnTo>
                  <a:pt x="2820335" y="1967298"/>
                </a:lnTo>
                <a:lnTo>
                  <a:pt x="2804922" y="1970451"/>
                </a:lnTo>
                <a:lnTo>
                  <a:pt x="2789100" y="1972379"/>
                </a:lnTo>
                <a:lnTo>
                  <a:pt x="2772917" y="1973033"/>
                </a:lnTo>
                <a:lnTo>
                  <a:pt x="197358" y="1973033"/>
                </a:lnTo>
                <a:lnTo>
                  <a:pt x="181175" y="1972379"/>
                </a:lnTo>
                <a:lnTo>
                  <a:pt x="165353" y="1970451"/>
                </a:lnTo>
                <a:lnTo>
                  <a:pt x="149940" y="1967298"/>
                </a:lnTo>
                <a:lnTo>
                  <a:pt x="134989" y="1962973"/>
                </a:lnTo>
                <a:lnTo>
                  <a:pt x="120550" y="1957526"/>
                </a:lnTo>
                <a:lnTo>
                  <a:pt x="106674" y="1951007"/>
                </a:lnTo>
                <a:lnTo>
                  <a:pt x="93412" y="1943468"/>
                </a:lnTo>
                <a:lnTo>
                  <a:pt x="80814" y="1934959"/>
                </a:lnTo>
                <a:lnTo>
                  <a:pt x="68932" y="1925531"/>
                </a:lnTo>
                <a:lnTo>
                  <a:pt x="57816" y="1915236"/>
                </a:lnTo>
                <a:lnTo>
                  <a:pt x="47518" y="1904123"/>
                </a:lnTo>
                <a:lnTo>
                  <a:pt x="38087" y="1892243"/>
                </a:lnTo>
                <a:lnTo>
                  <a:pt x="29576" y="1879648"/>
                </a:lnTo>
                <a:lnTo>
                  <a:pt x="22034" y="1866389"/>
                </a:lnTo>
                <a:lnTo>
                  <a:pt x="15513" y="1852515"/>
                </a:lnTo>
                <a:lnTo>
                  <a:pt x="10064" y="1838078"/>
                </a:lnTo>
                <a:lnTo>
                  <a:pt x="5737" y="1823128"/>
                </a:lnTo>
                <a:lnTo>
                  <a:pt x="2583" y="1807717"/>
                </a:lnTo>
                <a:lnTo>
                  <a:pt x="654" y="1791895"/>
                </a:lnTo>
                <a:lnTo>
                  <a:pt x="0" y="1775714"/>
                </a:lnTo>
                <a:lnTo>
                  <a:pt x="0" y="197358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80126" y="2955925"/>
            <a:ext cx="360045" cy="539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7950" y="1052796"/>
            <a:ext cx="4895850" cy="57029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960333" marR="1960880" algn="ctr">
              <a:lnSpc>
                <a:spcPct val="101725"/>
              </a:lnSpc>
              <a:spcBef>
                <a:spcPts val="330"/>
              </a:spcBef>
            </a:pPr>
            <a:r>
              <a:rPr sz="2000" b="1" spc="0" dirty="0" smtClean="0">
                <a:latin typeface="Calibri"/>
                <a:cs typeface="Calibri"/>
              </a:rPr>
              <a:t>Lad</a:t>
            </a:r>
            <a:r>
              <a:rPr sz="2000" b="1" spc="4" dirty="0" smtClean="0">
                <a:latin typeface="Calibri"/>
                <a:cs typeface="Calibri"/>
              </a:rPr>
              <a:t>d</a:t>
            </a:r>
            <a:r>
              <a:rPr sz="2000" b="1" spc="0" dirty="0" smtClean="0">
                <a:latin typeface="Calibri"/>
                <a:cs typeface="Calibri"/>
              </a:rPr>
              <a:t>er</a:t>
            </a:r>
            <a:r>
              <a:rPr sz="2000" b="1" spc="-9" dirty="0" smtClean="0">
                <a:latin typeface="Calibri"/>
                <a:cs typeface="Calibri"/>
              </a:rPr>
              <a:t> </a:t>
            </a:r>
            <a:r>
              <a:rPr sz="2000" b="1" spc="0" dirty="0" smtClean="0"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  <a:p>
            <a:pPr marL="91389" marR="45167" algn="just">
              <a:lnSpc>
                <a:spcPts val="2400"/>
              </a:lnSpc>
              <a:spcBef>
                <a:spcPts val="2462"/>
              </a:spcBef>
            </a:pPr>
            <a:r>
              <a:rPr sz="2000" spc="0" dirty="0" smtClean="0">
                <a:latin typeface="Calibri"/>
                <a:cs typeface="Calibri"/>
              </a:rPr>
              <a:t>The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participa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ts 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ed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and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ork 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oups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ide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y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FI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-19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y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ed </a:t>
            </a:r>
            <a:r>
              <a:rPr sz="2000" spc="-104" dirty="0" smtClean="0">
                <a:latin typeface="Calibri"/>
                <a:cs typeface="Calibri"/>
              </a:rPr>
              <a:t>F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CILI</a:t>
            </a:r>
            <a:r>
              <a:rPr sz="2000" spc="-164" dirty="0" smtClean="0">
                <a:latin typeface="Calibri"/>
                <a:cs typeface="Calibri"/>
              </a:rPr>
              <a:t>T</a:t>
            </a:r>
            <a:r>
              <a:rPr sz="2000" spc="-150" dirty="0" smtClean="0">
                <a:latin typeface="Calibri"/>
                <a:cs typeface="Calibri"/>
              </a:rPr>
              <a:t>A</a:t>
            </a:r>
            <a:r>
              <a:rPr sz="2000" spc="-64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!</a:t>
            </a:r>
            <a:endParaRPr sz="2000">
              <a:latin typeface="Calibri"/>
              <a:cs typeface="Calibri"/>
            </a:endParaRPr>
          </a:p>
          <a:p>
            <a:pPr marL="91389" marR="46509" algn="just">
              <a:lnSpc>
                <a:spcPct val="101725"/>
              </a:lnSpc>
              <a:spcBef>
                <a:spcPts val="2295"/>
              </a:spcBef>
            </a:pPr>
            <a:r>
              <a:rPr sz="2000" spc="4" dirty="0" smtClean="0">
                <a:latin typeface="Calibri"/>
                <a:cs typeface="Calibri"/>
              </a:rPr>
              <a:t>1</a:t>
            </a:r>
            <a:r>
              <a:rPr sz="2000" spc="0" dirty="0" smtClean="0">
                <a:latin typeface="Calibri"/>
                <a:cs typeface="Calibri"/>
              </a:rPr>
              <a:t>. </a:t>
            </a:r>
            <a:r>
              <a:rPr sz="2000" spc="271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The      </a:t>
            </a:r>
            <a:r>
              <a:rPr sz="2000" spc="266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c</a:t>
            </a:r>
            <a:r>
              <a:rPr sz="2000" spc="4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-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son      </a:t>
            </a:r>
            <a:r>
              <a:rPr sz="2000" spc="271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mo</a:t>
            </a:r>
            <a:r>
              <a:rPr sz="2000" spc="-1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es      </a:t>
            </a:r>
            <a:r>
              <a:rPr sz="2000" spc="266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14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endParaRPr sz="2000">
              <a:latin typeface="Calibri"/>
              <a:cs typeface="Calibri"/>
            </a:endParaRPr>
          </a:p>
          <a:p>
            <a:pPr marL="434289">
              <a:lnSpc>
                <a:spcPts val="2405"/>
              </a:lnSpc>
              <a:spcBef>
                <a:spcPts val="120"/>
              </a:spcBef>
            </a:pPr>
            <a:r>
              <a:rPr sz="3000" spc="0" baseline="1365" dirty="0" smtClean="0">
                <a:latin typeface="Calibri"/>
                <a:cs typeface="Calibri"/>
              </a:rPr>
              <a:t>di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cuss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on.</a:t>
            </a:r>
            <a:endParaRPr sz="2000">
              <a:latin typeface="Calibri"/>
              <a:cs typeface="Calibri"/>
            </a:endParaRPr>
          </a:p>
          <a:p>
            <a:pPr marL="91389" marR="1670241" algn="just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2</a:t>
            </a:r>
            <a:r>
              <a:rPr sz="3000" spc="0" baseline="1365" dirty="0" smtClean="0">
                <a:latin typeface="Calibri"/>
                <a:cs typeface="Calibri"/>
              </a:rPr>
              <a:t>. 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scr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be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5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no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91389" marR="54956" algn="just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3</a:t>
            </a:r>
            <a:r>
              <a:rPr sz="3000" spc="0" baseline="1365" dirty="0" smtClean="0">
                <a:latin typeface="Calibri"/>
                <a:cs typeface="Calibri"/>
              </a:rPr>
              <a:t>. 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Ot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er</a:t>
            </a:r>
            <a:r>
              <a:rPr sz="3000" spc="282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p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mbe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should</a:t>
            </a:r>
            <a:r>
              <a:rPr sz="3000" spc="282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particip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-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endParaRPr sz="2000">
              <a:latin typeface="Calibri"/>
              <a:cs typeface="Calibri"/>
            </a:endParaRPr>
          </a:p>
          <a:p>
            <a:pPr marL="434289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acti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 the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discuss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on!</a:t>
            </a:r>
            <a:endParaRPr sz="2000">
              <a:latin typeface="Calibri"/>
              <a:cs typeface="Calibri"/>
            </a:endParaRPr>
          </a:p>
          <a:p>
            <a:pPr marL="91389" marR="4177606" algn="just">
              <a:lnSpc>
                <a:spcPct val="101725"/>
              </a:lnSpc>
              <a:spcBef>
                <a:spcPts val="2240"/>
              </a:spcBef>
            </a:pPr>
            <a:r>
              <a:rPr sz="2000" b="1" spc="0" dirty="0" smtClean="0">
                <a:latin typeface="Calibri"/>
                <a:cs typeface="Calibri"/>
              </a:rPr>
              <a:t>No</a:t>
            </a:r>
            <a:r>
              <a:rPr sz="2000" b="1" spc="-19" dirty="0" smtClean="0">
                <a:latin typeface="Calibri"/>
                <a:cs typeface="Calibri"/>
              </a:rPr>
              <a:t>t</a:t>
            </a:r>
            <a:r>
              <a:rPr sz="2000" b="1" spc="0" dirty="0" smtClean="0">
                <a:latin typeface="Calibri"/>
                <a:cs typeface="Calibri"/>
              </a:rPr>
              <a:t>e:</a:t>
            </a:r>
            <a:endParaRPr sz="2000">
              <a:latin typeface="Calibri"/>
              <a:cs typeface="Calibri"/>
            </a:endParaRPr>
          </a:p>
          <a:p>
            <a:pPr marL="91389" marR="54842" algn="just">
              <a:lnSpc>
                <a:spcPts val="2400"/>
              </a:lnSpc>
              <a:spcBef>
                <a:spcPts val="120"/>
              </a:spcBef>
            </a:pPr>
            <a:r>
              <a:rPr sz="3000" spc="4" baseline="1365" dirty="0" smtClean="0">
                <a:latin typeface="Calibri"/>
                <a:cs typeface="Calibri"/>
              </a:rPr>
              <a:t>1</a:t>
            </a:r>
            <a:r>
              <a:rPr sz="3000" spc="0" baseline="1365" dirty="0" smtClean="0">
                <a:latin typeface="Calibri"/>
                <a:cs typeface="Calibri"/>
              </a:rPr>
              <a:t>. 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-184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376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lude</a:t>
            </a:r>
            <a:r>
              <a:rPr sz="3000" spc="382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earn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ng</a:t>
            </a:r>
            <a:r>
              <a:rPr sz="3000" spc="387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activ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387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37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Ladder</a:t>
            </a:r>
            <a:endParaRPr sz="2000">
              <a:latin typeface="Calibri"/>
              <a:cs typeface="Calibri"/>
            </a:endParaRPr>
          </a:p>
          <a:p>
            <a:pPr marL="434289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1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29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participa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312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wil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30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34" baseline="1365" dirty="0" smtClean="0">
                <a:latin typeface="Calibri"/>
                <a:cs typeface="Calibri"/>
              </a:rPr>
              <a:t>a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301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omp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307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  <a:p>
            <a:pPr marL="434289">
              <a:lnSpc>
                <a:spcPts val="2400"/>
              </a:lnSpc>
            </a:pP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fl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ction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orm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or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Ladder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4" baseline="1365" dirty="0" smtClean="0">
                <a:latin typeface="Calibri"/>
                <a:cs typeface="Calibri"/>
              </a:rPr>
              <a:t>1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91389" marR="55499" algn="just">
              <a:lnSpc>
                <a:spcPts val="2400"/>
              </a:lnSpc>
            </a:pPr>
            <a:r>
              <a:rPr sz="3000" spc="4" baseline="1365" dirty="0" smtClean="0">
                <a:latin typeface="Calibri"/>
                <a:cs typeface="Calibri"/>
              </a:rPr>
              <a:t>2</a:t>
            </a:r>
            <a:r>
              <a:rPr sz="3000" spc="0" baseline="1365" dirty="0" smtClean="0">
                <a:latin typeface="Calibri"/>
                <a:cs typeface="Calibri"/>
              </a:rPr>
              <a:t>. 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ses</a:t>
            </a:r>
            <a:r>
              <a:rPr sz="3000" spc="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ion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Ladder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1</a:t>
            </a:r>
            <a:r>
              <a:rPr sz="3000" spc="282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wil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301" baseline="1365" dirty="0" smtClean="0">
                <a:latin typeface="Calibri"/>
                <a:cs typeface="Calibri"/>
              </a:rPr>
              <a:t>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29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9" baseline="1365" dirty="0" smtClean="0">
                <a:latin typeface="Calibri"/>
                <a:cs typeface="Calibri"/>
              </a:rPr>
              <a:t>e</a:t>
            </a:r>
            <a:r>
              <a:rPr sz="3000" spc="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sed</a:t>
            </a:r>
            <a:endParaRPr sz="2000">
              <a:latin typeface="Calibri"/>
              <a:cs typeface="Calibri"/>
            </a:endParaRPr>
          </a:p>
          <a:p>
            <a:pPr marL="434289">
              <a:lnSpc>
                <a:spcPts val="2400"/>
              </a:lnSpc>
            </a:pPr>
            <a:r>
              <a:rPr sz="3000" spc="-9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-25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34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acil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tat</a:t>
            </a:r>
            <a:r>
              <a:rPr sz="3000" spc="0" baseline="1365" dirty="0" smtClean="0">
                <a:latin typeface="Calibri"/>
                <a:cs typeface="Calibri"/>
              </a:rPr>
              <a:t>or!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29" name="Picture 28" descr="C:\Users\ASUS\Downloads\utk slaid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Rectangle 29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ject 29"/>
          <p:cNvSpPr/>
          <p:nvPr/>
        </p:nvSpPr>
        <p:spPr>
          <a:xfrm flipV="1">
            <a:off x="0" y="6857999"/>
            <a:ext cx="45719" cy="45719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7998"/>
                </a:lnTo>
                <a:lnTo>
                  <a:pt x="9144000" y="6857998"/>
                </a:lnTo>
                <a:lnTo>
                  <a:pt x="9144000" y="0"/>
                </a:lnTo>
                <a:close/>
              </a:path>
            </a:pathLst>
          </a:custGeom>
          <a:solidFill>
            <a:srgbClr val="E6B8B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7950" y="1196924"/>
            <a:ext cx="4679950" cy="5472430"/>
          </a:xfrm>
          <a:custGeom>
            <a:avLst/>
            <a:gdLst/>
            <a:ahLst/>
            <a:cxnLst/>
            <a:rect l="l" t="t" r="r" b="b"/>
            <a:pathLst>
              <a:path w="4679950" h="5472429">
                <a:moveTo>
                  <a:pt x="0" y="5472430"/>
                </a:moveTo>
                <a:lnTo>
                  <a:pt x="4679950" y="5472430"/>
                </a:lnTo>
                <a:lnTo>
                  <a:pt x="4679950" y="0"/>
                </a:lnTo>
                <a:lnTo>
                  <a:pt x="0" y="0"/>
                </a:lnTo>
                <a:lnTo>
                  <a:pt x="0" y="54724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950" y="1196924"/>
            <a:ext cx="4679950" cy="5472430"/>
          </a:xfrm>
          <a:custGeom>
            <a:avLst/>
            <a:gdLst/>
            <a:ahLst/>
            <a:cxnLst/>
            <a:rect l="l" t="t" r="r" b="b"/>
            <a:pathLst>
              <a:path w="4679950" h="5472429">
                <a:moveTo>
                  <a:pt x="0" y="5472430"/>
                </a:moveTo>
                <a:lnTo>
                  <a:pt x="4679950" y="5472430"/>
                </a:lnTo>
                <a:lnTo>
                  <a:pt x="4679950" y="0"/>
                </a:lnTo>
                <a:lnTo>
                  <a:pt x="0" y="0"/>
                </a:lnTo>
                <a:lnTo>
                  <a:pt x="0" y="547243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76063" y="1124839"/>
            <a:ext cx="2898013" cy="19731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868162" y="2170874"/>
            <a:ext cx="431800" cy="1049337"/>
          </a:xfrm>
          <a:custGeom>
            <a:avLst/>
            <a:gdLst/>
            <a:ahLst/>
            <a:cxnLst/>
            <a:rect l="l" t="t" r="r" b="b"/>
            <a:pathLst>
              <a:path w="431800" h="1049337">
                <a:moveTo>
                  <a:pt x="0" y="1049337"/>
                </a:moveTo>
                <a:lnTo>
                  <a:pt x="431800" y="1049337"/>
                </a:lnTo>
                <a:lnTo>
                  <a:pt x="431800" y="0"/>
                </a:lnTo>
                <a:lnTo>
                  <a:pt x="0" y="0"/>
                </a:lnTo>
                <a:lnTo>
                  <a:pt x="0" y="1049337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956423" y="1052702"/>
            <a:ext cx="1152017" cy="11435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956423" y="1052702"/>
            <a:ext cx="1152017" cy="1143508"/>
          </a:xfrm>
          <a:custGeom>
            <a:avLst/>
            <a:gdLst/>
            <a:ahLst/>
            <a:cxnLst/>
            <a:rect l="l" t="t" r="r" b="b"/>
            <a:pathLst>
              <a:path w="1152017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5" y="1895"/>
                </a:lnTo>
                <a:lnTo>
                  <a:pt x="669505" y="7484"/>
                </a:lnTo>
                <a:lnTo>
                  <a:pt x="714494" y="16619"/>
                </a:lnTo>
                <a:lnTo>
                  <a:pt x="758134" y="29153"/>
                </a:lnTo>
                <a:lnTo>
                  <a:pt x="800276" y="44938"/>
                </a:lnTo>
                <a:lnTo>
                  <a:pt x="840773" y="63827"/>
                </a:lnTo>
                <a:lnTo>
                  <a:pt x="879477" y="85673"/>
                </a:lnTo>
                <a:lnTo>
                  <a:pt x="916238" y="110329"/>
                </a:lnTo>
                <a:lnTo>
                  <a:pt x="950910" y="137647"/>
                </a:lnTo>
                <a:lnTo>
                  <a:pt x="983345" y="167481"/>
                </a:lnTo>
                <a:lnTo>
                  <a:pt x="1013393" y="199682"/>
                </a:lnTo>
                <a:lnTo>
                  <a:pt x="1040907" y="234104"/>
                </a:lnTo>
                <a:lnTo>
                  <a:pt x="1065738" y="270600"/>
                </a:lnTo>
                <a:lnTo>
                  <a:pt x="1087740" y="309021"/>
                </a:lnTo>
                <a:lnTo>
                  <a:pt x="1106763" y="349222"/>
                </a:lnTo>
                <a:lnTo>
                  <a:pt x="1122659" y="391054"/>
                </a:lnTo>
                <a:lnTo>
                  <a:pt x="1135281" y="434370"/>
                </a:lnTo>
                <a:lnTo>
                  <a:pt x="1144480" y="479024"/>
                </a:lnTo>
                <a:lnTo>
                  <a:pt x="1150108" y="524867"/>
                </a:lnTo>
                <a:lnTo>
                  <a:pt x="1152017" y="571754"/>
                </a:lnTo>
                <a:lnTo>
                  <a:pt x="1150108" y="618640"/>
                </a:lnTo>
                <a:lnTo>
                  <a:pt x="1144480" y="664483"/>
                </a:lnTo>
                <a:lnTo>
                  <a:pt x="1135281" y="709137"/>
                </a:lnTo>
                <a:lnTo>
                  <a:pt x="1122659" y="752453"/>
                </a:lnTo>
                <a:lnTo>
                  <a:pt x="1106763" y="794285"/>
                </a:lnTo>
                <a:lnTo>
                  <a:pt x="1087740" y="834486"/>
                </a:lnTo>
                <a:lnTo>
                  <a:pt x="1065738" y="872907"/>
                </a:lnTo>
                <a:lnTo>
                  <a:pt x="1040907" y="909403"/>
                </a:lnTo>
                <a:lnTo>
                  <a:pt x="1013393" y="943825"/>
                </a:lnTo>
                <a:lnTo>
                  <a:pt x="983345" y="976026"/>
                </a:lnTo>
                <a:lnTo>
                  <a:pt x="950910" y="1005860"/>
                </a:lnTo>
                <a:lnTo>
                  <a:pt x="916238" y="1033178"/>
                </a:lnTo>
                <a:lnTo>
                  <a:pt x="879477" y="1057834"/>
                </a:lnTo>
                <a:lnTo>
                  <a:pt x="840773" y="1079680"/>
                </a:lnTo>
                <a:lnTo>
                  <a:pt x="800276" y="1098569"/>
                </a:lnTo>
                <a:lnTo>
                  <a:pt x="758134" y="1114354"/>
                </a:lnTo>
                <a:lnTo>
                  <a:pt x="714494" y="1126888"/>
                </a:lnTo>
                <a:lnTo>
                  <a:pt x="669505" y="1136023"/>
                </a:lnTo>
                <a:lnTo>
                  <a:pt x="623315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891272" y="1732788"/>
            <a:ext cx="1335024" cy="7223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10812" y="937260"/>
            <a:ext cx="3433572" cy="5577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96534" y="4977257"/>
            <a:ext cx="1655825" cy="16921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96534" y="4977257"/>
            <a:ext cx="1655825" cy="1692109"/>
          </a:xfrm>
          <a:custGeom>
            <a:avLst/>
            <a:gdLst/>
            <a:ahLst/>
            <a:cxnLst/>
            <a:rect l="l" t="t" r="r" b="b"/>
            <a:pathLst>
              <a:path w="1655825" h="1692109">
                <a:moveTo>
                  <a:pt x="0" y="846061"/>
                </a:moveTo>
                <a:lnTo>
                  <a:pt x="2744" y="776677"/>
                </a:lnTo>
                <a:lnTo>
                  <a:pt x="10837" y="708837"/>
                </a:lnTo>
                <a:lnTo>
                  <a:pt x="24063" y="642758"/>
                </a:lnTo>
                <a:lnTo>
                  <a:pt x="42211" y="578658"/>
                </a:lnTo>
                <a:lnTo>
                  <a:pt x="65067" y="516755"/>
                </a:lnTo>
                <a:lnTo>
                  <a:pt x="92418" y="457267"/>
                </a:lnTo>
                <a:lnTo>
                  <a:pt x="124050" y="400412"/>
                </a:lnTo>
                <a:lnTo>
                  <a:pt x="159751" y="346408"/>
                </a:lnTo>
                <a:lnTo>
                  <a:pt x="199308" y="295472"/>
                </a:lnTo>
                <a:lnTo>
                  <a:pt x="242506" y="247823"/>
                </a:lnTo>
                <a:lnTo>
                  <a:pt x="289133" y="203677"/>
                </a:lnTo>
                <a:lnTo>
                  <a:pt x="338977" y="163254"/>
                </a:lnTo>
                <a:lnTo>
                  <a:pt x="391823" y="126770"/>
                </a:lnTo>
                <a:lnTo>
                  <a:pt x="447458" y="94444"/>
                </a:lnTo>
                <a:lnTo>
                  <a:pt x="505670" y="66494"/>
                </a:lnTo>
                <a:lnTo>
                  <a:pt x="566245" y="43137"/>
                </a:lnTo>
                <a:lnTo>
                  <a:pt x="628970" y="24591"/>
                </a:lnTo>
                <a:lnTo>
                  <a:pt x="693631" y="11074"/>
                </a:lnTo>
                <a:lnTo>
                  <a:pt x="760017" y="2804"/>
                </a:lnTo>
                <a:lnTo>
                  <a:pt x="827913" y="0"/>
                </a:lnTo>
                <a:lnTo>
                  <a:pt x="895808" y="2804"/>
                </a:lnTo>
                <a:lnTo>
                  <a:pt x="962194" y="11074"/>
                </a:lnTo>
                <a:lnTo>
                  <a:pt x="1026855" y="24591"/>
                </a:lnTo>
                <a:lnTo>
                  <a:pt x="1089580" y="43137"/>
                </a:lnTo>
                <a:lnTo>
                  <a:pt x="1150155" y="66494"/>
                </a:lnTo>
                <a:lnTo>
                  <a:pt x="1208367" y="94444"/>
                </a:lnTo>
                <a:lnTo>
                  <a:pt x="1264002" y="126770"/>
                </a:lnTo>
                <a:lnTo>
                  <a:pt x="1316848" y="163254"/>
                </a:lnTo>
                <a:lnTo>
                  <a:pt x="1366692" y="203677"/>
                </a:lnTo>
                <a:lnTo>
                  <a:pt x="1413319" y="247823"/>
                </a:lnTo>
                <a:lnTo>
                  <a:pt x="1456517" y="295472"/>
                </a:lnTo>
                <a:lnTo>
                  <a:pt x="1496074" y="346408"/>
                </a:lnTo>
                <a:lnTo>
                  <a:pt x="1531775" y="400412"/>
                </a:lnTo>
                <a:lnTo>
                  <a:pt x="1563407" y="457267"/>
                </a:lnTo>
                <a:lnTo>
                  <a:pt x="1590758" y="516755"/>
                </a:lnTo>
                <a:lnTo>
                  <a:pt x="1613614" y="578658"/>
                </a:lnTo>
                <a:lnTo>
                  <a:pt x="1631762" y="642758"/>
                </a:lnTo>
                <a:lnTo>
                  <a:pt x="1644988" y="708837"/>
                </a:lnTo>
                <a:lnTo>
                  <a:pt x="1653081" y="776677"/>
                </a:lnTo>
                <a:lnTo>
                  <a:pt x="1655825" y="846061"/>
                </a:lnTo>
                <a:lnTo>
                  <a:pt x="1653081" y="915450"/>
                </a:lnTo>
                <a:lnTo>
                  <a:pt x="1644988" y="983294"/>
                </a:lnTo>
                <a:lnTo>
                  <a:pt x="1631762" y="1049376"/>
                </a:lnTo>
                <a:lnTo>
                  <a:pt x="1613614" y="1113477"/>
                </a:lnTo>
                <a:lnTo>
                  <a:pt x="1590758" y="1175381"/>
                </a:lnTo>
                <a:lnTo>
                  <a:pt x="1563407" y="1234868"/>
                </a:lnTo>
                <a:lnTo>
                  <a:pt x="1531775" y="1291723"/>
                </a:lnTo>
                <a:lnTo>
                  <a:pt x="1496074" y="1345726"/>
                </a:lnTo>
                <a:lnTo>
                  <a:pt x="1456517" y="1396660"/>
                </a:lnTo>
                <a:lnTo>
                  <a:pt x="1413319" y="1444307"/>
                </a:lnTo>
                <a:lnTo>
                  <a:pt x="1366692" y="1488450"/>
                </a:lnTo>
                <a:lnTo>
                  <a:pt x="1316848" y="1528871"/>
                </a:lnTo>
                <a:lnTo>
                  <a:pt x="1264002" y="1565352"/>
                </a:lnTo>
                <a:lnTo>
                  <a:pt x="1208367" y="1597675"/>
                </a:lnTo>
                <a:lnTo>
                  <a:pt x="1150155" y="1625623"/>
                </a:lnTo>
                <a:lnTo>
                  <a:pt x="1089580" y="1648977"/>
                </a:lnTo>
                <a:lnTo>
                  <a:pt x="1026855" y="1667521"/>
                </a:lnTo>
                <a:lnTo>
                  <a:pt x="962194" y="1681036"/>
                </a:lnTo>
                <a:lnTo>
                  <a:pt x="895808" y="1689305"/>
                </a:lnTo>
                <a:lnTo>
                  <a:pt x="827913" y="1692109"/>
                </a:lnTo>
                <a:lnTo>
                  <a:pt x="760017" y="1689305"/>
                </a:lnTo>
                <a:lnTo>
                  <a:pt x="693631" y="1681036"/>
                </a:lnTo>
                <a:lnTo>
                  <a:pt x="628970" y="1667521"/>
                </a:lnTo>
                <a:lnTo>
                  <a:pt x="566245" y="1648977"/>
                </a:lnTo>
                <a:lnTo>
                  <a:pt x="505670" y="1625623"/>
                </a:lnTo>
                <a:lnTo>
                  <a:pt x="447458" y="1597675"/>
                </a:lnTo>
                <a:lnTo>
                  <a:pt x="391823" y="1565352"/>
                </a:lnTo>
                <a:lnTo>
                  <a:pt x="338977" y="1528871"/>
                </a:lnTo>
                <a:lnTo>
                  <a:pt x="289133" y="1488450"/>
                </a:lnTo>
                <a:lnTo>
                  <a:pt x="242506" y="1444307"/>
                </a:lnTo>
                <a:lnTo>
                  <a:pt x="199308" y="1396660"/>
                </a:lnTo>
                <a:lnTo>
                  <a:pt x="159751" y="1345726"/>
                </a:lnTo>
                <a:lnTo>
                  <a:pt x="124050" y="1291723"/>
                </a:lnTo>
                <a:lnTo>
                  <a:pt x="92418" y="1234868"/>
                </a:lnTo>
                <a:lnTo>
                  <a:pt x="65067" y="1175381"/>
                </a:lnTo>
                <a:lnTo>
                  <a:pt x="42211" y="1113477"/>
                </a:lnTo>
                <a:lnTo>
                  <a:pt x="24063" y="1049376"/>
                </a:lnTo>
                <a:lnTo>
                  <a:pt x="10837" y="983294"/>
                </a:lnTo>
                <a:lnTo>
                  <a:pt x="2744" y="915450"/>
                </a:lnTo>
                <a:lnTo>
                  <a:pt x="0" y="846061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755132" y="3357753"/>
            <a:ext cx="1553210" cy="151866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55132" y="3357753"/>
            <a:ext cx="1553210" cy="1518666"/>
          </a:xfrm>
          <a:custGeom>
            <a:avLst/>
            <a:gdLst/>
            <a:ahLst/>
            <a:cxnLst/>
            <a:rect l="l" t="t" r="r" b="b"/>
            <a:pathLst>
              <a:path w="1553210" h="1518666">
                <a:moveTo>
                  <a:pt x="0" y="759333"/>
                </a:moveTo>
                <a:lnTo>
                  <a:pt x="2574" y="697057"/>
                </a:lnTo>
                <a:lnTo>
                  <a:pt x="10165" y="636168"/>
                </a:lnTo>
                <a:lnTo>
                  <a:pt x="22571" y="576861"/>
                </a:lnTo>
                <a:lnTo>
                  <a:pt x="39594" y="519330"/>
                </a:lnTo>
                <a:lnTo>
                  <a:pt x="61033" y="463772"/>
                </a:lnTo>
                <a:lnTo>
                  <a:pt x="86688" y="410381"/>
                </a:lnTo>
                <a:lnTo>
                  <a:pt x="116359" y="359355"/>
                </a:lnTo>
                <a:lnTo>
                  <a:pt x="149847" y="310886"/>
                </a:lnTo>
                <a:lnTo>
                  <a:pt x="186952" y="265172"/>
                </a:lnTo>
                <a:lnTo>
                  <a:pt x="227472" y="222408"/>
                </a:lnTo>
                <a:lnTo>
                  <a:pt x="271210" y="182789"/>
                </a:lnTo>
                <a:lnTo>
                  <a:pt x="317964" y="146511"/>
                </a:lnTo>
                <a:lnTo>
                  <a:pt x="367535" y="113768"/>
                </a:lnTo>
                <a:lnTo>
                  <a:pt x="419722" y="84758"/>
                </a:lnTo>
                <a:lnTo>
                  <a:pt x="474327" y="59674"/>
                </a:lnTo>
                <a:lnTo>
                  <a:pt x="531148" y="38712"/>
                </a:lnTo>
                <a:lnTo>
                  <a:pt x="589986" y="22069"/>
                </a:lnTo>
                <a:lnTo>
                  <a:pt x="650642" y="9938"/>
                </a:lnTo>
                <a:lnTo>
                  <a:pt x="712915" y="2517"/>
                </a:lnTo>
                <a:lnTo>
                  <a:pt x="776604" y="0"/>
                </a:lnTo>
                <a:lnTo>
                  <a:pt x="840294" y="2517"/>
                </a:lnTo>
                <a:lnTo>
                  <a:pt x="902567" y="9938"/>
                </a:lnTo>
                <a:lnTo>
                  <a:pt x="963223" y="22069"/>
                </a:lnTo>
                <a:lnTo>
                  <a:pt x="1022061" y="38712"/>
                </a:lnTo>
                <a:lnTo>
                  <a:pt x="1078882" y="59674"/>
                </a:lnTo>
                <a:lnTo>
                  <a:pt x="1133487" y="84758"/>
                </a:lnTo>
                <a:lnTo>
                  <a:pt x="1185674" y="113768"/>
                </a:lnTo>
                <a:lnTo>
                  <a:pt x="1235245" y="146511"/>
                </a:lnTo>
                <a:lnTo>
                  <a:pt x="1281999" y="182789"/>
                </a:lnTo>
                <a:lnTo>
                  <a:pt x="1325737" y="222408"/>
                </a:lnTo>
                <a:lnTo>
                  <a:pt x="1366257" y="265172"/>
                </a:lnTo>
                <a:lnTo>
                  <a:pt x="1403362" y="310886"/>
                </a:lnTo>
                <a:lnTo>
                  <a:pt x="1436850" y="359355"/>
                </a:lnTo>
                <a:lnTo>
                  <a:pt x="1466521" y="410381"/>
                </a:lnTo>
                <a:lnTo>
                  <a:pt x="1492176" y="463772"/>
                </a:lnTo>
                <a:lnTo>
                  <a:pt x="1513615" y="519330"/>
                </a:lnTo>
                <a:lnTo>
                  <a:pt x="1530638" y="576861"/>
                </a:lnTo>
                <a:lnTo>
                  <a:pt x="1543044" y="636168"/>
                </a:lnTo>
                <a:lnTo>
                  <a:pt x="1550635" y="697057"/>
                </a:lnTo>
                <a:lnTo>
                  <a:pt x="1553210" y="759333"/>
                </a:lnTo>
                <a:lnTo>
                  <a:pt x="1550635" y="821608"/>
                </a:lnTo>
                <a:lnTo>
                  <a:pt x="1543044" y="882497"/>
                </a:lnTo>
                <a:lnTo>
                  <a:pt x="1530638" y="941804"/>
                </a:lnTo>
                <a:lnTo>
                  <a:pt x="1513615" y="999335"/>
                </a:lnTo>
                <a:lnTo>
                  <a:pt x="1492176" y="1054893"/>
                </a:lnTo>
                <a:lnTo>
                  <a:pt x="1466521" y="1108284"/>
                </a:lnTo>
                <a:lnTo>
                  <a:pt x="1436850" y="1159310"/>
                </a:lnTo>
                <a:lnTo>
                  <a:pt x="1403362" y="1207779"/>
                </a:lnTo>
                <a:lnTo>
                  <a:pt x="1366257" y="1253493"/>
                </a:lnTo>
                <a:lnTo>
                  <a:pt x="1325737" y="1296257"/>
                </a:lnTo>
                <a:lnTo>
                  <a:pt x="1281999" y="1335876"/>
                </a:lnTo>
                <a:lnTo>
                  <a:pt x="1235245" y="1372154"/>
                </a:lnTo>
                <a:lnTo>
                  <a:pt x="1185674" y="1404897"/>
                </a:lnTo>
                <a:lnTo>
                  <a:pt x="1133487" y="1433907"/>
                </a:lnTo>
                <a:lnTo>
                  <a:pt x="1078882" y="1458991"/>
                </a:lnTo>
                <a:lnTo>
                  <a:pt x="1022061" y="1479953"/>
                </a:lnTo>
                <a:lnTo>
                  <a:pt x="963223" y="1496596"/>
                </a:lnTo>
                <a:lnTo>
                  <a:pt x="902567" y="1508727"/>
                </a:lnTo>
                <a:lnTo>
                  <a:pt x="840294" y="1516148"/>
                </a:lnTo>
                <a:lnTo>
                  <a:pt x="776604" y="1518666"/>
                </a:lnTo>
                <a:lnTo>
                  <a:pt x="712915" y="1516148"/>
                </a:lnTo>
                <a:lnTo>
                  <a:pt x="650642" y="1508727"/>
                </a:lnTo>
                <a:lnTo>
                  <a:pt x="589986" y="1496596"/>
                </a:lnTo>
                <a:lnTo>
                  <a:pt x="531148" y="1479953"/>
                </a:lnTo>
                <a:lnTo>
                  <a:pt x="474327" y="1458991"/>
                </a:lnTo>
                <a:lnTo>
                  <a:pt x="419722" y="1433907"/>
                </a:lnTo>
                <a:lnTo>
                  <a:pt x="367535" y="1404897"/>
                </a:lnTo>
                <a:lnTo>
                  <a:pt x="317964" y="1372154"/>
                </a:lnTo>
                <a:lnTo>
                  <a:pt x="271210" y="1335876"/>
                </a:lnTo>
                <a:lnTo>
                  <a:pt x="227472" y="1296257"/>
                </a:lnTo>
                <a:lnTo>
                  <a:pt x="186952" y="1253493"/>
                </a:lnTo>
                <a:lnTo>
                  <a:pt x="149847" y="1207779"/>
                </a:lnTo>
                <a:lnTo>
                  <a:pt x="116359" y="1159310"/>
                </a:lnTo>
                <a:lnTo>
                  <a:pt x="86688" y="1108284"/>
                </a:lnTo>
                <a:lnTo>
                  <a:pt x="61033" y="1054893"/>
                </a:lnTo>
                <a:lnTo>
                  <a:pt x="39594" y="999335"/>
                </a:lnTo>
                <a:lnTo>
                  <a:pt x="22571" y="941804"/>
                </a:lnTo>
                <a:lnTo>
                  <a:pt x="10165" y="882497"/>
                </a:lnTo>
                <a:lnTo>
                  <a:pt x="2574" y="821608"/>
                </a:lnTo>
                <a:lnTo>
                  <a:pt x="0" y="759333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68162" y="2170874"/>
            <a:ext cx="431800" cy="10493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7950" y="1196924"/>
            <a:ext cx="4679950" cy="54724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58442" marR="1759914" algn="ctr">
              <a:lnSpc>
                <a:spcPct val="101725"/>
              </a:lnSpc>
              <a:spcBef>
                <a:spcPts val="320"/>
              </a:spcBef>
            </a:pPr>
            <a:r>
              <a:rPr sz="2400" b="1" spc="0" dirty="0" smtClean="0">
                <a:latin typeface="Calibri"/>
                <a:cs typeface="Calibri"/>
              </a:rPr>
              <a:t>Ladder</a:t>
            </a:r>
            <a:r>
              <a:rPr sz="2400" b="1" spc="-9" dirty="0" smtClean="0">
                <a:latin typeface="Calibri"/>
                <a:cs typeface="Calibri"/>
              </a:rPr>
              <a:t> </a:t>
            </a:r>
            <a:r>
              <a:rPr sz="2400" b="1" spc="0" dirty="0" smtClean="0"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  <a:p>
            <a:pPr marL="91389" marR="34778" algn="just">
              <a:lnSpc>
                <a:spcPct val="99995"/>
              </a:lnSpc>
              <a:spcBef>
                <a:spcPts val="2872"/>
              </a:spcBef>
            </a:pP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parti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-9" dirty="0" smtClean="0">
                <a:latin typeface="Calibri"/>
                <a:cs typeface="Calibri"/>
              </a:rPr>
              <a:t>i</a:t>
            </a:r>
            <a:r>
              <a:rPr sz="2400" spc="0" dirty="0" smtClean="0">
                <a:latin typeface="Calibri"/>
                <a:cs typeface="Calibri"/>
              </a:rPr>
              <a:t>pa</a:t>
            </a:r>
            <a:r>
              <a:rPr sz="2400" spc="-25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ts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4" dirty="0" smtClean="0">
                <a:latin typeface="Calibri"/>
                <a:cs typeface="Calibri"/>
              </a:rPr>
              <a:t>m</a:t>
            </a:r>
            <a:r>
              <a:rPr sz="2400" spc="-14" dirty="0" smtClean="0">
                <a:latin typeface="Calibri"/>
                <a:cs typeface="Calibri"/>
              </a:rPr>
              <a:t>b</a:t>
            </a:r>
            <a:r>
              <a:rPr sz="2400" spc="0" dirty="0" smtClean="0">
                <a:latin typeface="Calibri"/>
                <a:cs typeface="Calibri"/>
              </a:rPr>
              <a:t>ark</a:t>
            </a:r>
            <a:r>
              <a:rPr sz="2400" spc="9" dirty="0" smtClean="0">
                <a:latin typeface="Calibri"/>
                <a:cs typeface="Calibri"/>
              </a:rPr>
              <a:t> </a:t>
            </a:r>
            <a:r>
              <a:rPr sz="2400" spc="-4" dirty="0" smtClean="0">
                <a:latin typeface="Calibri"/>
                <a:cs typeface="Calibri"/>
              </a:rPr>
              <a:t>o</a:t>
            </a:r>
            <a:r>
              <a:rPr sz="2400" spc="0" dirty="0" smtClean="0">
                <a:latin typeface="Calibri"/>
                <a:cs typeface="Calibri"/>
              </a:rPr>
              <a:t>n sel</a:t>
            </a:r>
            <a:r>
              <a:rPr sz="2400" spc="-4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- di</a:t>
            </a:r>
            <a:r>
              <a:rPr sz="2400" spc="-29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ed learning </a:t>
            </a:r>
            <a:r>
              <a:rPr sz="2400" spc="-9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ctivit</a:t>
            </a:r>
            <a:r>
              <a:rPr sz="2400" spc="-4" dirty="0" smtClean="0">
                <a:latin typeface="Calibri"/>
                <a:cs typeface="Calibri"/>
              </a:rPr>
              <a:t>i</a:t>
            </a:r>
            <a:r>
              <a:rPr sz="2400" spc="0" dirty="0" smtClean="0">
                <a:latin typeface="Calibri"/>
                <a:cs typeface="Calibri"/>
              </a:rPr>
              <a:t>es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including 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4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din</a:t>
            </a:r>
            <a:r>
              <a:rPr sz="2400" spc="19" dirty="0" smtClean="0">
                <a:latin typeface="Calibri"/>
                <a:cs typeface="Calibri"/>
              </a:rPr>
              <a:t>g</a:t>
            </a:r>
            <a:r>
              <a:rPr sz="2400" spc="0" dirty="0" smtClean="0">
                <a:latin typeface="Calibri"/>
                <a:cs typeface="Calibri"/>
              </a:rPr>
              <a:t>,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-25" dirty="0" smtClean="0">
                <a:latin typeface="Calibri"/>
                <a:cs typeface="Calibri"/>
              </a:rPr>
              <a:t>w</a:t>
            </a:r>
            <a:r>
              <a:rPr sz="2400" spc="-34" dirty="0" smtClean="0">
                <a:latin typeface="Calibri"/>
                <a:cs typeface="Calibri"/>
              </a:rPr>
              <a:t>at</a:t>
            </a:r>
            <a:r>
              <a:rPr sz="2400" spc="0" dirty="0" smtClean="0">
                <a:latin typeface="Calibri"/>
                <a:cs typeface="Calibri"/>
              </a:rPr>
              <a:t>ch</a:t>
            </a:r>
            <a:r>
              <a:rPr sz="2400" spc="-4" dirty="0" smtClean="0">
                <a:latin typeface="Calibri"/>
                <a:cs typeface="Calibri"/>
              </a:rPr>
              <a:t>i</a:t>
            </a:r>
            <a:r>
              <a:rPr sz="2400" spc="0" dirty="0" smtClean="0">
                <a:latin typeface="Calibri"/>
                <a:cs typeface="Calibri"/>
              </a:rPr>
              <a:t>ng video</a:t>
            </a:r>
            <a:r>
              <a:rPr sz="2400" spc="-4" dirty="0" smtClean="0">
                <a:latin typeface="Calibri"/>
                <a:cs typeface="Calibri"/>
              </a:rPr>
              <a:t>s</a:t>
            </a:r>
            <a:r>
              <a:rPr sz="2400" spc="0" dirty="0" smtClean="0">
                <a:latin typeface="Calibri"/>
                <a:cs typeface="Calibri"/>
              </a:rPr>
              <a:t>, summa</a:t>
            </a:r>
            <a:r>
              <a:rPr sz="2400" spc="4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izi</a:t>
            </a:r>
            <a:r>
              <a:rPr sz="2400" spc="-9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g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unit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and</a:t>
            </a:r>
            <a:r>
              <a:rPr sz="2400" spc="5" dirty="0" smtClean="0">
                <a:latin typeface="Calibri"/>
                <a:cs typeface="Calibri"/>
              </a:rPr>
              <a:t> 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o sea</a:t>
            </a:r>
            <a:r>
              <a:rPr sz="2400" spc="-25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ch </a:t>
            </a:r>
            <a:r>
              <a:rPr sz="2400" spc="-50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or additional and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supp</a:t>
            </a:r>
            <a:r>
              <a:rPr sz="2400" spc="-9" dirty="0" smtClean="0">
                <a:latin typeface="Calibri"/>
                <a:cs typeface="Calibri"/>
              </a:rPr>
              <a:t>o</a:t>
            </a:r>
            <a:r>
              <a:rPr sz="2400" spc="0" dirty="0" smtClean="0">
                <a:latin typeface="Calibri"/>
                <a:cs typeface="Calibri"/>
              </a:rPr>
              <a:t>rting le</a:t>
            </a:r>
            <a:r>
              <a:rPr sz="2400" spc="4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rning</a:t>
            </a:r>
            <a:r>
              <a:rPr sz="2400" spc="25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m</a:t>
            </a:r>
            <a:r>
              <a:rPr sz="2400" spc="-29" dirty="0" smtClean="0">
                <a:latin typeface="Calibri"/>
                <a:cs typeface="Calibri"/>
              </a:rPr>
              <a:t>a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eri</a:t>
            </a:r>
            <a:r>
              <a:rPr sz="2400" spc="9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l</a:t>
            </a:r>
            <a:r>
              <a:rPr sz="2400" spc="4" dirty="0" smtClean="0">
                <a:latin typeface="Calibri"/>
                <a:cs typeface="Calibri"/>
              </a:rPr>
              <a:t>s</a:t>
            </a:r>
            <a:r>
              <a:rPr sz="2400" spc="0" dirty="0" smtClean="0">
                <a:latin typeface="Calibri"/>
                <a:cs typeface="Calibri"/>
              </a:rPr>
              <a:t>. So</a:t>
            </a:r>
            <a:r>
              <a:rPr sz="2400" spc="-14" dirty="0" smtClean="0">
                <a:latin typeface="Calibri"/>
                <a:cs typeface="Calibri"/>
              </a:rPr>
              <a:t>m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2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m</a:t>
            </a:r>
            <a:r>
              <a:rPr sz="2400" spc="-19" dirty="0" smtClean="0">
                <a:latin typeface="Calibri"/>
                <a:cs typeface="Calibri"/>
              </a:rPr>
              <a:t>a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erials a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-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p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-19" dirty="0" smtClean="0">
                <a:latin typeface="Calibri"/>
                <a:cs typeface="Calibri"/>
              </a:rPr>
              <a:t>o</a:t>
            </a:r>
            <a:r>
              <a:rPr sz="2400" spc="0" dirty="0" smtClean="0">
                <a:latin typeface="Calibri"/>
                <a:cs typeface="Calibri"/>
              </a:rPr>
              <a:t>vi</a:t>
            </a:r>
            <a:r>
              <a:rPr sz="2400" spc="-4" dirty="0" smtClean="0">
                <a:latin typeface="Calibri"/>
                <a:cs typeface="Calibri"/>
              </a:rPr>
              <a:t>d</a:t>
            </a:r>
            <a:r>
              <a:rPr sz="2400" spc="0" dirty="0" smtClean="0">
                <a:latin typeface="Calibri"/>
                <a:cs typeface="Calibri"/>
              </a:rPr>
              <a:t>e</a:t>
            </a:r>
            <a:r>
              <a:rPr sz="2400" spc="4" dirty="0" smtClean="0">
                <a:latin typeface="Calibri"/>
                <a:cs typeface="Calibri"/>
              </a:rPr>
              <a:t>d</a:t>
            </a:r>
            <a:r>
              <a:rPr sz="2400" spc="0" dirty="0" smtClean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marL="91389" marR="34829" algn="just">
              <a:lnSpc>
                <a:spcPct val="99995"/>
              </a:lnSpc>
              <a:spcBef>
                <a:spcPts val="2880"/>
              </a:spcBef>
            </a:pPr>
            <a:r>
              <a:rPr sz="2400" b="1" spc="0" dirty="0" smtClean="0">
                <a:latin typeface="Calibri"/>
                <a:cs typeface="Calibri"/>
              </a:rPr>
              <a:t>N</a:t>
            </a:r>
            <a:r>
              <a:rPr sz="2400" b="1" spc="4" dirty="0" smtClean="0">
                <a:latin typeface="Calibri"/>
                <a:cs typeface="Calibri"/>
              </a:rPr>
              <a:t>o</a:t>
            </a:r>
            <a:r>
              <a:rPr sz="2400" b="1" spc="-29" dirty="0" smtClean="0">
                <a:latin typeface="Calibri"/>
                <a:cs typeface="Calibri"/>
              </a:rPr>
              <a:t>t</a:t>
            </a:r>
            <a:r>
              <a:rPr sz="2400" b="1" spc="9" dirty="0" smtClean="0">
                <a:latin typeface="Calibri"/>
                <a:cs typeface="Calibri"/>
              </a:rPr>
              <a:t>e</a:t>
            </a:r>
            <a:r>
              <a:rPr sz="2400" b="1" spc="0" dirty="0" smtClean="0">
                <a:latin typeface="Calibri"/>
                <a:cs typeface="Calibri"/>
              </a:rPr>
              <a:t>:</a:t>
            </a:r>
            <a:r>
              <a:rPr sz="2400" b="1" spc="4" dirty="0" smtClean="0">
                <a:latin typeface="Calibri"/>
                <a:cs typeface="Calibri"/>
              </a:rPr>
              <a:t> </a:t>
            </a:r>
            <a:r>
              <a:rPr sz="2400" spc="-219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o </a:t>
            </a:r>
            <a:r>
              <a:rPr sz="2400" spc="-1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onclude</a:t>
            </a:r>
            <a:r>
              <a:rPr sz="2400" spc="10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le</a:t>
            </a:r>
            <a:r>
              <a:rPr sz="2400" spc="4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r</a:t>
            </a:r>
            <a:r>
              <a:rPr sz="2400" spc="-9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ing</a:t>
            </a:r>
            <a:r>
              <a:rPr sz="2400" spc="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a</a:t>
            </a:r>
            <a:r>
              <a:rPr sz="2400" spc="4" dirty="0" smtClean="0">
                <a:latin typeface="Calibri"/>
                <a:cs typeface="Calibri"/>
              </a:rPr>
              <a:t>c</a:t>
            </a:r>
            <a:r>
              <a:rPr sz="2400" spc="-9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ivities </a:t>
            </a:r>
            <a:r>
              <a:rPr sz="2400" spc="-25" dirty="0" smtClean="0">
                <a:latin typeface="Calibri"/>
                <a:cs typeface="Calibri"/>
              </a:rPr>
              <a:t>a</a:t>
            </a:r>
            <a:r>
              <a:rPr sz="2400" spc="0" dirty="0" smtClean="0">
                <a:latin typeface="Calibri"/>
                <a:cs typeface="Calibri"/>
              </a:rPr>
              <a:t>t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Ladder </a:t>
            </a:r>
            <a:r>
              <a:rPr sz="2400" spc="-4" dirty="0" smtClean="0">
                <a:latin typeface="Calibri"/>
                <a:cs typeface="Calibri"/>
              </a:rPr>
              <a:t>2</a:t>
            </a:r>
            <a:r>
              <a:rPr sz="2400" spc="0" dirty="0" smtClean="0">
                <a:latin typeface="Calibri"/>
                <a:cs typeface="Calibri"/>
              </a:rPr>
              <a:t>,</a:t>
            </a:r>
            <a:r>
              <a:rPr sz="2400" spc="7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the</a:t>
            </a:r>
            <a:r>
              <a:rPr sz="2400" spc="12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par</a:t>
            </a:r>
            <a:r>
              <a:rPr sz="2400" spc="-9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icipa</a:t>
            </a:r>
            <a:r>
              <a:rPr sz="2400" spc="-19" dirty="0" smtClean="0">
                <a:latin typeface="Calibri"/>
                <a:cs typeface="Calibri"/>
              </a:rPr>
              <a:t>n</a:t>
            </a:r>
            <a:r>
              <a:rPr sz="2400" spc="0" dirty="0" smtClean="0">
                <a:latin typeface="Calibri"/>
                <a:cs typeface="Calibri"/>
              </a:rPr>
              <a:t>ts</a:t>
            </a:r>
            <a:r>
              <a:rPr sz="2400" spc="4" dirty="0" smtClean="0">
                <a:latin typeface="Calibri"/>
                <a:cs typeface="Calibri"/>
              </a:rPr>
              <a:t> </a:t>
            </a:r>
            <a:r>
              <a:rPr sz="2400" spc="-14" dirty="0" smtClean="0">
                <a:latin typeface="Calibri"/>
                <a:cs typeface="Calibri"/>
              </a:rPr>
              <a:t>w</a:t>
            </a:r>
            <a:r>
              <a:rPr sz="2400" spc="0" dirty="0" smtClean="0">
                <a:latin typeface="Calibri"/>
                <a:cs typeface="Calibri"/>
              </a:rPr>
              <a:t>ill h</a:t>
            </a:r>
            <a:r>
              <a:rPr sz="2400" spc="-34" dirty="0" smtClean="0">
                <a:latin typeface="Calibri"/>
                <a:cs typeface="Calibri"/>
              </a:rPr>
              <a:t>a</a:t>
            </a:r>
            <a:r>
              <a:rPr sz="2400" spc="-29" dirty="0" smtClean="0">
                <a:latin typeface="Calibri"/>
                <a:cs typeface="Calibri"/>
              </a:rPr>
              <a:t>v</a:t>
            </a:r>
            <a:r>
              <a:rPr sz="2400" spc="0" dirty="0" smtClean="0">
                <a:latin typeface="Calibri"/>
                <a:cs typeface="Calibri"/>
              </a:rPr>
              <a:t>e  </a:t>
            </a:r>
            <a:r>
              <a:rPr sz="2400" spc="14" dirty="0" smtClean="0">
                <a:latin typeface="Calibri"/>
                <a:cs typeface="Calibri"/>
              </a:rPr>
              <a:t> 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o   </a:t>
            </a:r>
            <a:r>
              <a:rPr sz="2400" spc="-1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ompl</a:t>
            </a:r>
            <a:r>
              <a:rPr sz="2400" spc="-9" dirty="0" smtClean="0">
                <a:latin typeface="Calibri"/>
                <a:cs typeface="Calibri"/>
              </a:rPr>
              <a:t>e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e  </a:t>
            </a:r>
            <a:r>
              <a:rPr sz="2400" spc="14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t</a:t>
            </a:r>
            <a:r>
              <a:rPr sz="2400" spc="-14" dirty="0" smtClean="0">
                <a:latin typeface="Calibri"/>
                <a:cs typeface="Calibri"/>
              </a:rPr>
              <a:t>h</a:t>
            </a:r>
            <a:r>
              <a:rPr sz="2400" spc="0" dirty="0" smtClean="0">
                <a:latin typeface="Calibri"/>
                <a:cs typeface="Calibri"/>
              </a:rPr>
              <a:t>e  </a:t>
            </a:r>
            <a:r>
              <a:rPr sz="2400" spc="14" dirty="0" smtClean="0">
                <a:latin typeface="Calibri"/>
                <a:cs typeface="Calibri"/>
              </a:rPr>
              <a:t> </a:t>
            </a:r>
            <a:r>
              <a:rPr sz="2400" spc="-34" dirty="0" smtClean="0">
                <a:latin typeface="Calibri"/>
                <a:cs typeface="Calibri"/>
              </a:rPr>
              <a:t>r</a:t>
            </a:r>
            <a:r>
              <a:rPr sz="2400" spc="-19" dirty="0" smtClean="0">
                <a:latin typeface="Calibri"/>
                <a:cs typeface="Calibri"/>
              </a:rPr>
              <a:t>e</a:t>
            </a:r>
            <a:r>
              <a:rPr sz="2400" spc="0" dirty="0" smtClean="0">
                <a:latin typeface="Calibri"/>
                <a:cs typeface="Calibri"/>
              </a:rPr>
              <a:t>fle</a:t>
            </a:r>
            <a:r>
              <a:rPr sz="2400" spc="9" dirty="0" smtClean="0">
                <a:latin typeface="Calibri"/>
                <a:cs typeface="Calibri"/>
              </a:rPr>
              <a:t>c</a:t>
            </a:r>
            <a:r>
              <a:rPr sz="2400" spc="0" dirty="0" smtClean="0">
                <a:latin typeface="Calibri"/>
                <a:cs typeface="Calibri"/>
              </a:rPr>
              <a:t>tion </a:t>
            </a:r>
            <a:r>
              <a:rPr sz="2400" spc="-50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orm</a:t>
            </a:r>
            <a:r>
              <a:rPr sz="2400" spc="-25" dirty="0" smtClean="0">
                <a:latin typeface="Calibri"/>
                <a:cs typeface="Calibri"/>
              </a:rPr>
              <a:t> </a:t>
            </a:r>
            <a:r>
              <a:rPr sz="2400" spc="-50" dirty="0" smtClean="0">
                <a:latin typeface="Calibri"/>
                <a:cs typeface="Calibri"/>
              </a:rPr>
              <a:t>f</a:t>
            </a:r>
            <a:r>
              <a:rPr sz="2400" spc="0" dirty="0" smtClean="0">
                <a:latin typeface="Calibri"/>
                <a:cs typeface="Calibri"/>
              </a:rPr>
              <a:t>or Ladder</a:t>
            </a:r>
            <a:r>
              <a:rPr sz="2400" spc="19" dirty="0" smtClean="0">
                <a:latin typeface="Calibri"/>
                <a:cs typeface="Calibri"/>
              </a:rPr>
              <a:t> </a:t>
            </a:r>
            <a:r>
              <a:rPr sz="2400" spc="-4" dirty="0" smtClean="0">
                <a:latin typeface="Calibri"/>
                <a:cs typeface="Calibri"/>
              </a:rPr>
              <a:t>2</a:t>
            </a:r>
            <a:r>
              <a:rPr sz="2400" spc="0" dirty="0" smtClean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0" name="Picture 29" descr="C:\Users\ASUS\Downloads\utk slaid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Rectangle 30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42643" y="1330452"/>
            <a:ext cx="420765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b="1" spc="0" baseline="3034" dirty="0" smtClean="0">
                <a:latin typeface="Calibri"/>
                <a:cs typeface="Calibri"/>
              </a:rPr>
              <a:t>12</a:t>
            </a:r>
            <a:r>
              <a:rPr sz="2700" b="1" spc="-9" baseline="3034" dirty="0" smtClean="0">
                <a:latin typeface="Calibri"/>
                <a:cs typeface="Calibri"/>
              </a:rPr>
              <a:t> </a:t>
            </a:r>
            <a:r>
              <a:rPr sz="2700" b="1" spc="0" baseline="3034" dirty="0" smtClean="0">
                <a:latin typeface="Calibri"/>
                <a:cs typeface="Calibri"/>
              </a:rPr>
              <a:t>Ti</a:t>
            </a:r>
            <a:r>
              <a:rPr sz="2700" b="1" spc="-9" baseline="3034" dirty="0" smtClean="0">
                <a:latin typeface="Calibri"/>
                <a:cs typeface="Calibri"/>
              </a:rPr>
              <a:t>p</a:t>
            </a:r>
            <a:r>
              <a:rPr sz="2700" b="1" spc="0" baseline="3034" dirty="0" smtClean="0">
                <a:latin typeface="Calibri"/>
                <a:cs typeface="Calibri"/>
              </a:rPr>
              <a:t>s</a:t>
            </a:r>
            <a:r>
              <a:rPr sz="2700" b="1" spc="-9" baseline="3034" dirty="0" smtClean="0">
                <a:latin typeface="Calibri"/>
                <a:cs typeface="Calibri"/>
              </a:rPr>
              <a:t> </a:t>
            </a:r>
            <a:r>
              <a:rPr sz="2700" b="1" spc="-29" baseline="3034" dirty="0" smtClean="0">
                <a:latin typeface="Calibri"/>
                <a:cs typeface="Calibri"/>
              </a:rPr>
              <a:t>f</a:t>
            </a:r>
            <a:r>
              <a:rPr sz="2700" b="1" spc="0" baseline="3034" dirty="0" smtClean="0">
                <a:latin typeface="Calibri"/>
                <a:cs typeface="Calibri"/>
              </a:rPr>
              <a:t>or S</a:t>
            </a:r>
            <a:r>
              <a:rPr sz="2700" b="1" spc="4" baseline="3034" dirty="0" smtClean="0">
                <a:latin typeface="Calibri"/>
                <a:cs typeface="Calibri"/>
              </a:rPr>
              <a:t>u</a:t>
            </a:r>
            <a:r>
              <a:rPr sz="2700" b="1" spc="0" baseline="3034" dirty="0" smtClean="0">
                <a:latin typeface="Calibri"/>
                <a:cs typeface="Calibri"/>
              </a:rPr>
              <a:t>c</a:t>
            </a:r>
            <a:r>
              <a:rPr sz="2700" b="1" spc="4" baseline="3034" dirty="0" smtClean="0">
                <a:latin typeface="Calibri"/>
                <a:cs typeface="Calibri"/>
              </a:rPr>
              <a:t>ce</a:t>
            </a:r>
            <a:r>
              <a:rPr sz="2700" b="1" spc="0" baseline="3034" dirty="0" smtClean="0">
                <a:latin typeface="Calibri"/>
                <a:cs typeface="Calibri"/>
              </a:rPr>
              <a:t>s</a:t>
            </a:r>
            <a:r>
              <a:rPr sz="2700" b="1" spc="-9" baseline="3034" dirty="0" smtClean="0">
                <a:latin typeface="Calibri"/>
                <a:cs typeface="Calibri"/>
              </a:rPr>
              <a:t>s</a:t>
            </a:r>
            <a:r>
              <a:rPr sz="2700" b="1" spc="0" baseline="3034" dirty="0" smtClean="0">
                <a:latin typeface="Calibri"/>
                <a:cs typeface="Calibri"/>
              </a:rPr>
              <a:t>ful</a:t>
            </a:r>
            <a:r>
              <a:rPr sz="2700" b="1" spc="-29" baseline="3034" dirty="0" smtClean="0">
                <a:latin typeface="Calibri"/>
                <a:cs typeface="Calibri"/>
              </a:rPr>
              <a:t> </a:t>
            </a:r>
            <a:r>
              <a:rPr sz="2700" b="1" spc="0" baseline="3034" dirty="0" smtClean="0">
                <a:latin typeface="Calibri"/>
                <a:cs typeface="Calibri"/>
              </a:rPr>
              <a:t>PBL</a:t>
            </a:r>
            <a:r>
              <a:rPr sz="2700" b="1" spc="9" baseline="3034" dirty="0" smtClean="0">
                <a:latin typeface="Calibri"/>
                <a:cs typeface="Calibri"/>
              </a:rPr>
              <a:t> </a:t>
            </a:r>
            <a:r>
              <a:rPr sz="2700" b="1" spc="4" baseline="3034" dirty="0" smtClean="0">
                <a:latin typeface="Calibri"/>
                <a:cs typeface="Calibri"/>
              </a:rPr>
              <a:t>G</a:t>
            </a:r>
            <a:r>
              <a:rPr sz="2700" b="1" spc="-29" baseline="3034" dirty="0" smtClean="0">
                <a:latin typeface="Calibri"/>
                <a:cs typeface="Calibri"/>
              </a:rPr>
              <a:t>r</a:t>
            </a:r>
            <a:r>
              <a:rPr sz="2700" b="1" spc="0" baseline="3034" dirty="0" smtClean="0">
                <a:latin typeface="Calibri"/>
                <a:cs typeface="Calibri"/>
              </a:rPr>
              <a:t>o</a:t>
            </a:r>
            <a:r>
              <a:rPr sz="2700" b="1" spc="9" baseline="3034" dirty="0" smtClean="0">
                <a:latin typeface="Calibri"/>
                <a:cs typeface="Calibri"/>
              </a:rPr>
              <a:t>u</a:t>
            </a:r>
            <a:r>
              <a:rPr sz="2700" b="1" spc="0" baseline="3034" dirty="0" smtClean="0">
                <a:latin typeface="Calibri"/>
                <a:cs typeface="Calibri"/>
              </a:rPr>
              <a:t>p </a:t>
            </a:r>
            <a:r>
              <a:rPr sz="2700" b="1" spc="-44" baseline="3034" dirty="0" smtClean="0">
                <a:latin typeface="Calibri"/>
                <a:cs typeface="Calibri"/>
              </a:rPr>
              <a:t>F</a:t>
            </a:r>
            <a:r>
              <a:rPr sz="2700" b="1" spc="0" baseline="3034" dirty="0" smtClean="0">
                <a:latin typeface="Calibri"/>
                <a:cs typeface="Calibri"/>
              </a:rPr>
              <a:t>acil</a:t>
            </a:r>
            <a:r>
              <a:rPr sz="2700" b="1" spc="4" baseline="3034" dirty="0" smtClean="0">
                <a:latin typeface="Calibri"/>
                <a:cs typeface="Calibri"/>
              </a:rPr>
              <a:t>i</a:t>
            </a:r>
            <a:r>
              <a:rPr sz="2700" b="1" spc="-9" baseline="3034" dirty="0" smtClean="0">
                <a:latin typeface="Calibri"/>
                <a:cs typeface="Calibri"/>
              </a:rPr>
              <a:t>ta</a:t>
            </a:r>
            <a:r>
              <a:rPr sz="2700" b="1" spc="0" baseline="3034" dirty="0" smtClean="0">
                <a:latin typeface="Calibri"/>
                <a:cs typeface="Calibri"/>
              </a:rPr>
              <a:t>ti</a:t>
            </a:r>
            <a:r>
              <a:rPr sz="2700" b="1" spc="-4" baseline="3034" dirty="0" smtClean="0">
                <a:latin typeface="Calibri"/>
                <a:cs typeface="Calibri"/>
              </a:rPr>
              <a:t>o</a:t>
            </a:r>
            <a:r>
              <a:rPr sz="2700" b="1" spc="0" baseline="3034" dirty="0" smtClean="0">
                <a:latin typeface="Calibri"/>
                <a:cs typeface="Calibri"/>
              </a:rPr>
              <a:t>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6639" y="1842262"/>
            <a:ext cx="5233568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b="1" i="1" spc="0" baseline="2730" dirty="0" smtClean="0">
                <a:latin typeface="Calibri"/>
                <a:cs typeface="Calibri"/>
              </a:rPr>
              <a:t>Tip</a:t>
            </a:r>
            <a:r>
              <a:rPr sz="3000" b="1" i="1" spc="-29" baseline="2730" dirty="0" smtClean="0">
                <a:latin typeface="Calibri"/>
                <a:cs typeface="Calibri"/>
              </a:rPr>
              <a:t> </a:t>
            </a:r>
            <a:r>
              <a:rPr sz="3000" b="1" i="1" spc="4" baseline="2730" dirty="0" smtClean="0">
                <a:latin typeface="Calibri"/>
                <a:cs typeface="Calibri"/>
              </a:rPr>
              <a:t>1</a:t>
            </a:r>
            <a:r>
              <a:rPr sz="3000" b="1" i="1" spc="0" baseline="2730" dirty="0" smtClean="0">
                <a:latin typeface="Calibri"/>
                <a:cs typeface="Calibri"/>
              </a:rPr>
              <a:t>:</a:t>
            </a:r>
            <a:r>
              <a:rPr sz="3000" b="1" i="1" spc="-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Ask y</a:t>
            </a:r>
            <a:r>
              <a:rPr sz="3000" i="1" spc="4" baseline="2730" dirty="0" smtClean="0">
                <a:latin typeface="Calibri"/>
                <a:cs typeface="Calibri"/>
              </a:rPr>
              <a:t>o</a:t>
            </a:r>
            <a:r>
              <a:rPr sz="3000" i="1" spc="0" baseline="2730" dirty="0" smtClean="0">
                <a:latin typeface="Calibri"/>
                <a:cs typeface="Calibri"/>
              </a:rPr>
              <a:t>ur</a:t>
            </a:r>
            <a:r>
              <a:rPr sz="3000" i="1" spc="-1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group</a:t>
            </a:r>
            <a:r>
              <a:rPr sz="3000" i="1" spc="-14" baseline="2730" dirty="0" smtClean="0">
                <a:latin typeface="Calibri"/>
                <a:cs typeface="Calibri"/>
              </a:rPr>
              <a:t> </a:t>
            </a:r>
            <a:r>
              <a:rPr sz="3000" i="1" spc="-25" baseline="2730" dirty="0" smtClean="0">
                <a:latin typeface="Calibri"/>
                <a:cs typeface="Calibri"/>
              </a:rPr>
              <a:t>t</a:t>
            </a:r>
            <a:r>
              <a:rPr sz="3000" i="1" spc="0" baseline="2730" dirty="0" smtClean="0">
                <a:latin typeface="Calibri"/>
                <a:cs typeface="Calibri"/>
              </a:rPr>
              <a:t>o ide</a:t>
            </a:r>
            <a:r>
              <a:rPr sz="3000" i="1" spc="-19" baseline="2730" dirty="0" smtClean="0">
                <a:latin typeface="Calibri"/>
                <a:cs typeface="Calibri"/>
              </a:rPr>
              <a:t>n</a:t>
            </a:r>
            <a:r>
              <a:rPr sz="3000" i="1" spc="0" baseline="2730" dirty="0" smtClean="0">
                <a:latin typeface="Calibri"/>
                <a:cs typeface="Calibri"/>
              </a:rPr>
              <a:t>ti</a:t>
            </a:r>
            <a:r>
              <a:rPr sz="3000" i="1" spc="4" baseline="2730" dirty="0" smtClean="0">
                <a:latin typeface="Calibri"/>
                <a:cs typeface="Calibri"/>
              </a:rPr>
              <a:t>f</a:t>
            </a:r>
            <a:r>
              <a:rPr sz="3000" i="1" spc="0" baseline="2730" dirty="0" smtClean="0">
                <a:latin typeface="Calibri"/>
                <a:cs typeface="Calibri"/>
              </a:rPr>
              <a:t>y their</a:t>
            </a:r>
            <a:r>
              <a:rPr sz="3000" i="1" spc="-9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grou</a:t>
            </a:r>
            <a:r>
              <a:rPr sz="3000" i="1" spc="4" baseline="2730" dirty="0" smtClean="0">
                <a:latin typeface="Calibri"/>
                <a:cs typeface="Calibri"/>
              </a:rPr>
              <a:t>n</a:t>
            </a:r>
            <a:r>
              <a:rPr sz="3000" i="1" spc="0" baseline="2730" dirty="0" smtClean="0">
                <a:latin typeface="Calibri"/>
                <a:cs typeface="Calibri"/>
              </a:rPr>
              <a:t>d</a:t>
            </a:r>
            <a:r>
              <a:rPr sz="3000" i="1" spc="-25" baseline="2730" dirty="0" smtClean="0">
                <a:latin typeface="Calibri"/>
                <a:cs typeface="Calibri"/>
              </a:rPr>
              <a:t> </a:t>
            </a:r>
            <a:r>
              <a:rPr sz="3000" i="1" spc="0" baseline="2730" dirty="0" smtClean="0">
                <a:latin typeface="Calibri"/>
                <a:cs typeface="Calibri"/>
              </a:rPr>
              <a:t>ru</a:t>
            </a:r>
            <a:r>
              <a:rPr sz="3000" i="1" spc="-4" baseline="2730" dirty="0" smtClean="0">
                <a:latin typeface="Calibri"/>
                <a:cs typeface="Calibri"/>
              </a:rPr>
              <a:t>l</a:t>
            </a:r>
            <a:r>
              <a:rPr sz="3000" i="1" spc="0" baseline="2730" dirty="0" smtClean="0">
                <a:latin typeface="Calibri"/>
                <a:cs typeface="Calibri"/>
              </a:rPr>
              <a:t>es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639" y="2131711"/>
            <a:ext cx="152654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9539" y="2147062"/>
            <a:ext cx="6954501" cy="424319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140"/>
              </a:lnSpc>
              <a:spcBef>
                <a:spcPts val="107"/>
              </a:spcBef>
            </a:pPr>
            <a:r>
              <a:rPr sz="3000" spc="0" baseline="2730" dirty="0" smtClean="0">
                <a:latin typeface="Calibri"/>
                <a:cs typeface="Calibri"/>
              </a:rPr>
              <a:t>Ask </a:t>
            </a:r>
            <a:r>
              <a:rPr sz="3000" spc="-19" baseline="2730" dirty="0" smtClean="0">
                <a:latin typeface="Calibri"/>
                <a:cs typeface="Calibri"/>
              </a:rPr>
              <a:t>y</a:t>
            </a:r>
            <a:r>
              <a:rPr sz="3000" spc="0" baseline="2730" dirty="0" smtClean="0">
                <a:latin typeface="Calibri"/>
                <a:cs typeface="Calibri"/>
              </a:rPr>
              <a:t>our</a:t>
            </a:r>
            <a:r>
              <a:rPr sz="3000" spc="-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g</a:t>
            </a:r>
            <a:r>
              <a:rPr sz="3000" spc="-34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oup</a:t>
            </a:r>
            <a:r>
              <a:rPr sz="3000" spc="-14" baseline="2730" dirty="0" smtClean="0">
                <a:latin typeface="Calibri"/>
                <a:cs typeface="Calibri"/>
              </a:rPr>
              <a:t> </a:t>
            </a:r>
            <a:r>
              <a:rPr sz="3000" spc="-25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ide</a:t>
            </a:r>
            <a:r>
              <a:rPr sz="3000" spc="-25" baseline="2730" dirty="0" smtClean="0">
                <a:latin typeface="Calibri"/>
                <a:cs typeface="Calibri"/>
              </a:rPr>
              <a:t>n</a:t>
            </a:r>
            <a:r>
              <a:rPr sz="3000" spc="0" baseline="2730" dirty="0" smtClean="0">
                <a:latin typeface="Calibri"/>
                <a:cs typeface="Calibri"/>
              </a:rPr>
              <a:t>ti</a:t>
            </a:r>
            <a:r>
              <a:rPr sz="3000" spc="4" baseline="2730" dirty="0" smtClean="0">
                <a:latin typeface="Calibri"/>
                <a:cs typeface="Calibri"/>
              </a:rPr>
              <a:t>f</a:t>
            </a:r>
            <a:r>
              <a:rPr sz="3000" spc="0" baseline="2730" dirty="0" smtClean="0">
                <a:latin typeface="Calibri"/>
                <a:cs typeface="Calibri"/>
              </a:rPr>
              <a:t>y</a:t>
            </a:r>
            <a:r>
              <a:rPr sz="3000" spc="1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their g</a:t>
            </a:r>
            <a:r>
              <a:rPr sz="3000" spc="-34" baseline="2730" dirty="0" smtClean="0">
                <a:latin typeface="Calibri"/>
                <a:cs typeface="Calibri"/>
              </a:rPr>
              <a:t>r</a:t>
            </a:r>
            <a:r>
              <a:rPr sz="3000" spc="0" baseline="2730" dirty="0" smtClean="0">
                <a:latin typeface="Calibri"/>
                <a:cs typeface="Calibri"/>
              </a:rPr>
              <a:t>ou</a:t>
            </a:r>
            <a:r>
              <a:rPr sz="3000" spc="4" baseline="2730" dirty="0" smtClean="0">
                <a:latin typeface="Calibri"/>
                <a:cs typeface="Calibri"/>
              </a:rPr>
              <a:t>n</a:t>
            </a:r>
            <a:r>
              <a:rPr sz="3000" spc="0" baseline="2730" dirty="0" smtClean="0">
                <a:latin typeface="Calibri"/>
                <a:cs typeface="Calibri"/>
              </a:rPr>
              <a:t>d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rul</a:t>
            </a:r>
            <a:r>
              <a:rPr sz="3000" spc="-4" baseline="2730" dirty="0" smtClean="0">
                <a:latin typeface="Calibri"/>
                <a:cs typeface="Calibri"/>
              </a:rPr>
              <a:t>e</a:t>
            </a:r>
            <a:r>
              <a:rPr sz="3000" spc="0" baseline="2730" dirty="0" smtClean="0">
                <a:latin typeface="Calibri"/>
                <a:cs typeface="Calibri"/>
              </a:rPr>
              <a:t>s </a:t>
            </a:r>
            <a:r>
              <a:rPr sz="3000" spc="-4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n</a:t>
            </a:r>
            <a:r>
              <a:rPr sz="3000" spc="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the</a:t>
            </a:r>
            <a:r>
              <a:rPr sz="3000" spc="4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fi</a:t>
            </a:r>
            <a:r>
              <a:rPr sz="3000" spc="-44" baseline="2730" dirty="0" smtClean="0">
                <a:latin typeface="Calibri"/>
                <a:cs typeface="Calibri"/>
              </a:rPr>
              <a:t>r</a:t>
            </a:r>
            <a:r>
              <a:rPr sz="3000" spc="-29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t</a:t>
            </a:r>
            <a:r>
              <a:rPr sz="3000" spc="1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tu</a:t>
            </a:r>
            <a:r>
              <a:rPr sz="3000" spc="-19" baseline="2730" dirty="0" smtClean="0">
                <a:latin typeface="Calibri"/>
                <a:cs typeface="Calibri"/>
              </a:rPr>
              <a:t>t</a:t>
            </a:r>
            <a:r>
              <a:rPr sz="3000" spc="0" baseline="2730" dirty="0" smtClean="0">
                <a:latin typeface="Calibri"/>
                <a:cs typeface="Calibri"/>
              </a:rPr>
              <a:t>or</a:t>
            </a:r>
            <a:r>
              <a:rPr sz="3000" spc="-4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4" baseline="2730" dirty="0" smtClean="0">
                <a:latin typeface="Calibri"/>
                <a:cs typeface="Calibri"/>
              </a:rPr>
              <a:t>l</a:t>
            </a:r>
            <a:r>
              <a:rPr sz="3000" spc="0" baseline="273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792">
              <a:lnSpc>
                <a:spcPts val="2400"/>
              </a:lnSpc>
              <a:spcBef>
                <a:spcPts val="13"/>
              </a:spcBef>
            </a:pP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4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d</a:t>
            </a:r>
            <a:r>
              <a:rPr sz="3000" spc="41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rul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407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hig</a:t>
            </a:r>
            <a:r>
              <a:rPr sz="3000" spc="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14" baseline="1365" dirty="0" smtClean="0">
                <a:latin typeface="Calibri"/>
                <a:cs typeface="Calibri"/>
              </a:rPr>
              <a:t>h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41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</a:t>
            </a:r>
            <a:r>
              <a:rPr sz="3000" spc="-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34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v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our</a:t>
            </a:r>
            <a:r>
              <a:rPr sz="3000" spc="412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w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1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ed</a:t>
            </a:r>
            <a:r>
              <a:rPr sz="3000" spc="426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40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up</a:t>
            </a:r>
            <a:r>
              <a:rPr sz="3000" spc="407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mbe</a:t>
            </a:r>
            <a:r>
              <a:rPr sz="3000" spc="-1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9" baseline="1365" dirty="0" smtClean="0">
                <a:latin typeface="Calibri"/>
                <a:cs typeface="Calibri"/>
              </a:rPr>
              <a:t> c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ues of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f</a:t>
            </a:r>
            <a:r>
              <a:rPr sz="3000" spc="-50" baseline="1365" dirty="0" smtClean="0">
                <a:latin typeface="Calibri"/>
                <a:cs typeface="Calibri"/>
              </a:rPr>
              <a:t>f</a:t>
            </a:r>
            <a:r>
              <a:rPr sz="3000" spc="0" baseline="1365" dirty="0" smtClean="0">
                <a:latin typeface="Calibri"/>
                <a:cs typeface="Calibri"/>
              </a:rPr>
              <a:t>ecti</a:t>
            </a:r>
            <a:r>
              <a:rPr sz="3000" spc="-34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cuss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on.</a:t>
            </a:r>
            <a:endParaRPr sz="2000">
              <a:latin typeface="Calibri"/>
              <a:cs typeface="Calibri"/>
            </a:endParaRPr>
          </a:p>
          <a:p>
            <a:pPr marL="12700" marR="719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It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26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por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266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257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onsider</a:t>
            </a:r>
            <a:r>
              <a:rPr sz="3000" spc="262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ultu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26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su</a:t>
            </a:r>
            <a:r>
              <a:rPr sz="3000" spc="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266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27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ting</a:t>
            </a:r>
            <a:r>
              <a:rPr sz="3000" spc="25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9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nd</a:t>
            </a:r>
            <a:r>
              <a:rPr sz="3000" spc="262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rul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(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as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Car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o 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4" baseline="1365" dirty="0" smtClean="0">
                <a:latin typeface="Calibri"/>
                <a:cs typeface="Calibri"/>
              </a:rPr>
              <a:t>/</a:t>
            </a:r>
            <a:r>
              <a:rPr sz="3000" spc="0" baseline="1365" dirty="0" smtClean="0">
                <a:latin typeface="Calibri"/>
                <a:cs typeface="Calibri"/>
              </a:rPr>
              <a:t>., </a:t>
            </a:r>
            <a:r>
              <a:rPr sz="3000" spc="4" baseline="1365" dirty="0" smtClean="0">
                <a:latin typeface="Calibri"/>
                <a:cs typeface="Calibri"/>
              </a:rPr>
              <a:t>2003)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In </a:t>
            </a:r>
            <a:r>
              <a:rPr sz="3000" spc="5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c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it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on </a:t>
            </a:r>
            <a:r>
              <a:rPr sz="3000" spc="4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 </a:t>
            </a:r>
            <a:r>
              <a:rPr sz="3000" spc="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 </a:t>
            </a:r>
            <a:r>
              <a:rPr sz="3000" spc="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inc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4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ng </a:t>
            </a:r>
            <a:r>
              <a:rPr sz="3000" spc="6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ity </a:t>
            </a:r>
            <a:r>
              <a:rPr sz="3000" spc="6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of </a:t>
            </a:r>
            <a:r>
              <a:rPr sz="3000" spc="54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ur </a:t>
            </a:r>
            <a:r>
              <a:rPr sz="3000" spc="5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ts, </a:t>
            </a:r>
            <a:r>
              <a:rPr sz="3000" spc="59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59" baseline="1365" dirty="0" smtClean="0">
                <a:latin typeface="Calibri"/>
                <a:cs typeface="Calibri"/>
              </a:rPr>
              <a:t> </a:t>
            </a:r>
            <a:r>
              <a:rPr sz="3000" spc="4" baseline="1365" dirty="0" smtClean="0">
                <a:latin typeface="Calibri"/>
                <a:cs typeface="Calibri"/>
              </a:rPr>
              <a:t>is</a:t>
            </a:r>
            <a:endParaRPr sz="2000">
              <a:latin typeface="Calibri"/>
              <a:cs typeface="Calibri"/>
            </a:endParaRPr>
          </a:p>
          <a:p>
            <a:pPr marL="12700" marR="2484">
              <a:lnSpc>
                <a:spcPts val="2405"/>
              </a:lnSpc>
              <a:spcBef>
                <a:spcPts val="0"/>
              </a:spcBef>
            </a:pP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por</a:t>
            </a:r>
            <a:r>
              <a:rPr sz="3000" spc="-2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251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-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246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ou </a:t>
            </a:r>
            <a:r>
              <a:rPr sz="3000" spc="237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en</a:t>
            </a:r>
            <a:r>
              <a:rPr sz="3000" spc="-1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ou</a:t>
            </a:r>
            <a:r>
              <a:rPr sz="3000" spc="-50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9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24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ru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es </a:t>
            </a:r>
            <a:r>
              <a:rPr sz="3000" spc="24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 </a:t>
            </a:r>
            <a:r>
              <a:rPr sz="3000" spc="246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enhan</a:t>
            </a:r>
            <a:r>
              <a:rPr sz="3000" spc="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251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spect </a:t>
            </a:r>
            <a:r>
              <a:rPr sz="3000" spc="246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to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people</a:t>
            </a:r>
            <a:r>
              <a:rPr sz="3000" spc="-19" baseline="1365" dirty="0" smtClean="0">
                <a:latin typeface="Calibri"/>
                <a:cs typeface="Calibri"/>
              </a:rPr>
              <a:t>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g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oup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f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om di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se</a:t>
            </a:r>
            <a:r>
              <a:rPr sz="3000" spc="2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ltu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es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bel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f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39" baseline="1365" dirty="0" smtClean="0">
                <a:latin typeface="Calibri"/>
                <a:cs typeface="Calibri"/>
              </a:rPr>
              <a:t>s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s.</a:t>
            </a:r>
            <a:endParaRPr sz="2000">
              <a:latin typeface="Calibri"/>
              <a:cs typeface="Calibri"/>
            </a:endParaRPr>
          </a:p>
          <a:p>
            <a:pPr marL="12700" marR="6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This</a:t>
            </a:r>
            <a:r>
              <a:rPr sz="3000" spc="154" baseline="1365" dirty="0" smtClean="0">
                <a:latin typeface="Calibri"/>
                <a:cs typeface="Calibri"/>
              </a:rPr>
              <a:t> </a:t>
            </a:r>
            <a:r>
              <a:rPr sz="3000" spc="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15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par</a:t>
            </a:r>
            <a:r>
              <a:rPr sz="3000" spc="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icu</a:t>
            </a:r>
            <a:r>
              <a:rPr sz="3000" spc="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ar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y</a:t>
            </a:r>
            <a:r>
              <a:rPr sz="3000" spc="16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9" baseline="1365" dirty="0" smtClean="0">
                <a:latin typeface="Calibri"/>
                <a:cs typeface="Calibri"/>
              </a:rPr>
              <a:t>m</a:t>
            </a:r>
            <a:r>
              <a:rPr sz="3000" spc="0" baseline="1365" dirty="0" smtClean="0">
                <a:latin typeface="Calibri"/>
                <a:cs typeface="Calibri"/>
              </a:rPr>
              <a:t>por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16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when</a:t>
            </a:r>
            <a:r>
              <a:rPr sz="3000" spc="16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1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PBL</a:t>
            </a:r>
            <a:r>
              <a:rPr sz="3000" spc="144" baseline="1365" dirty="0" smtClean="0">
                <a:latin typeface="Calibri"/>
                <a:cs typeface="Calibri"/>
              </a:rPr>
              <a:t> </a:t>
            </a:r>
            <a:r>
              <a:rPr sz="3000" spc="-19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ase</a:t>
            </a:r>
            <a:r>
              <a:rPr sz="3000" spc="15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ad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17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ltu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al,</a:t>
            </a:r>
            <a:endParaRPr sz="2000">
              <a:latin typeface="Calibri"/>
              <a:cs typeface="Calibri"/>
            </a:endParaRPr>
          </a:p>
          <a:p>
            <a:pPr marL="12700" marR="191">
              <a:lnSpc>
                <a:spcPts val="2400"/>
              </a:lnSpc>
            </a:pP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thi</a:t>
            </a:r>
            <a:r>
              <a:rPr sz="3000" spc="-4" baseline="1365" dirty="0" smtClean="0">
                <a:latin typeface="Calibri"/>
                <a:cs typeface="Calibri"/>
              </a:rPr>
              <a:t>c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19" baseline="1365" dirty="0" smtClean="0">
                <a:latin typeface="Calibri"/>
                <a:cs typeface="Calibri"/>
              </a:rPr>
              <a:t>o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al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su</a:t>
            </a:r>
            <a:r>
              <a:rPr sz="3000" spc="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s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(Loud</a:t>
            </a:r>
            <a:r>
              <a:rPr sz="3000" spc="-1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al,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19</a:t>
            </a:r>
            <a:r>
              <a:rPr sz="3000" spc="-9" baseline="1365" dirty="0" smtClean="0">
                <a:latin typeface="Calibri"/>
                <a:cs typeface="Calibri"/>
              </a:rPr>
              <a:t>99</a:t>
            </a:r>
            <a:r>
              <a:rPr sz="3000" spc="0" baseline="1365" dirty="0" smtClean="0">
                <a:latin typeface="Calibri"/>
                <a:cs typeface="Calibri"/>
              </a:rPr>
              <a:t>;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19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z,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20</a:t>
            </a:r>
            <a:r>
              <a:rPr sz="3000" spc="0" baseline="1365" dirty="0" smtClean="0">
                <a:latin typeface="Calibri"/>
                <a:cs typeface="Calibri"/>
              </a:rPr>
              <a:t>0</a:t>
            </a:r>
            <a:r>
              <a:rPr sz="3000" spc="9" baseline="1365" dirty="0" smtClean="0">
                <a:latin typeface="Calibri"/>
                <a:cs typeface="Calibri"/>
              </a:rPr>
              <a:t>0</a:t>
            </a:r>
            <a:r>
              <a:rPr sz="3000" spc="0" baseline="1365" dirty="0" smtClean="0">
                <a:latin typeface="Calibri"/>
                <a:cs typeface="Calibri"/>
              </a:rPr>
              <a:t>; C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os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on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,</a:t>
            </a:r>
            <a:r>
              <a:rPr sz="3000" spc="4" baseline="1365" dirty="0" smtClean="0">
                <a:latin typeface="Calibri"/>
                <a:cs typeface="Calibri"/>
              </a:rPr>
              <a:t> 2004)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110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nt</a:t>
            </a:r>
            <a:r>
              <a:rPr sz="3000" spc="0" baseline="1365" dirty="0" smtClean="0">
                <a:latin typeface="Calibri"/>
                <a:cs typeface="Calibri"/>
              </a:rPr>
              <a:t>ern</a:t>
            </a:r>
            <a:r>
              <a:rPr sz="3000" spc="-25" baseline="1365" dirty="0" smtClean="0">
                <a:latin typeface="Calibri"/>
                <a:cs typeface="Calibri"/>
              </a:rPr>
              <a:t>a</a:t>
            </a:r>
            <a:r>
              <a:rPr sz="3000" spc="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ional,</a:t>
            </a:r>
            <a:r>
              <a:rPr sz="3000" spc="129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th</a:t>
            </a:r>
            <a:r>
              <a:rPr sz="3000" spc="4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ic</a:t>
            </a:r>
            <a:r>
              <a:rPr sz="3000" spc="13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</a:t>
            </a:r>
            <a:r>
              <a:rPr sz="3000" spc="12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nority</a:t>
            </a:r>
            <a:r>
              <a:rPr sz="3000" spc="12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4" baseline="1365" dirty="0" smtClean="0">
                <a:latin typeface="Calibri"/>
                <a:cs typeface="Calibri"/>
              </a:rPr>
              <a:t>d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ts</a:t>
            </a:r>
            <a:r>
              <a:rPr sz="3000" spc="13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should</a:t>
            </a:r>
            <a:r>
              <a:rPr sz="3000" spc="124" baseline="1365" dirty="0" smtClean="0">
                <a:latin typeface="Calibri"/>
                <a:cs typeface="Calibri"/>
              </a:rPr>
              <a:t>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34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9" baseline="1365" dirty="0" smtClean="0">
                <a:latin typeface="Calibri"/>
                <a:cs typeface="Calibri"/>
              </a:rPr>
              <a:t>nc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-9" baseline="1365" dirty="0" smtClean="0">
                <a:latin typeface="Calibri"/>
                <a:cs typeface="Calibri"/>
              </a:rPr>
              <a:t>a</a:t>
            </a:r>
            <a:r>
              <a:rPr sz="3000" spc="-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ed</a:t>
            </a:r>
            <a:endParaRPr sz="2000">
              <a:latin typeface="Calibri"/>
              <a:cs typeface="Calibri"/>
            </a:endParaRPr>
          </a:p>
          <a:p>
            <a:pPr marL="12700" marR="766">
              <a:lnSpc>
                <a:spcPts val="2400"/>
              </a:lnSpc>
            </a:pP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</a:t>
            </a:r>
            <a:r>
              <a:rPr sz="3000" spc="16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fl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ct </a:t>
            </a:r>
            <a:r>
              <a:rPr sz="3000" spc="169" baseline="1365" dirty="0" smtClean="0">
                <a:latin typeface="Calibri"/>
                <a:cs typeface="Calibri"/>
              </a:rPr>
              <a:t> </a:t>
            </a:r>
            <a:r>
              <a:rPr sz="3000" spc="-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n </a:t>
            </a:r>
            <a:r>
              <a:rPr sz="3000" spc="13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their </a:t>
            </a:r>
            <a:r>
              <a:rPr sz="3000" spc="1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ltu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al </a:t>
            </a:r>
            <a:r>
              <a:rPr sz="3000" spc="150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v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-14" baseline="1365" dirty="0" smtClean="0">
                <a:latin typeface="Calibri"/>
                <a:cs typeface="Calibri"/>
              </a:rPr>
              <a:t>ew</a:t>
            </a:r>
            <a:r>
              <a:rPr sz="3000" spc="0" baseline="1365" dirty="0" smtClean="0">
                <a:latin typeface="Calibri"/>
                <a:cs typeface="Calibri"/>
              </a:rPr>
              <a:t>s </a:t>
            </a:r>
            <a:r>
              <a:rPr sz="3000" spc="1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</a:t>
            </a:r>
            <a:r>
              <a:rPr sz="3000" spc="1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h</a:t>
            </a:r>
            <a:r>
              <a:rPr sz="3000" spc="-19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w </a:t>
            </a:r>
            <a:r>
              <a:rPr sz="3000" spc="14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people </a:t>
            </a:r>
            <a:r>
              <a:rPr sz="3000" spc="16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f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0" baseline="1365" dirty="0" smtClean="0">
                <a:latin typeface="Calibri"/>
                <a:cs typeface="Calibri"/>
              </a:rPr>
              <a:t>m </a:t>
            </a:r>
            <a:r>
              <a:rPr sz="3000" spc="15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their</a:t>
            </a:r>
            <a:endParaRPr sz="2000">
              <a:latin typeface="Calibri"/>
              <a:cs typeface="Calibri"/>
            </a:endParaRPr>
          </a:p>
          <a:p>
            <a:pPr marL="12700" marR="38176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c</a:t>
            </a:r>
            <a:r>
              <a:rPr sz="3000" spc="4" baseline="1365" dirty="0" smtClean="0">
                <a:latin typeface="Calibri"/>
                <a:cs typeface="Calibri"/>
              </a:rPr>
              <a:t>u</a:t>
            </a:r>
            <a:r>
              <a:rPr sz="3000" spc="0" baseline="1365" dirty="0" smtClean="0">
                <a:latin typeface="Calibri"/>
                <a:cs typeface="Calibri"/>
              </a:rPr>
              <a:t>ltu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 </a:t>
            </a:r>
            <a:r>
              <a:rPr sz="3000" spc="-4" baseline="1365" dirty="0" smtClean="0">
                <a:latin typeface="Calibri"/>
                <a:cs typeface="Calibri"/>
              </a:rPr>
              <a:t>wil</a:t>
            </a:r>
            <a:r>
              <a:rPr sz="3000" spc="0" baseline="1365" dirty="0" smtClean="0">
                <a:latin typeface="Calibri"/>
                <a:cs typeface="Calibri"/>
              </a:rPr>
              <a:t>l pe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cei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and </a:t>
            </a:r>
            <a:r>
              <a:rPr sz="3000" spc="-25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eact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o such 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tion</a:t>
            </a:r>
            <a:r>
              <a:rPr sz="3000" spc="-4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6639" y="3046365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639" y="3655965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639" y="4570746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5485400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7" name="Picture 26" descr="C:\Users\ASUS\Downloads\utk slai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Rectangle 27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/>
          <p:nvPr/>
        </p:nvSpPr>
        <p:spPr>
          <a:xfrm>
            <a:off x="107950" y="44576"/>
            <a:ext cx="8928608" cy="9361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7950" y="44576"/>
            <a:ext cx="8928608" cy="936117"/>
          </a:xfrm>
          <a:custGeom>
            <a:avLst/>
            <a:gdLst/>
            <a:ahLst/>
            <a:cxnLst/>
            <a:rect l="l" t="t" r="r" b="b"/>
            <a:pathLst>
              <a:path w="8928608" h="936117">
                <a:moveTo>
                  <a:pt x="0" y="0"/>
                </a:moveTo>
                <a:lnTo>
                  <a:pt x="8772525" y="0"/>
                </a:lnTo>
                <a:lnTo>
                  <a:pt x="8928608" y="156082"/>
                </a:lnTo>
                <a:lnTo>
                  <a:pt x="8928608" y="936117"/>
                </a:lnTo>
                <a:lnTo>
                  <a:pt x="156019" y="936117"/>
                </a:lnTo>
                <a:lnTo>
                  <a:pt x="0" y="780161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3068" y="694944"/>
            <a:ext cx="1246632" cy="3764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449056" y="158496"/>
            <a:ext cx="384048" cy="3840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28432" y="5445252"/>
            <a:ext cx="897254" cy="8640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28432" y="5445252"/>
            <a:ext cx="897254" cy="864069"/>
          </a:xfrm>
          <a:custGeom>
            <a:avLst/>
            <a:gdLst/>
            <a:ahLst/>
            <a:cxnLst/>
            <a:rect l="l" t="t" r="r" b="b"/>
            <a:pathLst>
              <a:path w="897254" h="864069">
                <a:moveTo>
                  <a:pt x="0" y="432015"/>
                </a:moveTo>
                <a:lnTo>
                  <a:pt x="1486" y="396582"/>
                </a:lnTo>
                <a:lnTo>
                  <a:pt x="5869" y="361937"/>
                </a:lnTo>
                <a:lnTo>
                  <a:pt x="13034" y="328193"/>
                </a:lnTo>
                <a:lnTo>
                  <a:pt x="22864" y="295460"/>
                </a:lnTo>
                <a:lnTo>
                  <a:pt x="35244" y="263850"/>
                </a:lnTo>
                <a:lnTo>
                  <a:pt x="50059" y="233474"/>
                </a:lnTo>
                <a:lnTo>
                  <a:pt x="67195" y="204443"/>
                </a:lnTo>
                <a:lnTo>
                  <a:pt x="86534" y="176867"/>
                </a:lnTo>
                <a:lnTo>
                  <a:pt x="107963" y="150859"/>
                </a:lnTo>
                <a:lnTo>
                  <a:pt x="131365" y="126530"/>
                </a:lnTo>
                <a:lnTo>
                  <a:pt x="156626" y="103989"/>
                </a:lnTo>
                <a:lnTo>
                  <a:pt x="183629" y="83350"/>
                </a:lnTo>
                <a:lnTo>
                  <a:pt x="212261" y="64723"/>
                </a:lnTo>
                <a:lnTo>
                  <a:pt x="242404" y="48218"/>
                </a:lnTo>
                <a:lnTo>
                  <a:pt x="273944" y="33948"/>
                </a:lnTo>
                <a:lnTo>
                  <a:pt x="306766" y="22023"/>
                </a:lnTo>
                <a:lnTo>
                  <a:pt x="340755" y="12554"/>
                </a:lnTo>
                <a:lnTo>
                  <a:pt x="375794" y="5654"/>
                </a:lnTo>
                <a:lnTo>
                  <a:pt x="411769" y="1432"/>
                </a:lnTo>
                <a:lnTo>
                  <a:pt x="448564" y="0"/>
                </a:lnTo>
                <a:lnTo>
                  <a:pt x="485359" y="1432"/>
                </a:lnTo>
                <a:lnTo>
                  <a:pt x="521337" y="5654"/>
                </a:lnTo>
                <a:lnTo>
                  <a:pt x="556380" y="12554"/>
                </a:lnTo>
                <a:lnTo>
                  <a:pt x="590374" y="22023"/>
                </a:lnTo>
                <a:lnTo>
                  <a:pt x="623202" y="33948"/>
                </a:lnTo>
                <a:lnTo>
                  <a:pt x="654750" y="48218"/>
                </a:lnTo>
                <a:lnTo>
                  <a:pt x="684902" y="64723"/>
                </a:lnTo>
                <a:lnTo>
                  <a:pt x="713542" y="83350"/>
                </a:lnTo>
                <a:lnTo>
                  <a:pt x="740555" y="103989"/>
                </a:lnTo>
                <a:lnTo>
                  <a:pt x="765825" y="126530"/>
                </a:lnTo>
                <a:lnTo>
                  <a:pt x="789237" y="150859"/>
                </a:lnTo>
                <a:lnTo>
                  <a:pt x="810675" y="176867"/>
                </a:lnTo>
                <a:lnTo>
                  <a:pt x="830024" y="204443"/>
                </a:lnTo>
                <a:lnTo>
                  <a:pt x="847167" y="233474"/>
                </a:lnTo>
                <a:lnTo>
                  <a:pt x="861990" y="263850"/>
                </a:lnTo>
                <a:lnTo>
                  <a:pt x="874377" y="295460"/>
                </a:lnTo>
                <a:lnTo>
                  <a:pt x="884213" y="328193"/>
                </a:lnTo>
                <a:lnTo>
                  <a:pt x="891381" y="361937"/>
                </a:lnTo>
                <a:lnTo>
                  <a:pt x="895767" y="396582"/>
                </a:lnTo>
                <a:lnTo>
                  <a:pt x="897254" y="432015"/>
                </a:lnTo>
                <a:lnTo>
                  <a:pt x="895767" y="467451"/>
                </a:lnTo>
                <a:lnTo>
                  <a:pt x="891381" y="502098"/>
                </a:lnTo>
                <a:lnTo>
                  <a:pt x="884213" y="535844"/>
                </a:lnTo>
                <a:lnTo>
                  <a:pt x="874377" y="568579"/>
                </a:lnTo>
                <a:lnTo>
                  <a:pt x="861990" y="600192"/>
                </a:lnTo>
                <a:lnTo>
                  <a:pt x="847167" y="630571"/>
                </a:lnTo>
                <a:lnTo>
                  <a:pt x="830024" y="659605"/>
                </a:lnTo>
                <a:lnTo>
                  <a:pt x="810675" y="687182"/>
                </a:lnTo>
                <a:lnTo>
                  <a:pt x="789237" y="713193"/>
                </a:lnTo>
                <a:lnTo>
                  <a:pt x="765825" y="737525"/>
                </a:lnTo>
                <a:lnTo>
                  <a:pt x="740555" y="760067"/>
                </a:lnTo>
                <a:lnTo>
                  <a:pt x="713542" y="780709"/>
                </a:lnTo>
                <a:lnTo>
                  <a:pt x="684902" y="799339"/>
                </a:lnTo>
                <a:lnTo>
                  <a:pt x="654750" y="815845"/>
                </a:lnTo>
                <a:lnTo>
                  <a:pt x="623202" y="830117"/>
                </a:lnTo>
                <a:lnTo>
                  <a:pt x="590374" y="842043"/>
                </a:lnTo>
                <a:lnTo>
                  <a:pt x="556380" y="851513"/>
                </a:lnTo>
                <a:lnTo>
                  <a:pt x="521337" y="858415"/>
                </a:lnTo>
                <a:lnTo>
                  <a:pt x="485359" y="862637"/>
                </a:lnTo>
                <a:lnTo>
                  <a:pt x="448564" y="864069"/>
                </a:lnTo>
                <a:lnTo>
                  <a:pt x="411769" y="862637"/>
                </a:lnTo>
                <a:lnTo>
                  <a:pt x="375794" y="858415"/>
                </a:lnTo>
                <a:lnTo>
                  <a:pt x="340755" y="851513"/>
                </a:lnTo>
                <a:lnTo>
                  <a:pt x="306766" y="842043"/>
                </a:lnTo>
                <a:lnTo>
                  <a:pt x="273944" y="830117"/>
                </a:lnTo>
                <a:lnTo>
                  <a:pt x="242404" y="815845"/>
                </a:lnTo>
                <a:lnTo>
                  <a:pt x="212261" y="799339"/>
                </a:lnTo>
                <a:lnTo>
                  <a:pt x="183629" y="780709"/>
                </a:lnTo>
                <a:lnTo>
                  <a:pt x="156626" y="760067"/>
                </a:lnTo>
                <a:lnTo>
                  <a:pt x="131365" y="737525"/>
                </a:lnTo>
                <a:lnTo>
                  <a:pt x="107963" y="713193"/>
                </a:lnTo>
                <a:lnTo>
                  <a:pt x="86534" y="687182"/>
                </a:lnTo>
                <a:lnTo>
                  <a:pt x="67195" y="659605"/>
                </a:lnTo>
                <a:lnTo>
                  <a:pt x="50059" y="630571"/>
                </a:lnTo>
                <a:lnTo>
                  <a:pt x="35244" y="600192"/>
                </a:lnTo>
                <a:lnTo>
                  <a:pt x="22864" y="568579"/>
                </a:lnTo>
                <a:lnTo>
                  <a:pt x="13034" y="535844"/>
                </a:lnTo>
                <a:lnTo>
                  <a:pt x="5869" y="502098"/>
                </a:lnTo>
                <a:lnTo>
                  <a:pt x="1486" y="467451"/>
                </a:lnTo>
                <a:lnTo>
                  <a:pt x="0" y="432015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97596" y="2642616"/>
            <a:ext cx="1417320" cy="29077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18374" y="6381323"/>
            <a:ext cx="1218095" cy="3744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40396" y="1052702"/>
            <a:ext cx="1152144" cy="11435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40396" y="1052702"/>
            <a:ext cx="1152144" cy="1143508"/>
          </a:xfrm>
          <a:custGeom>
            <a:avLst/>
            <a:gdLst/>
            <a:ahLst/>
            <a:cxnLst/>
            <a:rect l="l" t="t" r="r" b="b"/>
            <a:pathLst>
              <a:path w="1152144" h="1143508">
                <a:moveTo>
                  <a:pt x="0" y="571754"/>
                </a:moveTo>
                <a:lnTo>
                  <a:pt x="1908" y="524867"/>
                </a:lnTo>
                <a:lnTo>
                  <a:pt x="7536" y="479024"/>
                </a:lnTo>
                <a:lnTo>
                  <a:pt x="16736" y="434370"/>
                </a:lnTo>
                <a:lnTo>
                  <a:pt x="29358" y="391054"/>
                </a:lnTo>
                <a:lnTo>
                  <a:pt x="45255" y="349222"/>
                </a:lnTo>
                <a:lnTo>
                  <a:pt x="64280" y="309021"/>
                </a:lnTo>
                <a:lnTo>
                  <a:pt x="86283" y="270600"/>
                </a:lnTo>
                <a:lnTo>
                  <a:pt x="111117" y="234104"/>
                </a:lnTo>
                <a:lnTo>
                  <a:pt x="138635" y="199682"/>
                </a:lnTo>
                <a:lnTo>
                  <a:pt x="168687" y="167481"/>
                </a:lnTo>
                <a:lnTo>
                  <a:pt x="201127" y="137647"/>
                </a:lnTo>
                <a:lnTo>
                  <a:pt x="235805" y="110329"/>
                </a:lnTo>
                <a:lnTo>
                  <a:pt x="272574" y="85673"/>
                </a:lnTo>
                <a:lnTo>
                  <a:pt x="311286" y="63827"/>
                </a:lnTo>
                <a:lnTo>
                  <a:pt x="351793" y="44938"/>
                </a:lnTo>
                <a:lnTo>
                  <a:pt x="393947" y="29153"/>
                </a:lnTo>
                <a:lnTo>
                  <a:pt x="437600" y="16619"/>
                </a:lnTo>
                <a:lnTo>
                  <a:pt x="482604" y="7484"/>
                </a:lnTo>
                <a:lnTo>
                  <a:pt x="528810" y="1895"/>
                </a:lnTo>
                <a:lnTo>
                  <a:pt x="576072" y="0"/>
                </a:lnTo>
                <a:lnTo>
                  <a:pt x="623316" y="1895"/>
                </a:lnTo>
                <a:lnTo>
                  <a:pt x="669508" y="7484"/>
                </a:lnTo>
                <a:lnTo>
                  <a:pt x="714502" y="16619"/>
                </a:lnTo>
                <a:lnTo>
                  <a:pt x="758147" y="29153"/>
                </a:lnTo>
                <a:lnTo>
                  <a:pt x="800296" y="44938"/>
                </a:lnTo>
                <a:lnTo>
                  <a:pt x="840801" y="63827"/>
                </a:lnTo>
                <a:lnTo>
                  <a:pt x="879512" y="85673"/>
                </a:lnTo>
                <a:lnTo>
                  <a:pt x="916283" y="110329"/>
                </a:lnTo>
                <a:lnTo>
                  <a:pt x="950964" y="137647"/>
                </a:lnTo>
                <a:lnTo>
                  <a:pt x="983408" y="167481"/>
                </a:lnTo>
                <a:lnTo>
                  <a:pt x="1013466" y="199682"/>
                </a:lnTo>
                <a:lnTo>
                  <a:pt x="1040989" y="234104"/>
                </a:lnTo>
                <a:lnTo>
                  <a:pt x="1065830" y="270600"/>
                </a:lnTo>
                <a:lnTo>
                  <a:pt x="1087839" y="309021"/>
                </a:lnTo>
                <a:lnTo>
                  <a:pt x="1106870" y="349222"/>
                </a:lnTo>
                <a:lnTo>
                  <a:pt x="1122773" y="391054"/>
                </a:lnTo>
                <a:lnTo>
                  <a:pt x="1135400" y="434370"/>
                </a:lnTo>
                <a:lnTo>
                  <a:pt x="1144603" y="479024"/>
                </a:lnTo>
                <a:lnTo>
                  <a:pt x="1150234" y="524867"/>
                </a:lnTo>
                <a:lnTo>
                  <a:pt x="1152144" y="571754"/>
                </a:lnTo>
                <a:lnTo>
                  <a:pt x="1150234" y="618640"/>
                </a:lnTo>
                <a:lnTo>
                  <a:pt x="1144603" y="664483"/>
                </a:lnTo>
                <a:lnTo>
                  <a:pt x="1135400" y="709137"/>
                </a:lnTo>
                <a:lnTo>
                  <a:pt x="1122773" y="752453"/>
                </a:lnTo>
                <a:lnTo>
                  <a:pt x="1106870" y="794285"/>
                </a:lnTo>
                <a:lnTo>
                  <a:pt x="1087839" y="834486"/>
                </a:lnTo>
                <a:lnTo>
                  <a:pt x="1065830" y="872907"/>
                </a:lnTo>
                <a:lnTo>
                  <a:pt x="1040989" y="909403"/>
                </a:lnTo>
                <a:lnTo>
                  <a:pt x="1013466" y="943825"/>
                </a:lnTo>
                <a:lnTo>
                  <a:pt x="983408" y="976026"/>
                </a:lnTo>
                <a:lnTo>
                  <a:pt x="950964" y="1005860"/>
                </a:lnTo>
                <a:lnTo>
                  <a:pt x="916283" y="1033178"/>
                </a:lnTo>
                <a:lnTo>
                  <a:pt x="879512" y="1057834"/>
                </a:lnTo>
                <a:lnTo>
                  <a:pt x="840801" y="1079680"/>
                </a:lnTo>
                <a:lnTo>
                  <a:pt x="800296" y="1098569"/>
                </a:lnTo>
                <a:lnTo>
                  <a:pt x="758147" y="1114354"/>
                </a:lnTo>
                <a:lnTo>
                  <a:pt x="714502" y="1126888"/>
                </a:lnTo>
                <a:lnTo>
                  <a:pt x="669508" y="1136023"/>
                </a:lnTo>
                <a:lnTo>
                  <a:pt x="623316" y="1141612"/>
                </a:lnTo>
                <a:lnTo>
                  <a:pt x="576072" y="1143508"/>
                </a:lnTo>
                <a:lnTo>
                  <a:pt x="528810" y="1141612"/>
                </a:lnTo>
                <a:lnTo>
                  <a:pt x="482604" y="1136023"/>
                </a:lnTo>
                <a:lnTo>
                  <a:pt x="437600" y="1126888"/>
                </a:lnTo>
                <a:lnTo>
                  <a:pt x="393947" y="1114354"/>
                </a:lnTo>
                <a:lnTo>
                  <a:pt x="351793" y="1098569"/>
                </a:lnTo>
                <a:lnTo>
                  <a:pt x="311286" y="1079680"/>
                </a:lnTo>
                <a:lnTo>
                  <a:pt x="272574" y="1057834"/>
                </a:lnTo>
                <a:lnTo>
                  <a:pt x="235805" y="1033178"/>
                </a:lnTo>
                <a:lnTo>
                  <a:pt x="201127" y="1005860"/>
                </a:lnTo>
                <a:lnTo>
                  <a:pt x="168687" y="976026"/>
                </a:lnTo>
                <a:lnTo>
                  <a:pt x="138635" y="943825"/>
                </a:lnTo>
                <a:lnTo>
                  <a:pt x="111117" y="909403"/>
                </a:lnTo>
                <a:lnTo>
                  <a:pt x="86283" y="872907"/>
                </a:lnTo>
                <a:lnTo>
                  <a:pt x="64280" y="834486"/>
                </a:lnTo>
                <a:lnTo>
                  <a:pt x="45255" y="794285"/>
                </a:lnTo>
                <a:lnTo>
                  <a:pt x="29358" y="752453"/>
                </a:lnTo>
                <a:lnTo>
                  <a:pt x="16736" y="709137"/>
                </a:lnTo>
                <a:lnTo>
                  <a:pt x="7536" y="664483"/>
                </a:lnTo>
                <a:lnTo>
                  <a:pt x="1908" y="618640"/>
                </a:lnTo>
                <a:lnTo>
                  <a:pt x="0" y="571754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76388" y="1732788"/>
            <a:ext cx="1335024" cy="7223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82293" y="265429"/>
            <a:ext cx="7129154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0200" y="1891664"/>
            <a:ext cx="6349946" cy="103169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65"/>
              </a:lnSpc>
              <a:spcBef>
                <a:spcPts val="188"/>
              </a:spcBef>
            </a:pPr>
            <a:r>
              <a:rPr sz="5400" b="1" i="1" spc="0" baseline="3034" dirty="0" smtClean="0">
                <a:latin typeface="Calibri"/>
                <a:cs typeface="Calibri"/>
              </a:rPr>
              <a:t>Tip 2:</a:t>
            </a:r>
            <a:r>
              <a:rPr sz="5400" b="1" i="1" spc="-9" baseline="3034" dirty="0" smtClean="0">
                <a:latin typeface="Calibri"/>
                <a:cs typeface="Calibri"/>
              </a:rPr>
              <a:t> </a:t>
            </a:r>
            <a:r>
              <a:rPr sz="5400" i="1" spc="0" baseline="3034" dirty="0" smtClean="0">
                <a:latin typeface="Calibri"/>
                <a:cs typeface="Calibri"/>
              </a:rPr>
              <a:t>Di</a:t>
            </a:r>
            <a:r>
              <a:rPr sz="5400" i="1" spc="9" baseline="3034" dirty="0" smtClean="0">
                <a:latin typeface="Calibri"/>
                <a:cs typeface="Calibri"/>
              </a:rPr>
              <a:t>s</a:t>
            </a:r>
            <a:r>
              <a:rPr sz="5400" i="1" spc="0" baseline="3034" dirty="0" smtClean="0">
                <a:latin typeface="Calibri"/>
                <a:cs typeface="Calibri"/>
              </a:rPr>
              <a:t>cuss</a:t>
            </a:r>
            <a:r>
              <a:rPr sz="5400" i="1" spc="-14" baseline="3034" dirty="0" smtClean="0">
                <a:latin typeface="Calibri"/>
                <a:cs typeface="Calibri"/>
              </a:rPr>
              <a:t> </a:t>
            </a:r>
            <a:r>
              <a:rPr sz="5400" i="1" spc="0" baseline="3034" dirty="0" smtClean="0">
                <a:latin typeface="Calibri"/>
                <a:cs typeface="Calibri"/>
              </a:rPr>
              <a:t>with your g</a:t>
            </a:r>
            <a:r>
              <a:rPr sz="5400" i="1" spc="4" baseline="3034" dirty="0" smtClean="0">
                <a:latin typeface="Calibri"/>
                <a:cs typeface="Calibri"/>
              </a:rPr>
              <a:t>r</a:t>
            </a:r>
            <a:r>
              <a:rPr sz="5400" i="1" spc="0" baseline="3034" dirty="0" smtClean="0">
                <a:latin typeface="Calibri"/>
                <a:cs typeface="Calibri"/>
              </a:rPr>
              <a:t>oup the</a:t>
            </a:r>
            <a:endParaRPr sz="3600">
              <a:latin typeface="Calibri"/>
              <a:cs typeface="Calibri"/>
            </a:endParaRPr>
          </a:p>
          <a:p>
            <a:pPr marL="12700" marR="68579">
              <a:lnSpc>
                <a:spcPts val="4325"/>
              </a:lnSpc>
              <a:spcBef>
                <a:spcPts val="28"/>
              </a:spcBef>
            </a:pPr>
            <a:r>
              <a:rPr sz="5400" i="1" spc="0" baseline="1517" dirty="0" smtClean="0">
                <a:latin typeface="Calibri"/>
                <a:cs typeface="Calibri"/>
              </a:rPr>
              <a:t>di</a:t>
            </a:r>
            <a:r>
              <a:rPr sz="5400" i="1" spc="9" baseline="1517" dirty="0" smtClean="0">
                <a:latin typeface="Calibri"/>
                <a:cs typeface="Calibri"/>
              </a:rPr>
              <a:t>f</a:t>
            </a:r>
            <a:r>
              <a:rPr sz="5400" i="1" spc="-54" baseline="1517" dirty="0" smtClean="0">
                <a:latin typeface="Calibri"/>
                <a:cs typeface="Calibri"/>
              </a:rPr>
              <a:t>f</a:t>
            </a:r>
            <a:r>
              <a:rPr sz="5400" i="1" spc="0" baseline="1517" dirty="0" smtClean="0">
                <a:latin typeface="Calibri"/>
                <a:cs typeface="Calibri"/>
              </a:rPr>
              <a:t>er</a:t>
            </a:r>
            <a:r>
              <a:rPr sz="5400" i="1" spc="-4" baseline="1517" dirty="0" smtClean="0">
                <a:latin typeface="Calibri"/>
                <a:cs typeface="Calibri"/>
              </a:rPr>
              <a:t>e</a:t>
            </a:r>
            <a:r>
              <a:rPr sz="5400" i="1" spc="-34" baseline="1517" dirty="0" smtClean="0">
                <a:latin typeface="Calibri"/>
                <a:cs typeface="Calibri"/>
              </a:rPr>
              <a:t>n</a:t>
            </a:r>
            <a:r>
              <a:rPr sz="5400" i="1" spc="0" baseline="1517" dirty="0" smtClean="0">
                <a:latin typeface="Calibri"/>
                <a:cs typeface="Calibri"/>
              </a:rPr>
              <a:t>t roles </a:t>
            </a:r>
            <a:r>
              <a:rPr sz="5400" i="1" spc="-9" baseline="1517" dirty="0" smtClean="0">
                <a:latin typeface="Calibri"/>
                <a:cs typeface="Calibri"/>
              </a:rPr>
              <a:t>t</a:t>
            </a:r>
            <a:r>
              <a:rPr sz="5400" i="1" spc="0" baseline="1517" dirty="0" smtClean="0">
                <a:latin typeface="Calibri"/>
                <a:cs typeface="Calibri"/>
              </a:rPr>
              <a:t>h</a:t>
            </a:r>
            <a:r>
              <a:rPr sz="5400" i="1" spc="-29" baseline="1517" dirty="0" smtClean="0">
                <a:latin typeface="Calibri"/>
                <a:cs typeface="Calibri"/>
              </a:rPr>
              <a:t>e</a:t>
            </a:r>
            <a:r>
              <a:rPr sz="5400" i="1" spc="0" baseline="1517" dirty="0" smtClean="0">
                <a:latin typeface="Calibri"/>
                <a:cs typeface="Calibri"/>
              </a:rPr>
              <a:t>y may play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0200" y="2961750"/>
            <a:ext cx="254000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79"/>
              </a:lnSpc>
              <a:spcBef>
                <a:spcPts val="189"/>
              </a:spcBef>
            </a:pPr>
            <a:r>
              <a:rPr sz="3600" spc="0" dirty="0" smtClean="0">
                <a:latin typeface="Arial"/>
                <a:cs typeface="Arial"/>
              </a:rPr>
              <a:t>•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7016" y="2989326"/>
            <a:ext cx="6708344" cy="267774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8579">
              <a:lnSpc>
                <a:spcPts val="3765"/>
              </a:lnSpc>
              <a:spcBef>
                <a:spcPts val="188"/>
              </a:spcBef>
            </a:pPr>
            <a:r>
              <a:rPr sz="5400" spc="0" baseline="3034" dirty="0" smtClean="0">
                <a:latin typeface="Calibri"/>
                <a:cs typeface="Calibri"/>
              </a:rPr>
              <a:t>W</a:t>
            </a:r>
            <a:r>
              <a:rPr sz="5400" spc="4" baseline="3034" dirty="0" smtClean="0">
                <a:latin typeface="Calibri"/>
                <a:cs typeface="Calibri"/>
              </a:rPr>
              <a:t>h</a:t>
            </a:r>
            <a:r>
              <a:rPr sz="5400" spc="0" baseline="3034" dirty="0" smtClean="0">
                <a:latin typeface="Calibri"/>
                <a:cs typeface="Calibri"/>
              </a:rPr>
              <a:t>en</a:t>
            </a:r>
            <a:r>
              <a:rPr sz="5400" spc="-29" baseline="3034" dirty="0" smtClean="0">
                <a:latin typeface="Calibri"/>
                <a:cs typeface="Calibri"/>
              </a:rPr>
              <a:t> </a:t>
            </a:r>
            <a:r>
              <a:rPr sz="5400" spc="-39" baseline="3034" dirty="0" smtClean="0">
                <a:latin typeface="Calibri"/>
                <a:cs typeface="Calibri"/>
              </a:rPr>
              <a:t>s</a:t>
            </a:r>
            <a:r>
              <a:rPr sz="5400" spc="0" baseline="3034" dirty="0" smtClean="0">
                <a:latin typeface="Calibri"/>
                <a:cs typeface="Calibri"/>
              </a:rPr>
              <a:t>tude</a:t>
            </a:r>
            <a:r>
              <a:rPr sz="5400" spc="-19" baseline="3034" dirty="0" smtClean="0">
                <a:latin typeface="Calibri"/>
                <a:cs typeface="Calibri"/>
              </a:rPr>
              <a:t>n</a:t>
            </a:r>
            <a:r>
              <a:rPr sz="5400" spc="0" baseline="3034" dirty="0" smtClean="0">
                <a:latin typeface="Calibri"/>
                <a:cs typeface="Calibri"/>
              </a:rPr>
              <a:t>ts</a:t>
            </a:r>
            <a:r>
              <a:rPr sz="5400" spc="-19" baseline="3034" dirty="0" smtClean="0">
                <a:latin typeface="Calibri"/>
                <a:cs typeface="Calibri"/>
              </a:rPr>
              <a:t> </a:t>
            </a:r>
            <a:r>
              <a:rPr sz="5400" spc="0" baseline="3034" dirty="0" smtClean="0">
                <a:latin typeface="Calibri"/>
                <a:cs typeface="Calibri"/>
              </a:rPr>
              <a:t>a</a:t>
            </a:r>
            <a:r>
              <a:rPr sz="5400" spc="-39" baseline="3034" dirty="0" smtClean="0">
                <a:latin typeface="Calibri"/>
                <a:cs typeface="Calibri"/>
              </a:rPr>
              <a:t>r</a:t>
            </a:r>
            <a:r>
              <a:rPr sz="5400" spc="0" baseline="3034" dirty="0" smtClean="0">
                <a:latin typeface="Calibri"/>
                <a:cs typeface="Calibri"/>
              </a:rPr>
              <a:t>e</a:t>
            </a:r>
            <a:r>
              <a:rPr sz="5400" spc="-24" baseline="3034" dirty="0" smtClean="0">
                <a:latin typeface="Calibri"/>
                <a:cs typeface="Calibri"/>
              </a:rPr>
              <a:t> </a:t>
            </a:r>
            <a:r>
              <a:rPr sz="5400" spc="-19" baseline="3034" dirty="0" smtClean="0">
                <a:latin typeface="Calibri"/>
                <a:cs typeface="Calibri"/>
              </a:rPr>
              <a:t>a</a:t>
            </a:r>
            <a:r>
              <a:rPr sz="5400" spc="-39" baseline="3034" dirty="0" smtClean="0">
                <a:latin typeface="Calibri"/>
                <a:cs typeface="Calibri"/>
              </a:rPr>
              <a:t>w</a:t>
            </a:r>
            <a:r>
              <a:rPr sz="5400" spc="0" baseline="3034" dirty="0" smtClean="0">
                <a:latin typeface="Calibri"/>
                <a:cs typeface="Calibri"/>
              </a:rPr>
              <a:t>a</a:t>
            </a:r>
            <a:r>
              <a:rPr sz="5400" spc="-39" baseline="3034" dirty="0" smtClean="0">
                <a:latin typeface="Calibri"/>
                <a:cs typeface="Calibri"/>
              </a:rPr>
              <a:t>r</a:t>
            </a:r>
            <a:r>
              <a:rPr sz="5400" spc="0" baseline="3034" dirty="0" smtClean="0">
                <a:latin typeface="Calibri"/>
                <a:cs typeface="Calibri"/>
              </a:rPr>
              <a:t>e</a:t>
            </a:r>
            <a:r>
              <a:rPr sz="5400" spc="-9" baseline="3034" dirty="0" smtClean="0">
                <a:latin typeface="Calibri"/>
                <a:cs typeface="Calibri"/>
              </a:rPr>
              <a:t> </a:t>
            </a:r>
            <a:r>
              <a:rPr sz="5400" spc="0" baseline="3034" dirty="0" smtClean="0">
                <a:latin typeface="Calibri"/>
                <a:cs typeface="Calibri"/>
              </a:rPr>
              <a:t>a</a:t>
            </a:r>
            <a:r>
              <a:rPr sz="5400" spc="4" baseline="3034" dirty="0" smtClean="0">
                <a:latin typeface="Calibri"/>
                <a:cs typeface="Calibri"/>
              </a:rPr>
              <a:t>b</a:t>
            </a:r>
            <a:r>
              <a:rPr sz="5400" spc="0" baseline="3034" dirty="0" smtClean="0">
                <a:latin typeface="Calibri"/>
                <a:cs typeface="Calibri"/>
              </a:rPr>
              <a:t>out</a:t>
            </a:r>
            <a:endParaRPr sz="3600">
              <a:latin typeface="Calibri"/>
              <a:cs typeface="Calibri"/>
            </a:endParaRPr>
          </a:p>
          <a:p>
            <a:pPr marL="12700" marR="2812">
              <a:lnSpc>
                <a:spcPts val="4320"/>
              </a:lnSpc>
              <a:spcBef>
                <a:spcPts val="27"/>
              </a:spcBef>
            </a:pPr>
            <a:r>
              <a:rPr sz="5400" spc="0" baseline="1517" dirty="0" smtClean="0">
                <a:latin typeface="Calibri"/>
                <a:cs typeface="Calibri"/>
              </a:rPr>
              <a:t>their</a:t>
            </a:r>
            <a:r>
              <a:rPr sz="5400" spc="-25" baseline="1517" dirty="0" smtClean="0">
                <a:latin typeface="Calibri"/>
                <a:cs typeface="Calibri"/>
              </a:rPr>
              <a:t> </a:t>
            </a:r>
            <a:r>
              <a:rPr sz="5400" spc="-54" baseline="1517" dirty="0" smtClean="0">
                <a:latin typeface="Calibri"/>
                <a:cs typeface="Calibri"/>
              </a:rPr>
              <a:t>r</a:t>
            </a:r>
            <a:r>
              <a:rPr sz="5400" spc="0" baseline="1517" dirty="0" smtClean="0">
                <a:latin typeface="Calibri"/>
                <a:cs typeface="Calibri"/>
              </a:rPr>
              <a:t>oles in</a:t>
            </a:r>
            <a:r>
              <a:rPr sz="5400" spc="-14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PBL</a:t>
            </a:r>
            <a:r>
              <a:rPr sz="5400" spc="9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tu</a:t>
            </a:r>
            <a:r>
              <a:rPr sz="5400" spc="-39" baseline="1517" dirty="0" smtClean="0">
                <a:latin typeface="Calibri"/>
                <a:cs typeface="Calibri"/>
              </a:rPr>
              <a:t>t</a:t>
            </a:r>
            <a:r>
              <a:rPr sz="5400" spc="0" baseline="1517" dirty="0" smtClean="0">
                <a:latin typeface="Calibri"/>
                <a:cs typeface="Calibri"/>
              </a:rPr>
              <a:t>orials</a:t>
            </a:r>
            <a:r>
              <a:rPr sz="5400" spc="-14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a</a:t>
            </a:r>
            <a:r>
              <a:rPr sz="5400" spc="4" baseline="1517" dirty="0" smtClean="0">
                <a:latin typeface="Calibri"/>
                <a:cs typeface="Calibri"/>
              </a:rPr>
              <a:t>n</a:t>
            </a:r>
            <a:r>
              <a:rPr sz="5400" spc="0" baseline="1517" dirty="0" smtClean="0">
                <a:latin typeface="Calibri"/>
                <a:cs typeface="Calibri"/>
              </a:rPr>
              <a:t>d wh</a:t>
            </a:r>
            <a:r>
              <a:rPr sz="5400" spc="-29" baseline="1517" dirty="0" smtClean="0">
                <a:latin typeface="Calibri"/>
                <a:cs typeface="Calibri"/>
              </a:rPr>
              <a:t>a</a:t>
            </a:r>
            <a:r>
              <a:rPr sz="5400" spc="0" baseline="1517" dirty="0" smtClean="0">
                <a:latin typeface="Calibri"/>
                <a:cs typeface="Calibri"/>
              </a:rPr>
              <a:t>t</a:t>
            </a:r>
            <a:endParaRPr sz="3600">
              <a:latin typeface="Calibri"/>
              <a:cs typeface="Calibri"/>
            </a:endParaRPr>
          </a:p>
          <a:p>
            <a:pPr marL="12700" marR="68579">
              <a:lnSpc>
                <a:spcPts val="4320"/>
              </a:lnSpc>
            </a:pPr>
            <a:r>
              <a:rPr sz="5400" spc="0" baseline="1517" dirty="0" smtClean="0">
                <a:latin typeface="Calibri"/>
                <a:cs typeface="Calibri"/>
              </a:rPr>
              <a:t>th</a:t>
            </a:r>
            <a:r>
              <a:rPr sz="5400" spc="-25" baseline="1517" dirty="0" smtClean="0">
                <a:latin typeface="Calibri"/>
                <a:cs typeface="Calibri"/>
              </a:rPr>
              <a:t>e</a:t>
            </a:r>
            <a:r>
              <a:rPr sz="5400" spc="0" baseline="1517" dirty="0" smtClean="0">
                <a:latin typeface="Calibri"/>
                <a:cs typeface="Calibri"/>
              </a:rPr>
              <a:t>y</a:t>
            </a:r>
            <a:r>
              <a:rPr sz="5400" spc="-29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need </a:t>
            </a:r>
            <a:r>
              <a:rPr sz="5400" spc="-50" baseline="1517" dirty="0" smtClean="0">
                <a:latin typeface="Calibri"/>
                <a:cs typeface="Calibri"/>
              </a:rPr>
              <a:t>t</a:t>
            </a:r>
            <a:r>
              <a:rPr sz="5400" spc="0" baseline="1517" dirty="0" smtClean="0">
                <a:latin typeface="Calibri"/>
                <a:cs typeface="Calibri"/>
              </a:rPr>
              <a:t>o </a:t>
            </a:r>
            <a:r>
              <a:rPr sz="5400" spc="4" baseline="1517" dirty="0" smtClean="0">
                <a:latin typeface="Calibri"/>
                <a:cs typeface="Calibri"/>
              </a:rPr>
              <a:t>d</a:t>
            </a:r>
            <a:r>
              <a:rPr sz="5400" spc="-59" baseline="1517" dirty="0" smtClean="0">
                <a:latin typeface="Calibri"/>
                <a:cs typeface="Calibri"/>
              </a:rPr>
              <a:t>o</a:t>
            </a:r>
            <a:r>
              <a:rPr sz="5400" spc="0" baseline="1517" dirty="0" smtClean="0">
                <a:latin typeface="Calibri"/>
                <a:cs typeface="Calibri"/>
              </a:rPr>
              <a:t>, </a:t>
            </a:r>
            <a:r>
              <a:rPr sz="5400" spc="-14" baseline="1517" dirty="0" smtClean="0">
                <a:latin typeface="Calibri"/>
                <a:cs typeface="Calibri"/>
              </a:rPr>
              <a:t>t</a:t>
            </a:r>
            <a:r>
              <a:rPr sz="5400" spc="0" baseline="1517" dirty="0" smtClean="0">
                <a:latin typeface="Calibri"/>
                <a:cs typeface="Calibri"/>
              </a:rPr>
              <a:t>h</a:t>
            </a:r>
            <a:r>
              <a:rPr sz="5400" spc="-19" baseline="1517" dirty="0" smtClean="0">
                <a:latin typeface="Calibri"/>
                <a:cs typeface="Calibri"/>
              </a:rPr>
              <a:t>e</a:t>
            </a:r>
            <a:r>
              <a:rPr sz="5400" spc="0" baseline="1517" dirty="0" smtClean="0">
                <a:latin typeface="Calibri"/>
                <a:cs typeface="Calibri"/>
              </a:rPr>
              <a:t>y</a:t>
            </a:r>
            <a:r>
              <a:rPr sz="5400" spc="-19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us</a:t>
            </a:r>
            <a:r>
              <a:rPr sz="5400" spc="9" baseline="1517" dirty="0" smtClean="0">
                <a:latin typeface="Calibri"/>
                <a:cs typeface="Calibri"/>
              </a:rPr>
              <a:t>u</a:t>
            </a:r>
            <a:r>
              <a:rPr sz="5400" spc="0" baseline="1517" dirty="0" smtClean="0">
                <a:latin typeface="Calibri"/>
                <a:cs typeface="Calibri"/>
              </a:rPr>
              <a:t>ally</a:t>
            </a:r>
            <a:endParaRPr sz="3600">
              <a:latin typeface="Calibri"/>
              <a:cs typeface="Calibri"/>
            </a:endParaRPr>
          </a:p>
          <a:p>
            <a:pPr marL="12700">
              <a:lnSpc>
                <a:spcPts val="4320"/>
              </a:lnSpc>
            </a:pPr>
            <a:r>
              <a:rPr sz="5400" spc="0" baseline="1517" dirty="0" smtClean="0">
                <a:latin typeface="Calibri"/>
                <a:cs typeface="Calibri"/>
              </a:rPr>
              <a:t>per</a:t>
            </a:r>
            <a:r>
              <a:rPr sz="5400" spc="-54" baseline="1517" dirty="0" smtClean="0">
                <a:latin typeface="Calibri"/>
                <a:cs typeface="Calibri"/>
              </a:rPr>
              <a:t>f</a:t>
            </a:r>
            <a:r>
              <a:rPr sz="5400" spc="0" baseline="1517" dirty="0" smtClean="0">
                <a:latin typeface="Calibri"/>
                <a:cs typeface="Calibri"/>
              </a:rPr>
              <a:t>orm</a:t>
            </a:r>
            <a:r>
              <a:rPr sz="5400" spc="-34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b</a:t>
            </a:r>
            <a:r>
              <a:rPr sz="5400" spc="-19" baseline="1517" dirty="0" smtClean="0">
                <a:latin typeface="Calibri"/>
                <a:cs typeface="Calibri"/>
              </a:rPr>
              <a:t>e</a:t>
            </a:r>
            <a:r>
              <a:rPr sz="5400" spc="-54" baseline="1517" dirty="0" smtClean="0">
                <a:latin typeface="Calibri"/>
                <a:cs typeface="Calibri"/>
              </a:rPr>
              <a:t>t</a:t>
            </a:r>
            <a:r>
              <a:rPr sz="5400" spc="-44" baseline="1517" dirty="0" smtClean="0">
                <a:latin typeface="Calibri"/>
                <a:cs typeface="Calibri"/>
              </a:rPr>
              <a:t>t</a:t>
            </a:r>
            <a:r>
              <a:rPr sz="5400" spc="0" baseline="1517" dirty="0" smtClean="0">
                <a:latin typeface="Calibri"/>
                <a:cs typeface="Calibri"/>
              </a:rPr>
              <a:t>er</a:t>
            </a:r>
            <a:r>
              <a:rPr sz="5400" spc="-19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a</a:t>
            </a:r>
            <a:r>
              <a:rPr sz="5400" spc="4" baseline="1517" dirty="0" smtClean="0">
                <a:latin typeface="Calibri"/>
                <a:cs typeface="Calibri"/>
              </a:rPr>
              <a:t>n</a:t>
            </a:r>
            <a:r>
              <a:rPr sz="5400" spc="0" baseline="1517" dirty="0" smtClean="0">
                <a:latin typeface="Calibri"/>
                <a:cs typeface="Calibri"/>
              </a:rPr>
              <a:t>d</a:t>
            </a:r>
            <a:r>
              <a:rPr sz="5400" spc="-14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g</a:t>
            </a:r>
            <a:r>
              <a:rPr sz="5400" spc="-59" baseline="1517" dirty="0" smtClean="0">
                <a:latin typeface="Calibri"/>
                <a:cs typeface="Calibri"/>
              </a:rPr>
              <a:t>r</a:t>
            </a:r>
            <a:r>
              <a:rPr sz="5400" spc="0" baseline="1517" dirty="0" smtClean="0">
                <a:latin typeface="Calibri"/>
                <a:cs typeface="Calibri"/>
              </a:rPr>
              <a:t>oup</a:t>
            </a:r>
            <a:r>
              <a:rPr sz="5400" spc="-9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dy</a:t>
            </a:r>
            <a:r>
              <a:rPr sz="5400" spc="14" baseline="1517" dirty="0" smtClean="0">
                <a:latin typeface="Calibri"/>
                <a:cs typeface="Calibri"/>
              </a:rPr>
              <a:t>n</a:t>
            </a:r>
            <a:r>
              <a:rPr sz="5400" spc="0" baseline="1517" dirty="0" smtClean="0">
                <a:latin typeface="Calibri"/>
                <a:cs typeface="Calibri"/>
              </a:rPr>
              <a:t>ami</a:t>
            </a:r>
            <a:r>
              <a:rPr sz="5400" spc="9" baseline="1517" dirty="0" smtClean="0">
                <a:latin typeface="Calibri"/>
                <a:cs typeface="Calibri"/>
              </a:rPr>
              <a:t>c</a:t>
            </a:r>
            <a:r>
              <a:rPr sz="5400" spc="0" baseline="1517" dirty="0" smtClean="0">
                <a:latin typeface="Calibri"/>
                <a:cs typeface="Calibri"/>
              </a:rPr>
              <a:t>s</a:t>
            </a:r>
            <a:endParaRPr sz="3600">
              <a:latin typeface="Calibri"/>
              <a:cs typeface="Calibri"/>
            </a:endParaRPr>
          </a:p>
          <a:p>
            <a:pPr marL="12700" marR="68579">
              <a:lnSpc>
                <a:spcPts val="4320"/>
              </a:lnSpc>
            </a:pPr>
            <a:r>
              <a:rPr sz="5400" spc="0" baseline="1517" dirty="0" smtClean="0">
                <a:latin typeface="Calibri"/>
                <a:cs typeface="Calibri"/>
              </a:rPr>
              <a:t>a</a:t>
            </a:r>
            <a:r>
              <a:rPr sz="5400" spc="-39" baseline="1517" dirty="0" smtClean="0">
                <a:latin typeface="Calibri"/>
                <a:cs typeface="Calibri"/>
              </a:rPr>
              <a:t>r</a:t>
            </a:r>
            <a:r>
              <a:rPr sz="5400" spc="0" baseline="1517" dirty="0" smtClean="0">
                <a:latin typeface="Calibri"/>
                <a:cs typeface="Calibri"/>
              </a:rPr>
              <a:t>e</a:t>
            </a:r>
            <a:r>
              <a:rPr sz="5400" spc="-24" baseline="1517" dirty="0" smtClean="0">
                <a:latin typeface="Calibri"/>
                <a:cs typeface="Calibri"/>
              </a:rPr>
              <a:t> </a:t>
            </a:r>
            <a:r>
              <a:rPr sz="5400" spc="0" baseline="1517" dirty="0" smtClean="0">
                <a:latin typeface="Calibri"/>
                <a:cs typeface="Calibri"/>
              </a:rPr>
              <a:t>mai</a:t>
            </a:r>
            <a:r>
              <a:rPr sz="5400" spc="-19" baseline="1517" dirty="0" smtClean="0">
                <a:latin typeface="Calibri"/>
                <a:cs typeface="Calibri"/>
              </a:rPr>
              <a:t>n</a:t>
            </a:r>
            <a:r>
              <a:rPr sz="5400" spc="-54" baseline="1517" dirty="0" smtClean="0">
                <a:latin typeface="Calibri"/>
                <a:cs typeface="Calibri"/>
              </a:rPr>
              <a:t>t</a:t>
            </a:r>
            <a:r>
              <a:rPr sz="5400" spc="0" baseline="1517" dirty="0" smtClean="0">
                <a:latin typeface="Calibri"/>
                <a:cs typeface="Calibri"/>
              </a:rPr>
              <a:t>aine</a:t>
            </a:r>
            <a:r>
              <a:rPr sz="5400" spc="9" baseline="1517" dirty="0" smtClean="0">
                <a:latin typeface="Calibri"/>
                <a:cs typeface="Calibri"/>
              </a:rPr>
              <a:t>d</a:t>
            </a:r>
            <a:r>
              <a:rPr sz="5400" spc="0" baseline="1517" dirty="0" smtClean="0">
                <a:latin typeface="Calibri"/>
                <a:cs typeface="Calibri"/>
              </a:rPr>
              <a:t>.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" y="6456984"/>
            <a:ext cx="7408775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75"/>
              </a:lnSpc>
              <a:spcBef>
                <a:spcPts val="58"/>
              </a:spcBef>
            </a:pPr>
            <a:r>
              <a:rPr sz="1575" b="1" spc="0" baseline="2600" dirty="0" smtClean="0">
                <a:latin typeface="Calibri"/>
                <a:cs typeface="Calibri"/>
              </a:rPr>
              <a:t>E</a:t>
            </a:r>
            <a:r>
              <a:rPr sz="1575" b="1" spc="-4" baseline="2600" dirty="0" smtClean="0">
                <a:latin typeface="Calibri"/>
                <a:cs typeface="Calibri"/>
              </a:rPr>
              <a:t>x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0" baseline="2600" dirty="0" smtClean="0">
                <a:latin typeface="Calibri"/>
                <a:cs typeface="Calibri"/>
              </a:rPr>
              <a:t>r</a:t>
            </a:r>
            <a:r>
              <a:rPr sz="1575" b="1" spc="-9" baseline="2600" dirty="0" smtClean="0">
                <a:latin typeface="Calibri"/>
                <a:cs typeface="Calibri"/>
              </a:rPr>
              <a:t>a</a:t>
            </a:r>
            <a:r>
              <a:rPr sz="1575" b="1" spc="0" baseline="2600" dirty="0" smtClean="0">
                <a:latin typeface="Calibri"/>
                <a:cs typeface="Calibri"/>
              </a:rPr>
              <a:t>c</a:t>
            </a:r>
            <a:r>
              <a:rPr sz="1575" b="1" spc="4" baseline="2600" dirty="0" smtClean="0">
                <a:latin typeface="Calibri"/>
                <a:cs typeface="Calibri"/>
              </a:rPr>
              <a:t>t</a:t>
            </a:r>
            <a:r>
              <a:rPr sz="1575" b="1" spc="-4" baseline="2600" dirty="0" smtClean="0">
                <a:latin typeface="Calibri"/>
                <a:cs typeface="Calibri"/>
              </a:rPr>
              <a:t>e</a:t>
            </a:r>
            <a:r>
              <a:rPr sz="1575" b="1" spc="0" baseline="2600" dirty="0" smtClean="0">
                <a:latin typeface="Calibri"/>
                <a:cs typeface="Calibri"/>
              </a:rPr>
              <a:t>d</a:t>
            </a:r>
            <a:r>
              <a:rPr sz="1575" b="1" spc="-34" baseline="2600" dirty="0" smtClean="0">
                <a:latin typeface="Calibri"/>
                <a:cs typeface="Calibri"/>
              </a:rPr>
              <a:t> </a:t>
            </a:r>
            <a:r>
              <a:rPr sz="1575" b="1" spc="0" baseline="2600" dirty="0" smtClean="0">
                <a:latin typeface="Calibri"/>
                <a:cs typeface="Calibri"/>
              </a:rPr>
              <a:t>fr</a:t>
            </a:r>
            <a:r>
              <a:rPr sz="1575" b="1" spc="-4" baseline="2600" dirty="0" smtClean="0">
                <a:latin typeface="Calibri"/>
                <a:cs typeface="Calibri"/>
              </a:rPr>
              <a:t>o</a:t>
            </a:r>
            <a:r>
              <a:rPr sz="1575" b="1" spc="4" baseline="2600" dirty="0" smtClean="0">
                <a:latin typeface="Calibri"/>
                <a:cs typeface="Calibri"/>
              </a:rPr>
              <a:t>m</a:t>
            </a:r>
            <a:r>
              <a:rPr sz="1575" b="1" spc="0" baseline="2600" dirty="0" smtClean="0">
                <a:latin typeface="Calibri"/>
                <a:cs typeface="Calibri"/>
              </a:rPr>
              <a:t>:</a:t>
            </a:r>
            <a:r>
              <a:rPr sz="1575" b="1" spc="-1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m</a:t>
            </a:r>
            <a:r>
              <a:rPr sz="1575" spc="0" baseline="2600" dirty="0" smtClean="0">
                <a:latin typeface="Calibri"/>
                <a:cs typeface="Calibri"/>
              </a:rPr>
              <a:t>y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A. Azer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(2005)</a:t>
            </a:r>
            <a:r>
              <a:rPr sz="1575" spc="0" baseline="2600" dirty="0" smtClean="0">
                <a:latin typeface="Calibri"/>
                <a:cs typeface="Calibri"/>
              </a:rPr>
              <a:t>.</a:t>
            </a:r>
            <a:r>
              <a:rPr sz="1575" spc="-3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Cha</a:t>
            </a:r>
            <a:r>
              <a:rPr sz="1575" spc="-4" baseline="2600" dirty="0" smtClean="0">
                <a:latin typeface="Calibri"/>
                <a:cs typeface="Calibri"/>
              </a:rPr>
              <a:t>l</a:t>
            </a:r>
            <a:r>
              <a:rPr sz="1575" spc="0" baseline="2600" dirty="0" smtClean="0">
                <a:latin typeface="Calibri"/>
                <a:cs typeface="Calibri"/>
              </a:rPr>
              <a:t>le</a:t>
            </a:r>
            <a:r>
              <a:rPr sz="1575" spc="-4" baseline="2600" dirty="0" smtClean="0">
                <a:latin typeface="Calibri"/>
                <a:cs typeface="Calibri"/>
              </a:rPr>
              <a:t>ng</a:t>
            </a:r>
            <a:r>
              <a:rPr sz="1575" spc="0" baseline="2600" dirty="0" smtClean="0">
                <a:latin typeface="Calibri"/>
                <a:cs typeface="Calibri"/>
              </a:rPr>
              <a:t>es</a:t>
            </a:r>
            <a:r>
              <a:rPr sz="1575" spc="-9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ng</a:t>
            </a:r>
            <a:r>
              <a:rPr sz="1575" spc="-4" baseline="2600" dirty="0" smtClean="0">
                <a:latin typeface="Calibri"/>
                <a:cs typeface="Calibri"/>
              </a:rPr>
              <a:t> P</a:t>
            </a:r>
            <a:r>
              <a:rPr sz="1575" spc="0" baseline="2600" dirty="0" smtClean="0">
                <a:latin typeface="Calibri"/>
                <a:cs typeface="Calibri"/>
              </a:rPr>
              <a:t>BL</a:t>
            </a:r>
            <a:r>
              <a:rPr sz="1575" spc="-4" baseline="2600" dirty="0" smtClean="0">
                <a:latin typeface="Calibri"/>
                <a:cs typeface="Calibri"/>
              </a:rPr>
              <a:t> t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9" baseline="2600" dirty="0" smtClean="0">
                <a:latin typeface="Calibri"/>
                <a:cs typeface="Calibri"/>
              </a:rPr>
              <a:t>t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s</a:t>
            </a:r>
            <a:r>
              <a:rPr sz="1575" spc="0" baseline="2600" dirty="0" smtClean="0">
                <a:latin typeface="Calibri"/>
                <a:cs typeface="Calibri"/>
              </a:rPr>
              <a:t>: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4" baseline="2600" dirty="0" smtClean="0">
                <a:latin typeface="Calibri"/>
                <a:cs typeface="Calibri"/>
              </a:rPr>
              <a:t>1</a:t>
            </a:r>
            <a:r>
              <a:rPr sz="1575" spc="0" baseline="2600" dirty="0" smtClean="0">
                <a:latin typeface="Calibri"/>
                <a:cs typeface="Calibri"/>
              </a:rPr>
              <a:t>2</a:t>
            </a:r>
            <a:r>
              <a:rPr sz="1575" spc="4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p</a:t>
            </a:r>
            <a:r>
              <a:rPr sz="1575" spc="0" baseline="2600" dirty="0" smtClean="0">
                <a:latin typeface="Calibri"/>
                <a:cs typeface="Calibri"/>
              </a:rPr>
              <a:t>s</a:t>
            </a:r>
            <a:r>
              <a:rPr sz="1575" spc="-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 s</a:t>
            </a:r>
            <a:r>
              <a:rPr sz="1575" spc="0" baseline="2600" dirty="0" smtClean="0">
                <a:latin typeface="Calibri"/>
                <a:cs typeface="Calibri"/>
              </a:rPr>
              <a:t>u</a:t>
            </a:r>
            <a:r>
              <a:rPr sz="1575" spc="-4" baseline="2600" dirty="0" smtClean="0">
                <a:latin typeface="Calibri"/>
                <a:cs typeface="Calibri"/>
              </a:rPr>
              <a:t>c</a:t>
            </a:r>
            <a:r>
              <a:rPr sz="1575" spc="0" baseline="2600" dirty="0" smtClean="0">
                <a:latin typeface="Calibri"/>
                <a:cs typeface="Calibri"/>
              </a:rPr>
              <a:t>ce</a:t>
            </a:r>
            <a:r>
              <a:rPr sz="1575" spc="-4" baseline="2600" dirty="0" smtClean="0">
                <a:latin typeface="Calibri"/>
                <a:cs typeface="Calibri"/>
              </a:rPr>
              <a:t>ss</a:t>
            </a:r>
            <a:r>
              <a:rPr sz="1575" spc="0" baseline="2600" dirty="0" smtClean="0">
                <a:latin typeface="Calibri"/>
                <a:cs typeface="Calibri"/>
              </a:rPr>
              <a:t>ful</a:t>
            </a:r>
            <a:r>
              <a:rPr sz="1575" spc="9" baseline="2600" dirty="0" smtClean="0">
                <a:latin typeface="Calibri"/>
                <a:cs typeface="Calibri"/>
              </a:rPr>
              <a:t> </a:t>
            </a:r>
            <a:r>
              <a:rPr sz="1575" spc="-4" baseline="2600" dirty="0" smtClean="0">
                <a:latin typeface="Calibri"/>
                <a:cs typeface="Calibri"/>
              </a:rPr>
              <a:t>g</a:t>
            </a:r>
            <a:r>
              <a:rPr sz="1575" spc="0" baseline="2600" dirty="0" smtClean="0">
                <a:latin typeface="Calibri"/>
                <a:cs typeface="Calibri"/>
              </a:rPr>
              <a:t>r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0" baseline="2600" dirty="0" smtClean="0">
                <a:latin typeface="Calibri"/>
                <a:cs typeface="Calibri"/>
              </a:rPr>
              <a:t>up</a:t>
            </a:r>
            <a:r>
              <a:rPr sz="1575" spc="-14" baseline="2600" dirty="0" smtClean="0">
                <a:latin typeface="Calibri"/>
                <a:cs typeface="Calibri"/>
              </a:rPr>
              <a:t> </a:t>
            </a:r>
            <a:r>
              <a:rPr sz="1575" spc="0" baseline="2600" dirty="0" smtClean="0">
                <a:latin typeface="Calibri"/>
                <a:cs typeface="Calibri"/>
              </a:rPr>
              <a:t>fac</a:t>
            </a:r>
            <a:r>
              <a:rPr sz="1575" spc="-4" baseline="2600" dirty="0" smtClean="0">
                <a:latin typeface="Calibri"/>
                <a:cs typeface="Calibri"/>
              </a:rPr>
              <a:t>i</a:t>
            </a:r>
            <a:r>
              <a:rPr sz="1575" spc="0" baseline="2600" dirty="0" smtClean="0">
                <a:latin typeface="Calibri"/>
                <a:cs typeface="Calibri"/>
              </a:rPr>
              <a:t>l</a:t>
            </a:r>
            <a:r>
              <a:rPr sz="1575" spc="-4" baseline="2600" dirty="0" smtClean="0">
                <a:latin typeface="Calibri"/>
                <a:cs typeface="Calibri"/>
              </a:rPr>
              <a:t>it</a:t>
            </a:r>
            <a:r>
              <a:rPr sz="1575" spc="0" baseline="2600" dirty="0" smtClean="0">
                <a:latin typeface="Calibri"/>
                <a:cs typeface="Calibri"/>
              </a:rPr>
              <a:t>a</a:t>
            </a:r>
            <a:r>
              <a:rPr sz="1575" spc="-4" baseline="2600" dirty="0" smtClean="0">
                <a:latin typeface="Calibri"/>
                <a:cs typeface="Calibri"/>
              </a:rPr>
              <a:t>t</a:t>
            </a:r>
            <a:r>
              <a:rPr sz="1575" spc="0" baseline="2600" dirty="0" smtClean="0">
                <a:latin typeface="Calibri"/>
                <a:cs typeface="Calibri"/>
              </a:rPr>
              <a:t>i</a:t>
            </a:r>
            <a:r>
              <a:rPr sz="1575" spc="-4" baseline="2600" dirty="0" smtClean="0">
                <a:latin typeface="Calibri"/>
                <a:cs typeface="Calibri"/>
              </a:rPr>
              <a:t>o</a:t>
            </a:r>
            <a:r>
              <a:rPr sz="1575" spc="14" baseline="2600" dirty="0" smtClean="0">
                <a:latin typeface="Calibri"/>
                <a:cs typeface="Calibri"/>
              </a:rPr>
              <a:t>n</a:t>
            </a:r>
            <a:r>
              <a:rPr sz="1575" b="1" spc="0" baseline="2600" dirty="0" smtClean="0">
                <a:latin typeface="Calibri"/>
                <a:cs typeface="Calibri"/>
              </a:rPr>
              <a:t>,</a:t>
            </a:r>
            <a:r>
              <a:rPr sz="1575" b="1" spc="-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M</a:t>
            </a:r>
            <a:r>
              <a:rPr sz="1575" i="1" spc="-4" baseline="2600" dirty="0" smtClean="0">
                <a:latin typeface="Calibri"/>
                <a:cs typeface="Calibri"/>
              </a:rPr>
              <a:t>e</a:t>
            </a:r>
            <a:r>
              <a:rPr sz="1575" i="1" spc="0" baseline="2600" dirty="0" smtClean="0">
                <a:latin typeface="Calibri"/>
                <a:cs typeface="Calibri"/>
              </a:rPr>
              <a:t>d</a:t>
            </a:r>
            <a:r>
              <a:rPr sz="1575" i="1" spc="-4" baseline="2600" dirty="0" smtClean="0">
                <a:latin typeface="Calibri"/>
                <a:cs typeface="Calibri"/>
              </a:rPr>
              <a:t>i</a:t>
            </a:r>
            <a:r>
              <a:rPr sz="1575" i="1" spc="4" baseline="2600" dirty="0" smtClean="0">
                <a:latin typeface="Calibri"/>
                <a:cs typeface="Calibri"/>
              </a:rPr>
              <a:t>c</a:t>
            </a:r>
            <a:r>
              <a:rPr sz="1575" i="1" spc="0" baseline="2600" dirty="0" smtClean="0">
                <a:latin typeface="Calibri"/>
                <a:cs typeface="Calibri"/>
              </a:rPr>
              <a:t>al</a:t>
            </a:r>
            <a:r>
              <a:rPr sz="1575" i="1" spc="-25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Teacher,</a:t>
            </a:r>
            <a:r>
              <a:rPr sz="1575" i="1" spc="-24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Vo</a:t>
            </a:r>
            <a:r>
              <a:rPr sz="1575" i="1" spc="-4" baseline="2600" dirty="0" smtClean="0">
                <a:latin typeface="Calibri"/>
                <a:cs typeface="Calibri"/>
              </a:rPr>
              <a:t>l</a:t>
            </a:r>
            <a:r>
              <a:rPr sz="1575" i="1" spc="0" baseline="2600" dirty="0" smtClean="0">
                <a:latin typeface="Calibri"/>
                <a:cs typeface="Calibri"/>
              </a:rPr>
              <a:t>.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27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No.</a:t>
            </a:r>
            <a:endParaRPr sz="1050">
              <a:latin typeface="Calibri"/>
              <a:cs typeface="Calibri"/>
            </a:endParaRPr>
          </a:p>
          <a:p>
            <a:pPr marL="12700" marR="20116">
              <a:lnSpc>
                <a:spcPts val="1260"/>
              </a:lnSpc>
              <a:spcBef>
                <a:spcPts val="4"/>
              </a:spcBef>
            </a:pPr>
            <a:r>
              <a:rPr sz="1575" i="1" spc="4" baseline="2600" dirty="0" smtClean="0">
                <a:latin typeface="Calibri"/>
                <a:cs typeface="Calibri"/>
              </a:rPr>
              <a:t>8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19" baseline="2600" dirty="0" smtClean="0">
                <a:latin typeface="Calibri"/>
                <a:cs typeface="Calibri"/>
              </a:rPr>
              <a:t> </a:t>
            </a:r>
            <a:r>
              <a:rPr sz="1575" i="1" spc="4" baseline="2600" dirty="0" smtClean="0">
                <a:latin typeface="Calibri"/>
                <a:cs typeface="Calibri"/>
              </a:rPr>
              <a:t>2005</a:t>
            </a:r>
            <a:r>
              <a:rPr sz="1575" i="1" spc="0" baseline="2600" dirty="0" smtClean="0">
                <a:latin typeface="Calibri"/>
                <a:cs typeface="Calibri"/>
              </a:rPr>
              <a:t>,</a:t>
            </a:r>
            <a:r>
              <a:rPr sz="1575" i="1" spc="-9" baseline="2600" dirty="0" smtClean="0">
                <a:latin typeface="Calibri"/>
                <a:cs typeface="Calibri"/>
              </a:rPr>
              <a:t> </a:t>
            </a:r>
            <a:r>
              <a:rPr sz="1575" i="1" spc="0" baseline="2600" dirty="0" smtClean="0">
                <a:latin typeface="Calibri"/>
                <a:cs typeface="Calibri"/>
              </a:rPr>
              <a:t>p</a:t>
            </a:r>
            <a:r>
              <a:rPr sz="1575" i="1" spc="-4" baseline="2600" dirty="0" smtClean="0">
                <a:latin typeface="Calibri"/>
                <a:cs typeface="Calibri"/>
              </a:rPr>
              <a:t>p</a:t>
            </a:r>
            <a:r>
              <a:rPr sz="1575" i="1" spc="0" baseline="2600" dirty="0" smtClean="0">
                <a:latin typeface="Calibri"/>
                <a:cs typeface="Calibri"/>
              </a:rPr>
              <a:t>. </a:t>
            </a:r>
            <a:r>
              <a:rPr sz="1575" i="1" spc="4" baseline="2600" dirty="0" smtClean="0">
                <a:latin typeface="Calibri"/>
                <a:cs typeface="Calibri"/>
              </a:rPr>
              <a:t>67</a:t>
            </a:r>
            <a:r>
              <a:rPr sz="1575" i="1" spc="14" baseline="2600" dirty="0" smtClean="0">
                <a:latin typeface="Calibri"/>
                <a:cs typeface="Calibri"/>
              </a:rPr>
              <a:t>6</a:t>
            </a:r>
            <a:r>
              <a:rPr sz="1575" i="1" spc="0" baseline="2600" dirty="0" smtClean="0">
                <a:latin typeface="Calibri"/>
                <a:cs typeface="Calibri"/>
              </a:rPr>
              <a:t>-</a:t>
            </a:r>
            <a:r>
              <a:rPr sz="1575" i="1" spc="4" baseline="2600" dirty="0" smtClean="0">
                <a:latin typeface="Calibri"/>
                <a:cs typeface="Calibri"/>
              </a:rPr>
              <a:t>681.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22" name="Picture 21" descr="C:\Users\ASUS\Downloads\utk slai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142853"/>
            <a:ext cx="870651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angle 22"/>
          <p:cNvSpPr/>
          <p:nvPr/>
        </p:nvSpPr>
        <p:spPr>
          <a:xfrm>
            <a:off x="1691680" y="404665"/>
            <a:ext cx="712879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n-US" sz="4000" b="1" spc="-19" baseline="3034" dirty="0" smtClean="0">
                <a:cs typeface="Calibri"/>
              </a:rPr>
              <a:t>PBL AWARENESS AND PRACTITIONER COURSE</a:t>
            </a:r>
            <a:endParaRPr lang="en-US" sz="4000" dirty="0">
              <a:cs typeface="Calibri"/>
            </a:endParaRPr>
          </a:p>
        </p:txBody>
      </p:sp>
    </p:spTree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2516</Words>
  <Application>Microsoft Office PowerPoint</Application>
  <PresentationFormat>On-screen Show (4:3)</PresentationFormat>
  <Paragraphs>369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AZLINAH BINTI AJIS</cp:lastModifiedBy>
  <cp:revision>25</cp:revision>
  <dcterms:modified xsi:type="dcterms:W3CDTF">2014-08-06T01:16:56Z</dcterms:modified>
</cp:coreProperties>
</file>