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1" r:id="rId5"/>
    <p:sldId id="258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FF33CC"/>
    <a:srgbClr val="660066"/>
    <a:srgbClr val="9900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MY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MY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A260F8B-7268-4A52-B2AE-A09BD8781C5E}" type="datetimeFigureOut">
              <a:rPr lang="en-US" smtClean="0"/>
              <a:t>4/8/2014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MY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86DA0C6-0923-4B27-9634-E8B4384BC004}" type="slidenum">
              <a:rPr lang="en-MY" smtClean="0"/>
              <a:t>‹#›</a:t>
            </a:fld>
            <a:endParaRPr lang="en-MY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Syed</a:t>
            </a:r>
            <a:r>
              <a:rPr lang="en-US" dirty="0" smtClean="0"/>
              <a:t> </a:t>
            </a:r>
            <a:r>
              <a:rPr lang="en-US" dirty="0" err="1" smtClean="0"/>
              <a:t>Najmuddin</a:t>
            </a:r>
            <a:r>
              <a:rPr lang="en-US" dirty="0" smtClean="0"/>
              <a:t> </a:t>
            </a:r>
            <a:r>
              <a:rPr lang="en-US" dirty="0" err="1" smtClean="0"/>
              <a:t>Syed</a:t>
            </a:r>
            <a:r>
              <a:rPr lang="en-US" dirty="0" smtClean="0"/>
              <a:t> Hassan</a:t>
            </a:r>
            <a:endParaRPr lang="en-MY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LEARNING ENGAGEMENT AND MOTIVATION (LEM)</a:t>
            </a:r>
            <a:endParaRPr lang="en-MY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algn="just">
              <a:buFont typeface="Wingdings 3" pitchFamily="18" charset="2"/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70C0"/>
                </a:solidFill>
                <a:latin typeface="Algerian" pitchFamily="82" charset="0"/>
              </a:rPr>
              <a:t>LEARNING IS A PROFOUND SOCIAL EXPERIENCE </a:t>
            </a:r>
            <a:r>
              <a:rPr lang="en-US" dirty="0" smtClean="0">
                <a:latin typeface="Algerian" pitchFamily="82" charset="0"/>
              </a:rPr>
              <a:t>- </a:t>
            </a:r>
            <a:r>
              <a:rPr lang="en-US" dirty="0" smtClean="0"/>
              <a:t>Prof. Dr. Lynne Hunt </a:t>
            </a:r>
          </a:p>
          <a:p>
            <a:pPr algn="just">
              <a:buFont typeface="Wingdings 3" pitchFamily="18" charset="2"/>
              <a:buNone/>
            </a:pPr>
            <a:r>
              <a:rPr lang="en-US" dirty="0" smtClean="0"/>
              <a:t>					(Pro VC USQ)</a:t>
            </a:r>
          </a:p>
          <a:p>
            <a:pPr algn="just">
              <a:buFont typeface="Wingdings 3" pitchFamily="18" charset="2"/>
              <a:buNone/>
            </a:pPr>
            <a:endParaRPr lang="en-US" dirty="0" smtClean="0"/>
          </a:p>
          <a:p>
            <a:pPr algn="just">
              <a:buFont typeface="Wingdings 3" pitchFamily="18" charset="2"/>
              <a:buNone/>
            </a:pPr>
            <a:r>
              <a:rPr lang="en-US" dirty="0" smtClean="0">
                <a:solidFill>
                  <a:srgbClr val="002060"/>
                </a:solidFill>
              </a:rPr>
              <a:t>Questions:</a:t>
            </a:r>
          </a:p>
          <a:p>
            <a:pPr algn="just">
              <a:buFont typeface="Wingdings 3" pitchFamily="18" charset="2"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 algn="just">
              <a:buFont typeface="Wingdings 3" pitchFamily="18" charset="2"/>
              <a:buNone/>
            </a:pPr>
            <a:r>
              <a:rPr lang="en-US" dirty="0" smtClean="0"/>
              <a:t>What your stakeholders want?</a:t>
            </a:r>
          </a:p>
          <a:p>
            <a:pPr algn="just">
              <a:buFont typeface="Wingdings 3" pitchFamily="18" charset="2"/>
              <a:buNone/>
            </a:pPr>
            <a:r>
              <a:rPr lang="en-US" dirty="0" smtClean="0"/>
              <a:t>What do you want?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THINGS  TO PONDER</a:t>
            </a:r>
            <a:endParaRPr lang="en-MY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Why are we here?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Why we need LEM?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Who else needs LEM?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What can we do?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How….</a:t>
            </a:r>
            <a:endParaRPr lang="en-MY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LOVE n CARE</a:t>
            </a:r>
            <a:endParaRPr lang="en-MY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Sharing = caring = loving. Love comes in many ways:</a:t>
            </a:r>
          </a:p>
          <a:p>
            <a:pPr>
              <a:buFontTx/>
              <a:buChar char="-"/>
            </a:pPr>
            <a:r>
              <a:rPr lang="en-US" dirty="0" smtClean="0"/>
              <a:t>Give thoughtfulness</a:t>
            </a:r>
          </a:p>
          <a:p>
            <a:pPr>
              <a:buFontTx/>
              <a:buChar char="-"/>
            </a:pPr>
            <a:r>
              <a:rPr lang="en-US" dirty="0" smtClean="0"/>
              <a:t>Touching</a:t>
            </a:r>
          </a:p>
          <a:p>
            <a:pPr>
              <a:buFontTx/>
              <a:buChar char="-"/>
            </a:pPr>
            <a:r>
              <a:rPr lang="en-US" dirty="0" smtClean="0"/>
              <a:t>Words that touch your heart</a:t>
            </a:r>
          </a:p>
          <a:p>
            <a:pPr>
              <a:buFontTx/>
              <a:buChar char="-"/>
            </a:pPr>
            <a:r>
              <a:rPr lang="en-US" dirty="0" smtClean="0"/>
              <a:t>give quality time</a:t>
            </a:r>
          </a:p>
          <a:p>
            <a:pPr>
              <a:buFontTx/>
              <a:buChar char="-"/>
            </a:pPr>
            <a:r>
              <a:rPr lang="en-US" dirty="0" smtClean="0"/>
              <a:t>give breathing space</a:t>
            </a:r>
          </a:p>
          <a:p>
            <a:pPr>
              <a:buFontTx/>
              <a:buChar char="-"/>
            </a:pPr>
            <a:r>
              <a:rPr lang="en-US" dirty="0" smtClean="0"/>
              <a:t>g</a:t>
            </a:r>
            <a:r>
              <a:rPr lang="en-US" dirty="0" smtClean="0"/>
              <a:t>ive services</a:t>
            </a:r>
          </a:p>
          <a:p>
            <a:pPr>
              <a:buFontTx/>
              <a:buChar char="-"/>
            </a:pPr>
            <a:r>
              <a:rPr lang="en-US" dirty="0" smtClean="0"/>
              <a:t>Exclusiveness i.e. “You are special”, “You are close to my heart”, etc</a:t>
            </a:r>
          </a:p>
          <a:p>
            <a:pPr>
              <a:buFontTx/>
              <a:buChar char="-"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(</a:t>
            </a:r>
            <a:r>
              <a:rPr lang="en-US" dirty="0" smtClean="0">
                <a:solidFill>
                  <a:srgbClr val="FF0066"/>
                </a:solidFill>
              </a:rPr>
              <a:t>practice, practice, practice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MY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QUOTES OF THE DAY</a:t>
            </a:r>
            <a:endParaRPr lang="en-MY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591390" cy="4572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	      </a:t>
            </a:r>
          </a:p>
          <a:p>
            <a:pPr algn="ctr">
              <a:buNone/>
            </a:pPr>
            <a:r>
              <a:rPr lang="en-US" dirty="0" smtClean="0"/>
              <a:t>	</a:t>
            </a:r>
            <a:r>
              <a:rPr lang="en-US" dirty="0" smtClean="0"/>
              <a:t>The </a:t>
            </a:r>
            <a:r>
              <a:rPr lang="en-US" dirty="0" smtClean="0">
                <a:solidFill>
                  <a:srgbClr val="FF0000"/>
                </a:solidFill>
              </a:rPr>
              <a:t>ART</a:t>
            </a:r>
            <a:r>
              <a:rPr lang="en-US" dirty="0" smtClean="0"/>
              <a:t> &amp; </a:t>
            </a:r>
            <a:r>
              <a:rPr lang="en-US" dirty="0" smtClean="0">
                <a:solidFill>
                  <a:srgbClr val="FF0000"/>
                </a:solidFill>
              </a:rPr>
              <a:t>SCIENCE</a:t>
            </a:r>
            <a:r>
              <a:rPr lang="en-US" dirty="0" smtClean="0"/>
              <a:t>  of  </a:t>
            </a:r>
            <a:r>
              <a:rPr lang="en-US" dirty="0" smtClean="0">
                <a:solidFill>
                  <a:srgbClr val="002060"/>
                </a:solidFill>
              </a:rPr>
              <a:t>TEACHING</a:t>
            </a:r>
          </a:p>
          <a:p>
            <a:pPr algn="ctr"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	The </a:t>
            </a:r>
            <a:r>
              <a:rPr lang="en-US" dirty="0" smtClean="0">
                <a:solidFill>
                  <a:srgbClr val="FF33CC"/>
                </a:solidFill>
              </a:rPr>
              <a:t>Heart of Education </a:t>
            </a:r>
            <a:r>
              <a:rPr lang="en-US" dirty="0" smtClean="0">
                <a:solidFill>
                  <a:srgbClr val="002060"/>
                </a:solidFill>
              </a:rPr>
              <a:t>is the </a:t>
            </a:r>
            <a:r>
              <a:rPr lang="en-US" dirty="0" smtClean="0">
                <a:solidFill>
                  <a:srgbClr val="008000"/>
                </a:solidFill>
              </a:rPr>
              <a:t>Education of the Heart</a:t>
            </a:r>
          </a:p>
          <a:p>
            <a:pPr algn="ctr">
              <a:buNone/>
            </a:pPr>
            <a:endParaRPr lang="en-US" dirty="0" smtClean="0">
              <a:solidFill>
                <a:srgbClr val="008000"/>
              </a:solidFill>
            </a:endParaRPr>
          </a:p>
          <a:p>
            <a:pPr algn="ctr">
              <a:buNone/>
            </a:pPr>
            <a:r>
              <a:rPr lang="en-US" dirty="0" smtClean="0">
                <a:solidFill>
                  <a:srgbClr val="008000"/>
                </a:solidFill>
              </a:rPr>
              <a:t>	</a:t>
            </a:r>
            <a:r>
              <a:rPr lang="en-US" dirty="0" smtClean="0">
                <a:solidFill>
                  <a:srgbClr val="990000"/>
                </a:solidFill>
              </a:rPr>
              <a:t>MELAKAR</a:t>
            </a:r>
            <a:r>
              <a:rPr lang="en-US" dirty="0" smtClean="0">
                <a:solidFill>
                  <a:srgbClr val="008000"/>
                </a:solidFill>
              </a:rPr>
              <a:t>, </a:t>
            </a:r>
            <a:r>
              <a:rPr lang="en-US" dirty="0" smtClean="0">
                <a:solidFill>
                  <a:srgbClr val="660066"/>
                </a:solidFill>
              </a:rPr>
              <a:t>MENGAKAR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&amp;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MERIMBUN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</a:p>
          <a:p>
            <a:pPr algn="ctr">
              <a:buNone/>
            </a:pPr>
            <a:r>
              <a:rPr lang="en-US" dirty="0" err="1" smtClean="0">
                <a:solidFill>
                  <a:srgbClr val="008000"/>
                </a:solidFill>
              </a:rPr>
              <a:t>personaliti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 err="1" smtClean="0">
                <a:solidFill>
                  <a:srgbClr val="008000"/>
                </a:solidFill>
              </a:rPr>
              <a:t>dan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 err="1" smtClean="0">
                <a:solidFill>
                  <a:srgbClr val="008000"/>
                </a:solidFill>
              </a:rPr>
              <a:t>kompetensi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 err="1" smtClean="0">
                <a:solidFill>
                  <a:srgbClr val="008000"/>
                </a:solidFill>
              </a:rPr>
              <a:t>pelajar</a:t>
            </a:r>
            <a:endParaRPr lang="en-MY" dirty="0">
              <a:solidFill>
                <a:srgbClr val="008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  <a:endParaRPr lang="en-MY" dirty="0">
              <a:latin typeface="Algerian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5786" y="3000372"/>
            <a:ext cx="778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Algerian" pitchFamily="82" charset="0"/>
              </a:rPr>
              <a:t>SELAMAT BERKURSUS</a:t>
            </a:r>
            <a:endParaRPr lang="en-MY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43</TotalTime>
  <Words>98</Words>
  <Application>Microsoft Office PowerPoint</Application>
  <PresentationFormat>On-screen Show (4:3)</PresentationFormat>
  <Paragraphs>40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Civic</vt:lpstr>
      <vt:lpstr>LEARNING ENGAGEMENT AND MOTIVATION (LEM)</vt:lpstr>
      <vt:lpstr>Slide 2</vt:lpstr>
      <vt:lpstr>THINGS  TO PONDER</vt:lpstr>
      <vt:lpstr>LOVE n CARE</vt:lpstr>
      <vt:lpstr>QUOTES OF THE DAY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ENGAGEMENT AND MOTIVATION (LEM)</dc:title>
  <dc:creator>ppp</dc:creator>
  <cp:lastModifiedBy>ppp</cp:lastModifiedBy>
  <cp:revision>8</cp:revision>
  <dcterms:created xsi:type="dcterms:W3CDTF">2014-04-08T03:37:43Z</dcterms:created>
  <dcterms:modified xsi:type="dcterms:W3CDTF">2014-04-08T04:20:59Z</dcterms:modified>
</cp:coreProperties>
</file>