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17" r:id="rId2"/>
    <p:sldId id="256" r:id="rId3"/>
    <p:sldId id="327" r:id="rId4"/>
    <p:sldId id="257" r:id="rId5"/>
    <p:sldId id="269" r:id="rId6"/>
    <p:sldId id="303" r:id="rId7"/>
    <p:sldId id="259" r:id="rId8"/>
    <p:sldId id="260" r:id="rId9"/>
    <p:sldId id="294" r:id="rId10"/>
    <p:sldId id="295" r:id="rId11"/>
    <p:sldId id="304" r:id="rId12"/>
    <p:sldId id="292" r:id="rId13"/>
    <p:sldId id="296" r:id="rId14"/>
    <p:sldId id="297" r:id="rId15"/>
    <p:sldId id="305" r:id="rId16"/>
    <p:sldId id="299" r:id="rId17"/>
    <p:sldId id="298" r:id="rId18"/>
    <p:sldId id="300" r:id="rId19"/>
    <p:sldId id="301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21" r:id="rId29"/>
    <p:sldId id="319" r:id="rId30"/>
    <p:sldId id="322" r:id="rId31"/>
    <p:sldId id="323" r:id="rId32"/>
    <p:sldId id="324" r:id="rId33"/>
    <p:sldId id="325" r:id="rId34"/>
    <p:sldId id="326" r:id="rId35"/>
    <p:sldId id="315" r:id="rId36"/>
  </p:sldIdLst>
  <p:sldSz cx="12192000" cy="6858000"/>
  <p:notesSz cx="6805613" cy="9939338"/>
  <p:defaultTextStyle>
    <a:defPPr>
      <a:defRPr lang="ms-M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ORLI BINTI KHAMIS" initials="NBK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6433" autoAdjust="0"/>
  </p:normalViewPr>
  <p:slideViewPr>
    <p:cSldViewPr snapToGrid="0">
      <p:cViewPr varScale="1">
        <p:scale>
          <a:sx n="113" d="100"/>
          <a:sy n="113" d="100"/>
        </p:scale>
        <p:origin x="43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4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04"/>
    </p:cViewPr>
  </p:sorterViewPr>
  <p:notesViewPr>
    <p:cSldViewPr snapToGrid="0">
      <p:cViewPr varScale="1">
        <p:scale>
          <a:sx n="86" d="100"/>
          <a:sy n="86" d="100"/>
        </p:scale>
        <p:origin x="378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BD4D2F-9600-479C-AF51-0F369A3E1CFF}" type="doc">
      <dgm:prSet loTypeId="urn:microsoft.com/office/officeart/2005/8/layout/process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7891A320-4BCF-4ED2-9E85-38CE7BE1070B}">
      <dgm:prSet phldrT="[Text]"/>
      <dgm:spPr/>
      <dgm:t>
        <a:bodyPr/>
        <a:lstStyle/>
        <a:p>
          <a:pPr algn="ctr"/>
          <a:r>
            <a:rPr lang="en-US" b="1" dirty="0" smtClean="0"/>
            <a:t>Section</a:t>
          </a:r>
        </a:p>
      </dgm:t>
    </dgm:pt>
    <dgm:pt modelId="{7CF067A0-6C08-4F25-BAEA-E630A23B7CD3}" type="parTrans" cxnId="{95E827F7-77A9-4FDD-AED8-F1B770557E86}">
      <dgm:prSet/>
      <dgm:spPr/>
      <dgm:t>
        <a:bodyPr/>
        <a:lstStyle/>
        <a:p>
          <a:endParaRPr lang="ms-MY"/>
        </a:p>
      </dgm:t>
    </dgm:pt>
    <dgm:pt modelId="{9BFEA18A-EF81-4D2B-A745-E1A8A4FD7C7C}" type="sibTrans" cxnId="{95E827F7-77A9-4FDD-AED8-F1B770557E86}">
      <dgm:prSet/>
      <dgm:spPr/>
      <dgm:t>
        <a:bodyPr/>
        <a:lstStyle/>
        <a:p>
          <a:endParaRPr lang="ms-MY"/>
        </a:p>
      </dgm:t>
    </dgm:pt>
    <dgm:pt modelId="{85AE4A71-563C-45B0-8E2A-26991195D2C8}">
      <dgm:prSet phldrT="[Text]"/>
      <dgm:spPr/>
      <dgm:t>
        <a:bodyPr/>
        <a:lstStyle/>
        <a:p>
          <a:pPr algn="ctr"/>
          <a:r>
            <a:rPr lang="en-US" b="1" smtClean="0"/>
            <a:t>Flow of idea</a:t>
          </a:r>
          <a:endParaRPr lang="en-US" b="1" dirty="0" smtClean="0"/>
        </a:p>
      </dgm:t>
    </dgm:pt>
    <dgm:pt modelId="{D43B9D9C-23DD-42D0-B0A0-10DE04CD5ECF}" type="parTrans" cxnId="{48D4D8B9-5768-499E-A2D1-540985C322C9}">
      <dgm:prSet/>
      <dgm:spPr/>
      <dgm:t>
        <a:bodyPr/>
        <a:lstStyle/>
        <a:p>
          <a:endParaRPr lang="ms-MY"/>
        </a:p>
      </dgm:t>
    </dgm:pt>
    <dgm:pt modelId="{B5A07B8F-D55A-43A7-9493-F513C8F5999F}" type="sibTrans" cxnId="{48D4D8B9-5768-499E-A2D1-540985C322C9}">
      <dgm:prSet/>
      <dgm:spPr/>
      <dgm:t>
        <a:bodyPr/>
        <a:lstStyle/>
        <a:p>
          <a:endParaRPr lang="ms-MY"/>
        </a:p>
      </dgm:t>
    </dgm:pt>
    <dgm:pt modelId="{393049B5-3C06-4A8A-9B08-37F5B6B741DD}">
      <dgm:prSet phldrT="[Text]"/>
      <dgm:spPr/>
      <dgm:t>
        <a:bodyPr/>
        <a:lstStyle/>
        <a:p>
          <a:r>
            <a:rPr lang="en-US" b="1" dirty="0" smtClean="0"/>
            <a:t>The idea </a:t>
          </a:r>
          <a:endParaRPr lang="en-US" dirty="0" smtClean="0"/>
        </a:p>
      </dgm:t>
    </dgm:pt>
    <dgm:pt modelId="{0CC62C97-F239-4D40-8F2D-C91B74F453A0}" type="parTrans" cxnId="{14EFF8BC-4770-4CA4-B6F3-100A38EFC759}">
      <dgm:prSet/>
      <dgm:spPr/>
      <dgm:t>
        <a:bodyPr/>
        <a:lstStyle/>
        <a:p>
          <a:endParaRPr lang="ms-MY"/>
        </a:p>
      </dgm:t>
    </dgm:pt>
    <dgm:pt modelId="{019B4C79-55B5-48AA-BEAE-626B7EAFF474}" type="sibTrans" cxnId="{14EFF8BC-4770-4CA4-B6F3-100A38EFC759}">
      <dgm:prSet/>
      <dgm:spPr/>
      <dgm:t>
        <a:bodyPr/>
        <a:lstStyle/>
        <a:p>
          <a:endParaRPr lang="ms-MY"/>
        </a:p>
      </dgm:t>
    </dgm:pt>
    <dgm:pt modelId="{64359F18-CEB7-413A-8C7D-F2D760ADEB64}">
      <dgm:prSet/>
      <dgm:spPr/>
      <dgm:t>
        <a:bodyPr/>
        <a:lstStyle/>
        <a:p>
          <a:r>
            <a:rPr lang="en-US" b="1" dirty="0" smtClean="0"/>
            <a:t>Tenses &amp; Words</a:t>
          </a:r>
          <a:endParaRPr lang="ms-MY" b="1" dirty="0"/>
        </a:p>
      </dgm:t>
    </dgm:pt>
    <dgm:pt modelId="{01C0F65D-AE33-4835-B70E-BEDCE92D540F}" type="parTrans" cxnId="{ED159417-00FC-4BC1-99D3-C4DCB101BBF7}">
      <dgm:prSet/>
      <dgm:spPr/>
      <dgm:t>
        <a:bodyPr/>
        <a:lstStyle/>
        <a:p>
          <a:endParaRPr lang="ms-MY"/>
        </a:p>
      </dgm:t>
    </dgm:pt>
    <dgm:pt modelId="{31511667-EF33-453B-9E91-7357D1E185CE}" type="sibTrans" cxnId="{ED159417-00FC-4BC1-99D3-C4DCB101BBF7}">
      <dgm:prSet/>
      <dgm:spPr/>
      <dgm:t>
        <a:bodyPr/>
        <a:lstStyle/>
        <a:p>
          <a:endParaRPr lang="ms-MY"/>
        </a:p>
      </dgm:t>
    </dgm:pt>
    <dgm:pt modelId="{FA7CBAA0-F506-4E8D-BF26-2C051AAB26DD}" type="pres">
      <dgm:prSet presAssocID="{A0BD4D2F-9600-479C-AF51-0F369A3E1CF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149C71DD-633D-4136-AF4A-F8D53C51F7F8}" type="pres">
      <dgm:prSet presAssocID="{7891A320-4BCF-4ED2-9E85-38CE7BE1070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AB2D58D7-AA21-4D2A-915F-09B055A9E39A}" type="pres">
      <dgm:prSet presAssocID="{9BFEA18A-EF81-4D2B-A745-E1A8A4FD7C7C}" presName="sibTrans" presStyleLbl="sibTrans2D1" presStyleIdx="0" presStyleCnt="3"/>
      <dgm:spPr/>
      <dgm:t>
        <a:bodyPr/>
        <a:lstStyle/>
        <a:p>
          <a:endParaRPr lang="ms-MY"/>
        </a:p>
      </dgm:t>
    </dgm:pt>
    <dgm:pt modelId="{49B34D63-BD4B-4C5B-A086-517F720908FC}" type="pres">
      <dgm:prSet presAssocID="{9BFEA18A-EF81-4D2B-A745-E1A8A4FD7C7C}" presName="connectorText" presStyleLbl="sibTrans2D1" presStyleIdx="0" presStyleCnt="3"/>
      <dgm:spPr/>
      <dgm:t>
        <a:bodyPr/>
        <a:lstStyle/>
        <a:p>
          <a:endParaRPr lang="ms-MY"/>
        </a:p>
      </dgm:t>
    </dgm:pt>
    <dgm:pt modelId="{9A850AD8-3388-4C55-8BE6-07C3C59EBAF1}" type="pres">
      <dgm:prSet presAssocID="{85AE4A71-563C-45B0-8E2A-26991195D2C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A19B8BA5-BC77-4FEA-A6EA-7801A838B91D}" type="pres">
      <dgm:prSet presAssocID="{B5A07B8F-D55A-43A7-9493-F513C8F5999F}" presName="sibTrans" presStyleLbl="sibTrans2D1" presStyleIdx="1" presStyleCnt="3"/>
      <dgm:spPr/>
      <dgm:t>
        <a:bodyPr/>
        <a:lstStyle/>
        <a:p>
          <a:endParaRPr lang="ms-MY"/>
        </a:p>
      </dgm:t>
    </dgm:pt>
    <dgm:pt modelId="{1CE8191C-EC16-4AF6-A100-5745DE4D9995}" type="pres">
      <dgm:prSet presAssocID="{B5A07B8F-D55A-43A7-9493-F513C8F5999F}" presName="connectorText" presStyleLbl="sibTrans2D1" presStyleIdx="1" presStyleCnt="3"/>
      <dgm:spPr/>
      <dgm:t>
        <a:bodyPr/>
        <a:lstStyle/>
        <a:p>
          <a:endParaRPr lang="ms-MY"/>
        </a:p>
      </dgm:t>
    </dgm:pt>
    <dgm:pt modelId="{BE86555C-C4C4-4824-AA70-E57B65864CAC}" type="pres">
      <dgm:prSet presAssocID="{393049B5-3C06-4A8A-9B08-37F5B6B741D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99080AD6-5064-43A9-AC29-EFA16613F8B2}" type="pres">
      <dgm:prSet presAssocID="{019B4C79-55B5-48AA-BEAE-626B7EAFF474}" presName="sibTrans" presStyleLbl="sibTrans2D1" presStyleIdx="2" presStyleCnt="3"/>
      <dgm:spPr/>
      <dgm:t>
        <a:bodyPr/>
        <a:lstStyle/>
        <a:p>
          <a:endParaRPr lang="ms-MY"/>
        </a:p>
      </dgm:t>
    </dgm:pt>
    <dgm:pt modelId="{2CFCD552-CDC6-4AA3-ADEE-5B28828CA595}" type="pres">
      <dgm:prSet presAssocID="{019B4C79-55B5-48AA-BEAE-626B7EAFF474}" presName="connectorText" presStyleLbl="sibTrans2D1" presStyleIdx="2" presStyleCnt="3"/>
      <dgm:spPr/>
      <dgm:t>
        <a:bodyPr/>
        <a:lstStyle/>
        <a:p>
          <a:endParaRPr lang="ms-MY"/>
        </a:p>
      </dgm:t>
    </dgm:pt>
    <dgm:pt modelId="{C63471A1-AE5F-4A21-9253-329ED8DCED6F}" type="pres">
      <dgm:prSet presAssocID="{64359F18-CEB7-413A-8C7D-F2D760ADEB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C256B66E-7FB5-4DE5-A202-B1C2CBAE368C}" type="presOf" srcId="{A0BD4D2F-9600-479C-AF51-0F369A3E1CFF}" destId="{FA7CBAA0-F506-4E8D-BF26-2C051AAB26DD}" srcOrd="0" destOrd="0" presId="urn:microsoft.com/office/officeart/2005/8/layout/process1"/>
    <dgm:cxn modelId="{D5DE2FEB-90FE-4484-8A49-054302A0EEC1}" type="presOf" srcId="{B5A07B8F-D55A-43A7-9493-F513C8F5999F}" destId="{A19B8BA5-BC77-4FEA-A6EA-7801A838B91D}" srcOrd="0" destOrd="0" presId="urn:microsoft.com/office/officeart/2005/8/layout/process1"/>
    <dgm:cxn modelId="{14EFF8BC-4770-4CA4-B6F3-100A38EFC759}" srcId="{A0BD4D2F-9600-479C-AF51-0F369A3E1CFF}" destId="{393049B5-3C06-4A8A-9B08-37F5B6B741DD}" srcOrd="2" destOrd="0" parTransId="{0CC62C97-F239-4D40-8F2D-C91B74F453A0}" sibTransId="{019B4C79-55B5-48AA-BEAE-626B7EAFF474}"/>
    <dgm:cxn modelId="{5592CE63-7285-4820-8094-01176D4B7693}" type="presOf" srcId="{B5A07B8F-D55A-43A7-9493-F513C8F5999F}" destId="{1CE8191C-EC16-4AF6-A100-5745DE4D9995}" srcOrd="1" destOrd="0" presId="urn:microsoft.com/office/officeart/2005/8/layout/process1"/>
    <dgm:cxn modelId="{ED159417-00FC-4BC1-99D3-C4DCB101BBF7}" srcId="{A0BD4D2F-9600-479C-AF51-0F369A3E1CFF}" destId="{64359F18-CEB7-413A-8C7D-F2D760ADEB64}" srcOrd="3" destOrd="0" parTransId="{01C0F65D-AE33-4835-B70E-BEDCE92D540F}" sibTransId="{31511667-EF33-453B-9E91-7357D1E185CE}"/>
    <dgm:cxn modelId="{A069235D-45BE-4BBE-9010-C0EEC2BBB863}" type="presOf" srcId="{7891A320-4BCF-4ED2-9E85-38CE7BE1070B}" destId="{149C71DD-633D-4136-AF4A-F8D53C51F7F8}" srcOrd="0" destOrd="0" presId="urn:microsoft.com/office/officeart/2005/8/layout/process1"/>
    <dgm:cxn modelId="{48D4D8B9-5768-499E-A2D1-540985C322C9}" srcId="{A0BD4D2F-9600-479C-AF51-0F369A3E1CFF}" destId="{85AE4A71-563C-45B0-8E2A-26991195D2C8}" srcOrd="1" destOrd="0" parTransId="{D43B9D9C-23DD-42D0-B0A0-10DE04CD5ECF}" sibTransId="{B5A07B8F-D55A-43A7-9493-F513C8F5999F}"/>
    <dgm:cxn modelId="{C419192A-FD4D-4D39-BF3F-0363867DDF66}" type="presOf" srcId="{393049B5-3C06-4A8A-9B08-37F5B6B741DD}" destId="{BE86555C-C4C4-4824-AA70-E57B65864CAC}" srcOrd="0" destOrd="0" presId="urn:microsoft.com/office/officeart/2005/8/layout/process1"/>
    <dgm:cxn modelId="{DADF5BF7-0E10-4114-A655-61418A076FD7}" type="presOf" srcId="{64359F18-CEB7-413A-8C7D-F2D760ADEB64}" destId="{C63471A1-AE5F-4A21-9253-329ED8DCED6F}" srcOrd="0" destOrd="0" presId="urn:microsoft.com/office/officeart/2005/8/layout/process1"/>
    <dgm:cxn modelId="{511564C2-45AE-4EDC-AAEF-9D800B5ABE7F}" type="presOf" srcId="{019B4C79-55B5-48AA-BEAE-626B7EAFF474}" destId="{99080AD6-5064-43A9-AC29-EFA16613F8B2}" srcOrd="0" destOrd="0" presId="urn:microsoft.com/office/officeart/2005/8/layout/process1"/>
    <dgm:cxn modelId="{D4E132C6-70F9-48A3-85C7-C2BACA037CB6}" type="presOf" srcId="{9BFEA18A-EF81-4D2B-A745-E1A8A4FD7C7C}" destId="{49B34D63-BD4B-4C5B-A086-517F720908FC}" srcOrd="1" destOrd="0" presId="urn:microsoft.com/office/officeart/2005/8/layout/process1"/>
    <dgm:cxn modelId="{95E827F7-77A9-4FDD-AED8-F1B770557E86}" srcId="{A0BD4D2F-9600-479C-AF51-0F369A3E1CFF}" destId="{7891A320-4BCF-4ED2-9E85-38CE7BE1070B}" srcOrd="0" destOrd="0" parTransId="{7CF067A0-6C08-4F25-BAEA-E630A23B7CD3}" sibTransId="{9BFEA18A-EF81-4D2B-A745-E1A8A4FD7C7C}"/>
    <dgm:cxn modelId="{B1EE7430-8C52-4A9E-95AC-5F2ADEDD8F82}" type="presOf" srcId="{9BFEA18A-EF81-4D2B-A745-E1A8A4FD7C7C}" destId="{AB2D58D7-AA21-4D2A-915F-09B055A9E39A}" srcOrd="0" destOrd="0" presId="urn:microsoft.com/office/officeart/2005/8/layout/process1"/>
    <dgm:cxn modelId="{72225B35-C3C4-4666-9D60-B3CFD061770D}" type="presOf" srcId="{85AE4A71-563C-45B0-8E2A-26991195D2C8}" destId="{9A850AD8-3388-4C55-8BE6-07C3C59EBAF1}" srcOrd="0" destOrd="0" presId="urn:microsoft.com/office/officeart/2005/8/layout/process1"/>
    <dgm:cxn modelId="{8356AAB6-589F-435E-A1AD-67D646773D24}" type="presOf" srcId="{019B4C79-55B5-48AA-BEAE-626B7EAFF474}" destId="{2CFCD552-CDC6-4AA3-ADEE-5B28828CA595}" srcOrd="1" destOrd="0" presId="urn:microsoft.com/office/officeart/2005/8/layout/process1"/>
    <dgm:cxn modelId="{9E3BA338-DABF-485B-8CE9-D2C2CD21F64F}" type="presParOf" srcId="{FA7CBAA0-F506-4E8D-BF26-2C051AAB26DD}" destId="{149C71DD-633D-4136-AF4A-F8D53C51F7F8}" srcOrd="0" destOrd="0" presId="urn:microsoft.com/office/officeart/2005/8/layout/process1"/>
    <dgm:cxn modelId="{8C57FFB5-08A5-4490-9042-02A05EEC1A19}" type="presParOf" srcId="{FA7CBAA0-F506-4E8D-BF26-2C051AAB26DD}" destId="{AB2D58D7-AA21-4D2A-915F-09B055A9E39A}" srcOrd="1" destOrd="0" presId="urn:microsoft.com/office/officeart/2005/8/layout/process1"/>
    <dgm:cxn modelId="{CA7F4EC3-101A-49E7-819B-5B7B9F81AA80}" type="presParOf" srcId="{AB2D58D7-AA21-4D2A-915F-09B055A9E39A}" destId="{49B34D63-BD4B-4C5B-A086-517F720908FC}" srcOrd="0" destOrd="0" presId="urn:microsoft.com/office/officeart/2005/8/layout/process1"/>
    <dgm:cxn modelId="{294C16E4-A5BF-46FA-82DD-F398B15A5011}" type="presParOf" srcId="{FA7CBAA0-F506-4E8D-BF26-2C051AAB26DD}" destId="{9A850AD8-3388-4C55-8BE6-07C3C59EBAF1}" srcOrd="2" destOrd="0" presId="urn:microsoft.com/office/officeart/2005/8/layout/process1"/>
    <dgm:cxn modelId="{BF856C73-25B8-48CC-A4CE-E1D4931C6FB1}" type="presParOf" srcId="{FA7CBAA0-F506-4E8D-BF26-2C051AAB26DD}" destId="{A19B8BA5-BC77-4FEA-A6EA-7801A838B91D}" srcOrd="3" destOrd="0" presId="urn:microsoft.com/office/officeart/2005/8/layout/process1"/>
    <dgm:cxn modelId="{B719D460-D670-4DDF-A652-2E083725C1E6}" type="presParOf" srcId="{A19B8BA5-BC77-4FEA-A6EA-7801A838B91D}" destId="{1CE8191C-EC16-4AF6-A100-5745DE4D9995}" srcOrd="0" destOrd="0" presId="urn:microsoft.com/office/officeart/2005/8/layout/process1"/>
    <dgm:cxn modelId="{29B6FF02-792B-49F5-974C-C72C8746CAE5}" type="presParOf" srcId="{FA7CBAA0-F506-4E8D-BF26-2C051AAB26DD}" destId="{BE86555C-C4C4-4824-AA70-E57B65864CAC}" srcOrd="4" destOrd="0" presId="urn:microsoft.com/office/officeart/2005/8/layout/process1"/>
    <dgm:cxn modelId="{85A064A2-9D46-4A7D-A774-0B9A95A8F295}" type="presParOf" srcId="{FA7CBAA0-F506-4E8D-BF26-2C051AAB26DD}" destId="{99080AD6-5064-43A9-AC29-EFA16613F8B2}" srcOrd="5" destOrd="0" presId="urn:microsoft.com/office/officeart/2005/8/layout/process1"/>
    <dgm:cxn modelId="{BFBC62DE-26F8-4B3A-A50E-E80C90B069C9}" type="presParOf" srcId="{99080AD6-5064-43A9-AC29-EFA16613F8B2}" destId="{2CFCD552-CDC6-4AA3-ADEE-5B28828CA595}" srcOrd="0" destOrd="0" presId="urn:microsoft.com/office/officeart/2005/8/layout/process1"/>
    <dgm:cxn modelId="{83B464B5-25B6-47BB-AF99-94DC345A9446}" type="presParOf" srcId="{FA7CBAA0-F506-4E8D-BF26-2C051AAB26DD}" destId="{C63471A1-AE5F-4A21-9253-329ED8DCED6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Providing preparatory information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marR="0" indent="-17780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800" dirty="0" smtClean="0">
              <a:solidFill>
                <a:schemeClr val="tx1"/>
              </a:solidFill>
            </a:rPr>
            <a:t>-   provide info on methodology &amp; procedure to obtain results</a:t>
          </a:r>
          <a:endParaRPr lang="en-US" sz="18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B3B70040-DE93-4E6D-8339-120740B94F94}" type="presOf" srcId="{5FE78116-29B7-4E20-91E4-513061BFCB7F}" destId="{FD073089-7D13-4225-86D7-02CDFFB0C4F3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A1C47E6C-F0FD-4E79-8FB7-6C67CEB5E424}" type="presOf" srcId="{6BB0A6DC-FD87-4FD8-9CE9-EB816507B98F}" destId="{E4DE6F28-9CD4-4083-8B7A-4B3468A2E213}" srcOrd="0" destOrd="0" presId="urn:microsoft.com/office/officeart/2005/8/layout/vList6"/>
    <dgm:cxn modelId="{7455626E-F61D-4B28-B9F7-A36B7AF45D58}" type="presOf" srcId="{9BA32B12-FD92-4EAB-AC8B-A78DEC18D147}" destId="{0EE78B38-3E06-41B0-94B5-173637A36ACD}" srcOrd="0" destOrd="0" presId="urn:microsoft.com/office/officeart/2005/8/layout/vList6"/>
    <dgm:cxn modelId="{5FCC697D-6ADF-432E-B6C8-CE70A07DCE2B}" type="presParOf" srcId="{FD073089-7D13-4225-86D7-02CDFFB0C4F3}" destId="{26D1B9CD-7B35-4BD4-9B6B-8A6800B6C497}" srcOrd="0" destOrd="0" presId="urn:microsoft.com/office/officeart/2005/8/layout/vList6"/>
    <dgm:cxn modelId="{14CF81A1-83F4-45C5-873E-F4F51CAABBF6}" type="presParOf" srcId="{26D1B9CD-7B35-4BD4-9B6B-8A6800B6C497}" destId="{E4DE6F28-9CD4-4083-8B7A-4B3468A2E213}" srcOrd="0" destOrd="0" presId="urn:microsoft.com/office/officeart/2005/8/layout/vList6"/>
    <dgm:cxn modelId="{8BDA7510-C62E-4596-A3F9-DCC4D86FEADC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Reporting results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900" dirty="0" smtClean="0">
            <a:solidFill>
              <a:srgbClr val="FFFF00"/>
            </a:solidFill>
          </a:endParaRPr>
        </a:p>
        <a:p>
          <a:pPr marL="271463" indent="-2714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/>
            <a:t>-   p</a:t>
          </a:r>
          <a:r>
            <a:rPr lang="en-MY" sz="2000" dirty="0" smtClean="0"/>
            <a:t>resent results in illustrations, statistics, figures, or tables</a:t>
          </a:r>
          <a:endParaRPr lang="en-US" sz="20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54940839-B860-45F1-B25A-ED40CB9ED238}" type="presOf" srcId="{9BA32B12-FD92-4EAB-AC8B-A78DEC18D147}" destId="{0EE78B38-3E06-41B0-94B5-173637A36ACD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5371C56D-B455-4549-B12B-4107348B1D5D}" type="presOf" srcId="{6BB0A6DC-FD87-4FD8-9CE9-EB816507B98F}" destId="{E4DE6F28-9CD4-4083-8B7A-4B3468A2E213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56D46F77-1C8E-4938-90A8-B5A4E8C6BF3B}" type="presOf" srcId="{5FE78116-29B7-4E20-91E4-513061BFCB7F}" destId="{FD073089-7D13-4225-86D7-02CDFFB0C4F3}" srcOrd="0" destOrd="0" presId="urn:microsoft.com/office/officeart/2005/8/layout/vList6"/>
    <dgm:cxn modelId="{D5D92F2D-EBE1-4C32-8334-F8FE3116D17B}" type="presParOf" srcId="{FD073089-7D13-4225-86D7-02CDFFB0C4F3}" destId="{26D1B9CD-7B35-4BD4-9B6B-8A6800B6C497}" srcOrd="0" destOrd="0" presId="urn:microsoft.com/office/officeart/2005/8/layout/vList6"/>
    <dgm:cxn modelId="{57E42535-93F0-42EE-9797-3E544E0A4BBC}" type="presParOf" srcId="{26D1B9CD-7B35-4BD4-9B6B-8A6800B6C497}" destId="{E4DE6F28-9CD4-4083-8B7A-4B3468A2E213}" srcOrd="0" destOrd="0" presId="urn:microsoft.com/office/officeart/2005/8/layout/vList6"/>
    <dgm:cxn modelId="{6C6818FA-F747-4266-9A0F-8B7D8A05728F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Interpreting results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dirty="0" smtClean="0"/>
            <a:t>-   make claims and generalizations based on results</a:t>
          </a: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Accounting for results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 justify differences from previous studies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explain the reasons for the results obtained</a:t>
          </a:r>
          <a:endParaRPr lang="ms-MY" sz="16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ms-MY"/>
        </a:p>
      </dgm:t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2" custScaleX="196859" custScaleY="74837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A9E17E9-A169-457D-A694-EB93C2313CD6}" type="pres">
      <dgm:prSet presAssocID="{3F191277-BA7A-42FF-AA20-D84E1DC599A2}" presName="spacing" presStyleCnt="0"/>
      <dgm:spPr/>
    </dgm:pt>
    <dgm:pt modelId="{68FE6857-1F50-435C-8723-7D787661A4E3}" type="pres">
      <dgm:prSet presAssocID="{4FEC3315-26F4-48AA-ABE7-67D78005528B}" presName="linNode" presStyleCnt="0"/>
      <dgm:spPr/>
    </dgm:pt>
    <dgm:pt modelId="{1CA6CACB-DF6B-4A16-9F87-0EE9C17DEAB4}" type="pres">
      <dgm:prSet presAssocID="{4FEC3315-26F4-48AA-ABE7-67D78005528B}" presName="parentShp" presStyleLbl="node1" presStyleIdx="1" presStyleCnt="2" custScaleX="196859" custScaleY="71980" custLinFactNeighborX="-1996" custLinFactNeighborY="63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3885F5F-34D6-47D0-BAFB-6DFD6A8A7C76}" type="pres">
      <dgm:prSet presAssocID="{4FEC3315-26F4-48AA-ABE7-67D78005528B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45BC1E12-5966-4E4D-9B91-10D223C27D32}" type="presOf" srcId="{6BB0A6DC-FD87-4FD8-9CE9-EB816507B98F}" destId="{E4DE6F28-9CD4-4083-8B7A-4B3468A2E213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945F8C87-7B3D-44A9-B131-0947E0A6AE2A}" type="presOf" srcId="{5FE78116-29B7-4E20-91E4-513061BFCB7F}" destId="{FD073089-7D13-4225-86D7-02CDFFB0C4F3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496F1E6F-7F17-4371-ADEE-E04E21633C2B}" type="presOf" srcId="{9BA32B12-FD92-4EAB-AC8B-A78DEC18D147}" destId="{0EE78B38-3E06-41B0-94B5-173637A36ACD}" srcOrd="0" destOrd="0" presId="urn:microsoft.com/office/officeart/2005/8/layout/vList6"/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A21FAC91-4363-479E-A85B-C67F9EA67D8E}" type="presOf" srcId="{4FEC3315-26F4-48AA-ABE7-67D78005528B}" destId="{1CA6CACB-DF6B-4A16-9F87-0EE9C17DEAB4}" srcOrd="0" destOrd="0" presId="urn:microsoft.com/office/officeart/2005/8/layout/vList6"/>
    <dgm:cxn modelId="{C5CE7ED4-D43D-4A06-AC75-01410195582B}" type="presParOf" srcId="{FD073089-7D13-4225-86D7-02CDFFB0C4F3}" destId="{26D1B9CD-7B35-4BD4-9B6B-8A6800B6C497}" srcOrd="0" destOrd="0" presId="urn:microsoft.com/office/officeart/2005/8/layout/vList6"/>
    <dgm:cxn modelId="{09A32200-4DC3-446E-A4E9-E551F3DA166E}" type="presParOf" srcId="{26D1B9CD-7B35-4BD4-9B6B-8A6800B6C497}" destId="{E4DE6F28-9CD4-4083-8B7A-4B3468A2E213}" srcOrd="0" destOrd="0" presId="urn:microsoft.com/office/officeart/2005/8/layout/vList6"/>
    <dgm:cxn modelId="{709B1C9B-6D2B-44C8-B4C7-5687283958D4}" type="presParOf" srcId="{26D1B9CD-7B35-4BD4-9B6B-8A6800B6C497}" destId="{0EE78B38-3E06-41B0-94B5-173637A36ACD}" srcOrd="1" destOrd="0" presId="urn:microsoft.com/office/officeart/2005/8/layout/vList6"/>
    <dgm:cxn modelId="{887C5BF2-D6B6-4C00-AA9B-862499444552}" type="presParOf" srcId="{FD073089-7D13-4225-86D7-02CDFFB0C4F3}" destId="{CA9E17E9-A169-457D-A694-EB93C2313CD6}" srcOrd="1" destOrd="0" presId="urn:microsoft.com/office/officeart/2005/8/layout/vList6"/>
    <dgm:cxn modelId="{C3F14888-0418-4DF1-A06F-06FDF0EC0EE4}" type="presParOf" srcId="{FD073089-7D13-4225-86D7-02CDFFB0C4F3}" destId="{68FE6857-1F50-435C-8723-7D787661A4E3}" srcOrd="2" destOrd="0" presId="urn:microsoft.com/office/officeart/2005/8/layout/vList6"/>
    <dgm:cxn modelId="{81B5826E-8039-45EE-97B4-7C320A8D9712}" type="presParOf" srcId="{68FE6857-1F50-435C-8723-7D787661A4E3}" destId="{1CA6CACB-DF6B-4A16-9F87-0EE9C17DEAB4}" srcOrd="0" destOrd="0" presId="urn:microsoft.com/office/officeart/2005/8/layout/vList6"/>
    <dgm:cxn modelId="{1A0F762D-8043-45B9-9254-726B445A7519}" type="presParOf" srcId="{68FE6857-1F50-435C-8723-7D787661A4E3}" destId="{13885F5F-34D6-47D0-BAFB-6DFD6A8A7C7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rgbClr val="FFFF00"/>
              </a:solidFill>
            </a:rPr>
            <a:t>Results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800" dirty="0" smtClean="0"/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800" dirty="0" smtClean="0"/>
            <a:t>-  p</a:t>
          </a:r>
          <a:r>
            <a:rPr lang="en-MY" sz="1800" dirty="0" smtClean="0"/>
            <a:t>resent results of the study</a:t>
          </a:r>
          <a:endParaRPr lang="ms-MY" sz="18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2400" dirty="0" smtClean="0">
              <a:solidFill>
                <a:srgbClr val="FFFF00"/>
              </a:solidFill>
            </a:rPr>
            <a:t>Explanation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800" dirty="0" smtClean="0"/>
            <a:t>- </a:t>
          </a:r>
          <a:r>
            <a:rPr lang="en-MY" sz="1800" dirty="0" smtClean="0"/>
            <a:t>explain the meaning of results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MY" sz="1800" dirty="0" smtClean="0"/>
            <a:t>-  justify the results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endParaRPr lang="en-US" sz="1600" dirty="0" smtClean="0"/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EF12873E-F3C2-4510-8E82-0B51A9E71BD4}">
      <dgm:prSet custT="1"/>
      <dgm:spPr/>
      <dgm:t>
        <a:bodyPr/>
        <a:lstStyle/>
        <a:p>
          <a:pPr algn="ctr"/>
          <a:r>
            <a:rPr lang="en-US" sz="2400" dirty="0" smtClean="0">
              <a:solidFill>
                <a:srgbClr val="FFFF00"/>
              </a:solidFill>
            </a:rPr>
            <a:t>Methodology review</a:t>
          </a:r>
        </a:p>
        <a:p>
          <a:pPr marL="177800" indent="-177800" algn="l"/>
          <a:r>
            <a:rPr lang="en-US" sz="1800" dirty="0" smtClean="0"/>
            <a:t>-  explain/review the method &amp; procedures</a:t>
          </a:r>
        </a:p>
      </dgm:t>
    </dgm:pt>
    <dgm:pt modelId="{CD523300-5828-4834-AE06-79182CE7E747}" type="parTrans" cxnId="{C324107D-2FA3-4C35-A742-28257885689B}">
      <dgm:prSet/>
      <dgm:spPr/>
      <dgm:t>
        <a:bodyPr/>
        <a:lstStyle/>
        <a:p>
          <a:endParaRPr lang="ms-MY"/>
        </a:p>
      </dgm:t>
    </dgm:pt>
    <dgm:pt modelId="{FB11748C-8D46-4E3A-ADBD-77F09CD6E8E2}" type="sibTrans" cxnId="{C324107D-2FA3-4C35-A742-28257885689B}">
      <dgm:prSet/>
      <dgm:spPr/>
      <dgm:t>
        <a:bodyPr/>
        <a:lstStyle/>
        <a:p>
          <a:endParaRPr lang="ms-MY"/>
        </a:p>
      </dgm:t>
    </dgm:pt>
    <dgm:pt modelId="{1C2B5243-00DF-4311-8444-781EC405DB92}">
      <dgm:prSet custT="1"/>
      <dgm:spPr/>
      <dgm:t>
        <a:bodyPr/>
        <a:lstStyle/>
        <a:p>
          <a:pPr algn="ctr"/>
          <a:r>
            <a:rPr lang="en-US" sz="2400" dirty="0" smtClean="0">
              <a:solidFill>
                <a:srgbClr val="FFFF00"/>
              </a:solidFill>
            </a:rPr>
            <a:t>Reference</a:t>
          </a:r>
        </a:p>
        <a:p>
          <a:pPr marL="177800" indent="-177800" algn="l"/>
          <a:r>
            <a:rPr lang="en-US" sz="1800" dirty="0" smtClean="0"/>
            <a:t>-  relate/compare results to relevant literature</a:t>
          </a:r>
          <a:endParaRPr lang="en-MY" sz="1800" dirty="0" smtClean="0"/>
        </a:p>
        <a:p>
          <a:pPr algn="l"/>
          <a:endParaRPr lang="en-US" sz="1300" dirty="0" smtClean="0"/>
        </a:p>
      </dgm:t>
    </dgm:pt>
    <dgm:pt modelId="{3C9A654B-1713-499B-A788-6D27FC3579FA}" type="parTrans" cxnId="{7BBA44A4-D12F-48C3-8E49-AFDBC9D32BBD}">
      <dgm:prSet/>
      <dgm:spPr/>
      <dgm:t>
        <a:bodyPr/>
        <a:lstStyle/>
        <a:p>
          <a:endParaRPr lang="ms-MY"/>
        </a:p>
      </dgm:t>
    </dgm:pt>
    <dgm:pt modelId="{C3BE3277-E726-4C81-B42E-9517DA5E160E}" type="sibTrans" cxnId="{7BBA44A4-D12F-48C3-8E49-AFDBC9D32BBD}">
      <dgm:prSet/>
      <dgm:spPr/>
      <dgm:t>
        <a:bodyPr/>
        <a:lstStyle/>
        <a:p>
          <a:endParaRPr lang="ms-MY"/>
        </a:p>
      </dgm:t>
    </dgm:pt>
    <dgm:pt modelId="{59863DAA-0D1E-40DD-AD32-19DBF889C4C1}">
      <dgm:prSet custT="1"/>
      <dgm:spPr/>
      <dgm:t>
        <a:bodyPr/>
        <a:lstStyle/>
        <a:p>
          <a:pPr algn="ctr"/>
          <a:r>
            <a:rPr lang="en-US" sz="2400" dirty="0" smtClean="0">
              <a:solidFill>
                <a:srgbClr val="FFFF00"/>
              </a:solidFill>
            </a:rPr>
            <a:t>Results summary</a:t>
          </a:r>
        </a:p>
        <a:p>
          <a:pPr marL="177800" indent="-177800" algn="l"/>
          <a:r>
            <a:rPr lang="en-US" sz="1800" dirty="0" smtClean="0"/>
            <a:t>-  </a:t>
          </a:r>
          <a:r>
            <a:rPr lang="en-MY" sz="1800" dirty="0" smtClean="0"/>
            <a:t>suggest the application and implementation of findings</a:t>
          </a:r>
        </a:p>
        <a:p>
          <a:pPr marL="177800" indent="-177800" algn="l"/>
          <a:r>
            <a:rPr lang="en-MY" sz="1800" dirty="0" smtClean="0"/>
            <a:t>-  discuss contributions of the study</a:t>
          </a:r>
        </a:p>
        <a:p>
          <a:pPr algn="ctr"/>
          <a:endParaRPr lang="en-US" sz="1300" dirty="0" smtClean="0"/>
        </a:p>
      </dgm:t>
    </dgm:pt>
    <dgm:pt modelId="{60CDCD41-D374-4A4E-9D01-D82E272F5278}" type="parTrans" cxnId="{C0C9FB38-8D0A-470D-B76B-AF76A40A9A16}">
      <dgm:prSet/>
      <dgm:spPr/>
      <dgm:t>
        <a:bodyPr/>
        <a:lstStyle/>
        <a:p>
          <a:endParaRPr lang="ms-MY"/>
        </a:p>
      </dgm:t>
    </dgm:pt>
    <dgm:pt modelId="{B0406FF8-8826-4AE1-8806-CBFCBE458C2C}" type="sibTrans" cxnId="{C0C9FB38-8D0A-470D-B76B-AF76A40A9A16}">
      <dgm:prSet/>
      <dgm:spPr/>
      <dgm:t>
        <a:bodyPr/>
        <a:lstStyle/>
        <a:p>
          <a:endParaRPr lang="ms-MY"/>
        </a:p>
      </dgm:t>
    </dgm:pt>
    <dgm:pt modelId="{14E41718-B324-443B-B531-FE2F8CD692B0}" type="pres">
      <dgm:prSet presAssocID="{5FE78116-29B7-4E20-91E4-513061BFCB7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52C725CE-015D-4AE2-993B-372B65BF9EB8}" type="pres">
      <dgm:prSet presAssocID="{5FE78116-29B7-4E20-91E4-513061BFCB7F}" presName="arrow" presStyleLbl="bgShp" presStyleIdx="0" presStyleCnt="1"/>
      <dgm:spPr/>
    </dgm:pt>
    <dgm:pt modelId="{02C98FF3-6EC2-4DB8-946A-7F184D2CEAB5}" type="pres">
      <dgm:prSet presAssocID="{5FE78116-29B7-4E20-91E4-513061BFCB7F}" presName="linearProcess" presStyleCnt="0"/>
      <dgm:spPr/>
    </dgm:pt>
    <dgm:pt modelId="{C86BC34F-F418-44CF-A930-799F3CF600B5}" type="pres">
      <dgm:prSet presAssocID="{4FEC3315-26F4-48AA-ABE7-67D78005528B}" presName="textNode" presStyleLbl="node1" presStyleIdx="0" presStyleCnt="5" custScaleX="94701" custScaleY="152467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5626A60-AAD0-4DFF-A785-6C980D12ECDA}" type="pres">
      <dgm:prSet presAssocID="{583FF5F1-C649-459F-81D2-E83E0C7EF52A}" presName="sibTrans" presStyleCnt="0"/>
      <dgm:spPr/>
    </dgm:pt>
    <dgm:pt modelId="{0AC8B03C-0D05-4A5E-A027-C938ACBF169E}" type="pres">
      <dgm:prSet presAssocID="{50ABBD90-F05D-431E-B808-DAF9F7A5D9CF}" presName="textNode" presStyleLbl="node1" presStyleIdx="1" presStyleCnt="5" custScaleX="90291" custScaleY="15027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1A523FF-61E4-4DA1-BAEB-C0A44C2F148E}" type="pres">
      <dgm:prSet presAssocID="{C9501130-06DE-428C-B3F9-1D1657073FEE}" presName="sibTrans" presStyleCnt="0"/>
      <dgm:spPr/>
    </dgm:pt>
    <dgm:pt modelId="{8000FD18-B9DC-4596-B379-3256A5B57498}" type="pres">
      <dgm:prSet presAssocID="{EF12873E-F3C2-4510-8E82-0B51A9E71BD4}" presName="textNode" presStyleLbl="node1" presStyleIdx="2" presStyleCnt="5" custScaleY="15100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800EC40-E033-4F86-B066-753F79C2364B}" type="pres">
      <dgm:prSet presAssocID="{FB11748C-8D46-4E3A-ADBD-77F09CD6E8E2}" presName="sibTrans" presStyleCnt="0"/>
      <dgm:spPr/>
    </dgm:pt>
    <dgm:pt modelId="{7012C0F9-19BF-4F39-8C2E-18658FBEF484}" type="pres">
      <dgm:prSet presAssocID="{1C2B5243-00DF-4311-8444-781EC405DB92}" presName="textNode" presStyleLbl="node1" presStyleIdx="3" presStyleCnt="5" custScaleY="14807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42B7BE8-3F8E-4EBF-BA0D-257A7CE88840}" type="pres">
      <dgm:prSet presAssocID="{C3BE3277-E726-4C81-B42E-9517DA5E160E}" presName="sibTrans" presStyleCnt="0"/>
      <dgm:spPr/>
    </dgm:pt>
    <dgm:pt modelId="{4A8BF752-E5DA-48EA-8F08-08D8656E18A7}" type="pres">
      <dgm:prSet presAssocID="{59863DAA-0D1E-40DD-AD32-19DBF889C4C1}" presName="textNode" presStyleLbl="node1" presStyleIdx="4" presStyleCnt="5" custScaleY="144418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A31CD7D2-8B06-446E-BE84-770167121452}" srcId="{5FE78116-29B7-4E20-91E4-513061BFCB7F}" destId="{4FEC3315-26F4-48AA-ABE7-67D78005528B}" srcOrd="0" destOrd="0" parTransId="{5103CD73-8B0F-4806-A6FE-6109BCA12BCF}" sibTransId="{583FF5F1-C649-459F-81D2-E83E0C7EF52A}"/>
    <dgm:cxn modelId="{7E92BB33-D0B6-4FEF-84DF-1C7AFB62E3F6}" type="presOf" srcId="{EF12873E-F3C2-4510-8E82-0B51A9E71BD4}" destId="{8000FD18-B9DC-4596-B379-3256A5B57498}" srcOrd="0" destOrd="0" presId="urn:microsoft.com/office/officeart/2005/8/layout/hProcess9"/>
    <dgm:cxn modelId="{42F255FF-EA16-487C-B2AC-D2058DA60531}" srcId="{5FE78116-29B7-4E20-91E4-513061BFCB7F}" destId="{50ABBD90-F05D-431E-B808-DAF9F7A5D9CF}" srcOrd="1" destOrd="0" parTransId="{A8A9D0F9-BC2F-4270-B94B-04CB73C32555}" sibTransId="{C9501130-06DE-428C-B3F9-1D1657073FEE}"/>
    <dgm:cxn modelId="{C324107D-2FA3-4C35-A742-28257885689B}" srcId="{5FE78116-29B7-4E20-91E4-513061BFCB7F}" destId="{EF12873E-F3C2-4510-8E82-0B51A9E71BD4}" srcOrd="2" destOrd="0" parTransId="{CD523300-5828-4834-AE06-79182CE7E747}" sibTransId="{FB11748C-8D46-4E3A-ADBD-77F09CD6E8E2}"/>
    <dgm:cxn modelId="{4F7C3DD3-AF6E-4781-BEE7-CC0C02D41781}" type="presOf" srcId="{50ABBD90-F05D-431E-B808-DAF9F7A5D9CF}" destId="{0AC8B03C-0D05-4A5E-A027-C938ACBF169E}" srcOrd="0" destOrd="0" presId="urn:microsoft.com/office/officeart/2005/8/layout/hProcess9"/>
    <dgm:cxn modelId="{5FB54E96-65C0-45B9-B3EE-0E4D315B4128}" type="presOf" srcId="{5FE78116-29B7-4E20-91E4-513061BFCB7F}" destId="{14E41718-B324-443B-B531-FE2F8CD692B0}" srcOrd="0" destOrd="0" presId="urn:microsoft.com/office/officeart/2005/8/layout/hProcess9"/>
    <dgm:cxn modelId="{C0C9FB38-8D0A-470D-B76B-AF76A40A9A16}" srcId="{5FE78116-29B7-4E20-91E4-513061BFCB7F}" destId="{59863DAA-0D1E-40DD-AD32-19DBF889C4C1}" srcOrd="4" destOrd="0" parTransId="{60CDCD41-D374-4A4E-9D01-D82E272F5278}" sibTransId="{B0406FF8-8826-4AE1-8806-CBFCBE458C2C}"/>
    <dgm:cxn modelId="{75F4B52E-0E2A-40E3-AAE7-441DEC4285AA}" type="presOf" srcId="{4FEC3315-26F4-48AA-ABE7-67D78005528B}" destId="{C86BC34F-F418-44CF-A930-799F3CF600B5}" srcOrd="0" destOrd="0" presId="urn:microsoft.com/office/officeart/2005/8/layout/hProcess9"/>
    <dgm:cxn modelId="{348740BD-606D-45DE-8332-7DB95B592817}" type="presOf" srcId="{1C2B5243-00DF-4311-8444-781EC405DB92}" destId="{7012C0F9-19BF-4F39-8C2E-18658FBEF484}" srcOrd="0" destOrd="0" presId="urn:microsoft.com/office/officeart/2005/8/layout/hProcess9"/>
    <dgm:cxn modelId="{621D3370-B8E1-4BB0-9649-31EE8DD55026}" type="presOf" srcId="{59863DAA-0D1E-40DD-AD32-19DBF889C4C1}" destId="{4A8BF752-E5DA-48EA-8F08-08D8656E18A7}" srcOrd="0" destOrd="0" presId="urn:microsoft.com/office/officeart/2005/8/layout/hProcess9"/>
    <dgm:cxn modelId="{7BBA44A4-D12F-48C3-8E49-AFDBC9D32BBD}" srcId="{5FE78116-29B7-4E20-91E4-513061BFCB7F}" destId="{1C2B5243-00DF-4311-8444-781EC405DB92}" srcOrd="3" destOrd="0" parTransId="{3C9A654B-1713-499B-A788-6D27FC3579FA}" sibTransId="{C3BE3277-E726-4C81-B42E-9517DA5E160E}"/>
    <dgm:cxn modelId="{EE0929AD-DD46-43A5-A5B9-453F67F022B8}" type="presParOf" srcId="{14E41718-B324-443B-B531-FE2F8CD692B0}" destId="{52C725CE-015D-4AE2-993B-372B65BF9EB8}" srcOrd="0" destOrd="0" presId="urn:microsoft.com/office/officeart/2005/8/layout/hProcess9"/>
    <dgm:cxn modelId="{41C5485E-B16A-4DF4-B356-3BE0AD3F2D78}" type="presParOf" srcId="{14E41718-B324-443B-B531-FE2F8CD692B0}" destId="{02C98FF3-6EC2-4DB8-946A-7F184D2CEAB5}" srcOrd="1" destOrd="0" presId="urn:microsoft.com/office/officeart/2005/8/layout/hProcess9"/>
    <dgm:cxn modelId="{8A2BF96D-7FF5-4182-9BCE-06EBDC9602DB}" type="presParOf" srcId="{02C98FF3-6EC2-4DB8-946A-7F184D2CEAB5}" destId="{C86BC34F-F418-44CF-A930-799F3CF600B5}" srcOrd="0" destOrd="0" presId="urn:microsoft.com/office/officeart/2005/8/layout/hProcess9"/>
    <dgm:cxn modelId="{1F7377B8-1B14-4299-B05A-683F88F1BA9C}" type="presParOf" srcId="{02C98FF3-6EC2-4DB8-946A-7F184D2CEAB5}" destId="{75626A60-AAD0-4DFF-A785-6C980D12ECDA}" srcOrd="1" destOrd="0" presId="urn:microsoft.com/office/officeart/2005/8/layout/hProcess9"/>
    <dgm:cxn modelId="{F0B9EC28-D73B-44E7-87C8-BE7FAF77CA52}" type="presParOf" srcId="{02C98FF3-6EC2-4DB8-946A-7F184D2CEAB5}" destId="{0AC8B03C-0D05-4A5E-A027-C938ACBF169E}" srcOrd="2" destOrd="0" presId="urn:microsoft.com/office/officeart/2005/8/layout/hProcess9"/>
    <dgm:cxn modelId="{44F831A8-8627-406C-818E-BCEFE27D20F0}" type="presParOf" srcId="{02C98FF3-6EC2-4DB8-946A-7F184D2CEAB5}" destId="{01A523FF-61E4-4DA1-BAEB-C0A44C2F148E}" srcOrd="3" destOrd="0" presId="urn:microsoft.com/office/officeart/2005/8/layout/hProcess9"/>
    <dgm:cxn modelId="{0717DD1A-D3EA-49E0-8A94-AD1B8C4BBF0A}" type="presParOf" srcId="{02C98FF3-6EC2-4DB8-946A-7F184D2CEAB5}" destId="{8000FD18-B9DC-4596-B379-3256A5B57498}" srcOrd="4" destOrd="0" presId="urn:microsoft.com/office/officeart/2005/8/layout/hProcess9"/>
    <dgm:cxn modelId="{D809D754-4732-469D-9EAC-541758710943}" type="presParOf" srcId="{02C98FF3-6EC2-4DB8-946A-7F184D2CEAB5}" destId="{8800EC40-E033-4F86-B066-753F79C2364B}" srcOrd="5" destOrd="0" presId="urn:microsoft.com/office/officeart/2005/8/layout/hProcess9"/>
    <dgm:cxn modelId="{BFB09E65-210C-41EF-9DC8-28EADE154603}" type="presParOf" srcId="{02C98FF3-6EC2-4DB8-946A-7F184D2CEAB5}" destId="{7012C0F9-19BF-4F39-8C2E-18658FBEF484}" srcOrd="6" destOrd="0" presId="urn:microsoft.com/office/officeart/2005/8/layout/hProcess9"/>
    <dgm:cxn modelId="{4E49F0E0-586B-4FB1-8911-D88E73D158D6}" type="presParOf" srcId="{02C98FF3-6EC2-4DB8-946A-7F184D2CEAB5}" destId="{042B7BE8-3F8E-4EBF-BA0D-257A7CE88840}" srcOrd="7" destOrd="0" presId="urn:microsoft.com/office/officeart/2005/8/layout/hProcess9"/>
    <dgm:cxn modelId="{253AE85B-24AF-4966-A27A-A02441E0E91C}" type="presParOf" srcId="{02C98FF3-6EC2-4DB8-946A-7F184D2CEAB5}" destId="{4A8BF752-E5DA-48EA-8F08-08D8656E18A7}" srcOrd="8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Results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/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/>
            <a:t>-  p</a:t>
          </a:r>
          <a:r>
            <a:rPr lang="en-MY" sz="2000" dirty="0" smtClean="0"/>
            <a:t>resent results of the study</a:t>
          </a:r>
          <a:endParaRPr lang="en-US" sz="20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812994BA-28D0-4E74-840B-67D3E055AB89}" type="presOf" srcId="{5FE78116-29B7-4E20-91E4-513061BFCB7F}" destId="{FD073089-7D13-4225-86D7-02CDFFB0C4F3}" srcOrd="0" destOrd="0" presId="urn:microsoft.com/office/officeart/2005/8/layout/vList6"/>
    <dgm:cxn modelId="{116EA0AA-DF49-4444-9D2C-E0926CB39995}" type="presOf" srcId="{9BA32B12-FD92-4EAB-AC8B-A78DEC18D147}" destId="{0EE78B38-3E06-41B0-94B5-173637A36ACD}" srcOrd="0" destOrd="0" presId="urn:microsoft.com/office/officeart/2005/8/layout/vList6"/>
    <dgm:cxn modelId="{6E0A630A-242A-4B89-BCB6-9595879C3C18}" type="presOf" srcId="{6BB0A6DC-FD87-4FD8-9CE9-EB816507B98F}" destId="{E4DE6F28-9CD4-4083-8B7A-4B3468A2E213}" srcOrd="0" destOrd="0" presId="urn:microsoft.com/office/officeart/2005/8/layout/vList6"/>
    <dgm:cxn modelId="{73858303-9F7A-458A-B41C-AD18A73F90A9}" type="presParOf" srcId="{FD073089-7D13-4225-86D7-02CDFFB0C4F3}" destId="{26D1B9CD-7B35-4BD4-9B6B-8A6800B6C497}" srcOrd="0" destOrd="0" presId="urn:microsoft.com/office/officeart/2005/8/layout/vList6"/>
    <dgm:cxn modelId="{937AFF11-C02B-476B-A93B-50210E7ED9EF}" type="presParOf" srcId="{26D1B9CD-7B35-4BD4-9B6B-8A6800B6C497}" destId="{E4DE6F28-9CD4-4083-8B7A-4B3468A2E213}" srcOrd="0" destOrd="0" presId="urn:microsoft.com/office/officeart/2005/8/layout/vList6"/>
    <dgm:cxn modelId="{073A8E6A-8B6C-47C8-9A64-02552BFDACCC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Explanation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/>
            <a:t>-  </a:t>
          </a:r>
          <a:r>
            <a:rPr lang="en-MY" sz="2000" dirty="0" smtClean="0"/>
            <a:t>explain the meaning of results</a:t>
          </a: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MY" sz="2000" dirty="0" smtClean="0"/>
            <a:t>-  justify the results</a:t>
          </a:r>
          <a:endParaRPr lang="en-US" sz="20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C530B1F6-2EB3-429B-B122-A7BB1748311B}" type="presOf" srcId="{9BA32B12-FD92-4EAB-AC8B-A78DEC18D147}" destId="{0EE78B38-3E06-41B0-94B5-173637A36ACD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8A3EAE1F-56ED-4A00-AC82-EF5DC5526441}" type="presOf" srcId="{5FE78116-29B7-4E20-91E4-513061BFCB7F}" destId="{FD073089-7D13-4225-86D7-02CDFFB0C4F3}" srcOrd="0" destOrd="0" presId="urn:microsoft.com/office/officeart/2005/8/layout/vList6"/>
    <dgm:cxn modelId="{38CFEB68-C50E-461A-9D5B-99784F034D7E}" type="presOf" srcId="{6BB0A6DC-FD87-4FD8-9CE9-EB816507B98F}" destId="{E4DE6F28-9CD4-4083-8B7A-4B3468A2E213}" srcOrd="0" destOrd="0" presId="urn:microsoft.com/office/officeart/2005/8/layout/vList6"/>
    <dgm:cxn modelId="{4672C6DA-8A44-4F32-ABBC-060991A08B39}" type="presParOf" srcId="{FD073089-7D13-4225-86D7-02CDFFB0C4F3}" destId="{26D1B9CD-7B35-4BD4-9B6B-8A6800B6C497}" srcOrd="0" destOrd="0" presId="urn:microsoft.com/office/officeart/2005/8/layout/vList6"/>
    <dgm:cxn modelId="{86CCC217-FC43-4D74-BBF1-E2B4D2FA04E8}" type="presParOf" srcId="{26D1B9CD-7B35-4BD4-9B6B-8A6800B6C497}" destId="{E4DE6F28-9CD4-4083-8B7A-4B3468A2E213}" srcOrd="0" destOrd="0" presId="urn:microsoft.com/office/officeart/2005/8/layout/vList6"/>
    <dgm:cxn modelId="{0031C9C2-9ACC-4727-A03E-F9AA563D44E6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Methodology review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271463" indent="-2714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/>
            <a:t>-   explain/review the method &amp; procedures</a:t>
          </a:r>
          <a:endParaRPr lang="en-US" sz="24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6D98611C-DE87-4734-A866-C4DF385CD571}" type="presOf" srcId="{5FE78116-29B7-4E20-91E4-513061BFCB7F}" destId="{FD073089-7D13-4225-86D7-02CDFFB0C4F3}" srcOrd="0" destOrd="0" presId="urn:microsoft.com/office/officeart/2005/8/layout/vList6"/>
    <dgm:cxn modelId="{8C69E647-580A-43EC-9FDA-114642734AAC}" type="presOf" srcId="{9BA32B12-FD92-4EAB-AC8B-A78DEC18D147}" destId="{0EE78B38-3E06-41B0-94B5-173637A36ACD}" srcOrd="0" destOrd="0" presId="urn:microsoft.com/office/officeart/2005/8/layout/vList6"/>
    <dgm:cxn modelId="{42A3317D-B406-48A6-91EC-A32CCFB50676}" type="presOf" srcId="{6BB0A6DC-FD87-4FD8-9CE9-EB816507B98F}" destId="{E4DE6F28-9CD4-4083-8B7A-4B3468A2E213}" srcOrd="0" destOrd="0" presId="urn:microsoft.com/office/officeart/2005/8/layout/vList6"/>
    <dgm:cxn modelId="{D0D54514-F4AD-48E2-B51B-E3DC1916D4F7}" type="presParOf" srcId="{FD073089-7D13-4225-86D7-02CDFFB0C4F3}" destId="{26D1B9CD-7B35-4BD4-9B6B-8A6800B6C497}" srcOrd="0" destOrd="0" presId="urn:microsoft.com/office/officeart/2005/8/layout/vList6"/>
    <dgm:cxn modelId="{4968FB8B-4F34-495B-BCA0-1D6569EF2368}" type="presParOf" srcId="{26D1B9CD-7B35-4BD4-9B6B-8A6800B6C497}" destId="{E4DE6F28-9CD4-4083-8B7A-4B3468A2E213}" srcOrd="0" destOrd="0" presId="urn:microsoft.com/office/officeart/2005/8/layout/vList6"/>
    <dgm:cxn modelId="{0EE33030-4192-42DA-94FD-23739E29F18B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Reference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271463" indent="-2714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/>
            <a:t>-   relate/compare results to relevant literature</a:t>
          </a:r>
          <a:endParaRPr lang="en-US" sz="24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4FE68429-CF54-4865-86A6-90EB6CBD84B8}" type="presOf" srcId="{9BA32B12-FD92-4EAB-AC8B-A78DEC18D147}" destId="{0EE78B38-3E06-41B0-94B5-173637A36ACD}" srcOrd="0" destOrd="0" presId="urn:microsoft.com/office/officeart/2005/8/layout/vList6"/>
    <dgm:cxn modelId="{D9436E11-C2E3-447C-8E21-D10151888FAF}" type="presOf" srcId="{6BB0A6DC-FD87-4FD8-9CE9-EB816507B98F}" destId="{E4DE6F28-9CD4-4083-8B7A-4B3468A2E213}" srcOrd="0" destOrd="0" presId="urn:microsoft.com/office/officeart/2005/8/layout/vList6"/>
    <dgm:cxn modelId="{6ABA9CA4-4DA4-421F-9D79-931DB1BCEEA5}" type="presOf" srcId="{5FE78116-29B7-4E20-91E4-513061BFCB7F}" destId="{FD073089-7D13-4225-86D7-02CDFFB0C4F3}" srcOrd="0" destOrd="0" presId="urn:microsoft.com/office/officeart/2005/8/layout/vList6"/>
    <dgm:cxn modelId="{1E12579C-0101-4C8E-9813-F6E4BEC72C72}" type="presParOf" srcId="{FD073089-7D13-4225-86D7-02CDFFB0C4F3}" destId="{26D1B9CD-7B35-4BD4-9B6B-8A6800B6C497}" srcOrd="0" destOrd="0" presId="urn:microsoft.com/office/officeart/2005/8/layout/vList6"/>
    <dgm:cxn modelId="{7B79746B-4CED-4F5E-B956-24EF93E2BDB4}" type="presParOf" srcId="{26D1B9CD-7B35-4BD4-9B6B-8A6800B6C497}" destId="{E4DE6F28-9CD4-4083-8B7A-4B3468A2E213}" srcOrd="0" destOrd="0" presId="urn:microsoft.com/office/officeart/2005/8/layout/vList6"/>
    <dgm:cxn modelId="{D82438F4-A437-4287-A43C-B9226C5C845F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Results summary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/>
            <a:t>-  </a:t>
          </a:r>
          <a:r>
            <a:rPr lang="en-MY" sz="2000" dirty="0" smtClean="0"/>
            <a:t>suggest the application and implementation of findings</a:t>
          </a: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MY" sz="2000" dirty="0" smtClean="0"/>
            <a:t>-  discuss contributions of the study</a:t>
          </a:r>
          <a:endParaRPr lang="en-US" sz="200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164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BEA27289-DCDD-424E-809F-5F6B18F91CB0}" type="presOf" srcId="{6BB0A6DC-FD87-4FD8-9CE9-EB816507B98F}" destId="{E4DE6F28-9CD4-4083-8B7A-4B3468A2E213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40045217-F70F-4FC5-A39C-8D1D910644A0}" type="presOf" srcId="{9BA32B12-FD92-4EAB-AC8B-A78DEC18D147}" destId="{0EE78B38-3E06-41B0-94B5-173637A36ACD}" srcOrd="0" destOrd="0" presId="urn:microsoft.com/office/officeart/2005/8/layout/vList6"/>
    <dgm:cxn modelId="{D8932472-AC96-49FA-BABE-04BD04608190}" type="presOf" srcId="{5FE78116-29B7-4E20-91E4-513061BFCB7F}" destId="{FD073089-7D13-4225-86D7-02CDFFB0C4F3}" srcOrd="0" destOrd="0" presId="urn:microsoft.com/office/officeart/2005/8/layout/vList6"/>
    <dgm:cxn modelId="{DD01C195-920B-438E-925E-B3138E813438}" type="presParOf" srcId="{FD073089-7D13-4225-86D7-02CDFFB0C4F3}" destId="{26D1B9CD-7B35-4BD4-9B6B-8A6800B6C497}" srcOrd="0" destOrd="0" presId="urn:microsoft.com/office/officeart/2005/8/layout/vList6"/>
    <dgm:cxn modelId="{9BE82E00-1D93-4838-8338-4D529B9EBDF0}" type="presParOf" srcId="{26D1B9CD-7B35-4BD4-9B6B-8A6800B6C497}" destId="{E4DE6F28-9CD4-4083-8B7A-4B3468A2E213}" srcOrd="0" destOrd="0" presId="urn:microsoft.com/office/officeart/2005/8/layout/vList6"/>
    <dgm:cxn modelId="{DB76E425-900B-4B41-9DB0-E85290C18D48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Summarizing the study</a:t>
          </a: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Evaluating the study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2000" dirty="0" smtClean="0"/>
            <a:t>-  </a:t>
          </a:r>
          <a:r>
            <a:rPr lang="en-MY" sz="1800" dirty="0" smtClean="0"/>
            <a:t>indicate significance or advantage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MY" sz="1800" dirty="0" smtClean="0"/>
            <a:t>-  indicate limitations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MY" sz="1800" dirty="0" smtClean="0"/>
            <a:t>-  evaluate method</a:t>
          </a:r>
          <a:endParaRPr lang="en-US" sz="1800" dirty="0" smtClean="0"/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96B5D0C8-FB5F-419D-B4E1-1EAFB7B9F0EB}">
      <dgm:prSet custT="1"/>
      <dgm:spPr/>
      <dgm:t>
        <a:bodyPr/>
        <a:lstStyle/>
        <a:p>
          <a:pPr algn="ctr"/>
          <a:r>
            <a:rPr lang="en-US" sz="2400" dirty="0" smtClean="0">
              <a:solidFill>
                <a:srgbClr val="C00000"/>
              </a:solidFill>
            </a:rPr>
            <a:t>Deductions from the study</a:t>
          </a:r>
        </a:p>
        <a:p>
          <a:pPr algn="l"/>
          <a:r>
            <a:rPr lang="en-US" sz="1800" dirty="0" smtClean="0"/>
            <a:t>-  state contribution of research</a:t>
          </a:r>
        </a:p>
        <a:p>
          <a:pPr algn="l"/>
          <a:r>
            <a:rPr lang="en-US" sz="1800" dirty="0" smtClean="0"/>
            <a:t>-  recommend further research</a:t>
          </a:r>
        </a:p>
      </dgm:t>
    </dgm:pt>
    <dgm:pt modelId="{AB9BDBD6-A8FD-4616-BACF-D9BD6DD9BBD8}" type="parTrans" cxnId="{3174F751-9C5C-4EEA-8B85-76C56801A685}">
      <dgm:prSet/>
      <dgm:spPr/>
      <dgm:t>
        <a:bodyPr/>
        <a:lstStyle/>
        <a:p>
          <a:endParaRPr lang="ms-MY"/>
        </a:p>
      </dgm:t>
    </dgm:pt>
    <dgm:pt modelId="{3CFDD0B4-1ADF-4413-BA45-89FAF8BB3127}" type="sibTrans" cxnId="{3174F751-9C5C-4EEA-8B85-76C56801A685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ms-MY"/>
        </a:p>
      </dgm:t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3" custScaleX="205685" custScaleY="49623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A9E17E9-A169-457D-A694-EB93C2313CD6}" type="pres">
      <dgm:prSet presAssocID="{3F191277-BA7A-42FF-AA20-D84E1DC599A2}" presName="spacing" presStyleCnt="0"/>
      <dgm:spPr/>
    </dgm:pt>
    <dgm:pt modelId="{10C19E69-752A-465F-A595-9591123527F7}" type="pres">
      <dgm:prSet presAssocID="{50ABBD90-F05D-431E-B808-DAF9F7A5D9CF}" presName="linNode" presStyleCnt="0"/>
      <dgm:spPr/>
    </dgm:pt>
    <dgm:pt modelId="{4C761183-6172-4B52-8051-C3833AFDB7B9}" type="pres">
      <dgm:prSet presAssocID="{50ABBD90-F05D-431E-B808-DAF9F7A5D9CF}" presName="parentShp" presStyleLbl="node1" presStyleIdx="1" presStyleCnt="3" custScaleX="205660" custScaleY="97979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4CBDBA82-E32B-4A43-821F-EB106E4022C3}" type="pres">
      <dgm:prSet presAssocID="{50ABBD90-F05D-431E-B808-DAF9F7A5D9CF}" presName="childShp" presStyleLbl="bgAccFollowNode1" presStyleIdx="1" presStyleCnt="3">
        <dgm:presLayoutVars>
          <dgm:bulletEnabled val="1"/>
        </dgm:presLayoutVars>
      </dgm:prSet>
      <dgm:spPr/>
    </dgm:pt>
    <dgm:pt modelId="{37BE37B3-2AB1-4881-99D9-797FD33DF9CD}" type="pres">
      <dgm:prSet presAssocID="{C9501130-06DE-428C-B3F9-1D1657073FEE}" presName="spacing" presStyleCnt="0"/>
      <dgm:spPr/>
    </dgm:pt>
    <dgm:pt modelId="{27472929-224C-45BB-8F2D-59FC2DEA3794}" type="pres">
      <dgm:prSet presAssocID="{96B5D0C8-FB5F-419D-B4E1-1EAFB7B9F0EB}" presName="linNode" presStyleCnt="0"/>
      <dgm:spPr/>
    </dgm:pt>
    <dgm:pt modelId="{135772D9-7F23-4BC5-BF05-3401F2EFB9E8}" type="pres">
      <dgm:prSet presAssocID="{96B5D0C8-FB5F-419D-B4E1-1EAFB7B9F0EB}" presName="parentShp" presStyleLbl="node1" presStyleIdx="2" presStyleCnt="3" custScaleX="205660" custScaleY="95958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E305BDE-4DE5-4CD4-855A-53E7FBF77E0E}" type="pres">
      <dgm:prSet presAssocID="{96B5D0C8-FB5F-419D-B4E1-1EAFB7B9F0EB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3174F751-9C5C-4EEA-8B85-76C56801A685}" srcId="{5FE78116-29B7-4E20-91E4-513061BFCB7F}" destId="{96B5D0C8-FB5F-419D-B4E1-1EAFB7B9F0EB}" srcOrd="2" destOrd="0" parTransId="{AB9BDBD6-A8FD-4616-BACF-D9BD6DD9BBD8}" sibTransId="{3CFDD0B4-1ADF-4413-BA45-89FAF8BB3127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42F255FF-EA16-487C-B2AC-D2058DA60531}" srcId="{5FE78116-29B7-4E20-91E4-513061BFCB7F}" destId="{50ABBD90-F05D-431E-B808-DAF9F7A5D9CF}" srcOrd="1" destOrd="0" parTransId="{A8A9D0F9-BC2F-4270-B94B-04CB73C32555}" sibTransId="{C9501130-06DE-428C-B3F9-1D1657073FEE}"/>
    <dgm:cxn modelId="{E93DBDCA-CB14-47E9-9FA7-6A7AA04350FC}" type="presOf" srcId="{9BA32B12-FD92-4EAB-AC8B-A78DEC18D147}" destId="{0EE78B38-3E06-41B0-94B5-173637A36ACD}" srcOrd="0" destOrd="0" presId="urn:microsoft.com/office/officeart/2005/8/layout/vList6"/>
    <dgm:cxn modelId="{946DDC7E-D330-4897-BC22-011D8E015991}" type="presOf" srcId="{96B5D0C8-FB5F-419D-B4E1-1EAFB7B9F0EB}" destId="{135772D9-7F23-4BC5-BF05-3401F2EFB9E8}" srcOrd="0" destOrd="0" presId="urn:microsoft.com/office/officeart/2005/8/layout/vList6"/>
    <dgm:cxn modelId="{9B82EE06-CDAD-48EB-B74D-6C16E04FF3B5}" type="presOf" srcId="{50ABBD90-F05D-431E-B808-DAF9F7A5D9CF}" destId="{4C761183-6172-4B52-8051-C3833AFDB7B9}" srcOrd="0" destOrd="0" presId="urn:microsoft.com/office/officeart/2005/8/layout/vList6"/>
    <dgm:cxn modelId="{D7ED4515-218F-493E-A1A8-FCFA8CE27062}" type="presOf" srcId="{6BB0A6DC-FD87-4FD8-9CE9-EB816507B98F}" destId="{E4DE6F28-9CD4-4083-8B7A-4B3468A2E213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F6F35C67-BF93-4386-B6BE-7AA95FA01FE1}" type="presOf" srcId="{5FE78116-29B7-4E20-91E4-513061BFCB7F}" destId="{FD073089-7D13-4225-86D7-02CDFFB0C4F3}" srcOrd="0" destOrd="0" presId="urn:microsoft.com/office/officeart/2005/8/layout/vList6"/>
    <dgm:cxn modelId="{620A2EF7-0854-43DF-BDF1-1E10E7C830AE}" type="presParOf" srcId="{FD073089-7D13-4225-86D7-02CDFFB0C4F3}" destId="{26D1B9CD-7B35-4BD4-9B6B-8A6800B6C497}" srcOrd="0" destOrd="0" presId="urn:microsoft.com/office/officeart/2005/8/layout/vList6"/>
    <dgm:cxn modelId="{0F12B637-559B-4123-9577-74A8A367F058}" type="presParOf" srcId="{26D1B9CD-7B35-4BD4-9B6B-8A6800B6C497}" destId="{E4DE6F28-9CD4-4083-8B7A-4B3468A2E213}" srcOrd="0" destOrd="0" presId="urn:microsoft.com/office/officeart/2005/8/layout/vList6"/>
    <dgm:cxn modelId="{E9AE4BD7-8044-4371-BD6A-7AC70B007572}" type="presParOf" srcId="{26D1B9CD-7B35-4BD4-9B6B-8A6800B6C497}" destId="{0EE78B38-3E06-41B0-94B5-173637A36ACD}" srcOrd="1" destOrd="0" presId="urn:microsoft.com/office/officeart/2005/8/layout/vList6"/>
    <dgm:cxn modelId="{FC9F56CE-EFC0-49A3-89A2-F045B6272A62}" type="presParOf" srcId="{FD073089-7D13-4225-86D7-02CDFFB0C4F3}" destId="{CA9E17E9-A169-457D-A694-EB93C2313CD6}" srcOrd="1" destOrd="0" presId="urn:microsoft.com/office/officeart/2005/8/layout/vList6"/>
    <dgm:cxn modelId="{3E47AF3F-A6B1-4609-864E-322120733FB4}" type="presParOf" srcId="{FD073089-7D13-4225-86D7-02CDFFB0C4F3}" destId="{10C19E69-752A-465F-A595-9591123527F7}" srcOrd="2" destOrd="0" presId="urn:microsoft.com/office/officeart/2005/8/layout/vList6"/>
    <dgm:cxn modelId="{A9410680-16DE-4F62-8618-677B835E254D}" type="presParOf" srcId="{10C19E69-752A-465F-A595-9591123527F7}" destId="{4C761183-6172-4B52-8051-C3833AFDB7B9}" srcOrd="0" destOrd="0" presId="urn:microsoft.com/office/officeart/2005/8/layout/vList6"/>
    <dgm:cxn modelId="{554C4AF1-FE6E-497E-94AA-57F20848BE8D}" type="presParOf" srcId="{10C19E69-752A-465F-A595-9591123527F7}" destId="{4CBDBA82-E32B-4A43-821F-EB106E4022C3}" srcOrd="1" destOrd="0" presId="urn:microsoft.com/office/officeart/2005/8/layout/vList6"/>
    <dgm:cxn modelId="{49F03853-1B13-4B98-82A4-49BA06DFAC08}" type="presParOf" srcId="{FD073089-7D13-4225-86D7-02CDFFB0C4F3}" destId="{37BE37B3-2AB1-4881-99D9-797FD33DF9CD}" srcOrd="3" destOrd="0" presId="urn:microsoft.com/office/officeart/2005/8/layout/vList6"/>
    <dgm:cxn modelId="{475C5591-2889-4804-B283-BE67BAFEDF6E}" type="presParOf" srcId="{FD073089-7D13-4225-86D7-02CDFFB0C4F3}" destId="{27472929-224C-45BB-8F2D-59FC2DEA3794}" srcOrd="4" destOrd="0" presId="urn:microsoft.com/office/officeart/2005/8/layout/vList6"/>
    <dgm:cxn modelId="{F7273C43-E7E4-4500-8A0C-FC0CB279407A}" type="presParOf" srcId="{27472929-224C-45BB-8F2D-59FC2DEA3794}" destId="{135772D9-7F23-4BC5-BF05-3401F2EFB9E8}" srcOrd="0" destOrd="0" presId="urn:microsoft.com/office/officeart/2005/8/layout/vList6"/>
    <dgm:cxn modelId="{54220DEF-3378-4927-B650-D404A79C7E3B}" type="presParOf" srcId="{27472929-224C-45BB-8F2D-59FC2DEA3794}" destId="{7E305BDE-4DE5-4CD4-855A-53E7FBF77E0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process2" loCatId="process" qsTypeId="urn:microsoft.com/office/officeart/2005/8/quickstyle/simple5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chemeClr val="accent4">
                  <a:lumMod val="60000"/>
                  <a:lumOff val="40000"/>
                </a:schemeClr>
              </a:solidFill>
            </a:rPr>
            <a:t>Establishing a territory </a:t>
          </a:r>
        </a:p>
        <a:p>
          <a:pPr marL="177800" marR="0" indent="-17780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-   provide b/ground &amp; relevant info of the study</a:t>
          </a: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chemeClr val="accent4">
                  <a:lumMod val="60000"/>
                  <a:lumOff val="40000"/>
                </a:schemeClr>
              </a:solidFill>
            </a:rPr>
            <a:t>Establishing niche 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 point out limitations/weaknesses/gaps in previous research</a:t>
          </a:r>
          <a:endParaRPr lang="ms-MY" sz="16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chemeClr val="accent4">
                  <a:lumMod val="60000"/>
                  <a:lumOff val="40000"/>
                </a:schemeClr>
              </a:solidFill>
            </a:rPr>
            <a:t>Occupying niche 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2400" dirty="0" smtClean="0"/>
            <a:t>- </a:t>
          </a:r>
          <a:r>
            <a:rPr lang="en-US" sz="1600" dirty="0" smtClean="0"/>
            <a:t>describe your research &amp; its aims/achievements/findings</a:t>
          </a:r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8BBE80D4-9BBE-4470-B49B-2185D61D11CA}" type="pres">
      <dgm:prSet presAssocID="{5FE78116-29B7-4E20-91E4-513061BFCB7F}" presName="linearFlow" presStyleCnt="0">
        <dgm:presLayoutVars>
          <dgm:resizeHandles val="exact"/>
        </dgm:presLayoutVars>
      </dgm:prSet>
      <dgm:spPr/>
    </dgm:pt>
    <dgm:pt modelId="{186FE0AF-EC64-48BF-AE63-51DE671E7C36}" type="pres">
      <dgm:prSet presAssocID="{6BB0A6DC-FD87-4FD8-9CE9-EB816507B98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BC545265-2B81-43D6-A024-A9A19DC38BD4}" type="pres">
      <dgm:prSet presAssocID="{3F191277-BA7A-42FF-AA20-D84E1DC599A2}" presName="sibTrans" presStyleLbl="sibTrans2D1" presStyleIdx="0" presStyleCnt="2"/>
      <dgm:spPr/>
      <dgm:t>
        <a:bodyPr/>
        <a:lstStyle/>
        <a:p>
          <a:endParaRPr lang="ms-MY"/>
        </a:p>
      </dgm:t>
    </dgm:pt>
    <dgm:pt modelId="{C9CF13B9-0CC4-4C0F-8DCD-371F50B909D2}" type="pres">
      <dgm:prSet presAssocID="{3F191277-BA7A-42FF-AA20-D84E1DC599A2}" presName="connectorText" presStyleLbl="sibTrans2D1" presStyleIdx="0" presStyleCnt="2"/>
      <dgm:spPr/>
      <dgm:t>
        <a:bodyPr/>
        <a:lstStyle/>
        <a:p>
          <a:endParaRPr lang="ms-MY"/>
        </a:p>
      </dgm:t>
    </dgm:pt>
    <dgm:pt modelId="{C881157A-A906-4E90-B6EC-6631B5245B30}" type="pres">
      <dgm:prSet presAssocID="{4FEC3315-26F4-48AA-ABE7-67D78005528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BC6AD7E-04BB-4A84-A1EC-271ABDBB2305}" type="pres">
      <dgm:prSet presAssocID="{583FF5F1-C649-459F-81D2-E83E0C7EF52A}" presName="sibTrans" presStyleLbl="sibTrans2D1" presStyleIdx="1" presStyleCnt="2"/>
      <dgm:spPr/>
      <dgm:t>
        <a:bodyPr/>
        <a:lstStyle/>
        <a:p>
          <a:endParaRPr lang="ms-MY"/>
        </a:p>
      </dgm:t>
    </dgm:pt>
    <dgm:pt modelId="{A48DAAFB-F029-43D3-B390-832A8E1ED41E}" type="pres">
      <dgm:prSet presAssocID="{583FF5F1-C649-459F-81D2-E83E0C7EF52A}" presName="connectorText" presStyleLbl="sibTrans2D1" presStyleIdx="1" presStyleCnt="2"/>
      <dgm:spPr/>
      <dgm:t>
        <a:bodyPr/>
        <a:lstStyle/>
        <a:p>
          <a:endParaRPr lang="ms-MY"/>
        </a:p>
      </dgm:t>
    </dgm:pt>
    <dgm:pt modelId="{6378B02F-F3E0-4600-9778-E8C4359DE598}" type="pres">
      <dgm:prSet presAssocID="{50ABBD90-F05D-431E-B808-DAF9F7A5D9C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AA429AF5-CF08-4B81-864B-766B82B78B14}" type="presOf" srcId="{583FF5F1-C649-459F-81D2-E83E0C7EF52A}" destId="{8BC6AD7E-04BB-4A84-A1EC-271ABDBB2305}" srcOrd="0" destOrd="0" presId="urn:microsoft.com/office/officeart/2005/8/layout/process2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871F0D54-F2F9-46EF-ABED-E57358796C65}" type="presOf" srcId="{6BB0A6DC-FD87-4FD8-9CE9-EB816507B98F}" destId="{186FE0AF-EC64-48BF-AE63-51DE671E7C36}" srcOrd="0" destOrd="0" presId="urn:microsoft.com/office/officeart/2005/8/layout/process2"/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42F255FF-EA16-487C-B2AC-D2058DA60531}" srcId="{5FE78116-29B7-4E20-91E4-513061BFCB7F}" destId="{50ABBD90-F05D-431E-B808-DAF9F7A5D9CF}" srcOrd="2" destOrd="0" parTransId="{A8A9D0F9-BC2F-4270-B94B-04CB73C32555}" sibTransId="{C9501130-06DE-428C-B3F9-1D1657073FEE}"/>
    <dgm:cxn modelId="{07602CF5-6BB4-4F4F-824F-BE153A558BA4}" type="presOf" srcId="{3F191277-BA7A-42FF-AA20-D84E1DC599A2}" destId="{BC545265-2B81-43D6-A024-A9A19DC38BD4}" srcOrd="0" destOrd="0" presId="urn:microsoft.com/office/officeart/2005/8/layout/process2"/>
    <dgm:cxn modelId="{2083E6D5-68B7-42A5-ABF2-35E80B40D07D}" type="presOf" srcId="{583FF5F1-C649-459F-81D2-E83E0C7EF52A}" destId="{A48DAAFB-F029-43D3-B390-832A8E1ED41E}" srcOrd="1" destOrd="0" presId="urn:microsoft.com/office/officeart/2005/8/layout/process2"/>
    <dgm:cxn modelId="{60560F04-7FC5-4CB5-B5C8-E76A272F2E01}" type="presOf" srcId="{50ABBD90-F05D-431E-B808-DAF9F7A5D9CF}" destId="{6378B02F-F3E0-4600-9778-E8C4359DE598}" srcOrd="0" destOrd="0" presId="urn:microsoft.com/office/officeart/2005/8/layout/process2"/>
    <dgm:cxn modelId="{1649EDAF-0203-4CE1-8788-1E9B735B2286}" type="presOf" srcId="{3F191277-BA7A-42FF-AA20-D84E1DC599A2}" destId="{C9CF13B9-0CC4-4C0F-8DCD-371F50B909D2}" srcOrd="1" destOrd="0" presId="urn:microsoft.com/office/officeart/2005/8/layout/process2"/>
    <dgm:cxn modelId="{C46797CD-F162-4C42-B5B9-32D9B9A79A9D}" type="presOf" srcId="{4FEC3315-26F4-48AA-ABE7-67D78005528B}" destId="{C881157A-A906-4E90-B6EC-6631B5245B30}" srcOrd="0" destOrd="0" presId="urn:microsoft.com/office/officeart/2005/8/layout/process2"/>
    <dgm:cxn modelId="{F31DE75C-4C4C-44B6-8079-611693497AC9}" type="presOf" srcId="{5FE78116-29B7-4E20-91E4-513061BFCB7F}" destId="{8BBE80D4-9BBE-4470-B49B-2185D61D11CA}" srcOrd="0" destOrd="0" presId="urn:microsoft.com/office/officeart/2005/8/layout/process2"/>
    <dgm:cxn modelId="{FEADFB0D-5913-4037-B36B-F809906F5255}" type="presParOf" srcId="{8BBE80D4-9BBE-4470-B49B-2185D61D11CA}" destId="{186FE0AF-EC64-48BF-AE63-51DE671E7C36}" srcOrd="0" destOrd="0" presId="urn:microsoft.com/office/officeart/2005/8/layout/process2"/>
    <dgm:cxn modelId="{8DB3C3BD-8D07-4DA7-B2A3-F287D38E8206}" type="presParOf" srcId="{8BBE80D4-9BBE-4470-B49B-2185D61D11CA}" destId="{BC545265-2B81-43D6-A024-A9A19DC38BD4}" srcOrd="1" destOrd="0" presId="urn:microsoft.com/office/officeart/2005/8/layout/process2"/>
    <dgm:cxn modelId="{54BFFA65-C847-470C-B9CC-E2E1F0D9BA2C}" type="presParOf" srcId="{BC545265-2B81-43D6-A024-A9A19DC38BD4}" destId="{C9CF13B9-0CC4-4C0F-8DCD-371F50B909D2}" srcOrd="0" destOrd="0" presId="urn:microsoft.com/office/officeart/2005/8/layout/process2"/>
    <dgm:cxn modelId="{59E34B0E-9FDB-4B16-8F16-EB53F52E208D}" type="presParOf" srcId="{8BBE80D4-9BBE-4470-B49B-2185D61D11CA}" destId="{C881157A-A906-4E90-B6EC-6631B5245B30}" srcOrd="2" destOrd="0" presId="urn:microsoft.com/office/officeart/2005/8/layout/process2"/>
    <dgm:cxn modelId="{7FD196CB-6223-4FF1-A4A1-6120C1A6E54B}" type="presParOf" srcId="{8BBE80D4-9BBE-4470-B49B-2185D61D11CA}" destId="{8BC6AD7E-04BB-4A84-A1EC-271ABDBB2305}" srcOrd="3" destOrd="0" presId="urn:microsoft.com/office/officeart/2005/8/layout/process2"/>
    <dgm:cxn modelId="{81767D8D-31FF-40EA-8AB4-B96E27B43FE7}" type="presParOf" srcId="{8BC6AD7E-04BB-4A84-A1EC-271ABDBB2305}" destId="{A48DAAFB-F029-43D3-B390-832A8E1ED41E}" srcOrd="0" destOrd="0" presId="urn:microsoft.com/office/officeart/2005/8/layout/process2"/>
    <dgm:cxn modelId="{D38ACE5C-4FEC-4584-AAD3-0C2A60D71E1A}" type="presParOf" srcId="{8BBE80D4-9BBE-4470-B49B-2185D61D11CA}" destId="{6378B02F-F3E0-4600-9778-E8C4359DE598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rgbClr val="FFFF00"/>
              </a:solidFill>
            </a:rPr>
            <a:t>Introduction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800" dirty="0" smtClean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600"/>
            </a:spcAft>
          </a:pPr>
          <a:r>
            <a:rPr lang="en-US" sz="2400" dirty="0" smtClean="0">
              <a:solidFill>
                <a:srgbClr val="FFFF00"/>
              </a:solidFill>
            </a:rPr>
            <a:t>Method</a:t>
          </a:r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EF12873E-F3C2-4510-8E82-0B51A9E71BD4}">
      <dgm:prSet custT="1"/>
      <dgm:spPr/>
      <dgm:t>
        <a:bodyPr/>
        <a:lstStyle/>
        <a:p>
          <a:pPr algn="ctr"/>
          <a:r>
            <a:rPr lang="en-US" sz="2400" dirty="0" smtClean="0">
              <a:solidFill>
                <a:srgbClr val="FFFF00"/>
              </a:solidFill>
            </a:rPr>
            <a:t>Results</a:t>
          </a:r>
        </a:p>
      </dgm:t>
    </dgm:pt>
    <dgm:pt modelId="{CD523300-5828-4834-AE06-79182CE7E747}" type="parTrans" cxnId="{C324107D-2FA3-4C35-A742-28257885689B}">
      <dgm:prSet/>
      <dgm:spPr/>
      <dgm:t>
        <a:bodyPr/>
        <a:lstStyle/>
        <a:p>
          <a:endParaRPr lang="ms-MY"/>
        </a:p>
      </dgm:t>
    </dgm:pt>
    <dgm:pt modelId="{FB11748C-8D46-4E3A-ADBD-77F09CD6E8E2}" type="sibTrans" cxnId="{C324107D-2FA3-4C35-A742-28257885689B}">
      <dgm:prSet/>
      <dgm:spPr/>
      <dgm:t>
        <a:bodyPr/>
        <a:lstStyle/>
        <a:p>
          <a:endParaRPr lang="ms-MY"/>
        </a:p>
      </dgm:t>
    </dgm:pt>
    <dgm:pt modelId="{1C2B5243-00DF-4311-8444-781EC405DB92}">
      <dgm:prSet custT="1"/>
      <dgm:spPr/>
      <dgm:t>
        <a:bodyPr/>
        <a:lstStyle/>
        <a:p>
          <a:pPr algn="ctr"/>
          <a:r>
            <a:rPr lang="en-US" sz="2400" dirty="0" smtClean="0">
              <a:solidFill>
                <a:srgbClr val="FFFF00"/>
              </a:solidFill>
            </a:rPr>
            <a:t>Discussion</a:t>
          </a:r>
        </a:p>
      </dgm:t>
    </dgm:pt>
    <dgm:pt modelId="{3C9A654B-1713-499B-A788-6D27FC3579FA}" type="parTrans" cxnId="{7BBA44A4-D12F-48C3-8E49-AFDBC9D32BBD}">
      <dgm:prSet/>
      <dgm:spPr/>
      <dgm:t>
        <a:bodyPr/>
        <a:lstStyle/>
        <a:p>
          <a:endParaRPr lang="ms-MY"/>
        </a:p>
      </dgm:t>
    </dgm:pt>
    <dgm:pt modelId="{C3BE3277-E726-4C81-B42E-9517DA5E160E}" type="sibTrans" cxnId="{7BBA44A4-D12F-48C3-8E49-AFDBC9D32BBD}">
      <dgm:prSet/>
      <dgm:spPr/>
      <dgm:t>
        <a:bodyPr/>
        <a:lstStyle/>
        <a:p>
          <a:endParaRPr lang="ms-MY"/>
        </a:p>
      </dgm:t>
    </dgm:pt>
    <dgm:pt modelId="{14E41718-B324-443B-B531-FE2F8CD692B0}" type="pres">
      <dgm:prSet presAssocID="{5FE78116-29B7-4E20-91E4-513061BFCB7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52C725CE-015D-4AE2-993B-372B65BF9EB8}" type="pres">
      <dgm:prSet presAssocID="{5FE78116-29B7-4E20-91E4-513061BFCB7F}" presName="arrow" presStyleLbl="bgShp" presStyleIdx="0" presStyleCnt="1"/>
      <dgm:spPr/>
    </dgm:pt>
    <dgm:pt modelId="{02C98FF3-6EC2-4DB8-946A-7F184D2CEAB5}" type="pres">
      <dgm:prSet presAssocID="{5FE78116-29B7-4E20-91E4-513061BFCB7F}" presName="linearProcess" presStyleCnt="0"/>
      <dgm:spPr/>
    </dgm:pt>
    <dgm:pt modelId="{C86BC34F-F418-44CF-A930-799F3CF600B5}" type="pres">
      <dgm:prSet presAssocID="{4FEC3315-26F4-48AA-ABE7-67D78005528B}" presName="textNode" presStyleLbl="node1" presStyleIdx="0" presStyleCnt="4" custScaleX="52529" custScaleY="9226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5626A60-AAD0-4DFF-A785-6C980D12ECDA}" type="pres">
      <dgm:prSet presAssocID="{583FF5F1-C649-459F-81D2-E83E0C7EF52A}" presName="sibTrans" presStyleCnt="0"/>
      <dgm:spPr/>
    </dgm:pt>
    <dgm:pt modelId="{0AC8B03C-0D05-4A5E-A027-C938ACBF169E}" type="pres">
      <dgm:prSet presAssocID="{50ABBD90-F05D-431E-B808-DAF9F7A5D9CF}" presName="textNode" presStyleLbl="node1" presStyleIdx="1" presStyleCnt="4" custScaleX="50083" custScaleY="90937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1A523FF-61E4-4DA1-BAEB-C0A44C2F148E}" type="pres">
      <dgm:prSet presAssocID="{C9501130-06DE-428C-B3F9-1D1657073FEE}" presName="sibTrans" presStyleCnt="0"/>
      <dgm:spPr/>
    </dgm:pt>
    <dgm:pt modelId="{8000FD18-B9DC-4596-B379-3256A5B57498}" type="pres">
      <dgm:prSet presAssocID="{EF12873E-F3C2-4510-8E82-0B51A9E71BD4}" presName="textNode" presStyleLbl="node1" presStyleIdx="2" presStyleCnt="4" custScaleX="55468" custScaleY="91379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800EC40-E033-4F86-B066-753F79C2364B}" type="pres">
      <dgm:prSet presAssocID="{FB11748C-8D46-4E3A-ADBD-77F09CD6E8E2}" presName="sibTrans" presStyleCnt="0"/>
      <dgm:spPr/>
    </dgm:pt>
    <dgm:pt modelId="{7012C0F9-19BF-4F39-8C2E-18658FBEF484}" type="pres">
      <dgm:prSet presAssocID="{1C2B5243-00DF-4311-8444-781EC405DB92}" presName="textNode" presStyleLbl="node1" presStyleIdx="3" presStyleCnt="4" custScaleX="55468" custScaleY="89608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7BBA44A4-D12F-48C3-8E49-AFDBC9D32BBD}" srcId="{5FE78116-29B7-4E20-91E4-513061BFCB7F}" destId="{1C2B5243-00DF-4311-8444-781EC405DB92}" srcOrd="3" destOrd="0" parTransId="{3C9A654B-1713-499B-A788-6D27FC3579FA}" sibTransId="{C3BE3277-E726-4C81-B42E-9517DA5E160E}"/>
    <dgm:cxn modelId="{A31CD7D2-8B06-446E-BE84-770167121452}" srcId="{5FE78116-29B7-4E20-91E4-513061BFCB7F}" destId="{4FEC3315-26F4-48AA-ABE7-67D78005528B}" srcOrd="0" destOrd="0" parTransId="{5103CD73-8B0F-4806-A6FE-6109BCA12BCF}" sibTransId="{583FF5F1-C649-459F-81D2-E83E0C7EF52A}"/>
    <dgm:cxn modelId="{7D2D604B-5638-4892-ACE0-9B04736A72D6}" type="presOf" srcId="{5FE78116-29B7-4E20-91E4-513061BFCB7F}" destId="{14E41718-B324-443B-B531-FE2F8CD692B0}" srcOrd="0" destOrd="0" presId="urn:microsoft.com/office/officeart/2005/8/layout/hProcess9"/>
    <dgm:cxn modelId="{42F255FF-EA16-487C-B2AC-D2058DA60531}" srcId="{5FE78116-29B7-4E20-91E4-513061BFCB7F}" destId="{50ABBD90-F05D-431E-B808-DAF9F7A5D9CF}" srcOrd="1" destOrd="0" parTransId="{A8A9D0F9-BC2F-4270-B94B-04CB73C32555}" sibTransId="{C9501130-06DE-428C-B3F9-1D1657073FEE}"/>
    <dgm:cxn modelId="{C324107D-2FA3-4C35-A742-28257885689B}" srcId="{5FE78116-29B7-4E20-91E4-513061BFCB7F}" destId="{EF12873E-F3C2-4510-8E82-0B51A9E71BD4}" srcOrd="2" destOrd="0" parTransId="{CD523300-5828-4834-AE06-79182CE7E747}" sibTransId="{FB11748C-8D46-4E3A-ADBD-77F09CD6E8E2}"/>
    <dgm:cxn modelId="{7B8A88F7-3EA9-4C44-8280-F540DC77FA23}" type="presOf" srcId="{EF12873E-F3C2-4510-8E82-0B51A9E71BD4}" destId="{8000FD18-B9DC-4596-B379-3256A5B57498}" srcOrd="0" destOrd="0" presId="urn:microsoft.com/office/officeart/2005/8/layout/hProcess9"/>
    <dgm:cxn modelId="{0DE52B18-3504-4CBD-8C09-3AC6D141B83D}" type="presOf" srcId="{1C2B5243-00DF-4311-8444-781EC405DB92}" destId="{7012C0F9-19BF-4F39-8C2E-18658FBEF484}" srcOrd="0" destOrd="0" presId="urn:microsoft.com/office/officeart/2005/8/layout/hProcess9"/>
    <dgm:cxn modelId="{480CB0DC-C100-4ACA-8B22-1326131D4532}" type="presOf" srcId="{50ABBD90-F05D-431E-B808-DAF9F7A5D9CF}" destId="{0AC8B03C-0D05-4A5E-A027-C938ACBF169E}" srcOrd="0" destOrd="0" presId="urn:microsoft.com/office/officeart/2005/8/layout/hProcess9"/>
    <dgm:cxn modelId="{B3B2A000-A688-40F7-A713-A26A3D98B2AE}" type="presOf" srcId="{4FEC3315-26F4-48AA-ABE7-67D78005528B}" destId="{C86BC34F-F418-44CF-A930-799F3CF600B5}" srcOrd="0" destOrd="0" presId="urn:microsoft.com/office/officeart/2005/8/layout/hProcess9"/>
    <dgm:cxn modelId="{FF2B5AE3-89BD-48B7-9D7B-1A4E1E6F622B}" type="presParOf" srcId="{14E41718-B324-443B-B531-FE2F8CD692B0}" destId="{52C725CE-015D-4AE2-993B-372B65BF9EB8}" srcOrd="0" destOrd="0" presId="urn:microsoft.com/office/officeart/2005/8/layout/hProcess9"/>
    <dgm:cxn modelId="{6D433E92-920C-42A9-BA88-CFF62A98EA9E}" type="presParOf" srcId="{14E41718-B324-443B-B531-FE2F8CD692B0}" destId="{02C98FF3-6EC2-4DB8-946A-7F184D2CEAB5}" srcOrd="1" destOrd="0" presId="urn:microsoft.com/office/officeart/2005/8/layout/hProcess9"/>
    <dgm:cxn modelId="{00DB59A9-5417-4343-A075-078DA44041E6}" type="presParOf" srcId="{02C98FF3-6EC2-4DB8-946A-7F184D2CEAB5}" destId="{C86BC34F-F418-44CF-A930-799F3CF600B5}" srcOrd="0" destOrd="0" presId="urn:microsoft.com/office/officeart/2005/8/layout/hProcess9"/>
    <dgm:cxn modelId="{CF65680F-EC3A-4AF3-AF21-E514309ACFF9}" type="presParOf" srcId="{02C98FF3-6EC2-4DB8-946A-7F184D2CEAB5}" destId="{75626A60-AAD0-4DFF-A785-6C980D12ECDA}" srcOrd="1" destOrd="0" presId="urn:microsoft.com/office/officeart/2005/8/layout/hProcess9"/>
    <dgm:cxn modelId="{A1C75191-C932-4299-8178-B7BB19C38B41}" type="presParOf" srcId="{02C98FF3-6EC2-4DB8-946A-7F184D2CEAB5}" destId="{0AC8B03C-0D05-4A5E-A027-C938ACBF169E}" srcOrd="2" destOrd="0" presId="urn:microsoft.com/office/officeart/2005/8/layout/hProcess9"/>
    <dgm:cxn modelId="{5AEF9716-B70E-4BAC-8C81-261BC7A050A4}" type="presParOf" srcId="{02C98FF3-6EC2-4DB8-946A-7F184D2CEAB5}" destId="{01A523FF-61E4-4DA1-BAEB-C0A44C2F148E}" srcOrd="3" destOrd="0" presId="urn:microsoft.com/office/officeart/2005/8/layout/hProcess9"/>
    <dgm:cxn modelId="{31C583F6-F026-42C6-AB4A-26C52BF929A5}" type="presParOf" srcId="{02C98FF3-6EC2-4DB8-946A-7F184D2CEAB5}" destId="{8000FD18-B9DC-4596-B379-3256A5B57498}" srcOrd="4" destOrd="0" presId="urn:microsoft.com/office/officeart/2005/8/layout/hProcess9"/>
    <dgm:cxn modelId="{160BE547-C7B9-4E70-8C25-D4C60B4C4038}" type="presParOf" srcId="{02C98FF3-6EC2-4DB8-946A-7F184D2CEAB5}" destId="{8800EC40-E033-4F86-B066-753F79C2364B}" srcOrd="5" destOrd="0" presId="urn:microsoft.com/office/officeart/2005/8/layout/hProcess9"/>
    <dgm:cxn modelId="{D5527E65-52A8-4E01-BD7C-DD18403817CB}" type="presParOf" srcId="{02C98FF3-6EC2-4DB8-946A-7F184D2CEAB5}" destId="{7012C0F9-19BF-4F39-8C2E-18658FBEF484}" srcOrd="6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Introduction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dirty="0" smtClean="0">
              <a:solidFill>
                <a:schemeClr val="tx1"/>
              </a:solidFill>
            </a:rPr>
            <a:t>-  outline purpose, objective, goal </a:t>
          </a: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dirty="0" smtClean="0">
              <a:solidFill>
                <a:schemeClr val="tx1"/>
              </a:solidFill>
            </a:rPr>
            <a:t>-  state the problem to be solved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0685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35BFE603-1803-41A8-961B-28B00426F58E}" type="presOf" srcId="{6BB0A6DC-FD87-4FD8-9CE9-EB816507B98F}" destId="{E4DE6F28-9CD4-4083-8B7A-4B3468A2E213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2D6C0490-F9E7-48D2-B087-BFB0A85ACDE2}" type="presOf" srcId="{5FE78116-29B7-4E20-91E4-513061BFCB7F}" destId="{FD073089-7D13-4225-86D7-02CDFFB0C4F3}" srcOrd="0" destOrd="0" presId="urn:microsoft.com/office/officeart/2005/8/layout/vList6"/>
    <dgm:cxn modelId="{0647BA6E-C8E6-4D59-9F39-7AA6B95C743A}" type="presOf" srcId="{9BA32B12-FD92-4EAB-AC8B-A78DEC18D147}" destId="{0EE78B38-3E06-41B0-94B5-173637A36ACD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FB65EB79-7CF7-4758-A27C-C851E1DC61DD}" type="presParOf" srcId="{FD073089-7D13-4225-86D7-02CDFFB0C4F3}" destId="{26D1B9CD-7B35-4BD4-9B6B-8A6800B6C497}" srcOrd="0" destOrd="0" presId="urn:microsoft.com/office/officeart/2005/8/layout/vList6"/>
    <dgm:cxn modelId="{D076214C-0A5B-457F-89F2-54C72755C26C}" type="presParOf" srcId="{26D1B9CD-7B35-4BD4-9B6B-8A6800B6C497}" destId="{E4DE6F28-9CD4-4083-8B7A-4B3468A2E213}" srcOrd="0" destOrd="0" presId="urn:microsoft.com/office/officeart/2005/8/layout/vList6"/>
    <dgm:cxn modelId="{235A0FBD-9954-479D-A607-44C6257AE019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Method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0" dirty="0" smtClean="0">
              <a:solidFill>
                <a:schemeClr val="tx1"/>
              </a:solidFill>
            </a:rPr>
            <a:t>-  indicate the way the problem has been studied</a:t>
          </a: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0" dirty="0" smtClean="0">
              <a:solidFill>
                <a:schemeClr val="tx1"/>
              </a:solidFill>
            </a:rPr>
            <a:t>-  state the data used and methodology followed</a:t>
          </a:r>
        </a:p>
        <a:p>
          <a:pPr marL="182563" indent="-182563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b="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0685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1036E7AB-BF4F-4484-A974-6591A2DB9506}" type="presOf" srcId="{9BA32B12-FD92-4EAB-AC8B-A78DEC18D147}" destId="{0EE78B38-3E06-41B0-94B5-173637A36ACD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E744F9F4-44A9-4454-886C-E88379298FD5}" type="presOf" srcId="{6BB0A6DC-FD87-4FD8-9CE9-EB816507B98F}" destId="{E4DE6F28-9CD4-4083-8B7A-4B3468A2E213}" srcOrd="0" destOrd="0" presId="urn:microsoft.com/office/officeart/2005/8/layout/vList6"/>
    <dgm:cxn modelId="{EB5ECF7F-1342-4FB4-BA64-ADE3892B8CBA}" type="presOf" srcId="{5FE78116-29B7-4E20-91E4-513061BFCB7F}" destId="{FD073089-7D13-4225-86D7-02CDFFB0C4F3}" srcOrd="0" destOrd="0" presId="urn:microsoft.com/office/officeart/2005/8/layout/vList6"/>
    <dgm:cxn modelId="{25A664B8-CC84-4A70-9BCA-82DCD09F55D0}" type="presParOf" srcId="{FD073089-7D13-4225-86D7-02CDFFB0C4F3}" destId="{26D1B9CD-7B35-4BD4-9B6B-8A6800B6C497}" srcOrd="0" destOrd="0" presId="urn:microsoft.com/office/officeart/2005/8/layout/vList6"/>
    <dgm:cxn modelId="{2FE9072A-4865-48FF-A6E2-8DBD0A69BAFE}" type="presParOf" srcId="{26D1B9CD-7B35-4BD4-9B6B-8A6800B6C497}" destId="{E4DE6F28-9CD4-4083-8B7A-4B3468A2E213}" srcOrd="0" destOrd="0" presId="urn:microsoft.com/office/officeart/2005/8/layout/vList6"/>
    <dgm:cxn modelId="{B83FA9A6-CD75-426E-B5F3-6C120784AD79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Results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0" dirty="0" smtClean="0">
              <a:solidFill>
                <a:schemeClr val="tx1"/>
              </a:solidFill>
            </a:rPr>
            <a:t>-  state the main findings or accomplishments</a:t>
          </a: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b="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0685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2D2088D0-7085-4383-8D5F-7A36EE80D657}" type="presOf" srcId="{6BB0A6DC-FD87-4FD8-9CE9-EB816507B98F}" destId="{E4DE6F28-9CD4-4083-8B7A-4B3468A2E213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B40C1999-5E57-4CFA-884F-434551CB721F}" type="presOf" srcId="{9BA32B12-FD92-4EAB-AC8B-A78DEC18D147}" destId="{0EE78B38-3E06-41B0-94B5-173637A36ACD}" srcOrd="0" destOrd="0" presId="urn:microsoft.com/office/officeart/2005/8/layout/vList6"/>
    <dgm:cxn modelId="{0BCCE745-3190-4FB3-80AE-AB840415857E}" type="presOf" srcId="{5FE78116-29B7-4E20-91E4-513061BFCB7F}" destId="{FD073089-7D13-4225-86D7-02CDFFB0C4F3}" srcOrd="0" destOrd="0" presId="urn:microsoft.com/office/officeart/2005/8/layout/vList6"/>
    <dgm:cxn modelId="{03CC3B85-454D-4012-8F1D-257078C54422}" type="presParOf" srcId="{FD073089-7D13-4225-86D7-02CDFFB0C4F3}" destId="{26D1B9CD-7B35-4BD4-9B6B-8A6800B6C497}" srcOrd="0" destOrd="0" presId="urn:microsoft.com/office/officeart/2005/8/layout/vList6"/>
    <dgm:cxn modelId="{28D2263C-F985-4278-96C6-39D9FA450F26}" type="presParOf" srcId="{26D1B9CD-7B35-4BD4-9B6B-8A6800B6C497}" destId="{E4DE6F28-9CD4-4083-8B7A-4B3468A2E213}" srcOrd="0" destOrd="0" presId="urn:microsoft.com/office/officeart/2005/8/layout/vList6"/>
    <dgm:cxn modelId="{C117D1E1-58CE-4A98-AB76-F89CA654099B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dirty="0" smtClean="0">
              <a:solidFill>
                <a:srgbClr val="C00000"/>
              </a:solidFill>
            </a:rPr>
            <a:t>Discussion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0" dirty="0" smtClean="0">
              <a:solidFill>
                <a:schemeClr val="tx1"/>
              </a:solidFill>
            </a:rPr>
            <a:t>-  interpret the results</a:t>
          </a: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0" dirty="0" smtClean="0">
              <a:solidFill>
                <a:schemeClr val="tx1"/>
              </a:solidFill>
            </a:rPr>
            <a:t>-  discuss applications/implications of the study</a:t>
          </a:r>
        </a:p>
        <a:p>
          <a:pPr marL="182563" indent="-182563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b="0" dirty="0" smtClean="0">
            <a:solidFill>
              <a:schemeClr val="tx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50685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Y="5022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2AA4E85A-49E6-4B8F-AD0A-BF48FA2DC5BF}" type="presOf" srcId="{5FE78116-29B7-4E20-91E4-513061BFCB7F}" destId="{FD073089-7D13-4225-86D7-02CDFFB0C4F3}" srcOrd="0" destOrd="0" presId="urn:microsoft.com/office/officeart/2005/8/layout/vList6"/>
    <dgm:cxn modelId="{86FE5144-2E0B-4930-B7A9-ABEF12A8F087}" type="presOf" srcId="{9BA32B12-FD92-4EAB-AC8B-A78DEC18D147}" destId="{0EE78B38-3E06-41B0-94B5-173637A36ACD}" srcOrd="0" destOrd="0" presId="urn:microsoft.com/office/officeart/2005/8/layout/vList6"/>
    <dgm:cxn modelId="{8ADB63D1-EB97-45A5-B6A1-3F13DFE713FB}" type="presOf" srcId="{6BB0A6DC-FD87-4FD8-9CE9-EB816507B98F}" destId="{E4DE6F28-9CD4-4083-8B7A-4B3468A2E213}" srcOrd="0" destOrd="0" presId="urn:microsoft.com/office/officeart/2005/8/layout/vList6"/>
    <dgm:cxn modelId="{B141576E-1D77-4B08-A1EE-3F15DB85DAC0}" type="presParOf" srcId="{FD073089-7D13-4225-86D7-02CDFFB0C4F3}" destId="{26D1B9CD-7B35-4BD4-9B6B-8A6800B6C497}" srcOrd="0" destOrd="0" presId="urn:microsoft.com/office/officeart/2005/8/layout/vList6"/>
    <dgm:cxn modelId="{3556EBA5-DEE0-4554-A3F4-41AFC1B1B677}" type="presParOf" srcId="{26D1B9CD-7B35-4BD4-9B6B-8A6800B6C497}" destId="{E4DE6F28-9CD4-4083-8B7A-4B3468A2E213}" srcOrd="0" destOrd="0" presId="urn:microsoft.com/office/officeart/2005/8/layout/vList6"/>
    <dgm:cxn modelId="{E56988C7-7BE7-457F-914E-66C2E9D7C2C7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Claiming centrality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dirty="0" smtClean="0"/>
            <a:t>-</a:t>
          </a:r>
          <a:r>
            <a:rPr lang="en-US" sz="1600" dirty="0" smtClean="0"/>
            <a:t> </a:t>
          </a:r>
          <a:r>
            <a:rPr lang="en-US" sz="1400" dirty="0" smtClean="0"/>
            <a:t>appeal to your audience/community</a:t>
          </a:r>
        </a:p>
        <a:p>
          <a:pPr marL="93663" marR="0" indent="-93663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dirty="0" smtClean="0"/>
            <a:t>- make claims that your topic is  significant in the body of knowledge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600" dirty="0" smtClean="0"/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Making topic generalization</a:t>
          </a:r>
        </a:p>
        <a:p>
          <a:pPr marL="93663" indent="-93663" algn="l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- statements on general knowledge/practices/phenomena re the topic</a:t>
          </a:r>
        </a:p>
        <a:p>
          <a:pPr marL="93663" indent="-93663" algn="l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- more neutral</a:t>
          </a:r>
          <a:endParaRPr lang="ms-MY" sz="14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Reviewing previous research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-  review items relevant to issue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-  what has been found/claimed?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-  who found/claimed it?</a:t>
          </a:r>
        </a:p>
        <a:p>
          <a:pPr marL="87313" indent="-87313" algn="l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-  and how does it direct/trigger your   study?</a:t>
          </a:r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3" custScaleX="196859" custScaleY="103969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A9E17E9-A169-457D-A694-EB93C2313CD6}" type="pres">
      <dgm:prSet presAssocID="{3F191277-BA7A-42FF-AA20-D84E1DC599A2}" presName="spacing" presStyleCnt="0"/>
      <dgm:spPr/>
    </dgm:pt>
    <dgm:pt modelId="{68FE6857-1F50-435C-8723-7D787661A4E3}" type="pres">
      <dgm:prSet presAssocID="{4FEC3315-26F4-48AA-ABE7-67D78005528B}" presName="linNode" presStyleCnt="0"/>
      <dgm:spPr/>
    </dgm:pt>
    <dgm:pt modelId="{1CA6CACB-DF6B-4A16-9F87-0EE9C17DEAB4}" type="pres">
      <dgm:prSet presAssocID="{4FEC3315-26F4-48AA-ABE7-67D78005528B}" presName="parentShp" presStyleLbl="node1" presStyleIdx="1" presStyleCnt="3" custScaleX="196859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3885F5F-34D6-47D0-BAFB-6DFD6A8A7C76}" type="pres">
      <dgm:prSet presAssocID="{4FEC3315-26F4-48AA-ABE7-67D78005528B}" presName="childShp" presStyleLbl="bgAccFollowNode1" presStyleIdx="1" presStyleCnt="3">
        <dgm:presLayoutVars>
          <dgm:bulletEnabled val="1"/>
        </dgm:presLayoutVars>
      </dgm:prSet>
      <dgm:spPr/>
    </dgm:pt>
    <dgm:pt modelId="{D15F6DD5-5531-4812-8CA2-619E30054922}" type="pres">
      <dgm:prSet presAssocID="{583FF5F1-C649-459F-81D2-E83E0C7EF52A}" presName="spacing" presStyleCnt="0"/>
      <dgm:spPr/>
    </dgm:pt>
    <dgm:pt modelId="{10C19E69-752A-465F-A595-9591123527F7}" type="pres">
      <dgm:prSet presAssocID="{50ABBD90-F05D-431E-B808-DAF9F7A5D9CF}" presName="linNode" presStyleCnt="0"/>
      <dgm:spPr/>
    </dgm:pt>
    <dgm:pt modelId="{4C761183-6172-4B52-8051-C3833AFDB7B9}" type="pres">
      <dgm:prSet presAssocID="{50ABBD90-F05D-431E-B808-DAF9F7A5D9CF}" presName="parentShp" presStyleLbl="node1" presStyleIdx="2" presStyleCnt="3" custScaleX="196859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4CBDBA82-E32B-4A43-821F-EB106E4022C3}" type="pres">
      <dgm:prSet presAssocID="{50ABBD90-F05D-431E-B808-DAF9F7A5D9CF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42F255FF-EA16-487C-B2AC-D2058DA60531}" srcId="{5FE78116-29B7-4E20-91E4-513061BFCB7F}" destId="{50ABBD90-F05D-431E-B808-DAF9F7A5D9CF}" srcOrd="2" destOrd="0" parTransId="{A8A9D0F9-BC2F-4270-B94B-04CB73C32555}" sibTransId="{C9501130-06DE-428C-B3F9-1D1657073FEE}"/>
    <dgm:cxn modelId="{22DD7CD7-8BD1-48CB-A7A9-2803ACF51590}" type="presOf" srcId="{6BB0A6DC-FD87-4FD8-9CE9-EB816507B98F}" destId="{E4DE6F28-9CD4-4083-8B7A-4B3468A2E213}" srcOrd="0" destOrd="0" presId="urn:microsoft.com/office/officeart/2005/8/layout/vList6"/>
    <dgm:cxn modelId="{FE1F7A72-B244-483D-AD90-8688B15AE5F3}" type="presOf" srcId="{4FEC3315-26F4-48AA-ABE7-67D78005528B}" destId="{1CA6CACB-DF6B-4A16-9F87-0EE9C17DEAB4}" srcOrd="0" destOrd="0" presId="urn:microsoft.com/office/officeart/2005/8/layout/vList6"/>
    <dgm:cxn modelId="{4F0EC70F-19B7-49AF-969B-6EEA51102CAB}" type="presOf" srcId="{9BA32B12-FD92-4EAB-AC8B-A78DEC18D147}" destId="{0EE78B38-3E06-41B0-94B5-173637A36ACD}" srcOrd="0" destOrd="0" presId="urn:microsoft.com/office/officeart/2005/8/layout/vList6"/>
    <dgm:cxn modelId="{C9880953-F073-43D5-9194-FD18D832D569}" type="presOf" srcId="{50ABBD90-F05D-431E-B808-DAF9F7A5D9CF}" destId="{4C761183-6172-4B52-8051-C3833AFDB7B9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F546E824-8F67-4C31-9805-581ED4B41EA7}" type="presOf" srcId="{5FE78116-29B7-4E20-91E4-513061BFCB7F}" destId="{FD073089-7D13-4225-86D7-02CDFFB0C4F3}" srcOrd="0" destOrd="0" presId="urn:microsoft.com/office/officeart/2005/8/layout/vList6"/>
    <dgm:cxn modelId="{D75F8C63-CC87-4DC2-9F5C-8A29B8B6786C}" type="presParOf" srcId="{FD073089-7D13-4225-86D7-02CDFFB0C4F3}" destId="{26D1B9CD-7B35-4BD4-9B6B-8A6800B6C497}" srcOrd="0" destOrd="0" presId="urn:microsoft.com/office/officeart/2005/8/layout/vList6"/>
    <dgm:cxn modelId="{FBF7D95F-AAE2-4E16-8979-CDC0806D554F}" type="presParOf" srcId="{26D1B9CD-7B35-4BD4-9B6B-8A6800B6C497}" destId="{E4DE6F28-9CD4-4083-8B7A-4B3468A2E213}" srcOrd="0" destOrd="0" presId="urn:microsoft.com/office/officeart/2005/8/layout/vList6"/>
    <dgm:cxn modelId="{CD3BBC91-4A60-4D5A-A129-CB678430AFCD}" type="presParOf" srcId="{26D1B9CD-7B35-4BD4-9B6B-8A6800B6C497}" destId="{0EE78B38-3E06-41B0-94B5-173637A36ACD}" srcOrd="1" destOrd="0" presId="urn:microsoft.com/office/officeart/2005/8/layout/vList6"/>
    <dgm:cxn modelId="{41667655-9BDF-48A5-B9C3-6A5510C5B198}" type="presParOf" srcId="{FD073089-7D13-4225-86D7-02CDFFB0C4F3}" destId="{CA9E17E9-A169-457D-A694-EB93C2313CD6}" srcOrd="1" destOrd="0" presId="urn:microsoft.com/office/officeart/2005/8/layout/vList6"/>
    <dgm:cxn modelId="{C0E2D8ED-2E81-4835-9D35-4AC66ACAA466}" type="presParOf" srcId="{FD073089-7D13-4225-86D7-02CDFFB0C4F3}" destId="{68FE6857-1F50-435C-8723-7D787661A4E3}" srcOrd="2" destOrd="0" presId="urn:microsoft.com/office/officeart/2005/8/layout/vList6"/>
    <dgm:cxn modelId="{583CF68F-27DF-4AE9-829C-88E00308B5A0}" type="presParOf" srcId="{68FE6857-1F50-435C-8723-7D787661A4E3}" destId="{1CA6CACB-DF6B-4A16-9F87-0EE9C17DEAB4}" srcOrd="0" destOrd="0" presId="urn:microsoft.com/office/officeart/2005/8/layout/vList6"/>
    <dgm:cxn modelId="{80AF5FF6-83C4-4CF0-B4A2-AF03D9F7D879}" type="presParOf" srcId="{68FE6857-1F50-435C-8723-7D787661A4E3}" destId="{13885F5F-34D6-47D0-BAFB-6DFD6A8A7C76}" srcOrd="1" destOrd="0" presId="urn:microsoft.com/office/officeart/2005/8/layout/vList6"/>
    <dgm:cxn modelId="{352E1F16-9A6C-4914-ABED-6B472E999025}" type="presParOf" srcId="{FD073089-7D13-4225-86D7-02CDFFB0C4F3}" destId="{D15F6DD5-5531-4812-8CA2-619E30054922}" srcOrd="3" destOrd="0" presId="urn:microsoft.com/office/officeart/2005/8/layout/vList6"/>
    <dgm:cxn modelId="{97AEC31E-A850-49D7-ADEF-BC63DB48F474}" type="presParOf" srcId="{FD073089-7D13-4225-86D7-02CDFFB0C4F3}" destId="{10C19E69-752A-465F-A595-9591123527F7}" srcOrd="4" destOrd="0" presId="urn:microsoft.com/office/officeart/2005/8/layout/vList6"/>
    <dgm:cxn modelId="{FD4FF27D-F51A-467D-9467-318341AA482E}" type="presParOf" srcId="{10C19E69-752A-465F-A595-9591123527F7}" destId="{4C761183-6172-4B52-8051-C3833AFDB7B9}" srcOrd="0" destOrd="0" presId="urn:microsoft.com/office/officeart/2005/8/layout/vList6"/>
    <dgm:cxn modelId="{B8C13239-4A6E-432E-ABBA-89C7898C401C}" type="presParOf" srcId="{10C19E69-752A-465F-A595-9591123527F7}" destId="{4CBDBA82-E32B-4A43-821F-EB106E4022C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Indicating gap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dirty="0" smtClean="0"/>
            <a:t>-  indicate/demonstrate a gap</a:t>
          </a: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dirty="0" smtClean="0"/>
            <a:t>-  builds up a demand for the  current contribution</a:t>
          </a: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Continuing tradition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800" dirty="0" smtClean="0"/>
            <a:t>-  state the expected direction of current research </a:t>
          </a:r>
          <a:endParaRPr lang="ms-MY" sz="18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2" custScaleX="196859" custScaleY="103969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A9E17E9-A169-457D-A694-EB93C2313CD6}" type="pres">
      <dgm:prSet presAssocID="{3F191277-BA7A-42FF-AA20-D84E1DC599A2}" presName="spacing" presStyleCnt="0"/>
      <dgm:spPr/>
    </dgm:pt>
    <dgm:pt modelId="{68FE6857-1F50-435C-8723-7D787661A4E3}" type="pres">
      <dgm:prSet presAssocID="{4FEC3315-26F4-48AA-ABE7-67D78005528B}" presName="linNode" presStyleCnt="0"/>
      <dgm:spPr/>
    </dgm:pt>
    <dgm:pt modelId="{1CA6CACB-DF6B-4A16-9F87-0EE9C17DEAB4}" type="pres">
      <dgm:prSet presAssocID="{4FEC3315-26F4-48AA-ABE7-67D78005528B}" presName="parentShp" presStyleLbl="node1" presStyleIdx="1" presStyleCnt="2" custScaleX="196859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3885F5F-34D6-47D0-BAFB-6DFD6A8A7C76}" type="pres">
      <dgm:prSet presAssocID="{4FEC3315-26F4-48AA-ABE7-67D78005528B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26E00579-388A-4C72-A85C-E49B77EA9D8C}" type="presOf" srcId="{5FE78116-29B7-4E20-91E4-513061BFCB7F}" destId="{FD073089-7D13-4225-86D7-02CDFFB0C4F3}" srcOrd="0" destOrd="0" presId="urn:microsoft.com/office/officeart/2005/8/layout/vList6"/>
    <dgm:cxn modelId="{8248288D-D9BC-488C-9D0E-C0A05BD93921}" type="presOf" srcId="{6BB0A6DC-FD87-4FD8-9CE9-EB816507B98F}" destId="{E4DE6F28-9CD4-4083-8B7A-4B3468A2E213}" srcOrd="0" destOrd="0" presId="urn:microsoft.com/office/officeart/2005/8/layout/vList6"/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CB15358E-39F9-4C23-ABB4-A62CE9A52B12}" type="presOf" srcId="{9BA32B12-FD92-4EAB-AC8B-A78DEC18D147}" destId="{0EE78B38-3E06-41B0-94B5-173637A36ACD}" srcOrd="0" destOrd="0" presId="urn:microsoft.com/office/officeart/2005/8/layout/vList6"/>
    <dgm:cxn modelId="{56C976C3-FE3E-45CC-AA3C-71916693C2CF}" type="presOf" srcId="{4FEC3315-26F4-48AA-ABE7-67D78005528B}" destId="{1CA6CACB-DF6B-4A16-9F87-0EE9C17DEAB4}" srcOrd="0" destOrd="0" presId="urn:microsoft.com/office/officeart/2005/8/layout/vList6"/>
    <dgm:cxn modelId="{F71A9399-CEC6-4078-B43D-C750D2A0E752}" type="presParOf" srcId="{FD073089-7D13-4225-86D7-02CDFFB0C4F3}" destId="{26D1B9CD-7B35-4BD4-9B6B-8A6800B6C497}" srcOrd="0" destOrd="0" presId="urn:microsoft.com/office/officeart/2005/8/layout/vList6"/>
    <dgm:cxn modelId="{C8081528-90F1-4818-9953-E48D3209836F}" type="presParOf" srcId="{26D1B9CD-7B35-4BD4-9B6B-8A6800B6C497}" destId="{E4DE6F28-9CD4-4083-8B7A-4B3468A2E213}" srcOrd="0" destOrd="0" presId="urn:microsoft.com/office/officeart/2005/8/layout/vList6"/>
    <dgm:cxn modelId="{9291FD4B-56AC-4631-A650-2BFEC1F3881A}" type="presParOf" srcId="{26D1B9CD-7B35-4BD4-9B6B-8A6800B6C497}" destId="{0EE78B38-3E06-41B0-94B5-173637A36ACD}" srcOrd="1" destOrd="0" presId="urn:microsoft.com/office/officeart/2005/8/layout/vList6"/>
    <dgm:cxn modelId="{547B3EE9-9E72-4C7A-9F2B-5FB372089132}" type="presParOf" srcId="{FD073089-7D13-4225-86D7-02CDFFB0C4F3}" destId="{CA9E17E9-A169-457D-A694-EB93C2313CD6}" srcOrd="1" destOrd="0" presId="urn:microsoft.com/office/officeart/2005/8/layout/vList6"/>
    <dgm:cxn modelId="{0CE5871A-4FDA-442E-89EC-BCEEFFDDA230}" type="presParOf" srcId="{FD073089-7D13-4225-86D7-02CDFFB0C4F3}" destId="{68FE6857-1F50-435C-8723-7D787661A4E3}" srcOrd="2" destOrd="0" presId="urn:microsoft.com/office/officeart/2005/8/layout/vList6"/>
    <dgm:cxn modelId="{9CBFEE21-4830-4C79-91A7-CA3B3E1404DA}" type="presParOf" srcId="{68FE6857-1F50-435C-8723-7D787661A4E3}" destId="{1CA6CACB-DF6B-4A16-9F87-0EE9C17DEAB4}" srcOrd="0" destOrd="0" presId="urn:microsoft.com/office/officeart/2005/8/layout/vList6"/>
    <dgm:cxn modelId="{F21C9A44-B6FE-4E22-9E09-FE99B966F04F}" type="presParOf" srcId="{68FE6857-1F50-435C-8723-7D787661A4E3}" destId="{13885F5F-34D6-47D0-BAFB-6DFD6A8A7C7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Outlining purposes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2000" dirty="0" smtClean="0">
            <a:solidFill>
              <a:srgbClr val="FFFF00"/>
            </a:solidFill>
          </a:endParaRP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dirty="0" smtClean="0"/>
            <a:t>-  state the purpose of study</a:t>
          </a: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Announcing methodology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2000" dirty="0" smtClean="0">
            <a:solidFill>
              <a:srgbClr val="FFFF00"/>
            </a:solidFill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state the method of study</a:t>
          </a:r>
          <a:endParaRPr lang="ms-MY" sz="16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ms-MY"/>
        </a:p>
      </dgm:t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2" custScaleX="196859" custScaleY="74837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A9E17E9-A169-457D-A694-EB93C2313CD6}" type="pres">
      <dgm:prSet presAssocID="{3F191277-BA7A-42FF-AA20-D84E1DC599A2}" presName="spacing" presStyleCnt="0"/>
      <dgm:spPr/>
    </dgm:pt>
    <dgm:pt modelId="{68FE6857-1F50-435C-8723-7D787661A4E3}" type="pres">
      <dgm:prSet presAssocID="{4FEC3315-26F4-48AA-ABE7-67D78005528B}" presName="linNode" presStyleCnt="0"/>
      <dgm:spPr/>
    </dgm:pt>
    <dgm:pt modelId="{1CA6CACB-DF6B-4A16-9F87-0EE9C17DEAB4}" type="pres">
      <dgm:prSet presAssocID="{4FEC3315-26F4-48AA-ABE7-67D78005528B}" presName="parentShp" presStyleLbl="node1" presStyleIdx="1" presStyleCnt="2" custScaleX="196859" custScaleY="71980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3885F5F-34D6-47D0-BAFB-6DFD6A8A7C76}" type="pres">
      <dgm:prSet presAssocID="{4FEC3315-26F4-48AA-ABE7-67D78005528B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FEC3EC9D-8244-4F45-B60E-AB08F254D549}" type="presOf" srcId="{4FEC3315-26F4-48AA-ABE7-67D78005528B}" destId="{1CA6CACB-DF6B-4A16-9F87-0EE9C17DEAB4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54F161D9-6640-4A8B-8C09-CBD41DD5DC3A}" type="presOf" srcId="{6BB0A6DC-FD87-4FD8-9CE9-EB816507B98F}" destId="{E4DE6F28-9CD4-4083-8B7A-4B3468A2E213}" srcOrd="0" destOrd="0" presId="urn:microsoft.com/office/officeart/2005/8/layout/vList6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7F4D394E-00EB-4DB6-916E-613DCDB6A97B}" type="presOf" srcId="{9BA32B12-FD92-4EAB-AC8B-A78DEC18D147}" destId="{0EE78B38-3E06-41B0-94B5-173637A36ACD}" srcOrd="0" destOrd="0" presId="urn:microsoft.com/office/officeart/2005/8/layout/vList6"/>
    <dgm:cxn modelId="{C432E746-84F0-43F7-A776-3ABA213AA9AD}" type="presOf" srcId="{5FE78116-29B7-4E20-91E4-513061BFCB7F}" destId="{FD073089-7D13-4225-86D7-02CDFFB0C4F3}" srcOrd="0" destOrd="0" presId="urn:microsoft.com/office/officeart/2005/8/layout/vList6"/>
    <dgm:cxn modelId="{31571B2C-2C2C-464F-BB47-25BA1F2A5462}" type="presParOf" srcId="{FD073089-7D13-4225-86D7-02CDFFB0C4F3}" destId="{26D1B9CD-7B35-4BD4-9B6B-8A6800B6C497}" srcOrd="0" destOrd="0" presId="urn:microsoft.com/office/officeart/2005/8/layout/vList6"/>
    <dgm:cxn modelId="{BCF58EB9-5176-4DCF-A611-1C0A3FEBC5A0}" type="presParOf" srcId="{26D1B9CD-7B35-4BD4-9B6B-8A6800B6C497}" destId="{E4DE6F28-9CD4-4083-8B7A-4B3468A2E213}" srcOrd="0" destOrd="0" presId="urn:microsoft.com/office/officeart/2005/8/layout/vList6"/>
    <dgm:cxn modelId="{678BB9AE-9A0B-46DE-B75B-F9F4A4D40439}" type="presParOf" srcId="{26D1B9CD-7B35-4BD4-9B6B-8A6800B6C497}" destId="{0EE78B38-3E06-41B0-94B5-173637A36ACD}" srcOrd="1" destOrd="0" presId="urn:microsoft.com/office/officeart/2005/8/layout/vList6"/>
    <dgm:cxn modelId="{9685D05E-C7AD-4602-B13C-657A7004CE15}" type="presParOf" srcId="{FD073089-7D13-4225-86D7-02CDFFB0C4F3}" destId="{CA9E17E9-A169-457D-A694-EB93C2313CD6}" srcOrd="1" destOrd="0" presId="urn:microsoft.com/office/officeart/2005/8/layout/vList6"/>
    <dgm:cxn modelId="{9D71772C-F848-4FC1-AE71-8AB29F426071}" type="presParOf" srcId="{FD073089-7D13-4225-86D7-02CDFFB0C4F3}" destId="{68FE6857-1F50-435C-8723-7D787661A4E3}" srcOrd="2" destOrd="0" presId="urn:microsoft.com/office/officeart/2005/8/layout/vList6"/>
    <dgm:cxn modelId="{BD854EB0-EE88-43F1-A7B4-B4032B4CED4A}" type="presParOf" srcId="{68FE6857-1F50-435C-8723-7D787661A4E3}" destId="{1CA6CACB-DF6B-4A16-9F87-0EE9C17DEAB4}" srcOrd="0" destOrd="0" presId="urn:microsoft.com/office/officeart/2005/8/layout/vList6"/>
    <dgm:cxn modelId="{B391E08D-7250-41C8-8F4D-70B69E4BAF7A}" type="presParOf" srcId="{68FE6857-1F50-435C-8723-7D787661A4E3}" destId="{13885F5F-34D6-47D0-BAFB-6DFD6A8A7C7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hProcess9" loCatId="process" qsTypeId="urn:microsoft.com/office/officeart/2005/8/quickstyle/3d3" qsCatId="3D" csTypeId="urn:microsoft.com/office/officeart/2005/8/colors/accent1_2" csCatId="accent1" phldr="1"/>
      <dgm:spPr/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rgbClr val="FFFF00"/>
              </a:solidFill>
            </a:rPr>
            <a:t>Describing study materials</a:t>
          </a:r>
        </a:p>
        <a:p>
          <a:pPr marL="177800" marR="0" indent="-17780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-   provide </a:t>
          </a:r>
          <a:r>
            <a:rPr lang="en-MY" sz="1600" dirty="0" smtClean="0"/>
            <a:t>details on the characteristics &amp; preparation of samples</a:t>
          </a:r>
          <a:endParaRPr lang="en-US" sz="1600" dirty="0" smtClean="0"/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smtClean="0">
              <a:solidFill>
                <a:srgbClr val="FFFF00"/>
              </a:solidFill>
            </a:rPr>
            <a:t>Describing procedures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</a:t>
          </a:r>
          <a:r>
            <a:rPr lang="en-MY" sz="1600" dirty="0" smtClean="0"/>
            <a:t>describe the steps, procedures and data measurements in experiments </a:t>
          </a:r>
          <a:endParaRPr lang="ms-MY" sz="16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14E41718-B324-443B-B531-FE2F8CD692B0}" type="pres">
      <dgm:prSet presAssocID="{5FE78116-29B7-4E20-91E4-513061BFCB7F}" presName="CompostProcess" presStyleCnt="0">
        <dgm:presLayoutVars>
          <dgm:dir/>
          <dgm:resizeHandles val="exact"/>
        </dgm:presLayoutVars>
      </dgm:prSet>
      <dgm:spPr/>
    </dgm:pt>
    <dgm:pt modelId="{52C725CE-015D-4AE2-993B-372B65BF9EB8}" type="pres">
      <dgm:prSet presAssocID="{5FE78116-29B7-4E20-91E4-513061BFCB7F}" presName="arrow" presStyleLbl="bgShp" presStyleIdx="0" presStyleCnt="1"/>
      <dgm:spPr/>
    </dgm:pt>
    <dgm:pt modelId="{02C98FF3-6EC2-4DB8-946A-7F184D2CEAB5}" type="pres">
      <dgm:prSet presAssocID="{5FE78116-29B7-4E20-91E4-513061BFCB7F}" presName="linearProcess" presStyleCnt="0"/>
      <dgm:spPr/>
    </dgm:pt>
    <dgm:pt modelId="{A9C85AF2-B9A7-4964-B9B0-DACD0F9E13E1}" type="pres">
      <dgm:prSet presAssocID="{6BB0A6DC-FD87-4FD8-9CE9-EB816507B98F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32358F2A-DBD1-481B-9EB8-A66A756FD9CD}" type="pres">
      <dgm:prSet presAssocID="{3F191277-BA7A-42FF-AA20-D84E1DC599A2}" presName="sibTrans" presStyleCnt="0"/>
      <dgm:spPr/>
    </dgm:pt>
    <dgm:pt modelId="{C86BC34F-F418-44CF-A930-799F3CF600B5}" type="pres">
      <dgm:prSet presAssocID="{4FEC3315-26F4-48AA-ABE7-67D78005528B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AAF5622A-9DB1-49CC-8CFD-5C4C85D661C3}" type="presOf" srcId="{5FE78116-29B7-4E20-91E4-513061BFCB7F}" destId="{14E41718-B324-443B-B531-FE2F8CD692B0}" srcOrd="0" destOrd="0" presId="urn:microsoft.com/office/officeart/2005/8/layout/hProcess9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43FB7620-5233-408E-A67E-165857D902B5}" type="presOf" srcId="{6BB0A6DC-FD87-4FD8-9CE9-EB816507B98F}" destId="{A9C85AF2-B9A7-4964-B9B0-DACD0F9E13E1}" srcOrd="0" destOrd="0" presId="urn:microsoft.com/office/officeart/2005/8/layout/hProcess9"/>
    <dgm:cxn modelId="{676C0C30-111F-4B9A-9744-11EBB28AD945}" type="presOf" srcId="{4FEC3315-26F4-48AA-ABE7-67D78005528B}" destId="{C86BC34F-F418-44CF-A930-799F3CF600B5}" srcOrd="0" destOrd="0" presId="urn:microsoft.com/office/officeart/2005/8/layout/hProcess9"/>
    <dgm:cxn modelId="{3F062090-03BC-49C1-AD69-836B4D2995D4}" type="presParOf" srcId="{14E41718-B324-443B-B531-FE2F8CD692B0}" destId="{52C725CE-015D-4AE2-993B-372B65BF9EB8}" srcOrd="0" destOrd="0" presId="urn:microsoft.com/office/officeart/2005/8/layout/hProcess9"/>
    <dgm:cxn modelId="{DFF4D8F7-A20F-4E7A-877A-732CC6E7234D}" type="presParOf" srcId="{14E41718-B324-443B-B531-FE2F8CD692B0}" destId="{02C98FF3-6EC2-4DB8-946A-7F184D2CEAB5}" srcOrd="1" destOrd="0" presId="urn:microsoft.com/office/officeart/2005/8/layout/hProcess9"/>
    <dgm:cxn modelId="{556B923E-B8B1-4624-B637-710DD03A28D3}" type="presParOf" srcId="{02C98FF3-6EC2-4DB8-946A-7F184D2CEAB5}" destId="{A9C85AF2-B9A7-4964-B9B0-DACD0F9E13E1}" srcOrd="0" destOrd="0" presId="urn:microsoft.com/office/officeart/2005/8/layout/hProcess9"/>
    <dgm:cxn modelId="{0A314B1F-947D-49F1-A04B-0034A44A7A9C}" type="presParOf" srcId="{02C98FF3-6EC2-4DB8-946A-7F184D2CEAB5}" destId="{32358F2A-DBD1-481B-9EB8-A66A756FD9CD}" srcOrd="1" destOrd="0" presId="urn:microsoft.com/office/officeart/2005/8/layout/hProcess9"/>
    <dgm:cxn modelId="{4B897D5F-C7C7-4723-AA9F-C0DC3612AABC}" type="presParOf" srcId="{02C98FF3-6EC2-4DB8-946A-7F184D2CEAB5}" destId="{C86BC34F-F418-44CF-A930-799F3CF600B5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ts val="2880"/>
            </a:lnSpc>
            <a:spcBef>
              <a:spcPct val="0"/>
            </a:spcBef>
            <a:spcAft>
              <a:spcPts val="0"/>
            </a:spcAft>
          </a:pPr>
          <a:r>
            <a:rPr lang="en-US" sz="2400" dirty="0" smtClean="0">
              <a:solidFill>
                <a:srgbClr val="C00000"/>
              </a:solidFill>
            </a:rPr>
            <a:t>Describing  samples characteristics</a:t>
          </a: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dirty="0" smtClean="0"/>
            <a:t>-  describe samples</a:t>
          </a:r>
        </a:p>
        <a:p>
          <a:pPr marL="177800" indent="-17780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dirty="0" smtClean="0"/>
            <a:t>-  other relevant aspects: location, size, sampling techniques, characteristics, sample selection criteria</a:t>
          </a:r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ms-MY"/>
        </a:p>
      </dgm:t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1" custScaleX="196859" custScaleY="97011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1" custScaleX="8750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0A4E0687-9BF2-4433-B236-12D19DC776E4}" type="presOf" srcId="{9BA32B12-FD92-4EAB-AC8B-A78DEC18D147}" destId="{0EE78B38-3E06-41B0-94B5-173637A36ACD}" srcOrd="0" destOrd="0" presId="urn:microsoft.com/office/officeart/2005/8/layout/vList6"/>
    <dgm:cxn modelId="{151EDAB3-30AC-4F06-AE16-A84CC2871E29}" type="presOf" srcId="{6BB0A6DC-FD87-4FD8-9CE9-EB816507B98F}" destId="{E4DE6F28-9CD4-4083-8B7A-4B3468A2E213}" srcOrd="0" destOrd="0" presId="urn:microsoft.com/office/officeart/2005/8/layout/vList6"/>
    <dgm:cxn modelId="{03B51D2B-8BDD-4B68-BC11-F3F976FCC815}" type="presOf" srcId="{5FE78116-29B7-4E20-91E4-513061BFCB7F}" destId="{FD073089-7D13-4225-86D7-02CDFFB0C4F3}" srcOrd="0" destOrd="0" presId="urn:microsoft.com/office/officeart/2005/8/layout/vList6"/>
    <dgm:cxn modelId="{33D0E2C2-5C97-4050-ADC3-8FB5D6E066C8}" type="presParOf" srcId="{FD073089-7D13-4225-86D7-02CDFFB0C4F3}" destId="{26D1B9CD-7B35-4BD4-9B6B-8A6800B6C497}" srcOrd="0" destOrd="0" presId="urn:microsoft.com/office/officeart/2005/8/layout/vList6"/>
    <dgm:cxn modelId="{80B6C40A-C532-453F-BC15-DEFA91446C47}" type="presParOf" srcId="{26D1B9CD-7B35-4BD4-9B6B-8A6800B6C497}" destId="{E4DE6F28-9CD4-4083-8B7A-4B3468A2E213}" srcOrd="0" destOrd="0" presId="urn:microsoft.com/office/officeart/2005/8/layout/vList6"/>
    <dgm:cxn modelId="{8EC1C6B2-D2EC-4172-B340-9BC236A38AFE}" type="presParOf" srcId="{26D1B9CD-7B35-4BD4-9B6B-8A6800B6C497}" destId="{0EE78B38-3E06-41B0-94B5-173637A36A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Methodological procedures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93663" marR="0" indent="-93663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- describe steps &amp; procedures for the experiments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600" dirty="0" smtClean="0"/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C00000"/>
              </a:solidFill>
            </a:rPr>
            <a:t>Describing the measurements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800" dirty="0" smtClean="0">
            <a:solidFill>
              <a:srgbClr val="FFFF00"/>
            </a:solidFill>
          </a:endParaRP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 describe approaches used in measuring variables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 describe how data were recorded &amp; measured</a:t>
          </a:r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9BA32B12-FD92-4EAB-AC8B-A78DEC18D147}">
      <dgm:prSet/>
      <dgm:spPr/>
      <dgm:t>
        <a:bodyPr/>
        <a:lstStyle/>
        <a:p>
          <a:endParaRPr lang="ms-MY" dirty="0"/>
        </a:p>
      </dgm:t>
    </dgm:pt>
    <dgm:pt modelId="{50380CF5-3F51-46FC-B6A4-4AE5F42DC2DF}" type="parTrans" cxnId="{6716FE22-CEC9-42A4-A617-03E07F95BD0F}">
      <dgm:prSet/>
      <dgm:spPr/>
      <dgm:t>
        <a:bodyPr/>
        <a:lstStyle/>
        <a:p>
          <a:endParaRPr lang="ms-MY"/>
        </a:p>
      </dgm:t>
    </dgm:pt>
    <dgm:pt modelId="{3392CAD9-8578-4BD5-BEA5-CFA4813BB84C}" type="sibTrans" cxnId="{6716FE22-CEC9-42A4-A617-03E07F95BD0F}">
      <dgm:prSet/>
      <dgm:spPr/>
      <dgm:t>
        <a:bodyPr/>
        <a:lstStyle/>
        <a:p>
          <a:endParaRPr lang="ms-MY"/>
        </a:p>
      </dgm:t>
    </dgm:pt>
    <dgm:pt modelId="{96B5D0C8-FB5F-419D-B4E1-1EAFB7B9F0EB}">
      <dgm:prSet custT="1"/>
      <dgm:spPr/>
      <dgm:t>
        <a:bodyPr/>
        <a:lstStyle/>
        <a:p>
          <a:pPr algn="ctr"/>
          <a:r>
            <a:rPr lang="en-US" sz="2000" dirty="0" smtClean="0">
              <a:solidFill>
                <a:srgbClr val="C00000"/>
              </a:solidFill>
            </a:rPr>
            <a:t>Stating outcomes</a:t>
          </a:r>
        </a:p>
        <a:p>
          <a:pPr algn="l"/>
          <a:r>
            <a:rPr lang="en-US" sz="1600" dirty="0" smtClean="0"/>
            <a:t>-  state preliminary findings </a:t>
          </a:r>
        </a:p>
      </dgm:t>
    </dgm:pt>
    <dgm:pt modelId="{AB9BDBD6-A8FD-4616-BACF-D9BD6DD9BBD8}" type="parTrans" cxnId="{3174F751-9C5C-4EEA-8B85-76C56801A685}">
      <dgm:prSet/>
      <dgm:spPr/>
      <dgm:t>
        <a:bodyPr/>
        <a:lstStyle/>
        <a:p>
          <a:endParaRPr lang="ms-MY"/>
        </a:p>
      </dgm:t>
    </dgm:pt>
    <dgm:pt modelId="{3CFDD0B4-1ADF-4413-BA45-89FAF8BB3127}" type="sibTrans" cxnId="{3174F751-9C5C-4EEA-8B85-76C56801A685}">
      <dgm:prSet/>
      <dgm:spPr/>
      <dgm:t>
        <a:bodyPr/>
        <a:lstStyle/>
        <a:p>
          <a:endParaRPr lang="ms-MY"/>
        </a:p>
      </dgm:t>
    </dgm:pt>
    <dgm:pt modelId="{FD073089-7D13-4225-86D7-02CDFFB0C4F3}" type="pres">
      <dgm:prSet presAssocID="{5FE78116-29B7-4E20-91E4-513061BFC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ms-MY"/>
        </a:p>
      </dgm:t>
    </dgm:pt>
    <dgm:pt modelId="{26D1B9CD-7B35-4BD4-9B6B-8A6800B6C497}" type="pres">
      <dgm:prSet presAssocID="{6BB0A6DC-FD87-4FD8-9CE9-EB816507B98F}" presName="linNode" presStyleCnt="0"/>
      <dgm:spPr/>
    </dgm:pt>
    <dgm:pt modelId="{E4DE6F28-9CD4-4083-8B7A-4B3468A2E213}" type="pres">
      <dgm:prSet presAssocID="{6BB0A6DC-FD87-4FD8-9CE9-EB816507B98F}" presName="parentShp" presStyleLbl="node1" presStyleIdx="0" presStyleCnt="3" custScaleX="205685" custScaleY="87089" custLinFactNeighborX="-9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EE78B38-3E06-41B0-94B5-173637A36ACD}" type="pres">
      <dgm:prSet presAssocID="{6BB0A6DC-FD87-4FD8-9CE9-EB816507B98F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A9E17E9-A169-457D-A694-EB93C2313CD6}" type="pres">
      <dgm:prSet presAssocID="{3F191277-BA7A-42FF-AA20-D84E1DC599A2}" presName="spacing" presStyleCnt="0"/>
      <dgm:spPr/>
    </dgm:pt>
    <dgm:pt modelId="{10C19E69-752A-465F-A595-9591123527F7}" type="pres">
      <dgm:prSet presAssocID="{50ABBD90-F05D-431E-B808-DAF9F7A5D9CF}" presName="linNode" presStyleCnt="0"/>
      <dgm:spPr/>
    </dgm:pt>
    <dgm:pt modelId="{4C761183-6172-4B52-8051-C3833AFDB7B9}" type="pres">
      <dgm:prSet presAssocID="{50ABBD90-F05D-431E-B808-DAF9F7A5D9CF}" presName="parentShp" presStyleLbl="node1" presStyleIdx="1" presStyleCnt="3" custScaleX="205660" custScaleY="90469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4CBDBA82-E32B-4A43-821F-EB106E4022C3}" type="pres">
      <dgm:prSet presAssocID="{50ABBD90-F05D-431E-B808-DAF9F7A5D9CF}" presName="childShp" presStyleLbl="bgAccFollowNode1" presStyleIdx="1" presStyleCnt="3">
        <dgm:presLayoutVars>
          <dgm:bulletEnabled val="1"/>
        </dgm:presLayoutVars>
      </dgm:prSet>
      <dgm:spPr/>
    </dgm:pt>
    <dgm:pt modelId="{37BE37B3-2AB1-4881-99D9-797FD33DF9CD}" type="pres">
      <dgm:prSet presAssocID="{C9501130-06DE-428C-B3F9-1D1657073FEE}" presName="spacing" presStyleCnt="0"/>
      <dgm:spPr/>
    </dgm:pt>
    <dgm:pt modelId="{27472929-224C-45BB-8F2D-59FC2DEA3794}" type="pres">
      <dgm:prSet presAssocID="{96B5D0C8-FB5F-419D-B4E1-1EAFB7B9F0EB}" presName="linNode" presStyleCnt="0"/>
      <dgm:spPr/>
    </dgm:pt>
    <dgm:pt modelId="{135772D9-7F23-4BC5-BF05-3401F2EFB9E8}" type="pres">
      <dgm:prSet presAssocID="{96B5D0C8-FB5F-419D-B4E1-1EAFB7B9F0EB}" presName="parentShp" presStyleLbl="node1" presStyleIdx="2" presStyleCnt="3" custScaleX="205660" custScaleY="8513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E305BDE-4DE5-4CD4-855A-53E7FBF77E0E}" type="pres">
      <dgm:prSet presAssocID="{96B5D0C8-FB5F-419D-B4E1-1EAFB7B9F0EB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4DB4D163-AA0C-43CF-B059-7C0C5B494035}" type="presOf" srcId="{96B5D0C8-FB5F-419D-B4E1-1EAFB7B9F0EB}" destId="{135772D9-7F23-4BC5-BF05-3401F2EFB9E8}" srcOrd="0" destOrd="0" presId="urn:microsoft.com/office/officeart/2005/8/layout/vList6"/>
    <dgm:cxn modelId="{3174F751-9C5C-4EEA-8B85-76C56801A685}" srcId="{5FE78116-29B7-4E20-91E4-513061BFCB7F}" destId="{96B5D0C8-FB5F-419D-B4E1-1EAFB7B9F0EB}" srcOrd="2" destOrd="0" parTransId="{AB9BDBD6-A8FD-4616-BACF-D9BD6DD9BBD8}" sibTransId="{3CFDD0B4-1ADF-4413-BA45-89FAF8BB3127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42F255FF-EA16-487C-B2AC-D2058DA60531}" srcId="{5FE78116-29B7-4E20-91E4-513061BFCB7F}" destId="{50ABBD90-F05D-431E-B808-DAF9F7A5D9CF}" srcOrd="1" destOrd="0" parTransId="{A8A9D0F9-BC2F-4270-B94B-04CB73C32555}" sibTransId="{C9501130-06DE-428C-B3F9-1D1657073FEE}"/>
    <dgm:cxn modelId="{359E50B4-576E-470D-B137-DF83E93C3BF2}" type="presOf" srcId="{50ABBD90-F05D-431E-B808-DAF9F7A5D9CF}" destId="{4C761183-6172-4B52-8051-C3833AFDB7B9}" srcOrd="0" destOrd="0" presId="urn:microsoft.com/office/officeart/2005/8/layout/vList6"/>
    <dgm:cxn modelId="{5EF598B6-37DC-4340-A966-289218AC1CF4}" type="presOf" srcId="{9BA32B12-FD92-4EAB-AC8B-A78DEC18D147}" destId="{0EE78B38-3E06-41B0-94B5-173637A36ACD}" srcOrd="0" destOrd="0" presId="urn:microsoft.com/office/officeart/2005/8/layout/vList6"/>
    <dgm:cxn modelId="{6218B047-D213-4DCA-93E5-73E029AC35E6}" type="presOf" srcId="{5FE78116-29B7-4E20-91E4-513061BFCB7F}" destId="{FD073089-7D13-4225-86D7-02CDFFB0C4F3}" srcOrd="0" destOrd="0" presId="urn:microsoft.com/office/officeart/2005/8/layout/vList6"/>
    <dgm:cxn modelId="{EA40E87E-264D-496C-87AB-7A7AF9649EDB}" type="presOf" srcId="{6BB0A6DC-FD87-4FD8-9CE9-EB816507B98F}" destId="{E4DE6F28-9CD4-4083-8B7A-4B3468A2E213}" srcOrd="0" destOrd="0" presId="urn:microsoft.com/office/officeart/2005/8/layout/vList6"/>
    <dgm:cxn modelId="{6716FE22-CEC9-42A4-A617-03E07F95BD0F}" srcId="{6BB0A6DC-FD87-4FD8-9CE9-EB816507B98F}" destId="{9BA32B12-FD92-4EAB-AC8B-A78DEC18D147}" srcOrd="0" destOrd="0" parTransId="{50380CF5-3F51-46FC-B6A4-4AE5F42DC2DF}" sibTransId="{3392CAD9-8578-4BD5-BEA5-CFA4813BB84C}"/>
    <dgm:cxn modelId="{0802E09B-E4D8-44B2-A3DB-89BC2F08536B}" type="presParOf" srcId="{FD073089-7D13-4225-86D7-02CDFFB0C4F3}" destId="{26D1B9CD-7B35-4BD4-9B6B-8A6800B6C497}" srcOrd="0" destOrd="0" presId="urn:microsoft.com/office/officeart/2005/8/layout/vList6"/>
    <dgm:cxn modelId="{8EDBEFFB-59D4-482F-807B-E8DCE84BCF2B}" type="presParOf" srcId="{26D1B9CD-7B35-4BD4-9B6B-8A6800B6C497}" destId="{E4DE6F28-9CD4-4083-8B7A-4B3468A2E213}" srcOrd="0" destOrd="0" presId="urn:microsoft.com/office/officeart/2005/8/layout/vList6"/>
    <dgm:cxn modelId="{35D0C634-6BE5-498B-83F5-494919C65B29}" type="presParOf" srcId="{26D1B9CD-7B35-4BD4-9B6B-8A6800B6C497}" destId="{0EE78B38-3E06-41B0-94B5-173637A36ACD}" srcOrd="1" destOrd="0" presId="urn:microsoft.com/office/officeart/2005/8/layout/vList6"/>
    <dgm:cxn modelId="{782B4B7E-0A0E-454C-8B3B-6D9C39CC701C}" type="presParOf" srcId="{FD073089-7D13-4225-86D7-02CDFFB0C4F3}" destId="{CA9E17E9-A169-457D-A694-EB93C2313CD6}" srcOrd="1" destOrd="0" presId="urn:microsoft.com/office/officeart/2005/8/layout/vList6"/>
    <dgm:cxn modelId="{F8DE95F1-91D9-4A6F-823B-99C55D9A8CB2}" type="presParOf" srcId="{FD073089-7D13-4225-86D7-02CDFFB0C4F3}" destId="{10C19E69-752A-465F-A595-9591123527F7}" srcOrd="2" destOrd="0" presId="urn:microsoft.com/office/officeart/2005/8/layout/vList6"/>
    <dgm:cxn modelId="{7A5C8CD4-2C51-48AA-AD45-9FB4FF06D66B}" type="presParOf" srcId="{10C19E69-752A-465F-A595-9591123527F7}" destId="{4C761183-6172-4B52-8051-C3833AFDB7B9}" srcOrd="0" destOrd="0" presId="urn:microsoft.com/office/officeart/2005/8/layout/vList6"/>
    <dgm:cxn modelId="{0DD1C9F1-D931-4B99-AF1C-43E9EDCAB023}" type="presParOf" srcId="{10C19E69-752A-465F-A595-9591123527F7}" destId="{4CBDBA82-E32B-4A43-821F-EB106E4022C3}" srcOrd="1" destOrd="0" presId="urn:microsoft.com/office/officeart/2005/8/layout/vList6"/>
    <dgm:cxn modelId="{950190E3-D7E9-43C7-8DD6-9A95989DB4AA}" type="presParOf" srcId="{FD073089-7D13-4225-86D7-02CDFFB0C4F3}" destId="{37BE37B3-2AB1-4881-99D9-797FD33DF9CD}" srcOrd="3" destOrd="0" presId="urn:microsoft.com/office/officeart/2005/8/layout/vList6"/>
    <dgm:cxn modelId="{F60976DB-F7DB-461D-B46B-99902AFA0934}" type="presParOf" srcId="{FD073089-7D13-4225-86D7-02CDFFB0C4F3}" destId="{27472929-224C-45BB-8F2D-59FC2DEA3794}" srcOrd="4" destOrd="0" presId="urn:microsoft.com/office/officeart/2005/8/layout/vList6"/>
    <dgm:cxn modelId="{BFC8D73A-BFB6-4B3D-8CD3-81308D406051}" type="presParOf" srcId="{27472929-224C-45BB-8F2D-59FC2DEA3794}" destId="{135772D9-7F23-4BC5-BF05-3401F2EFB9E8}" srcOrd="0" destOrd="0" presId="urn:microsoft.com/office/officeart/2005/8/layout/vList6"/>
    <dgm:cxn modelId="{E95DF2F1-CA08-45C1-A357-A77368BE99C5}" type="presParOf" srcId="{27472929-224C-45BB-8F2D-59FC2DEA3794}" destId="{7E305BDE-4DE5-4CD4-855A-53E7FBF77E0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E78116-29B7-4E20-91E4-513061BFCB7F}" type="doc">
      <dgm:prSet loTypeId="urn:microsoft.com/office/officeart/2005/8/layout/hProcess9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6BB0A6DC-FD87-4FD8-9CE9-EB816507B98F}">
      <dgm:prSet custT="1"/>
      <dgm:spPr/>
      <dgm:t>
        <a:bodyPr/>
        <a:lstStyle/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dirty="0" smtClean="0">
              <a:solidFill>
                <a:srgbClr val="FFFF00"/>
              </a:solidFill>
            </a:rPr>
            <a:t>Providing Preparatory Info</a:t>
          </a:r>
        </a:p>
        <a:p>
          <a:pPr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900" dirty="0" smtClean="0">
            <a:solidFill>
              <a:srgbClr val="FFFF00"/>
            </a:solidFill>
          </a:endParaRPr>
        </a:p>
        <a:p>
          <a:pPr marL="177800" marR="0" indent="-17780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600" dirty="0" smtClean="0"/>
            <a:t>-   provide </a:t>
          </a:r>
          <a:r>
            <a:rPr lang="en-GB" sz="1600" dirty="0" smtClean="0">
              <a:solidFill>
                <a:schemeClr val="bg1"/>
              </a:solidFill>
            </a:rPr>
            <a:t>info on methodology &amp; procedure to obtain results</a:t>
          </a:r>
          <a:endParaRPr lang="en-US" sz="1600" dirty="0" smtClean="0">
            <a:solidFill>
              <a:schemeClr val="bg1"/>
            </a:solidFill>
          </a:endParaRPr>
        </a:p>
      </dgm:t>
    </dgm:pt>
    <dgm:pt modelId="{05F245B2-7CEF-4ABA-B510-E3CF6CDA2445}" type="parTrans" cxnId="{09DEE1C4-636E-4AE5-A687-AD2D849935A1}">
      <dgm:prSet/>
      <dgm:spPr/>
      <dgm:t>
        <a:bodyPr/>
        <a:lstStyle/>
        <a:p>
          <a:endParaRPr lang="ms-MY"/>
        </a:p>
      </dgm:t>
    </dgm:pt>
    <dgm:pt modelId="{3F191277-BA7A-42FF-AA20-D84E1DC599A2}" type="sibTrans" cxnId="{09DEE1C4-636E-4AE5-A687-AD2D849935A1}">
      <dgm:prSet/>
      <dgm:spPr/>
      <dgm:t>
        <a:bodyPr/>
        <a:lstStyle/>
        <a:p>
          <a:endParaRPr lang="ms-MY"/>
        </a:p>
      </dgm:t>
    </dgm:pt>
    <dgm:pt modelId="{4FEC3315-26F4-48AA-ABE7-67D78005528B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FFFF00"/>
              </a:solidFill>
            </a:rPr>
            <a:t>Reporting results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en-US" sz="1000" dirty="0" smtClean="0">
            <a:solidFill>
              <a:srgbClr val="FFFF00"/>
            </a:solidFill>
          </a:endParaRP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1600" dirty="0" smtClean="0"/>
            <a:t>-   p</a:t>
          </a:r>
          <a:r>
            <a:rPr lang="en-MY" sz="1600" dirty="0" smtClean="0"/>
            <a:t>resent results in illustrations, statistics, figures, or tables</a:t>
          </a:r>
          <a:endParaRPr lang="ms-MY" sz="1600" dirty="0"/>
        </a:p>
      </dgm:t>
    </dgm:pt>
    <dgm:pt modelId="{5103CD73-8B0F-4806-A6FE-6109BCA12BCF}" type="parTrans" cxnId="{A31CD7D2-8B06-446E-BE84-770167121452}">
      <dgm:prSet/>
      <dgm:spPr/>
      <dgm:t>
        <a:bodyPr/>
        <a:lstStyle/>
        <a:p>
          <a:endParaRPr lang="ms-MY"/>
        </a:p>
      </dgm:t>
    </dgm:pt>
    <dgm:pt modelId="{583FF5F1-C649-459F-81D2-E83E0C7EF52A}" type="sibTrans" cxnId="{A31CD7D2-8B06-446E-BE84-770167121452}">
      <dgm:prSet/>
      <dgm:spPr/>
      <dgm:t>
        <a:bodyPr/>
        <a:lstStyle/>
        <a:p>
          <a:endParaRPr lang="ms-MY"/>
        </a:p>
      </dgm:t>
    </dgm:pt>
    <dgm:pt modelId="{50ABBD90-F05D-431E-B808-DAF9F7A5D9CF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000" dirty="0" smtClean="0">
              <a:solidFill>
                <a:srgbClr val="FFFF00"/>
              </a:solidFill>
            </a:rPr>
            <a:t>Commenting  on results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US" sz="2400" dirty="0" smtClean="0"/>
            <a:t>- </a:t>
          </a:r>
          <a:r>
            <a:rPr lang="en-MY" sz="1600" dirty="0" smtClean="0"/>
            <a:t>describe the meaning or significance of results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MY" sz="1600" dirty="0" smtClean="0"/>
            <a:t>-  relate to relevant fields</a:t>
          </a:r>
        </a:p>
        <a:p>
          <a:pPr marL="177800" indent="-177800" algn="l">
            <a:lnSpc>
              <a:spcPct val="100000"/>
            </a:lnSpc>
            <a:spcAft>
              <a:spcPts val="0"/>
            </a:spcAft>
          </a:pPr>
          <a:r>
            <a:rPr lang="en-MY" sz="1600" dirty="0" smtClean="0"/>
            <a:t>-  express ideas concerning the results</a:t>
          </a:r>
        </a:p>
        <a:p>
          <a:pPr algn="l">
            <a:lnSpc>
              <a:spcPct val="100000"/>
            </a:lnSpc>
            <a:spcAft>
              <a:spcPts val="0"/>
            </a:spcAft>
          </a:pPr>
          <a:endParaRPr lang="en-US" sz="1600" dirty="0" smtClean="0"/>
        </a:p>
      </dgm:t>
    </dgm:pt>
    <dgm:pt modelId="{A8A9D0F9-BC2F-4270-B94B-04CB73C32555}" type="parTrans" cxnId="{42F255FF-EA16-487C-B2AC-D2058DA60531}">
      <dgm:prSet/>
      <dgm:spPr/>
      <dgm:t>
        <a:bodyPr/>
        <a:lstStyle/>
        <a:p>
          <a:endParaRPr lang="ms-MY"/>
        </a:p>
      </dgm:t>
    </dgm:pt>
    <dgm:pt modelId="{C9501130-06DE-428C-B3F9-1D1657073FEE}" type="sibTrans" cxnId="{42F255FF-EA16-487C-B2AC-D2058DA60531}">
      <dgm:prSet/>
      <dgm:spPr/>
      <dgm:t>
        <a:bodyPr/>
        <a:lstStyle/>
        <a:p>
          <a:endParaRPr lang="ms-MY"/>
        </a:p>
      </dgm:t>
    </dgm:pt>
    <dgm:pt modelId="{14E41718-B324-443B-B531-FE2F8CD692B0}" type="pres">
      <dgm:prSet presAssocID="{5FE78116-29B7-4E20-91E4-513061BFCB7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52C725CE-015D-4AE2-993B-372B65BF9EB8}" type="pres">
      <dgm:prSet presAssocID="{5FE78116-29B7-4E20-91E4-513061BFCB7F}" presName="arrow" presStyleLbl="bgShp" presStyleIdx="0" presStyleCnt="1"/>
      <dgm:spPr/>
    </dgm:pt>
    <dgm:pt modelId="{02C98FF3-6EC2-4DB8-946A-7F184D2CEAB5}" type="pres">
      <dgm:prSet presAssocID="{5FE78116-29B7-4E20-91E4-513061BFCB7F}" presName="linearProcess" presStyleCnt="0"/>
      <dgm:spPr/>
    </dgm:pt>
    <dgm:pt modelId="{A9C85AF2-B9A7-4964-B9B0-DACD0F9E13E1}" type="pres">
      <dgm:prSet presAssocID="{6BB0A6DC-FD87-4FD8-9CE9-EB816507B98F}" presName="textNode" presStyleLbl="node1" presStyleIdx="0" presStyleCnt="3" custScaleX="71950" custScaleY="123641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32358F2A-DBD1-481B-9EB8-A66A756FD9CD}" type="pres">
      <dgm:prSet presAssocID="{3F191277-BA7A-42FF-AA20-D84E1DC599A2}" presName="sibTrans" presStyleCnt="0"/>
      <dgm:spPr/>
    </dgm:pt>
    <dgm:pt modelId="{C86BC34F-F418-44CF-A930-799F3CF600B5}" type="pres">
      <dgm:prSet presAssocID="{4FEC3315-26F4-48AA-ABE7-67D78005528B}" presName="textNode" presStyleLbl="node1" presStyleIdx="1" presStyleCnt="3" custScaleX="67240" custScaleY="124218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5626A60-AAD0-4DFF-A785-6C980D12ECDA}" type="pres">
      <dgm:prSet presAssocID="{583FF5F1-C649-459F-81D2-E83E0C7EF52A}" presName="sibTrans" presStyleCnt="0"/>
      <dgm:spPr/>
    </dgm:pt>
    <dgm:pt modelId="{0AC8B03C-0D05-4A5E-A027-C938ACBF169E}" type="pres">
      <dgm:prSet presAssocID="{50ABBD90-F05D-431E-B808-DAF9F7A5D9CF}" presName="textNode" presStyleLbl="node1" presStyleIdx="2" presStyleCnt="3" custScaleX="69225" custScaleY="12364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CD7295EB-2461-4341-9F59-E861B520B939}" type="presOf" srcId="{6BB0A6DC-FD87-4FD8-9CE9-EB816507B98F}" destId="{A9C85AF2-B9A7-4964-B9B0-DACD0F9E13E1}" srcOrd="0" destOrd="0" presId="urn:microsoft.com/office/officeart/2005/8/layout/hProcess9"/>
    <dgm:cxn modelId="{42F255FF-EA16-487C-B2AC-D2058DA60531}" srcId="{5FE78116-29B7-4E20-91E4-513061BFCB7F}" destId="{50ABBD90-F05D-431E-B808-DAF9F7A5D9CF}" srcOrd="2" destOrd="0" parTransId="{A8A9D0F9-BC2F-4270-B94B-04CB73C32555}" sibTransId="{C9501130-06DE-428C-B3F9-1D1657073FEE}"/>
    <dgm:cxn modelId="{09DEE1C4-636E-4AE5-A687-AD2D849935A1}" srcId="{5FE78116-29B7-4E20-91E4-513061BFCB7F}" destId="{6BB0A6DC-FD87-4FD8-9CE9-EB816507B98F}" srcOrd="0" destOrd="0" parTransId="{05F245B2-7CEF-4ABA-B510-E3CF6CDA2445}" sibTransId="{3F191277-BA7A-42FF-AA20-D84E1DC599A2}"/>
    <dgm:cxn modelId="{A31CD7D2-8B06-446E-BE84-770167121452}" srcId="{5FE78116-29B7-4E20-91E4-513061BFCB7F}" destId="{4FEC3315-26F4-48AA-ABE7-67D78005528B}" srcOrd="1" destOrd="0" parTransId="{5103CD73-8B0F-4806-A6FE-6109BCA12BCF}" sibTransId="{583FF5F1-C649-459F-81D2-E83E0C7EF52A}"/>
    <dgm:cxn modelId="{5B4C57D8-3E3B-4FBF-8788-8CD2275308F6}" type="presOf" srcId="{5FE78116-29B7-4E20-91E4-513061BFCB7F}" destId="{14E41718-B324-443B-B531-FE2F8CD692B0}" srcOrd="0" destOrd="0" presId="urn:microsoft.com/office/officeart/2005/8/layout/hProcess9"/>
    <dgm:cxn modelId="{2DA79291-E093-4B69-B5EE-FF9B2AE48977}" type="presOf" srcId="{50ABBD90-F05D-431E-B808-DAF9F7A5D9CF}" destId="{0AC8B03C-0D05-4A5E-A027-C938ACBF169E}" srcOrd="0" destOrd="0" presId="urn:microsoft.com/office/officeart/2005/8/layout/hProcess9"/>
    <dgm:cxn modelId="{C1C95C28-F8B8-4B33-A976-7B947BA72622}" type="presOf" srcId="{4FEC3315-26F4-48AA-ABE7-67D78005528B}" destId="{C86BC34F-F418-44CF-A930-799F3CF600B5}" srcOrd="0" destOrd="0" presId="urn:microsoft.com/office/officeart/2005/8/layout/hProcess9"/>
    <dgm:cxn modelId="{36F0DE5D-DC49-4BAB-8EFE-C03571C4BC35}" type="presParOf" srcId="{14E41718-B324-443B-B531-FE2F8CD692B0}" destId="{52C725CE-015D-4AE2-993B-372B65BF9EB8}" srcOrd="0" destOrd="0" presId="urn:microsoft.com/office/officeart/2005/8/layout/hProcess9"/>
    <dgm:cxn modelId="{0A966959-04A6-47C6-9DD2-7747202E7B19}" type="presParOf" srcId="{14E41718-B324-443B-B531-FE2F8CD692B0}" destId="{02C98FF3-6EC2-4DB8-946A-7F184D2CEAB5}" srcOrd="1" destOrd="0" presId="urn:microsoft.com/office/officeart/2005/8/layout/hProcess9"/>
    <dgm:cxn modelId="{C286E552-3CCC-4DCA-A73A-27CF7EBA157B}" type="presParOf" srcId="{02C98FF3-6EC2-4DB8-946A-7F184D2CEAB5}" destId="{A9C85AF2-B9A7-4964-B9B0-DACD0F9E13E1}" srcOrd="0" destOrd="0" presId="urn:microsoft.com/office/officeart/2005/8/layout/hProcess9"/>
    <dgm:cxn modelId="{EE599514-AEE5-4B68-935F-35F5120B65DA}" type="presParOf" srcId="{02C98FF3-6EC2-4DB8-946A-7F184D2CEAB5}" destId="{32358F2A-DBD1-481B-9EB8-A66A756FD9CD}" srcOrd="1" destOrd="0" presId="urn:microsoft.com/office/officeart/2005/8/layout/hProcess9"/>
    <dgm:cxn modelId="{DEF5604E-325D-43A4-91C6-4720DF423E64}" type="presParOf" srcId="{02C98FF3-6EC2-4DB8-946A-7F184D2CEAB5}" destId="{C86BC34F-F418-44CF-A930-799F3CF600B5}" srcOrd="2" destOrd="0" presId="urn:microsoft.com/office/officeart/2005/8/layout/hProcess9"/>
    <dgm:cxn modelId="{7F14216C-47B6-41AF-8663-B25679F1B29F}" type="presParOf" srcId="{02C98FF3-6EC2-4DB8-946A-7F184D2CEAB5}" destId="{75626A60-AAD0-4DFF-A785-6C980D12ECDA}" srcOrd="3" destOrd="0" presId="urn:microsoft.com/office/officeart/2005/8/layout/hProcess9"/>
    <dgm:cxn modelId="{C57A5B69-DC21-47D9-9144-184AFE2529BA}" type="presParOf" srcId="{02C98FF3-6EC2-4DB8-946A-7F184D2CEAB5}" destId="{0AC8B03C-0D05-4A5E-A027-C938ACBF169E}" srcOrd="4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9C71DD-633D-4136-AF4A-F8D53C51F7F8}">
      <dsp:nvSpPr>
        <dsp:cNvPr id="0" name=""/>
        <dsp:cNvSpPr/>
      </dsp:nvSpPr>
      <dsp:spPr>
        <a:xfrm>
          <a:off x="4621" y="1569532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Section</a:t>
          </a:r>
        </a:p>
      </dsp:txBody>
      <dsp:txXfrm>
        <a:off x="40127" y="1605038"/>
        <a:ext cx="1949441" cy="1141260"/>
      </dsp:txXfrm>
    </dsp:sp>
    <dsp:sp modelId="{AB2D58D7-AA21-4D2A-915F-09B055A9E39A}">
      <dsp:nvSpPr>
        <dsp:cNvPr id="0" name=""/>
        <dsp:cNvSpPr/>
      </dsp:nvSpPr>
      <dsp:spPr>
        <a:xfrm>
          <a:off x="2227119" y="1925132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2100" kern="1200"/>
        </a:p>
      </dsp:txBody>
      <dsp:txXfrm>
        <a:off x="2227119" y="2025346"/>
        <a:ext cx="299835" cy="300644"/>
      </dsp:txXfrm>
    </dsp:sp>
    <dsp:sp modelId="{9A850AD8-3388-4C55-8BE6-07C3C59EBAF1}">
      <dsp:nvSpPr>
        <dsp:cNvPr id="0" name=""/>
        <dsp:cNvSpPr/>
      </dsp:nvSpPr>
      <dsp:spPr>
        <a:xfrm>
          <a:off x="2833255" y="1569532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/>
            <a:t>Flow of idea</a:t>
          </a:r>
          <a:endParaRPr lang="en-US" sz="3200" b="1" kern="1200" dirty="0" smtClean="0"/>
        </a:p>
      </dsp:txBody>
      <dsp:txXfrm>
        <a:off x="2868761" y="1605038"/>
        <a:ext cx="1949441" cy="1141260"/>
      </dsp:txXfrm>
    </dsp:sp>
    <dsp:sp modelId="{A19B8BA5-BC77-4FEA-A6EA-7801A838B91D}">
      <dsp:nvSpPr>
        <dsp:cNvPr id="0" name=""/>
        <dsp:cNvSpPr/>
      </dsp:nvSpPr>
      <dsp:spPr>
        <a:xfrm>
          <a:off x="5055754" y="1925132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2100" kern="1200"/>
        </a:p>
      </dsp:txBody>
      <dsp:txXfrm>
        <a:off x="5055754" y="2025346"/>
        <a:ext cx="299835" cy="300644"/>
      </dsp:txXfrm>
    </dsp:sp>
    <dsp:sp modelId="{BE86555C-C4C4-4824-AA70-E57B65864CAC}">
      <dsp:nvSpPr>
        <dsp:cNvPr id="0" name=""/>
        <dsp:cNvSpPr/>
      </dsp:nvSpPr>
      <dsp:spPr>
        <a:xfrm>
          <a:off x="5661890" y="1569532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The idea </a:t>
          </a:r>
          <a:endParaRPr lang="en-US" sz="3200" kern="1200" dirty="0" smtClean="0"/>
        </a:p>
      </dsp:txBody>
      <dsp:txXfrm>
        <a:off x="5697396" y="1605038"/>
        <a:ext cx="1949441" cy="1141260"/>
      </dsp:txXfrm>
    </dsp:sp>
    <dsp:sp modelId="{99080AD6-5064-43A9-AC29-EFA16613F8B2}">
      <dsp:nvSpPr>
        <dsp:cNvPr id="0" name=""/>
        <dsp:cNvSpPr/>
      </dsp:nvSpPr>
      <dsp:spPr>
        <a:xfrm>
          <a:off x="7884389" y="1925132"/>
          <a:ext cx="428336" cy="50107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2100" kern="1200"/>
        </a:p>
      </dsp:txBody>
      <dsp:txXfrm>
        <a:off x="7884389" y="2025346"/>
        <a:ext cx="299835" cy="300644"/>
      </dsp:txXfrm>
    </dsp:sp>
    <dsp:sp modelId="{C63471A1-AE5F-4A21-9253-329ED8DCED6F}">
      <dsp:nvSpPr>
        <dsp:cNvPr id="0" name=""/>
        <dsp:cNvSpPr/>
      </dsp:nvSpPr>
      <dsp:spPr>
        <a:xfrm>
          <a:off x="8490525" y="1569532"/>
          <a:ext cx="2020453" cy="12122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Tenses &amp; Words</a:t>
          </a:r>
          <a:endParaRPr lang="ms-MY" sz="3200" b="1" kern="1200" dirty="0"/>
        </a:p>
      </dsp:txBody>
      <dsp:txXfrm>
        <a:off x="8526031" y="1605038"/>
        <a:ext cx="1949441" cy="11412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BFEB5-A006-469D-81EE-107549DEC8BF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s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F79AC-9F04-416D-832B-38F82901F52C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041496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67350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08629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3580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54257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902633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1222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2867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29044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9582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07101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s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10074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B22AE-EDAB-4016-B179-42FFA1794432}" type="datetimeFigureOut">
              <a:rPr lang="ms-MY" smtClean="0"/>
              <a:pPr/>
              <a:t>04/06/2015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D2C30-97AD-49E5-975A-BFE11B619437}" type="slidenum">
              <a:rPr lang="ms-MY" smtClean="0"/>
              <a:pPr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61114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s-M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7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diagramLayout" Target="../diagrams/layout6.xml"/><Relationship Id="rId7" Type="http://schemas.openxmlformats.org/officeDocument/2006/relationships/slide" Target="slide13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slide" Target="slide12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slide" Target="slide12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diagramLayout" Target="../diagrams/layout9.xml"/><Relationship Id="rId7" Type="http://schemas.openxmlformats.org/officeDocument/2006/relationships/slide" Target="slide17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slide" Target="slide16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slide" Target="slide16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slide" Target="slide16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noorli@utem.edu.my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diagramLayout" Target="../diagrams/layout13.xml"/><Relationship Id="rId7" Type="http://schemas.openxmlformats.org/officeDocument/2006/relationships/slide" Target="slide2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11" Type="http://schemas.openxmlformats.org/officeDocument/2006/relationships/slide" Target="slide26.xml"/><Relationship Id="rId5" Type="http://schemas.openxmlformats.org/officeDocument/2006/relationships/diagramColors" Target="../diagrams/colors13.xml"/><Relationship Id="rId10" Type="http://schemas.openxmlformats.org/officeDocument/2006/relationships/slide" Target="slide25.xml"/><Relationship Id="rId4" Type="http://schemas.openxmlformats.org/officeDocument/2006/relationships/diagramQuickStyle" Target="../diagrams/quickStyle13.xml"/><Relationship Id="rId9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slide" Target="slide21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slide" Target="slide21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slide" Target="slide21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slide" Target="slide21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slide" Target="slide21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diagramLayout" Target="../diagrams/layout20.xml"/><Relationship Id="rId7" Type="http://schemas.openxmlformats.org/officeDocument/2006/relationships/slide" Target="slide33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10" Type="http://schemas.openxmlformats.org/officeDocument/2006/relationships/slide" Target="slide34.xml"/><Relationship Id="rId4" Type="http://schemas.openxmlformats.org/officeDocument/2006/relationships/diagramQuickStyle" Target="../diagrams/quickStyle20.xml"/><Relationship Id="rId9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slide" Target="slide30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slide" Target="slide30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slide" Target="slide30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slide" Target="slide30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diagramLayout" Target="../diagrams/layout2.xml"/><Relationship Id="rId7" Type="http://schemas.openxmlformats.org/officeDocument/2006/relationships/slide" Target="slide8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7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7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7599" y="1037696"/>
            <a:ext cx="10117667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Writing </a:t>
            </a:r>
            <a:r>
              <a:rPr lang="en-US" dirty="0">
                <a:latin typeface="+mn-lt"/>
              </a:rPr>
              <a:t>today often has too much fat, too little muscle - bulk without strength.</a:t>
            </a:r>
            <a:endParaRPr lang="ms-MY" dirty="0">
              <a:latin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88532" y="4330171"/>
            <a:ext cx="9575800" cy="1655762"/>
          </a:xfrm>
        </p:spPr>
        <p:txBody>
          <a:bodyPr>
            <a:normAutofit fontScale="925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5400" dirty="0" smtClean="0"/>
              <a:t>Wordiness </a:t>
            </a:r>
            <a:r>
              <a:rPr lang="en-US" sz="5400" dirty="0"/>
              <a:t>is an obstacle to </a:t>
            </a:r>
            <a:r>
              <a:rPr lang="en-US" sz="5400" dirty="0" smtClean="0"/>
              <a:t>success.</a:t>
            </a:r>
            <a:endParaRPr lang="ms-MY" sz="5400" dirty="0"/>
          </a:p>
        </p:txBody>
      </p:sp>
    </p:spTree>
    <p:extLst>
      <p:ext uri="{BB962C8B-B14F-4D97-AF65-F5344CB8AC3E}">
        <p14:creationId xmlns:p14="http://schemas.microsoft.com/office/powerpoint/2010/main" val="371962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49198699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79230"/>
              </p:ext>
            </p:extLst>
          </p:nvPr>
        </p:nvGraphicFramePr>
        <p:xfrm>
          <a:off x="6790268" y="1253064"/>
          <a:ext cx="4572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US" sz="1800" b="1" u="none" dirty="0" smtClean="0"/>
                        <a:t>simple present </a:t>
                      </a:r>
                      <a:endParaRPr lang="ms-MY" sz="1800" b="1" u="none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US" sz="1800" b="1" u="none" dirty="0" smtClean="0"/>
                        <a:t>work</a:t>
                      </a:r>
                      <a:endParaRPr lang="ms-MY" sz="1800" b="1" u="none" dirty="0" smtClean="0"/>
                    </a:p>
                    <a:p>
                      <a:pPr lvl="0" algn="l"/>
                      <a:r>
                        <a:rPr lang="en-US" sz="1800" b="1" u="none" dirty="0" smtClean="0"/>
                        <a:t>we</a:t>
                      </a:r>
                      <a:endParaRPr lang="ms-MY" sz="1800" b="1" u="none" dirty="0" smtClean="0"/>
                    </a:p>
                    <a:p>
                      <a:pPr lvl="0" algn="l"/>
                      <a:r>
                        <a:rPr lang="en-US" sz="1800" b="1" u="none" dirty="0" smtClean="0"/>
                        <a:t>paper</a:t>
                      </a:r>
                      <a:endParaRPr lang="ms-MY" sz="1800" b="1" u="none" dirty="0" smtClean="0"/>
                    </a:p>
                    <a:p>
                      <a:pPr lvl="0" algn="l"/>
                      <a:r>
                        <a:rPr lang="en-US" sz="1800" b="1" u="none" dirty="0" smtClean="0"/>
                        <a:t>study</a:t>
                      </a:r>
                      <a:endParaRPr lang="ms-MY" sz="1800" b="1" u="none" dirty="0" smtClean="0"/>
                    </a:p>
                    <a:p>
                      <a:pPr lvl="0" algn="l"/>
                      <a:r>
                        <a:rPr lang="en-US" sz="1800" b="1" u="none" dirty="0" smtClean="0"/>
                        <a:t>investigate</a:t>
                      </a:r>
                      <a:endParaRPr lang="ms-MY" sz="1800" b="1" u="none" dirty="0" smtClean="0"/>
                    </a:p>
                    <a:p>
                      <a:pPr lvl="0" algn="l"/>
                      <a:r>
                        <a:rPr lang="en-US" sz="1800" b="1" u="none" dirty="0" smtClean="0"/>
                        <a:t>present</a:t>
                      </a:r>
                      <a:endParaRPr lang="ms-MY" sz="1800" b="1" u="none" dirty="0" smtClean="0"/>
                    </a:p>
                    <a:p>
                      <a:pPr lvl="0" algn="l"/>
                      <a:r>
                        <a:rPr lang="en-US" sz="1800" b="1" u="none" dirty="0" smtClean="0"/>
                        <a:t>aim</a:t>
                      </a:r>
                      <a:endParaRPr lang="ms-MY" sz="1800" b="1" u="none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788044"/>
              </p:ext>
            </p:extLst>
          </p:nvPr>
        </p:nvGraphicFramePr>
        <p:xfrm>
          <a:off x="6824135" y="4047046"/>
          <a:ext cx="4572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present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modals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</a:t>
                      </a:r>
                      <a:endParaRPr lang="ms-MY" sz="1800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we              method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paper         used</a:t>
                      </a:r>
                    </a:p>
                    <a:p>
                      <a:pPr lvl="0"/>
                      <a:r>
                        <a:rPr lang="en-US" sz="1800" dirty="0" smtClean="0"/>
                        <a:t>using          test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step            investigate</a:t>
                      </a:r>
                    </a:p>
                    <a:p>
                      <a:pPr lvl="0"/>
                      <a:r>
                        <a:rPr lang="en-US" sz="1800" dirty="0" smtClean="0"/>
                        <a:t>measurement(s)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parameters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deposited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fabricated</a:t>
                      </a:r>
                      <a:endParaRPr lang="ms-MY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87867" y="128056"/>
            <a:ext cx="11760200" cy="684744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3676650" lvl="0" indent="-3676650"/>
            <a:r>
              <a:rPr lang="en-US" sz="3200" dirty="0" smtClean="0">
                <a:solidFill>
                  <a:srgbClr val="FFFF00"/>
                </a:solidFill>
              </a:rPr>
              <a:t>Occupying niche -  description &amp; aim of study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Method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302184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3" y="94192"/>
            <a:ext cx="10515600" cy="104880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Method</a:t>
            </a:r>
            <a:endParaRPr lang="ms-MY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35318157"/>
              </p:ext>
            </p:extLst>
          </p:nvPr>
        </p:nvGraphicFramePr>
        <p:xfrm>
          <a:off x="2091266" y="131233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5-Point Star 2">
            <a:hlinkClick r:id="rId7" action="ppaction://hlinksldjump"/>
          </p:cNvPr>
          <p:cNvSpPr/>
          <p:nvPr/>
        </p:nvSpPr>
        <p:spPr>
          <a:xfrm>
            <a:off x="5562600" y="4868332"/>
            <a:ext cx="203200" cy="177800"/>
          </a:xfrm>
          <a:prstGeom prst="star5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6" name="5-Point Star 5">
            <a:hlinkClick r:id="rId8" action="ppaction://hlinksldjump"/>
          </p:cNvPr>
          <p:cNvSpPr/>
          <p:nvPr/>
        </p:nvSpPr>
        <p:spPr>
          <a:xfrm>
            <a:off x="8441266" y="4868332"/>
            <a:ext cx="203200" cy="177800"/>
          </a:xfrm>
          <a:prstGeom prst="star5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13506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31256002"/>
              </p:ext>
            </p:extLst>
          </p:nvPr>
        </p:nvGraphicFramePr>
        <p:xfrm>
          <a:off x="804334" y="1938865"/>
          <a:ext cx="5909733" cy="3649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91821"/>
              </p:ext>
            </p:extLst>
          </p:nvPr>
        </p:nvGraphicFramePr>
        <p:xfrm>
          <a:off x="6764867" y="2630540"/>
          <a:ext cx="4572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4590"/>
                <a:gridCol w="275741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GB" sz="1800" b="1" u="none" dirty="0" smtClean="0"/>
                        <a:t>Simple past</a:t>
                      </a:r>
                      <a:r>
                        <a:rPr lang="en-GB" sz="1800" b="1" u="none" baseline="0" dirty="0" smtClean="0"/>
                        <a:t> /simple present </a:t>
                      </a:r>
                    </a:p>
                    <a:p>
                      <a:pPr lvl="0" algn="l"/>
                      <a:r>
                        <a:rPr lang="en-GB" sz="1800" b="1" u="none" baseline="0" dirty="0" smtClean="0"/>
                        <a:t>+ passive</a:t>
                      </a:r>
                      <a:endParaRPr lang="ms-MY" sz="1800" b="1" u="none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GB" sz="1800" b="1" u="none" dirty="0" smtClean="0"/>
                        <a:t>experimental       used</a:t>
                      </a:r>
                    </a:p>
                    <a:p>
                      <a:pPr lvl="0" algn="l"/>
                      <a:r>
                        <a:rPr lang="en-GB" sz="1800" b="1" u="none" dirty="0" smtClean="0"/>
                        <a:t>using                     process</a:t>
                      </a:r>
                    </a:p>
                    <a:p>
                      <a:pPr lvl="0" algn="l"/>
                      <a:r>
                        <a:rPr lang="en-GB" sz="1800" b="1" u="none" dirty="0" smtClean="0"/>
                        <a:t>study                     shown</a:t>
                      </a:r>
                    </a:p>
                    <a:p>
                      <a:pPr lvl="0" algn="l"/>
                      <a:r>
                        <a:rPr lang="en-GB" sz="1800" b="1" u="none" dirty="0" smtClean="0"/>
                        <a:t>test                        structure</a:t>
                      </a:r>
                    </a:p>
                    <a:p>
                      <a:pPr lvl="0" algn="l"/>
                      <a:r>
                        <a:rPr lang="en-GB" sz="1800" b="1" u="none" dirty="0" smtClean="0"/>
                        <a:t>model                   details</a:t>
                      </a:r>
                    </a:p>
                    <a:p>
                      <a:pPr lvl="0" algn="l"/>
                      <a:r>
                        <a:rPr lang="en-GB" sz="1800" b="1" u="none" dirty="0" smtClean="0"/>
                        <a:t>source                   method</a:t>
                      </a:r>
                    </a:p>
                    <a:p>
                      <a:pPr lvl="0" algn="l"/>
                      <a:r>
                        <a:rPr lang="ms-MY" sz="1800" b="1" u="none" dirty="0" smtClean="0"/>
                        <a:t>performed            fig. 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87867" y="136523"/>
            <a:ext cx="11760200" cy="760943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4000" dirty="0" smtClean="0">
                <a:solidFill>
                  <a:srgbClr val="FFFF00"/>
                </a:solidFill>
              </a:rPr>
              <a:t>Describing study materials</a:t>
            </a:r>
            <a:endParaRPr lang="ms-MY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30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Describing procedures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9817134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003147"/>
              </p:ext>
            </p:extLst>
          </p:nvPr>
        </p:nvGraphicFramePr>
        <p:xfrm>
          <a:off x="6790268" y="1274785"/>
          <a:ext cx="4572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970280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past /simple present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+ passive </a:t>
                      </a:r>
                    </a:p>
                    <a:p>
                      <a:pPr lvl="0"/>
                      <a:r>
                        <a:rPr lang="en-US" sz="1600" dirty="0" smtClean="0"/>
                        <a:t>+ modals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600" b="1" u="none" dirty="0" smtClean="0"/>
                        <a:t>used                      using</a:t>
                      </a:r>
                    </a:p>
                    <a:p>
                      <a:pPr lvl="0"/>
                      <a:r>
                        <a:rPr lang="en-GB" sz="1600" b="1" u="none" dirty="0" smtClean="0"/>
                        <a:t>process                 conditions</a:t>
                      </a:r>
                    </a:p>
                    <a:p>
                      <a:pPr lvl="0"/>
                      <a:r>
                        <a:rPr lang="en-GB" sz="1600" b="1" u="none" dirty="0" smtClean="0"/>
                        <a:t>test                        model</a:t>
                      </a:r>
                      <a:endParaRPr lang="ms-MY" sz="1600" b="1" u="none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135808"/>
              </p:ext>
            </p:extLst>
          </p:nvPr>
        </p:nvGraphicFramePr>
        <p:xfrm>
          <a:off x="6790269" y="3096034"/>
          <a:ext cx="4572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278459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past /simple present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+ passive </a:t>
                      </a:r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600" b="1" u="none" dirty="0" smtClean="0"/>
                        <a:t>samples                measured</a:t>
                      </a:r>
                    </a:p>
                    <a:p>
                      <a:pPr lvl="0"/>
                      <a:r>
                        <a:rPr lang="en-US" sz="1600" b="1" u="none" dirty="0" smtClean="0"/>
                        <a:t>analysis</a:t>
                      </a:r>
                    </a:p>
                    <a:p>
                      <a:pPr lvl="0"/>
                      <a:r>
                        <a:rPr lang="en-US" sz="1600" b="1" u="none" dirty="0" smtClean="0"/>
                        <a:t>prepared</a:t>
                      </a:r>
                    </a:p>
                    <a:p>
                      <a:pPr lvl="0"/>
                      <a:r>
                        <a:rPr lang="en-US" sz="1600" b="1" u="none" dirty="0" smtClean="0"/>
                        <a:t>performed</a:t>
                      </a:r>
                      <a:endParaRPr lang="ms-MY" sz="1600" b="1" u="none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725439"/>
              </p:ext>
            </p:extLst>
          </p:nvPr>
        </p:nvGraphicFramePr>
        <p:xfrm>
          <a:off x="6807201" y="5036798"/>
          <a:ext cx="4572000" cy="1532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present/simple past</a:t>
                      </a:r>
                    </a:p>
                    <a:p>
                      <a:pPr lvl="0"/>
                      <a:r>
                        <a:rPr lang="en-US" sz="1600" dirty="0" smtClean="0"/>
                        <a:t>+ passive</a:t>
                      </a:r>
                      <a:endParaRPr lang="ms-MY" sz="1600" dirty="0" smtClean="0"/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due</a:t>
                      </a:r>
                      <a:r>
                        <a:rPr lang="en-US" sz="1600" baseline="0" dirty="0" smtClean="0"/>
                        <a:t> to                   shows</a:t>
                      </a:r>
                    </a:p>
                    <a:p>
                      <a:pPr lvl="0"/>
                      <a:r>
                        <a:rPr lang="en-US" sz="1600" baseline="0" dirty="0" smtClean="0"/>
                        <a:t>value                     effects</a:t>
                      </a:r>
                    </a:p>
                    <a:p>
                      <a:pPr lvl="0"/>
                      <a:r>
                        <a:rPr lang="en-US" sz="1600" baseline="0" dirty="0" smtClean="0"/>
                        <a:t>results</a:t>
                      </a:r>
                    </a:p>
                    <a:p>
                      <a:pPr lvl="0"/>
                      <a:r>
                        <a:rPr lang="en-US" sz="1600" baseline="0" dirty="0" smtClean="0"/>
                        <a:t>shown</a:t>
                      </a:r>
                      <a:endParaRPr lang="ms-MY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12820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298694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3" y="94192"/>
            <a:ext cx="10515600" cy="1048808"/>
          </a:xfrm>
          <a:solidFill>
            <a:srgbClr val="6699FF"/>
          </a:solidFill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Results</a:t>
            </a:r>
            <a:endParaRPr lang="ms-MY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591191501"/>
              </p:ext>
            </p:extLst>
          </p:nvPr>
        </p:nvGraphicFramePr>
        <p:xfrm>
          <a:off x="93134" y="1312330"/>
          <a:ext cx="1198033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lowchart: Connector 6">
            <a:hlinkClick r:id="rId7" action="ppaction://hlinksldjump"/>
          </p:cNvPr>
          <p:cNvSpPr/>
          <p:nvPr/>
        </p:nvSpPr>
        <p:spPr>
          <a:xfrm>
            <a:off x="3801533" y="5113867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8" name="Flowchart: Connector 7">
            <a:hlinkClick r:id="rId8" action="ppaction://hlinksldjump"/>
          </p:cNvPr>
          <p:cNvSpPr/>
          <p:nvPr/>
        </p:nvSpPr>
        <p:spPr>
          <a:xfrm>
            <a:off x="6955366" y="5113865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Flowchart: Connector 8">
            <a:hlinkClick r:id="rId9" action="ppaction://hlinksldjump"/>
          </p:cNvPr>
          <p:cNvSpPr/>
          <p:nvPr/>
        </p:nvSpPr>
        <p:spPr>
          <a:xfrm>
            <a:off x="10278533" y="5113866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92516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Providing preparatory information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85738380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253602"/>
              </p:ext>
            </p:extLst>
          </p:nvPr>
        </p:nvGraphicFramePr>
        <p:xfrm>
          <a:off x="6790268" y="2731795"/>
          <a:ext cx="4572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 past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using</a:t>
                      </a:r>
                    </a:p>
                    <a:p>
                      <a:pPr lvl="0"/>
                      <a:r>
                        <a:rPr lang="en-GB" sz="1800" b="1" u="none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shown</a:t>
                      </a:r>
                    </a:p>
                    <a:p>
                      <a:pPr lvl="0"/>
                      <a:r>
                        <a:rPr lang="en-GB" sz="1800" b="1" u="none" dirty="0" smtClean="0"/>
                        <a:t>model</a:t>
                      </a:r>
                    </a:p>
                    <a:p>
                      <a:pPr lvl="0"/>
                      <a:r>
                        <a:rPr lang="en-GB" sz="1800" b="1" u="none" dirty="0" smtClean="0"/>
                        <a:t>analysis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method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fig.</a:t>
                      </a:r>
                      <a:endParaRPr lang="ms-MY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10132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Reporting results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97173805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116247"/>
              </p:ext>
            </p:extLst>
          </p:nvPr>
        </p:nvGraphicFramePr>
        <p:xfrm>
          <a:off x="6790268" y="2610478"/>
          <a:ext cx="4572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 past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 (can)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fig.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shows/shown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observe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found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table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value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clearly</a:t>
                      </a:r>
                      <a:endParaRPr lang="ms-MY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3021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71644131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485997"/>
              </p:ext>
            </p:extLst>
          </p:nvPr>
        </p:nvGraphicFramePr>
        <p:xfrm>
          <a:off x="6780931" y="1010460"/>
          <a:ext cx="45720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US" sz="1600" b="1" u="none" dirty="0" smtClean="0"/>
                        <a:t>simple present /simple past/present perfect</a:t>
                      </a:r>
                    </a:p>
                    <a:p>
                      <a:pPr lvl="0" algn="l"/>
                      <a:r>
                        <a:rPr lang="en-US" sz="1600" b="1" u="none" dirty="0" smtClean="0"/>
                        <a:t>+ passive</a:t>
                      </a:r>
                    </a:p>
                    <a:p>
                      <a:pPr lvl="0" algn="l"/>
                      <a:r>
                        <a:rPr lang="en-US" sz="1600" b="1" u="none" dirty="0" smtClean="0"/>
                        <a:t>+ modals (can)</a:t>
                      </a:r>
                      <a:endParaRPr lang="ms-MY" sz="1600" b="1" u="none" dirty="0" smtClean="0"/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US" sz="1600" b="1" u="none" dirty="0" smtClean="0"/>
                        <a:t>that                 high</a:t>
                      </a:r>
                      <a:endParaRPr lang="ms-MY" sz="1600" b="1" u="none" dirty="0" smtClean="0"/>
                    </a:p>
                    <a:p>
                      <a:pPr lvl="0" algn="l"/>
                      <a:r>
                        <a:rPr lang="en-US" sz="1600" b="1" u="none" dirty="0" smtClean="0"/>
                        <a:t>shows             effect</a:t>
                      </a:r>
                      <a:endParaRPr lang="ms-MY" sz="1600" b="1" u="none" dirty="0" smtClean="0"/>
                    </a:p>
                    <a:p>
                      <a:pPr lvl="0" algn="l"/>
                      <a:r>
                        <a:rPr lang="en-GB" sz="1600" b="1" u="none" dirty="0" smtClean="0"/>
                        <a:t>observed        low</a:t>
                      </a:r>
                    </a:p>
                    <a:p>
                      <a:pPr lvl="0" algn="l"/>
                      <a:r>
                        <a:rPr lang="en-GB" sz="1600" b="1" u="none" dirty="0" smtClean="0"/>
                        <a:t>however         table</a:t>
                      </a:r>
                    </a:p>
                    <a:p>
                      <a:pPr lvl="0" algn="l"/>
                      <a:r>
                        <a:rPr lang="en-GB" sz="1600" b="1" u="none" dirty="0" smtClean="0"/>
                        <a:t>during             value</a:t>
                      </a:r>
                    </a:p>
                    <a:p>
                      <a:pPr lvl="0" algn="l"/>
                      <a:r>
                        <a:rPr lang="en-GB" sz="1600" b="1" u="none" dirty="0" smtClean="0"/>
                        <a:t>case                 similar</a:t>
                      </a:r>
                    </a:p>
                    <a:p>
                      <a:pPr lvl="0" algn="l"/>
                      <a:r>
                        <a:rPr lang="en-GB" sz="1600" b="1" u="none" dirty="0" smtClean="0"/>
                        <a:t>increase</a:t>
                      </a:r>
                      <a:r>
                        <a:rPr lang="en-GB" sz="1600" b="1" u="none" baseline="0" dirty="0" smtClean="0"/>
                        <a:t>          higher</a:t>
                      </a:r>
                    </a:p>
                    <a:p>
                      <a:pPr lvl="0" algn="l"/>
                      <a:r>
                        <a:rPr lang="en-GB" sz="1600" b="1" u="none" baseline="0" dirty="0" smtClean="0"/>
                        <a:t>conditions      results</a:t>
                      </a:r>
                    </a:p>
                    <a:p>
                      <a:pPr lvl="0" algn="l"/>
                      <a:r>
                        <a:rPr lang="en-GB" sz="1600" b="1" u="none" baseline="0" dirty="0" smtClean="0"/>
                        <a:t>test                  model</a:t>
                      </a:r>
                    </a:p>
                    <a:p>
                      <a:pPr lvl="0" algn="l"/>
                      <a:r>
                        <a:rPr lang="en-GB" sz="1600" b="1" u="none" baseline="0" dirty="0" smtClean="0"/>
                        <a:t>lower</a:t>
                      </a:r>
                      <a:endParaRPr lang="ms-MY" sz="1600" b="1" u="none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974088"/>
              </p:ext>
            </p:extLst>
          </p:nvPr>
        </p:nvGraphicFramePr>
        <p:xfrm>
          <a:off x="6796142" y="4457592"/>
          <a:ext cx="457200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present/simple past</a:t>
                      </a:r>
                      <a:endParaRPr lang="ms-MY" sz="1600" dirty="0" smtClean="0"/>
                    </a:p>
                    <a:p>
                      <a:pPr lvl="0" algn="l"/>
                      <a:r>
                        <a:rPr lang="en-US" sz="1600" b="1" u="none" dirty="0" smtClean="0"/>
                        <a:t>+ passive</a:t>
                      </a:r>
                    </a:p>
                    <a:p>
                      <a:pPr lvl="0" algn="l"/>
                      <a:r>
                        <a:rPr lang="en-US" sz="1600" b="1" u="none" dirty="0" smtClean="0"/>
                        <a:t>+ modals (can)</a:t>
                      </a:r>
                      <a:endParaRPr lang="ms-MY" sz="1600" b="1" u="none" dirty="0" smtClean="0"/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600" dirty="0" smtClean="0"/>
                        <a:t>fig.</a:t>
                      </a:r>
                    </a:p>
                    <a:p>
                      <a:pPr lvl="0"/>
                      <a:r>
                        <a:rPr lang="en-GB" sz="1600" dirty="0" smtClean="0"/>
                        <a:t>shows</a:t>
                      </a:r>
                    </a:p>
                    <a:p>
                      <a:pPr lvl="0"/>
                      <a:r>
                        <a:rPr lang="en-GB" sz="1600" dirty="0" smtClean="0"/>
                        <a:t>observed</a:t>
                      </a:r>
                    </a:p>
                    <a:p>
                      <a:pPr lvl="0"/>
                      <a:r>
                        <a:rPr lang="en-GB" sz="1600" dirty="0" smtClean="0"/>
                        <a:t>shown</a:t>
                      </a:r>
                    </a:p>
                    <a:p>
                      <a:pPr lvl="0"/>
                      <a:r>
                        <a:rPr lang="en-GB" sz="1600" dirty="0" smtClean="0"/>
                        <a:t>threshold</a:t>
                      </a:r>
                    </a:p>
                    <a:p>
                      <a:pPr lvl="0"/>
                      <a:r>
                        <a:rPr lang="en-GB" sz="1600" dirty="0" smtClean="0"/>
                        <a:t>sample(s)</a:t>
                      </a:r>
                      <a:endParaRPr lang="ms-MY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2898" y="165380"/>
            <a:ext cx="11760200" cy="684744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3676650" lvl="0" indent="-3676650"/>
            <a:r>
              <a:rPr lang="en-US" sz="3200" dirty="0" smtClean="0">
                <a:solidFill>
                  <a:srgbClr val="FFFF00"/>
                </a:solidFill>
              </a:rPr>
              <a:t>Commenting on results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2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Drafting a Research Article</a:t>
            </a:r>
            <a:endParaRPr lang="ms-MY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206095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for a Scopus-indexed </a:t>
            </a:r>
            <a:r>
              <a:rPr lang="en-US" sz="3600" dirty="0" smtClean="0"/>
              <a:t>Journal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Dr</a:t>
            </a:r>
            <a:r>
              <a:rPr lang="en-US" dirty="0"/>
              <a:t>. </a:t>
            </a:r>
            <a:r>
              <a:rPr lang="en-US" dirty="0" err="1"/>
              <a:t>Noorli</a:t>
            </a:r>
            <a:r>
              <a:rPr lang="en-US" dirty="0"/>
              <a:t> </a:t>
            </a:r>
            <a:r>
              <a:rPr lang="en-US" dirty="0" err="1"/>
              <a:t>binti</a:t>
            </a:r>
            <a:r>
              <a:rPr lang="en-US" dirty="0"/>
              <a:t> </a:t>
            </a:r>
            <a:r>
              <a:rPr lang="en-US" dirty="0" err="1"/>
              <a:t>Khamis</a:t>
            </a:r>
            <a:endParaRPr lang="en-US" dirty="0"/>
          </a:p>
          <a:p>
            <a:r>
              <a:rPr lang="en-US" dirty="0">
                <a:hlinkClick r:id="rId2"/>
              </a:rPr>
              <a:t>noorli@utem.edu.my</a:t>
            </a:r>
            <a:endParaRPr lang="en-US" dirty="0"/>
          </a:p>
          <a:p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208468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Discussion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303936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3" y="94192"/>
            <a:ext cx="10515600" cy="766986"/>
          </a:xfrm>
          <a:solidFill>
            <a:srgbClr val="6699FF"/>
          </a:solidFill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Discussion</a:t>
            </a:r>
            <a:endParaRPr lang="ms-MY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46869833"/>
              </p:ext>
            </p:extLst>
          </p:nvPr>
        </p:nvGraphicFramePr>
        <p:xfrm>
          <a:off x="93134" y="945846"/>
          <a:ext cx="11980334" cy="5785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lowchart: Connector 6">
            <a:hlinkClick r:id="rId7" action="ppaction://hlinksldjump"/>
          </p:cNvPr>
          <p:cNvSpPr/>
          <p:nvPr/>
        </p:nvSpPr>
        <p:spPr>
          <a:xfrm>
            <a:off x="6637864" y="5248313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8" name="Flowchart: Connector 7">
            <a:hlinkClick r:id="rId8" action="ppaction://hlinksldjump"/>
          </p:cNvPr>
          <p:cNvSpPr/>
          <p:nvPr/>
        </p:nvSpPr>
        <p:spPr>
          <a:xfrm>
            <a:off x="4138730" y="5248314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Flowchart: Connector 8">
            <a:hlinkClick r:id="rId9" action="ppaction://hlinksldjump"/>
          </p:cNvPr>
          <p:cNvSpPr/>
          <p:nvPr/>
        </p:nvSpPr>
        <p:spPr>
          <a:xfrm>
            <a:off x="1766596" y="5248314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0" name="Flowchart: Connector 9">
            <a:hlinkClick r:id="rId10" action="ppaction://hlinksldjump"/>
          </p:cNvPr>
          <p:cNvSpPr/>
          <p:nvPr/>
        </p:nvSpPr>
        <p:spPr>
          <a:xfrm>
            <a:off x="9136998" y="5248313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2" name="Flowchart: Connector 11">
            <a:hlinkClick r:id="rId11" action="ppaction://hlinksldjump"/>
          </p:cNvPr>
          <p:cNvSpPr/>
          <p:nvPr/>
        </p:nvSpPr>
        <p:spPr>
          <a:xfrm>
            <a:off x="11689787" y="5248313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68897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Results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40310445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836591"/>
              </p:ext>
            </p:extLst>
          </p:nvPr>
        </p:nvGraphicFramePr>
        <p:xfrm>
          <a:off x="6790268" y="2731795"/>
          <a:ext cx="457200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</a:p>
                    <a:p>
                      <a:pPr lvl="0" algn="ctr"/>
                      <a:endParaRPr lang="ms-MY" sz="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 past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modals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</a:p>
                    <a:p>
                      <a:pPr lvl="0" algn="ctr"/>
                      <a:endParaRPr lang="ms-MY" sz="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fig.</a:t>
                      </a:r>
                    </a:p>
                    <a:p>
                      <a:pPr lvl="0"/>
                      <a:r>
                        <a:rPr lang="en-GB" sz="1800" b="1" u="none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shown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observed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increase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low</a:t>
                      </a:r>
                    </a:p>
                    <a:p>
                      <a:pPr lvl="0"/>
                      <a:r>
                        <a:rPr lang="en-GB" sz="1800" b="1" u="none" dirty="0" smtClean="0"/>
                        <a:t>higher</a:t>
                      </a:r>
                    </a:p>
                    <a:p>
                      <a:pPr lvl="0"/>
                      <a:endParaRPr lang="en-GB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2779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Explanation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9900466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170773"/>
              </p:ext>
            </p:extLst>
          </p:nvPr>
        </p:nvGraphicFramePr>
        <p:xfrm>
          <a:off x="6790268" y="2731795"/>
          <a:ext cx="45720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</a:p>
                    <a:p>
                      <a:pPr lvl="0" algn="ctr"/>
                      <a:endParaRPr lang="ms-MY" sz="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modals (can)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</a:p>
                    <a:p>
                      <a:pPr lvl="0" algn="ctr"/>
                      <a:endParaRPr lang="ms-MY" sz="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explained (by)</a:t>
                      </a:r>
                    </a:p>
                    <a:p>
                      <a:pPr lvl="0"/>
                      <a:r>
                        <a:rPr lang="en-GB" sz="1800" b="1" u="none" dirty="0" smtClean="0"/>
                        <a:t>however</a:t>
                      </a:r>
                    </a:p>
                    <a:p>
                      <a:pPr lvl="0"/>
                      <a:r>
                        <a:rPr lang="en-GB" sz="1800" b="1" u="none" dirty="0" smtClean="0"/>
                        <a:t>also</a:t>
                      </a:r>
                    </a:p>
                    <a:p>
                      <a:pPr lvl="0"/>
                      <a:r>
                        <a:rPr lang="en-GB" sz="1800" b="1" u="none" dirty="0" smtClean="0"/>
                        <a:t>than</a:t>
                      </a:r>
                    </a:p>
                    <a:p>
                      <a:pPr lvl="0"/>
                      <a:r>
                        <a:rPr lang="en-GB" sz="1800" b="1" u="none" dirty="0" smtClean="0"/>
                        <a:t>between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or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due to</a:t>
                      </a:r>
                    </a:p>
                    <a:p>
                      <a:pPr lvl="0"/>
                      <a:r>
                        <a:rPr lang="en-GB" sz="1800" b="1" u="none" dirty="0" smtClean="0"/>
                        <a:t>therefore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during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observed</a:t>
                      </a:r>
                    </a:p>
                    <a:p>
                      <a:pPr lvl="0"/>
                      <a:endParaRPr lang="en-GB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1048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Methodology review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97758699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135007"/>
              </p:ext>
            </p:extLst>
          </p:nvPr>
        </p:nvGraphicFramePr>
        <p:xfrm>
          <a:off x="6790268" y="2435469"/>
          <a:ext cx="457200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present/present perfect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modals (can)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however</a:t>
                      </a:r>
                    </a:p>
                    <a:p>
                      <a:pPr lvl="0"/>
                      <a:r>
                        <a:rPr lang="en-GB" sz="1800" b="1" u="none" dirty="0" smtClean="0"/>
                        <a:t>used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using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process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model</a:t>
                      </a:r>
                    </a:p>
                    <a:p>
                      <a:pPr lvl="0"/>
                      <a:r>
                        <a:rPr lang="en-GB" sz="1800" b="1" u="none" dirty="0" smtClean="0"/>
                        <a:t>fig</a:t>
                      </a:r>
                    </a:p>
                    <a:p>
                      <a:pPr lvl="0"/>
                      <a:r>
                        <a:rPr lang="en-GB" sz="1800" b="1" u="none" dirty="0" smtClean="0"/>
                        <a:t>furthermore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device (s)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samples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2028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Reference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46171928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256365"/>
              </p:ext>
            </p:extLst>
          </p:nvPr>
        </p:nvGraphicFramePr>
        <p:xfrm>
          <a:off x="6790268" y="2189926"/>
          <a:ext cx="45720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</a:t>
                      </a:r>
                      <a:r>
                        <a:rPr lang="en-GB" sz="1800" baseline="0" dirty="0" smtClean="0"/>
                        <a:t> past/</a:t>
                      </a:r>
                      <a:r>
                        <a:rPr lang="en-GB" sz="1800" dirty="0" smtClean="0"/>
                        <a:t>present perfect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modals 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reported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observed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found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effect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similar</a:t>
                      </a:r>
                    </a:p>
                    <a:p>
                      <a:pPr lvl="0"/>
                      <a:r>
                        <a:rPr lang="en-GB" sz="1800" b="1" u="none" dirty="0" smtClean="0"/>
                        <a:t>higher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due to</a:t>
                      </a:r>
                    </a:p>
                    <a:p>
                      <a:pPr lvl="0"/>
                      <a:r>
                        <a:rPr lang="en-GB" sz="1800" b="1" u="none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previous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significant</a:t>
                      </a:r>
                    </a:p>
                    <a:p>
                      <a:pPr lvl="0"/>
                      <a:endParaRPr lang="en-GB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21216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Results summary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48333728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851436"/>
              </p:ext>
            </p:extLst>
          </p:nvPr>
        </p:nvGraphicFramePr>
        <p:xfrm>
          <a:off x="6790268" y="2054454"/>
          <a:ext cx="4572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 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modals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endParaRPr lang="en-US" sz="1800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therefore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thus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due</a:t>
                      </a:r>
                      <a:r>
                        <a:rPr lang="en-GB" sz="1800" b="1" u="none" baseline="0" dirty="0" smtClean="0"/>
                        <a:t> to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suggest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fig.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applications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conclude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reduces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parameters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defects</a:t>
                      </a:r>
                    </a:p>
                    <a:p>
                      <a:pPr lvl="0"/>
                      <a:r>
                        <a:rPr lang="en-GB" sz="1800" b="1" u="none" baseline="0" dirty="0" smtClean="0"/>
                        <a:t>reliability</a:t>
                      </a:r>
                      <a:endParaRPr lang="en-GB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92796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322147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Conclusion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19601125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90129"/>
              </p:ext>
            </p:extLst>
          </p:nvPr>
        </p:nvGraphicFramePr>
        <p:xfrm>
          <a:off x="6790268" y="1362246"/>
          <a:ext cx="4572000" cy="4965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4965148">
                <a:tc>
                  <a:txBody>
                    <a:bodyPr/>
                    <a:lstStyle/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</a:p>
                    <a:p>
                      <a:pPr lvl="0" algn="ctr"/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US" sz="1800" dirty="0" smtClean="0"/>
                        <a:t>Simple present/ present</a:t>
                      </a:r>
                      <a:endParaRPr lang="ms-MY" sz="1800" dirty="0" smtClean="0"/>
                    </a:p>
                    <a:p>
                      <a:pPr lvl="0" algn="l"/>
                      <a:r>
                        <a:rPr lang="en-US" sz="1800" dirty="0" smtClean="0"/>
                        <a:t>+ passive </a:t>
                      </a:r>
                    </a:p>
                    <a:p>
                      <a:pPr lvl="0" algn="l"/>
                      <a:r>
                        <a:rPr lang="en-US" sz="1800" dirty="0" smtClean="0"/>
                        <a:t>+ modals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endParaRPr lang="en-US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</a:p>
                    <a:p>
                      <a:pPr lvl="0" algn="ctr"/>
                      <a:endParaRPr lang="en-GB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 algn="l"/>
                      <a:r>
                        <a:rPr lang="en-GB" sz="1800" b="1" u="none" dirty="0" smtClean="0">
                          <a:solidFill>
                            <a:schemeClr val="bg1"/>
                          </a:solidFill>
                        </a:rPr>
                        <a:t>results</a:t>
                      </a:r>
                    </a:p>
                    <a:p>
                      <a:pPr lvl="0" algn="l"/>
                      <a:r>
                        <a:rPr lang="en-GB" sz="1800" b="1" u="none" dirty="0" smtClean="0">
                          <a:solidFill>
                            <a:schemeClr val="bg1"/>
                          </a:solidFill>
                        </a:rPr>
                        <a:t>devices</a:t>
                      </a:r>
                    </a:p>
                    <a:p>
                      <a:pPr lvl="0" algn="l"/>
                      <a:r>
                        <a:rPr lang="en-GB" sz="1800" b="1" u="none" dirty="0" smtClean="0">
                          <a:solidFill>
                            <a:schemeClr val="bg1"/>
                          </a:solidFill>
                        </a:rPr>
                        <a:t>conditions</a:t>
                      </a:r>
                    </a:p>
                    <a:p>
                      <a:pPr lvl="0" algn="l"/>
                      <a:r>
                        <a:rPr lang="en-GB" sz="1800" b="1" u="none" dirty="0" smtClean="0">
                          <a:solidFill>
                            <a:schemeClr val="bg1"/>
                          </a:solidFill>
                        </a:rPr>
                        <a:t>method</a:t>
                      </a:r>
                    </a:p>
                    <a:p>
                      <a:pPr lvl="0" algn="l"/>
                      <a:r>
                        <a:rPr lang="en-GB" sz="1800" b="1" u="none" dirty="0" smtClean="0">
                          <a:solidFill>
                            <a:schemeClr val="bg1"/>
                          </a:solidFill>
                        </a:rPr>
                        <a:t>model</a:t>
                      </a:r>
                    </a:p>
                    <a:p>
                      <a:pPr lvl="0" algn="l"/>
                      <a:r>
                        <a:rPr lang="en-GB" sz="1800" b="1" u="none" dirty="0" smtClean="0">
                          <a:solidFill>
                            <a:schemeClr val="bg1"/>
                          </a:solidFill>
                        </a:rPr>
                        <a:t>effect</a:t>
                      </a:r>
                    </a:p>
                    <a:p>
                      <a:pPr lvl="0" algn="ctr"/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148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Abstract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31035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00667" y="1041400"/>
            <a:ext cx="10109200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4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Calibri" panose="020F0502020204030204" pitchFamily="34" charset="0"/>
              </a:rPr>
              <a:t>Research Article (RA) writing</a:t>
            </a:r>
          </a:p>
          <a:p>
            <a:pPr algn="just"/>
            <a:endParaRPr lang="en-GB" sz="900" b="1" dirty="0" smtClean="0">
              <a:latin typeface="+mj-lt"/>
              <a:ea typeface="Calibri" panose="020F0502020204030204" pitchFamily="34" charset="0"/>
            </a:endParaRPr>
          </a:p>
          <a:p>
            <a:pPr marL="457200" indent="-457200" algn="just">
              <a:buFontTx/>
              <a:buChar char="-"/>
            </a:pPr>
            <a:r>
              <a:rPr lang="en-GB" sz="3200" b="1" dirty="0" smtClean="0">
                <a:latin typeface="+mj-lt"/>
                <a:ea typeface="Calibri" panose="020F0502020204030204" pitchFamily="34" charset="0"/>
              </a:rPr>
              <a:t>specific </a:t>
            </a:r>
            <a:r>
              <a:rPr lang="en-GB" sz="3200" b="1" dirty="0">
                <a:latin typeface="+mj-lt"/>
                <a:ea typeface="Calibri" panose="020F0502020204030204" pitchFamily="34" charset="0"/>
              </a:rPr>
              <a:t>patterns </a:t>
            </a:r>
            <a:r>
              <a:rPr lang="en-GB" sz="3200" b="1" dirty="0" smtClean="0">
                <a:latin typeface="+mj-lt"/>
                <a:ea typeface="Calibri" panose="020F0502020204030204" pitchFamily="34" charset="0"/>
              </a:rPr>
              <a:t>&amp; organisations </a:t>
            </a:r>
          </a:p>
          <a:p>
            <a:pPr marL="457200" indent="-457200" algn="just">
              <a:buFontTx/>
              <a:buChar char="-"/>
            </a:pPr>
            <a:r>
              <a:rPr lang="en-GB" sz="3200" b="1" dirty="0" smtClean="0">
                <a:latin typeface="+mj-lt"/>
                <a:ea typeface="Calibri" panose="020F0502020204030204" pitchFamily="34" charset="0"/>
              </a:rPr>
              <a:t>different disciplines, different cultures - different organizations</a:t>
            </a:r>
          </a:p>
          <a:p>
            <a:pPr marL="457200" indent="-457200" algn="just">
              <a:buFontTx/>
              <a:buChar char="-"/>
            </a:pPr>
            <a:r>
              <a:rPr lang="en-GB" sz="3200" b="1" dirty="0" smtClean="0">
                <a:latin typeface="+mj-lt"/>
                <a:ea typeface="Calibri" panose="020F0502020204030204" pitchFamily="34" charset="0"/>
              </a:rPr>
              <a:t>a </a:t>
            </a:r>
            <a:r>
              <a:rPr lang="en-GB" sz="3200" b="1" dirty="0">
                <a:latin typeface="+mj-lt"/>
                <a:ea typeface="Calibri" panose="020F0502020204030204" pitchFamily="34" charset="0"/>
              </a:rPr>
              <a:t>scholarly </a:t>
            </a:r>
            <a:r>
              <a:rPr lang="en-GB" sz="3200" b="1" dirty="0" smtClean="0">
                <a:latin typeface="+mj-lt"/>
                <a:ea typeface="Calibri" panose="020F0502020204030204" pitchFamily="34" charset="0"/>
              </a:rPr>
              <a:t>publication = the </a:t>
            </a:r>
            <a:r>
              <a:rPr lang="en-GB" sz="3200" b="1" dirty="0">
                <a:latin typeface="+mj-lt"/>
                <a:ea typeface="Calibri" panose="020F0502020204030204" pitchFamily="34" charset="0"/>
              </a:rPr>
              <a:t>standard organization, textual patterns and language use </a:t>
            </a:r>
            <a:endParaRPr lang="en-GB" sz="3200" b="1" dirty="0" smtClean="0">
              <a:latin typeface="+mj-lt"/>
              <a:ea typeface="Calibri" panose="020F0502020204030204" pitchFamily="34" charset="0"/>
            </a:endParaRPr>
          </a:p>
          <a:p>
            <a:pPr marL="457200" indent="-457200" algn="just">
              <a:buFontTx/>
              <a:buChar char="-"/>
            </a:pPr>
            <a:r>
              <a:rPr lang="en-GB" sz="3200" b="1" dirty="0" smtClean="0">
                <a:latin typeface="+mj-lt"/>
                <a:ea typeface="Calibri" panose="020F0502020204030204" pitchFamily="34" charset="0"/>
              </a:rPr>
              <a:t>There </a:t>
            </a:r>
            <a:r>
              <a:rPr lang="en-GB" sz="3200" b="1" dirty="0">
                <a:latin typeface="+mj-lt"/>
                <a:ea typeface="Calibri" panose="020F0502020204030204" pitchFamily="34" charset="0"/>
              </a:rPr>
              <a:t>are variations in textual pattern and organization of the research articles applied by different disciplines </a:t>
            </a:r>
            <a:r>
              <a:rPr lang="en-MY" sz="3200" b="1" dirty="0">
                <a:latin typeface="+mj-lt"/>
                <a:ea typeface="Calibri" panose="020F0502020204030204" pitchFamily="34" charset="0"/>
              </a:rPr>
              <a:t>(Hyland, 2007)</a:t>
            </a:r>
            <a:r>
              <a:rPr lang="en-GB" sz="3200" b="1" dirty="0">
                <a:latin typeface="+mj-lt"/>
                <a:ea typeface="Calibri" panose="020F0502020204030204" pitchFamily="34" charset="0"/>
              </a:rPr>
              <a:t>. </a:t>
            </a:r>
            <a:endParaRPr lang="ms-MY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91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3" y="94192"/>
            <a:ext cx="10515600" cy="766986"/>
          </a:xfrm>
          <a:solidFill>
            <a:srgbClr val="6699FF"/>
          </a:solidFill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Abstract</a:t>
            </a:r>
            <a:endParaRPr lang="ms-MY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854151"/>
              </p:ext>
            </p:extLst>
          </p:nvPr>
        </p:nvGraphicFramePr>
        <p:xfrm>
          <a:off x="93134" y="945846"/>
          <a:ext cx="11980334" cy="5785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lowchart: Connector 6">
            <a:hlinkClick r:id="rId7" action="ppaction://hlinksldjump"/>
          </p:cNvPr>
          <p:cNvSpPr/>
          <p:nvPr/>
        </p:nvSpPr>
        <p:spPr>
          <a:xfrm>
            <a:off x="7997537" y="4593961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8" name="Flowchart: Connector 7">
            <a:hlinkClick r:id="rId8" action="ppaction://hlinksldjump"/>
          </p:cNvPr>
          <p:cNvSpPr/>
          <p:nvPr/>
        </p:nvSpPr>
        <p:spPr>
          <a:xfrm>
            <a:off x="5267815" y="4596307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Flowchart: Connector 8">
            <a:hlinkClick r:id="rId9" action="ppaction://hlinksldjump"/>
          </p:cNvPr>
          <p:cNvSpPr/>
          <p:nvPr/>
        </p:nvSpPr>
        <p:spPr>
          <a:xfrm>
            <a:off x="2617385" y="4596307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0" name="Flowchart: Connector 9">
            <a:hlinkClick r:id="rId10" action="ppaction://hlinksldjump"/>
          </p:cNvPr>
          <p:cNvSpPr/>
          <p:nvPr/>
        </p:nvSpPr>
        <p:spPr>
          <a:xfrm>
            <a:off x="10727259" y="4593961"/>
            <a:ext cx="169334" cy="1693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16960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Introduction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11727928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993162"/>
              </p:ext>
            </p:extLst>
          </p:nvPr>
        </p:nvGraphicFramePr>
        <p:xfrm>
          <a:off x="6790268" y="2189926"/>
          <a:ext cx="4572000" cy="29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2946617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</a:t>
                      </a:r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modals (can)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we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paper</a:t>
                      </a:r>
                    </a:p>
                    <a:p>
                      <a:pPr lvl="0"/>
                      <a:r>
                        <a:rPr lang="en-GB" sz="1800" b="1" u="none" dirty="0" smtClean="0"/>
                        <a:t>investigate(d)</a:t>
                      </a:r>
                    </a:p>
                    <a:p>
                      <a:pPr lvl="0"/>
                      <a:r>
                        <a:rPr lang="en-GB" sz="1800" b="1" u="none" dirty="0" smtClean="0"/>
                        <a:t>been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described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due to</a:t>
                      </a:r>
                    </a:p>
                    <a:p>
                      <a:pPr lvl="0"/>
                      <a:r>
                        <a:rPr lang="en-GB" sz="1800" b="1" u="none" dirty="0" smtClean="0"/>
                        <a:t>reliability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devices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effect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54264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Method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39544823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928195"/>
              </p:ext>
            </p:extLst>
          </p:nvPr>
        </p:nvGraphicFramePr>
        <p:xfrm>
          <a:off x="6790268" y="2189926"/>
          <a:ext cx="4572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2946617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</a:t>
                      </a:r>
                      <a:r>
                        <a:rPr lang="en-GB" sz="1800" baseline="0" dirty="0" smtClean="0"/>
                        <a:t> past</a:t>
                      </a:r>
                      <a:endParaRPr lang="en-GB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endParaRPr lang="en-US" sz="1800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high</a:t>
                      </a:r>
                    </a:p>
                    <a:p>
                      <a:pPr lvl="0"/>
                      <a:r>
                        <a:rPr lang="en-GB" sz="1800" b="1" u="none" dirty="0" smtClean="0"/>
                        <a:t>using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different</a:t>
                      </a:r>
                    </a:p>
                    <a:p>
                      <a:pPr lvl="0"/>
                      <a:r>
                        <a:rPr lang="en-GB" sz="1800" b="1" u="none" dirty="0" smtClean="0"/>
                        <a:t>we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investigated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used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measured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studied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parameters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analysed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deposited</a:t>
                      </a:r>
                    </a:p>
                    <a:p>
                      <a:pPr lvl="0"/>
                      <a:endParaRPr lang="en-GB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81949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Results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0113434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111141"/>
              </p:ext>
            </p:extLst>
          </p:nvPr>
        </p:nvGraphicFramePr>
        <p:xfrm>
          <a:off x="6790268" y="2189926"/>
          <a:ext cx="4572000" cy="2946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2946617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</a:t>
                      </a:r>
                      <a:r>
                        <a:rPr lang="en-GB" sz="1800" baseline="0" dirty="0" smtClean="0"/>
                        <a:t> past</a:t>
                      </a:r>
                      <a:endParaRPr lang="en-GB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endParaRPr lang="en-US" sz="1800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found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observed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high</a:t>
                      </a:r>
                    </a:p>
                    <a:p>
                      <a:pPr lvl="0"/>
                      <a:r>
                        <a:rPr lang="en-GB" sz="1800" b="1" u="none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showed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formation 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devices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parameters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samples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14427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 smtClean="0">
                <a:solidFill>
                  <a:srgbClr val="FFFF00"/>
                </a:solidFill>
              </a:rPr>
              <a:t>Discussion</a:t>
            </a:r>
            <a:endParaRPr lang="ms-MY" sz="32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68413587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792853"/>
              </p:ext>
            </p:extLst>
          </p:nvPr>
        </p:nvGraphicFramePr>
        <p:xfrm>
          <a:off x="6790268" y="2189926"/>
          <a:ext cx="45720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2946617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</a:t>
                      </a:r>
                      <a:r>
                        <a:rPr lang="en-GB" sz="1800" dirty="0" smtClean="0"/>
                        <a:t>present/simple</a:t>
                      </a:r>
                      <a:r>
                        <a:rPr lang="en-GB" sz="1800" baseline="0" dirty="0" smtClean="0"/>
                        <a:t> past</a:t>
                      </a:r>
                      <a:endParaRPr lang="en-GB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pPr lvl="0"/>
                      <a:r>
                        <a:rPr lang="en-US" sz="1800" dirty="0" smtClean="0"/>
                        <a:t>+ modals (can)</a:t>
                      </a:r>
                    </a:p>
                    <a:p>
                      <a:pPr lvl="0"/>
                      <a:endParaRPr lang="en-US" sz="1800" dirty="0" smtClean="0"/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GB" sz="1800" b="1" u="none" dirty="0" smtClean="0"/>
                        <a:t>results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we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due to</a:t>
                      </a:r>
                    </a:p>
                    <a:p>
                      <a:pPr lvl="0"/>
                      <a:r>
                        <a:rPr lang="en-GB" sz="1800" b="1" u="none" dirty="0" smtClean="0"/>
                        <a:t>model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discussed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observed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properties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experimental</a:t>
                      </a:r>
                    </a:p>
                    <a:p>
                      <a:pPr lvl="0"/>
                      <a:r>
                        <a:rPr lang="en-GB" sz="1800" b="1" u="none" dirty="0" smtClean="0"/>
                        <a:t>defects</a:t>
                      </a:r>
                    </a:p>
                    <a:p>
                      <a:pPr lvl="0"/>
                      <a:r>
                        <a:rPr lang="en-GB" sz="1800" b="1" u="none" dirty="0" smtClean="0"/>
                        <a:t>parameters</a:t>
                      </a:r>
                    </a:p>
                    <a:p>
                      <a:pPr lvl="0"/>
                      <a:endParaRPr lang="en-GB" sz="1800" b="1" u="none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1602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9733" y="914399"/>
            <a:ext cx="5215467" cy="2887133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Mean </a:t>
            </a:r>
            <a:r>
              <a:rPr lang="en-US" sz="4800" b="1" dirty="0"/>
              <a:t>what you say. 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Say </a:t>
            </a:r>
            <a:r>
              <a:rPr lang="en-US" sz="4800" b="1" dirty="0"/>
              <a:t>what you </a:t>
            </a:r>
            <a:r>
              <a:rPr lang="en-US" sz="4800" b="1" dirty="0" smtClean="0"/>
              <a:t>mean.</a:t>
            </a:r>
            <a:endParaRPr lang="ms-MY" sz="4800" b="1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28" t="-3062" r="-46443" b="-8829"/>
          <a:stretch/>
        </p:blipFill>
        <p:spPr>
          <a:xfrm>
            <a:off x="6146800" y="220134"/>
            <a:ext cx="6045200" cy="6544733"/>
          </a:xfrm>
        </p:spPr>
      </p:pic>
    </p:spTree>
    <p:extLst>
      <p:ext uri="{BB962C8B-B14F-4D97-AF65-F5344CB8AC3E}">
        <p14:creationId xmlns:p14="http://schemas.microsoft.com/office/powerpoint/2010/main" val="26602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General Structure of a Research Article (RA)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Method</a:t>
            </a:r>
          </a:p>
          <a:p>
            <a:r>
              <a:rPr lang="en-US" dirty="0" smtClean="0"/>
              <a:t>Results</a:t>
            </a:r>
          </a:p>
          <a:p>
            <a:r>
              <a:rPr lang="en-US" dirty="0" smtClean="0"/>
              <a:t>Discussion</a:t>
            </a:r>
          </a:p>
          <a:p>
            <a:r>
              <a:rPr lang="en-US" dirty="0" smtClean="0"/>
              <a:t>Conclusion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318723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37691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Structure of the session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24654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416430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3" y="94192"/>
            <a:ext cx="10515600" cy="104880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Introduction</a:t>
            </a:r>
            <a:endParaRPr lang="ms-MY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05301184"/>
              </p:ext>
            </p:extLst>
          </p:nvPr>
        </p:nvGraphicFramePr>
        <p:xfrm>
          <a:off x="2091266" y="131233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5-Point Star 2">
            <a:hlinkClick r:id="rId7" action="ppaction://hlinksldjump"/>
          </p:cNvPr>
          <p:cNvSpPr/>
          <p:nvPr/>
        </p:nvSpPr>
        <p:spPr>
          <a:xfrm>
            <a:off x="8102599" y="2463799"/>
            <a:ext cx="211667" cy="16086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5" name="5-Point Star 4">
            <a:hlinkClick r:id="rId8" action="ppaction://hlinksldjump"/>
          </p:cNvPr>
          <p:cNvSpPr/>
          <p:nvPr/>
        </p:nvSpPr>
        <p:spPr>
          <a:xfrm>
            <a:off x="8089897" y="4580465"/>
            <a:ext cx="211667" cy="16086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6" name="5-Point Star 5">
            <a:hlinkClick r:id="rId9" action="ppaction://hlinksldjump"/>
          </p:cNvPr>
          <p:cNvSpPr/>
          <p:nvPr/>
        </p:nvSpPr>
        <p:spPr>
          <a:xfrm>
            <a:off x="8157631" y="6510866"/>
            <a:ext cx="211667" cy="160867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07205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53458"/>
            <a:ext cx="11760200" cy="7948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5468938" indent="-5468938"/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Establishing a territory - b/</a:t>
            </a:r>
            <a:r>
              <a:rPr lang="en-US" sz="3200" b="1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grd</a:t>
            </a:r>
            <a:r>
              <a:rPr lang="en-US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&amp; relevant info of the study</a:t>
            </a:r>
            <a:endParaRPr lang="ms-MY" sz="32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58812592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797643"/>
              </p:ext>
            </p:extLst>
          </p:nvPr>
        </p:nvGraphicFramePr>
        <p:xfrm>
          <a:off x="6790268" y="1162718"/>
          <a:ext cx="4572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present/present perfect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+ passive </a:t>
                      </a:r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600" b="1" u="none" dirty="0" smtClean="0"/>
                        <a:t>high</a:t>
                      </a:r>
                      <a:endParaRPr lang="ms-MY" sz="1600" b="1" u="none" dirty="0" smtClean="0"/>
                    </a:p>
                    <a:p>
                      <a:pPr lvl="0"/>
                      <a:r>
                        <a:rPr lang="en-US" sz="1600" b="1" u="none" dirty="0" smtClean="0"/>
                        <a:t>due to</a:t>
                      </a:r>
                      <a:endParaRPr lang="ms-MY" sz="1600" b="1" u="none" dirty="0" smtClean="0"/>
                    </a:p>
                    <a:p>
                      <a:pPr lvl="0"/>
                      <a:r>
                        <a:rPr lang="en-US" sz="1600" b="1" u="none" dirty="0" smtClean="0"/>
                        <a:t>technology</a:t>
                      </a:r>
                      <a:endParaRPr lang="ms-MY" sz="1600" b="1" u="none" dirty="0" smtClean="0"/>
                    </a:p>
                    <a:p>
                      <a:pPr lvl="0"/>
                      <a:r>
                        <a:rPr lang="en-US" sz="1600" b="1" u="none" dirty="0" smtClean="0"/>
                        <a:t>or                          low</a:t>
                      </a:r>
                      <a:endParaRPr lang="ms-MY" sz="1600" b="1" u="none" dirty="0" smtClean="0"/>
                    </a:p>
                    <a:p>
                      <a:pPr lvl="0"/>
                      <a:r>
                        <a:rPr lang="en-US" sz="1600" b="1" u="none" dirty="0" smtClean="0"/>
                        <a:t>applications        widely</a:t>
                      </a:r>
                      <a:endParaRPr lang="ms-MY" sz="1600" b="1" u="none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555300"/>
              </p:ext>
            </p:extLst>
          </p:nvPr>
        </p:nvGraphicFramePr>
        <p:xfrm>
          <a:off x="6798735" y="3115726"/>
          <a:ext cx="4572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present/present perfect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+ passive</a:t>
                      </a:r>
                    </a:p>
                    <a:p>
                      <a:pPr lvl="0"/>
                      <a:r>
                        <a:rPr lang="en-US" sz="1600" dirty="0" smtClean="0"/>
                        <a:t>+ modal</a:t>
                      </a:r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600" b="1" u="none" dirty="0" smtClean="0"/>
                        <a:t>high                       due to</a:t>
                      </a:r>
                    </a:p>
                    <a:p>
                      <a:pPr lvl="0"/>
                      <a:r>
                        <a:rPr lang="en-US" sz="1600" b="1" u="none" dirty="0" smtClean="0"/>
                        <a:t>applications        widely</a:t>
                      </a:r>
                    </a:p>
                    <a:p>
                      <a:pPr lvl="0"/>
                      <a:r>
                        <a:rPr lang="en-US" sz="1600" b="1" u="none" dirty="0" smtClean="0"/>
                        <a:t>promising            used</a:t>
                      </a:r>
                      <a:endParaRPr lang="ms-MY" sz="1600" b="1" u="none" dirty="0" smtClean="0"/>
                    </a:p>
                    <a:p>
                      <a:pPr lvl="0"/>
                      <a:r>
                        <a:rPr lang="en-US" sz="1600" b="1" u="none" dirty="0" smtClean="0"/>
                        <a:t>can                        low</a:t>
                      </a:r>
                      <a:endParaRPr lang="ms-MY" sz="1600" b="1" u="none" dirty="0" smtClean="0"/>
                    </a:p>
                    <a:p>
                      <a:pPr lvl="0"/>
                      <a:r>
                        <a:rPr lang="en-US" sz="1600" b="1" u="none" dirty="0" smtClean="0"/>
                        <a:t>technology</a:t>
                      </a:r>
                      <a:endParaRPr lang="ms-MY" sz="1600" b="1" u="none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50598"/>
              </p:ext>
            </p:extLst>
          </p:nvPr>
        </p:nvGraphicFramePr>
        <p:xfrm>
          <a:off x="6807201" y="4978393"/>
          <a:ext cx="4572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Tenses</a:t>
                      </a:r>
                      <a:endParaRPr lang="ms-MY" sz="1600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Simple present/simple past/present perfect</a:t>
                      </a:r>
                      <a:endParaRPr lang="ms-MY" sz="1600" dirty="0" smtClean="0"/>
                    </a:p>
                    <a:p>
                      <a:endParaRPr lang="ms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600" b="1" u="sng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Words</a:t>
                      </a:r>
                      <a:endParaRPr lang="ms-MY" sz="1600" b="1" u="sng" dirty="0" smtClean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en-US" sz="1600" dirty="0" smtClean="0"/>
                        <a:t>can                       also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reported            observed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recently              shown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studies                previous</a:t>
                      </a:r>
                      <a:endParaRPr lang="ms-MY" sz="1600" dirty="0" smtClean="0"/>
                    </a:p>
                    <a:p>
                      <a:pPr lvl="0"/>
                      <a:r>
                        <a:rPr lang="en-US" sz="1600" dirty="0" smtClean="0"/>
                        <a:t>studied</a:t>
                      </a:r>
                      <a:endParaRPr lang="ms-MY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Point Star 7">
            <a:hlinkClick r:id="rId7" action="ppaction://hlinksldjump"/>
          </p:cNvPr>
          <p:cNvSpPr/>
          <p:nvPr/>
        </p:nvSpPr>
        <p:spPr>
          <a:xfrm>
            <a:off x="11675533" y="6519333"/>
            <a:ext cx="186267" cy="177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9337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02234792"/>
              </p:ext>
            </p:extLst>
          </p:nvPr>
        </p:nvGraphicFramePr>
        <p:xfrm>
          <a:off x="846667" y="1058332"/>
          <a:ext cx="5909733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924711"/>
              </p:ext>
            </p:extLst>
          </p:nvPr>
        </p:nvGraphicFramePr>
        <p:xfrm>
          <a:off x="6790268" y="1430841"/>
          <a:ext cx="4572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present/present perfect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+ passive 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b="1" u="none" dirty="0" smtClean="0"/>
                        <a:t>however</a:t>
                      </a:r>
                      <a:endParaRPr lang="ms-MY" sz="1800" b="1" u="none" dirty="0" smtClean="0"/>
                    </a:p>
                    <a:p>
                      <a:pPr lvl="0"/>
                      <a:r>
                        <a:rPr lang="en-US" sz="1800" b="1" u="none" dirty="0" smtClean="0"/>
                        <a:t>only</a:t>
                      </a:r>
                      <a:endParaRPr lang="ms-MY" sz="1800" b="1" u="none" dirty="0" smtClean="0"/>
                    </a:p>
                    <a:p>
                      <a:pPr lvl="0"/>
                      <a:r>
                        <a:rPr lang="en-US" sz="1800" b="1" u="none" dirty="0" smtClean="0"/>
                        <a:t>due to</a:t>
                      </a:r>
                      <a:endParaRPr lang="ms-MY" sz="1800" b="1" u="none" dirty="0" smtClean="0"/>
                    </a:p>
                    <a:p>
                      <a:pPr lvl="0"/>
                      <a:r>
                        <a:rPr lang="en-US" sz="1800" b="1" u="none" dirty="0" smtClean="0"/>
                        <a:t>or</a:t>
                      </a:r>
                      <a:endParaRPr lang="ms-MY" sz="1800" b="1" u="none" dirty="0" smtClean="0"/>
                    </a:p>
                    <a:p>
                      <a:pPr lvl="0"/>
                      <a:r>
                        <a:rPr lang="en-US" sz="1800" b="1" u="none" dirty="0" smtClean="0"/>
                        <a:t>limited</a:t>
                      </a:r>
                      <a:endParaRPr lang="ms-MY" sz="1800" b="1" u="none" dirty="0" smtClean="0"/>
                    </a:p>
                    <a:p>
                      <a:pPr lvl="0"/>
                      <a:r>
                        <a:rPr lang="en-US" sz="1800" b="1" u="none" dirty="0" smtClean="0"/>
                        <a:t>failure</a:t>
                      </a:r>
                      <a:endParaRPr lang="ms-MY" sz="1800" b="1" u="none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160153"/>
              </p:ext>
            </p:extLst>
          </p:nvPr>
        </p:nvGraphicFramePr>
        <p:xfrm>
          <a:off x="6790267" y="4241784"/>
          <a:ext cx="4572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</a:tblGrid>
              <a:tr h="1532466"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Tenses</a:t>
                      </a:r>
                      <a:endParaRPr lang="ms-MY" sz="1800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dirty="0" smtClean="0"/>
                        <a:t>Simple present/present perfect</a:t>
                      </a:r>
                      <a:endParaRPr lang="ms-MY" sz="1800" dirty="0" smtClean="0"/>
                    </a:p>
                    <a:p>
                      <a:pPr lvl="0"/>
                      <a:r>
                        <a:rPr lang="en-US" sz="1800" dirty="0" smtClean="0"/>
                        <a:t> + passive</a:t>
                      </a:r>
                    </a:p>
                    <a:p>
                      <a:pPr lvl="0"/>
                      <a:r>
                        <a:rPr lang="en-US" sz="1800" dirty="0" smtClean="0"/>
                        <a:t> + modal</a:t>
                      </a:r>
                    </a:p>
                    <a:p>
                      <a:endParaRPr lang="ms-MY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n-US" sz="1800" b="1" u="sng" dirty="0" smtClean="0">
                          <a:solidFill>
                            <a:srgbClr val="FFFF00"/>
                          </a:solidFill>
                        </a:rPr>
                        <a:t>Words</a:t>
                      </a:r>
                      <a:endParaRPr lang="ms-MY" sz="1800" b="1" u="sng" dirty="0" smtClean="0">
                        <a:solidFill>
                          <a:srgbClr val="FFFF00"/>
                        </a:solidFill>
                      </a:endParaRPr>
                    </a:p>
                    <a:p>
                      <a:pPr lvl="0"/>
                      <a:r>
                        <a:rPr lang="en-US" sz="1800" b="0" u="none" dirty="0" smtClean="0"/>
                        <a:t>gate</a:t>
                      </a:r>
                      <a:endParaRPr lang="ms-MY" sz="1800" b="0" u="none" dirty="0" smtClean="0"/>
                    </a:p>
                    <a:p>
                      <a:pPr lvl="0"/>
                      <a:endParaRPr lang="ms-MY" sz="1800" b="0" u="none" dirty="0" smtClean="0"/>
                    </a:p>
                    <a:p>
                      <a:pPr lvl="0"/>
                      <a:r>
                        <a:rPr lang="en-US" sz="1800" b="0" u="none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(most are technical words)</a:t>
                      </a:r>
                      <a:endParaRPr lang="ms-MY" sz="1800" b="0" u="none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7867" y="153457"/>
            <a:ext cx="11760200" cy="718610"/>
          </a:xfrm>
          <a:solidFill>
            <a:srgbClr val="6699FF"/>
          </a:solidFill>
        </p:spPr>
        <p:txBody>
          <a:bodyPr>
            <a:normAutofit/>
          </a:bodyPr>
          <a:lstStyle/>
          <a:p>
            <a:pPr marL="3676650" lvl="0" indent="-3676650"/>
            <a:r>
              <a:rPr lang="en-US" sz="3200" b="1" dirty="0" smtClean="0">
                <a:solidFill>
                  <a:srgbClr val="FFFF00"/>
                </a:solidFill>
              </a:rPr>
              <a:t>Establishing niche -  limitations/weaknesses/gaps in previous research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9" name="5-Point Star 8">
            <a:hlinkClick r:id="rId7" action="ppaction://hlinksldjump"/>
          </p:cNvPr>
          <p:cNvSpPr/>
          <p:nvPr/>
        </p:nvSpPr>
        <p:spPr>
          <a:xfrm>
            <a:off x="11760200" y="6451600"/>
            <a:ext cx="220133" cy="22013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72690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39378</TotalTime>
  <Words>1161</Words>
  <Application>Microsoft Office PowerPoint</Application>
  <PresentationFormat>Widescreen</PresentationFormat>
  <Paragraphs>491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Writing today often has too much fat, too little muscle - bulk without strength.</vt:lpstr>
      <vt:lpstr>Drafting a Research Article</vt:lpstr>
      <vt:lpstr>PowerPoint Presentation</vt:lpstr>
      <vt:lpstr>General Structure of a Research Article (RA)</vt:lpstr>
      <vt:lpstr>Structure of the session</vt:lpstr>
      <vt:lpstr>Introduction</vt:lpstr>
      <vt:lpstr>Introduction</vt:lpstr>
      <vt:lpstr>Establishing a territory - b/grd &amp; relevant info of the study</vt:lpstr>
      <vt:lpstr>Establishing niche -  limitations/weaknesses/gaps in previous research</vt:lpstr>
      <vt:lpstr>Occupying niche -  description &amp; aim of study</vt:lpstr>
      <vt:lpstr>Method</vt:lpstr>
      <vt:lpstr>Method</vt:lpstr>
      <vt:lpstr>Describing study materials</vt:lpstr>
      <vt:lpstr>Describing procedures</vt:lpstr>
      <vt:lpstr>Results</vt:lpstr>
      <vt:lpstr>Results</vt:lpstr>
      <vt:lpstr>Providing preparatory information</vt:lpstr>
      <vt:lpstr>Reporting results</vt:lpstr>
      <vt:lpstr>Commenting on results</vt:lpstr>
      <vt:lpstr>Discussion</vt:lpstr>
      <vt:lpstr>Discussion</vt:lpstr>
      <vt:lpstr>Results</vt:lpstr>
      <vt:lpstr>Explanation</vt:lpstr>
      <vt:lpstr>Methodology review</vt:lpstr>
      <vt:lpstr>Reference</vt:lpstr>
      <vt:lpstr>Results summary</vt:lpstr>
      <vt:lpstr>Conclusion</vt:lpstr>
      <vt:lpstr>Conclusion</vt:lpstr>
      <vt:lpstr>Abstract</vt:lpstr>
      <vt:lpstr>Abstract</vt:lpstr>
      <vt:lpstr>Introduction</vt:lpstr>
      <vt:lpstr>Method</vt:lpstr>
      <vt:lpstr>Results</vt:lpstr>
      <vt:lpstr>Discussion</vt:lpstr>
      <vt:lpstr>Mean what you say.  Say what you mean.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Drafting a Research Article</dc:title>
  <dc:creator>NOORLI BINTI KHAMIS</dc:creator>
  <cp:lastModifiedBy>NOORLI BINTI KHAMIS</cp:lastModifiedBy>
  <cp:revision>407</cp:revision>
  <cp:lastPrinted>2015-05-13T09:27:52Z</cp:lastPrinted>
  <dcterms:created xsi:type="dcterms:W3CDTF">2015-02-18T01:41:59Z</dcterms:created>
  <dcterms:modified xsi:type="dcterms:W3CDTF">2015-06-04T07:48:18Z</dcterms:modified>
</cp:coreProperties>
</file>