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7" r:id="rId2"/>
    <p:sldId id="263" r:id="rId3"/>
    <p:sldId id="257" r:id="rId4"/>
    <p:sldId id="287" r:id="rId5"/>
    <p:sldId id="301" r:id="rId6"/>
    <p:sldId id="280" r:id="rId7"/>
    <p:sldId id="281" r:id="rId8"/>
    <p:sldId id="282" r:id="rId9"/>
    <p:sldId id="302" r:id="rId10"/>
    <p:sldId id="279" r:id="rId11"/>
    <p:sldId id="294" r:id="rId12"/>
    <p:sldId id="295" r:id="rId13"/>
    <p:sldId id="305" r:id="rId14"/>
    <p:sldId id="297" r:id="rId15"/>
    <p:sldId id="308" r:id="rId16"/>
    <p:sldId id="328" r:id="rId17"/>
    <p:sldId id="329" r:id="rId18"/>
    <p:sldId id="330" r:id="rId19"/>
    <p:sldId id="331" r:id="rId20"/>
    <p:sldId id="332" r:id="rId21"/>
    <p:sldId id="333" r:id="rId22"/>
    <p:sldId id="258" r:id="rId23"/>
    <p:sldId id="303" r:id="rId24"/>
    <p:sldId id="304" r:id="rId25"/>
    <p:sldId id="307" r:id="rId26"/>
    <p:sldId id="259" r:id="rId27"/>
    <p:sldId id="310" r:id="rId28"/>
    <p:sldId id="311" r:id="rId29"/>
    <p:sldId id="299" r:id="rId30"/>
    <p:sldId id="306" r:id="rId31"/>
    <p:sldId id="300" r:id="rId32"/>
    <p:sldId id="318" r:id="rId33"/>
    <p:sldId id="324" r:id="rId34"/>
    <p:sldId id="309" r:id="rId35"/>
    <p:sldId id="312" r:id="rId36"/>
    <p:sldId id="313" r:id="rId37"/>
    <p:sldId id="314" r:id="rId38"/>
    <p:sldId id="315" r:id="rId39"/>
    <p:sldId id="316" r:id="rId40"/>
    <p:sldId id="267" r:id="rId41"/>
    <p:sldId id="264" r:id="rId42"/>
    <p:sldId id="286" r:id="rId43"/>
    <p:sldId id="317" r:id="rId44"/>
    <p:sldId id="325" r:id="rId45"/>
    <p:sldId id="326" r:id="rId46"/>
    <p:sldId id="327" r:id="rId47"/>
    <p:sldId id="319" r:id="rId48"/>
    <p:sldId id="320" r:id="rId49"/>
    <p:sldId id="321" r:id="rId50"/>
    <p:sldId id="322" r:id="rId51"/>
    <p:sldId id="323" r:id="rId52"/>
    <p:sldId id="29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35" autoAdjust="0"/>
    <p:restoredTop sz="94660"/>
  </p:normalViewPr>
  <p:slideViewPr>
    <p:cSldViewPr snapToGrid="0" snapToObjects="1">
      <p:cViewPr>
        <p:scale>
          <a:sx n="92" d="100"/>
          <a:sy n="92" d="100"/>
        </p:scale>
        <p:origin x="8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3E794-799C-405D-BA1A-8C54D863FC8E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F71DE4C5-C19B-4447-89B7-249E2321DA93}">
      <dgm:prSet phldrT="[Text]"/>
      <dgm:spPr/>
      <dgm:t>
        <a:bodyPr/>
        <a:lstStyle/>
        <a:p>
          <a:r>
            <a:rPr lang="en-GB" dirty="0" smtClean="0"/>
            <a:t>SPM 1991</a:t>
          </a:r>
          <a:endParaRPr lang="en-GB" dirty="0"/>
        </a:p>
      </dgm:t>
    </dgm:pt>
    <dgm:pt modelId="{20B68498-44A8-410F-9B27-17AE86E0E01E}" type="parTrans" cxnId="{FAF7AF7E-3981-4130-91E6-BCEC80AF6F7A}">
      <dgm:prSet/>
      <dgm:spPr/>
      <dgm:t>
        <a:bodyPr/>
        <a:lstStyle/>
        <a:p>
          <a:endParaRPr lang="en-GB"/>
        </a:p>
      </dgm:t>
    </dgm:pt>
    <dgm:pt modelId="{2E227D3E-A2DD-4B8E-9750-3F8FEA002FE4}" type="sibTrans" cxnId="{FAF7AF7E-3981-4130-91E6-BCEC80AF6F7A}">
      <dgm:prSet/>
      <dgm:spPr/>
      <dgm:t>
        <a:bodyPr/>
        <a:lstStyle/>
        <a:p>
          <a:endParaRPr lang="en-GB"/>
        </a:p>
      </dgm:t>
    </dgm:pt>
    <dgm:pt modelId="{6B568B2F-C2D6-4AA8-B92D-B9377730DF60}">
      <dgm:prSet phldrT="[Text]"/>
      <dgm:spPr/>
      <dgm:t>
        <a:bodyPr/>
        <a:lstStyle/>
        <a:p>
          <a:r>
            <a:rPr lang="en-GB" dirty="0" smtClean="0"/>
            <a:t>Diploma CS 1995</a:t>
          </a:r>
          <a:endParaRPr lang="en-GB" dirty="0"/>
        </a:p>
      </dgm:t>
    </dgm:pt>
    <dgm:pt modelId="{BE10C17C-8279-479A-97D4-5CFCBFEDD11E}" type="parTrans" cxnId="{CD566A3A-9E5D-49C7-B319-F75B6FF098A3}">
      <dgm:prSet/>
      <dgm:spPr/>
      <dgm:t>
        <a:bodyPr/>
        <a:lstStyle/>
        <a:p>
          <a:endParaRPr lang="en-GB"/>
        </a:p>
      </dgm:t>
    </dgm:pt>
    <dgm:pt modelId="{AC391F8A-E473-446A-9279-480C22F83F8D}" type="sibTrans" cxnId="{CD566A3A-9E5D-49C7-B319-F75B6FF098A3}">
      <dgm:prSet/>
      <dgm:spPr/>
      <dgm:t>
        <a:bodyPr/>
        <a:lstStyle/>
        <a:p>
          <a:endParaRPr lang="en-GB"/>
        </a:p>
      </dgm:t>
    </dgm:pt>
    <dgm:pt modelId="{49878C06-339C-4924-AEDE-93471C7637F1}">
      <dgm:prSet phldrT="[Text]"/>
      <dgm:spPr/>
      <dgm:t>
        <a:bodyPr/>
        <a:lstStyle/>
        <a:p>
          <a:r>
            <a:rPr lang="en-GB" dirty="0" smtClean="0"/>
            <a:t>Bachelor CS 1997 </a:t>
          </a:r>
        </a:p>
        <a:p>
          <a:r>
            <a:rPr lang="en-GB" dirty="0" smtClean="0"/>
            <a:t>UTM</a:t>
          </a:r>
          <a:endParaRPr lang="en-GB" dirty="0"/>
        </a:p>
      </dgm:t>
    </dgm:pt>
    <dgm:pt modelId="{6B5151EC-E8B2-4DA0-80AD-0171DEFBB16B}" type="parTrans" cxnId="{1C20E705-9992-4122-B828-87F4EA4B1769}">
      <dgm:prSet/>
      <dgm:spPr/>
      <dgm:t>
        <a:bodyPr/>
        <a:lstStyle/>
        <a:p>
          <a:endParaRPr lang="en-GB"/>
        </a:p>
      </dgm:t>
    </dgm:pt>
    <dgm:pt modelId="{99277967-7581-4127-A6D8-8914479FE364}" type="sibTrans" cxnId="{1C20E705-9992-4122-B828-87F4EA4B1769}">
      <dgm:prSet/>
      <dgm:spPr/>
      <dgm:t>
        <a:bodyPr/>
        <a:lstStyle/>
        <a:p>
          <a:endParaRPr lang="en-GB"/>
        </a:p>
      </dgm:t>
    </dgm:pt>
    <dgm:pt modelId="{87B04565-AD04-41DD-A158-35CAFFE024B6}">
      <dgm:prSet/>
      <dgm:spPr/>
      <dgm:t>
        <a:bodyPr/>
        <a:lstStyle/>
        <a:p>
          <a:r>
            <a:rPr lang="en-GB" dirty="0" smtClean="0"/>
            <a:t>MSc </a:t>
          </a:r>
        </a:p>
        <a:p>
          <a:r>
            <a:rPr lang="en-GB" dirty="0" smtClean="0"/>
            <a:t>London</a:t>
          </a:r>
        </a:p>
        <a:p>
          <a:r>
            <a:rPr lang="en-GB" dirty="0" smtClean="0"/>
            <a:t>Info Security</a:t>
          </a:r>
        </a:p>
        <a:p>
          <a:r>
            <a:rPr lang="en-GB" dirty="0" smtClean="0"/>
            <a:t>1998</a:t>
          </a:r>
          <a:endParaRPr lang="en-GB" dirty="0"/>
        </a:p>
      </dgm:t>
    </dgm:pt>
    <dgm:pt modelId="{99F54875-6A59-40FE-B0C3-079C575B4EF8}" type="parTrans" cxnId="{A509EE6F-5C11-4944-B04E-0FD4A9ACB62F}">
      <dgm:prSet/>
      <dgm:spPr/>
      <dgm:t>
        <a:bodyPr/>
        <a:lstStyle/>
        <a:p>
          <a:endParaRPr lang="en-GB"/>
        </a:p>
      </dgm:t>
    </dgm:pt>
    <dgm:pt modelId="{9E796891-4DF3-4D4E-A83A-AFCA564D5C52}" type="sibTrans" cxnId="{A509EE6F-5C11-4944-B04E-0FD4A9ACB62F}">
      <dgm:prSet/>
      <dgm:spPr/>
      <dgm:t>
        <a:bodyPr/>
        <a:lstStyle/>
        <a:p>
          <a:endParaRPr lang="en-GB"/>
        </a:p>
      </dgm:t>
    </dgm:pt>
    <dgm:pt modelId="{8EC8EE50-E3C9-474B-A1AF-ABBDDE67A417}">
      <dgm:prSet/>
      <dgm:spPr/>
      <dgm:t>
        <a:bodyPr/>
        <a:lstStyle/>
        <a:p>
          <a:r>
            <a:rPr lang="en-GB" dirty="0" smtClean="0"/>
            <a:t>PhD </a:t>
          </a:r>
        </a:p>
        <a:p>
          <a:r>
            <a:rPr lang="en-GB" dirty="0" smtClean="0"/>
            <a:t>Sheffield</a:t>
          </a:r>
        </a:p>
        <a:p>
          <a:r>
            <a:rPr lang="en-GB" dirty="0" smtClean="0"/>
            <a:t>2004</a:t>
          </a:r>
          <a:endParaRPr lang="en-GB" dirty="0"/>
        </a:p>
      </dgm:t>
    </dgm:pt>
    <dgm:pt modelId="{13AB09AC-76AB-4914-8CD7-F21904C67F42}" type="parTrans" cxnId="{98B7C854-A8CE-4F9F-8935-04CF04127166}">
      <dgm:prSet/>
      <dgm:spPr/>
      <dgm:t>
        <a:bodyPr/>
        <a:lstStyle/>
        <a:p>
          <a:endParaRPr lang="en-GB"/>
        </a:p>
      </dgm:t>
    </dgm:pt>
    <dgm:pt modelId="{6FBF89CD-DCF5-4A34-AE75-84CFA46310C9}" type="sibTrans" cxnId="{98B7C854-A8CE-4F9F-8935-04CF04127166}">
      <dgm:prSet/>
      <dgm:spPr/>
      <dgm:t>
        <a:bodyPr/>
        <a:lstStyle/>
        <a:p>
          <a:endParaRPr lang="en-GB"/>
        </a:p>
      </dgm:t>
    </dgm:pt>
    <dgm:pt modelId="{CF971105-C4B6-49C1-88C3-4B90AAA98C05}" type="pres">
      <dgm:prSet presAssocID="{F213E794-799C-405D-BA1A-8C54D863FC8E}" presName="arrowDiagram" presStyleCnt="0">
        <dgm:presLayoutVars>
          <dgm:chMax val="5"/>
          <dgm:dir/>
          <dgm:resizeHandles val="exact"/>
        </dgm:presLayoutVars>
      </dgm:prSet>
      <dgm:spPr/>
    </dgm:pt>
    <dgm:pt modelId="{6A60AD55-FEF7-4615-BC1C-4868C7BFC732}" type="pres">
      <dgm:prSet presAssocID="{F213E794-799C-405D-BA1A-8C54D863FC8E}" presName="arrow" presStyleLbl="bgShp" presStyleIdx="0" presStyleCnt="1" custLinFactNeighborX="1368" custLinFactNeighborY="8099"/>
      <dgm:spPr/>
    </dgm:pt>
    <dgm:pt modelId="{E81E028C-EEB5-4E38-A575-6DD6E8B9DC16}" type="pres">
      <dgm:prSet presAssocID="{F213E794-799C-405D-BA1A-8C54D863FC8E}" presName="arrowDiagram5" presStyleCnt="0"/>
      <dgm:spPr/>
    </dgm:pt>
    <dgm:pt modelId="{E52DECF4-BA3C-42EC-A5C2-C4AFA12E9047}" type="pres">
      <dgm:prSet presAssocID="{F71DE4C5-C19B-4447-89B7-249E2321DA93}" presName="bullet5a" presStyleLbl="node1" presStyleIdx="0" presStyleCnt="5"/>
      <dgm:spPr/>
    </dgm:pt>
    <dgm:pt modelId="{D3E8A739-0B28-4C99-8563-CED844781CC6}" type="pres">
      <dgm:prSet presAssocID="{F71DE4C5-C19B-4447-89B7-249E2321DA93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B16E04-6026-4191-8CB3-03359AB421E1}" type="pres">
      <dgm:prSet presAssocID="{6B568B2F-C2D6-4AA8-B92D-B9377730DF60}" presName="bullet5b" presStyleLbl="node1" presStyleIdx="1" presStyleCnt="5"/>
      <dgm:spPr/>
    </dgm:pt>
    <dgm:pt modelId="{B71D1A04-75A0-4939-AC38-605088B848A2}" type="pres">
      <dgm:prSet presAssocID="{6B568B2F-C2D6-4AA8-B92D-B9377730DF60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DB33EF-F67D-4AFB-9651-66296C1CE880}" type="pres">
      <dgm:prSet presAssocID="{49878C06-339C-4924-AEDE-93471C7637F1}" presName="bullet5c" presStyleLbl="node1" presStyleIdx="2" presStyleCnt="5"/>
      <dgm:spPr/>
    </dgm:pt>
    <dgm:pt modelId="{1C777193-50F0-49CB-A64A-BB6878E3AE52}" type="pres">
      <dgm:prSet presAssocID="{49878C06-339C-4924-AEDE-93471C7637F1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FF5AF5-80AA-4EF6-B5DC-CCA3D422FAAC}" type="pres">
      <dgm:prSet presAssocID="{87B04565-AD04-41DD-A158-35CAFFE024B6}" presName="bullet5d" presStyleLbl="node1" presStyleIdx="3" presStyleCnt="5"/>
      <dgm:spPr/>
    </dgm:pt>
    <dgm:pt modelId="{ABFC27A8-2BCB-4F11-9296-5BDB1635BB98}" type="pres">
      <dgm:prSet presAssocID="{87B04565-AD04-41DD-A158-35CAFFE024B6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239301-8B62-4A70-B41A-5C05CF0ED1F1}" type="pres">
      <dgm:prSet presAssocID="{8EC8EE50-E3C9-474B-A1AF-ABBDDE67A417}" presName="bullet5e" presStyleLbl="node1" presStyleIdx="4" presStyleCnt="5"/>
      <dgm:spPr/>
    </dgm:pt>
    <dgm:pt modelId="{9A558A36-C609-485A-97C4-BA4EA02DBA2C}" type="pres">
      <dgm:prSet presAssocID="{8EC8EE50-E3C9-474B-A1AF-ABBDDE67A417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A10649-EFA3-4DE1-9C91-9A49E2827096}" type="presOf" srcId="{F213E794-799C-405D-BA1A-8C54D863FC8E}" destId="{CF971105-C4B6-49C1-88C3-4B90AAA98C05}" srcOrd="0" destOrd="0" presId="urn:microsoft.com/office/officeart/2005/8/layout/arrow2"/>
    <dgm:cxn modelId="{1C20E705-9992-4122-B828-87F4EA4B1769}" srcId="{F213E794-799C-405D-BA1A-8C54D863FC8E}" destId="{49878C06-339C-4924-AEDE-93471C7637F1}" srcOrd="2" destOrd="0" parTransId="{6B5151EC-E8B2-4DA0-80AD-0171DEFBB16B}" sibTransId="{99277967-7581-4127-A6D8-8914479FE364}"/>
    <dgm:cxn modelId="{F9CE9560-8B76-4381-B4D4-6E8C97435377}" type="presOf" srcId="{8EC8EE50-E3C9-474B-A1AF-ABBDDE67A417}" destId="{9A558A36-C609-485A-97C4-BA4EA02DBA2C}" srcOrd="0" destOrd="0" presId="urn:microsoft.com/office/officeart/2005/8/layout/arrow2"/>
    <dgm:cxn modelId="{FAF7AF7E-3981-4130-91E6-BCEC80AF6F7A}" srcId="{F213E794-799C-405D-BA1A-8C54D863FC8E}" destId="{F71DE4C5-C19B-4447-89B7-249E2321DA93}" srcOrd="0" destOrd="0" parTransId="{20B68498-44A8-410F-9B27-17AE86E0E01E}" sibTransId="{2E227D3E-A2DD-4B8E-9750-3F8FEA002FE4}"/>
    <dgm:cxn modelId="{CD566A3A-9E5D-49C7-B319-F75B6FF098A3}" srcId="{F213E794-799C-405D-BA1A-8C54D863FC8E}" destId="{6B568B2F-C2D6-4AA8-B92D-B9377730DF60}" srcOrd="1" destOrd="0" parTransId="{BE10C17C-8279-479A-97D4-5CFCBFEDD11E}" sibTransId="{AC391F8A-E473-446A-9279-480C22F83F8D}"/>
    <dgm:cxn modelId="{9B458553-BB4B-4B0E-9182-1F3AAEF76363}" type="presOf" srcId="{49878C06-339C-4924-AEDE-93471C7637F1}" destId="{1C777193-50F0-49CB-A64A-BB6878E3AE52}" srcOrd="0" destOrd="0" presId="urn:microsoft.com/office/officeart/2005/8/layout/arrow2"/>
    <dgm:cxn modelId="{98B7C854-A8CE-4F9F-8935-04CF04127166}" srcId="{F213E794-799C-405D-BA1A-8C54D863FC8E}" destId="{8EC8EE50-E3C9-474B-A1AF-ABBDDE67A417}" srcOrd="4" destOrd="0" parTransId="{13AB09AC-76AB-4914-8CD7-F21904C67F42}" sibTransId="{6FBF89CD-DCF5-4A34-AE75-84CFA46310C9}"/>
    <dgm:cxn modelId="{CED4D605-53D6-4E2E-B720-AEBAA397D00E}" type="presOf" srcId="{6B568B2F-C2D6-4AA8-B92D-B9377730DF60}" destId="{B71D1A04-75A0-4939-AC38-605088B848A2}" srcOrd="0" destOrd="0" presId="urn:microsoft.com/office/officeart/2005/8/layout/arrow2"/>
    <dgm:cxn modelId="{F0B1A91D-C4E6-40B1-97EC-947BDFC451E2}" type="presOf" srcId="{87B04565-AD04-41DD-A158-35CAFFE024B6}" destId="{ABFC27A8-2BCB-4F11-9296-5BDB1635BB98}" srcOrd="0" destOrd="0" presId="urn:microsoft.com/office/officeart/2005/8/layout/arrow2"/>
    <dgm:cxn modelId="{A509EE6F-5C11-4944-B04E-0FD4A9ACB62F}" srcId="{F213E794-799C-405D-BA1A-8C54D863FC8E}" destId="{87B04565-AD04-41DD-A158-35CAFFE024B6}" srcOrd="3" destOrd="0" parTransId="{99F54875-6A59-40FE-B0C3-079C575B4EF8}" sibTransId="{9E796891-4DF3-4D4E-A83A-AFCA564D5C52}"/>
    <dgm:cxn modelId="{77BC5B7A-2A73-4EF9-B04E-DF64F0B7AAD2}" type="presOf" srcId="{F71DE4C5-C19B-4447-89B7-249E2321DA93}" destId="{D3E8A739-0B28-4C99-8563-CED844781CC6}" srcOrd="0" destOrd="0" presId="urn:microsoft.com/office/officeart/2005/8/layout/arrow2"/>
    <dgm:cxn modelId="{CDF234C5-497F-403A-B0B8-F99F46F7BF3A}" type="presParOf" srcId="{CF971105-C4B6-49C1-88C3-4B90AAA98C05}" destId="{6A60AD55-FEF7-4615-BC1C-4868C7BFC732}" srcOrd="0" destOrd="0" presId="urn:microsoft.com/office/officeart/2005/8/layout/arrow2"/>
    <dgm:cxn modelId="{9912D97E-8D68-43D0-929A-F35D57DAEE79}" type="presParOf" srcId="{CF971105-C4B6-49C1-88C3-4B90AAA98C05}" destId="{E81E028C-EEB5-4E38-A575-6DD6E8B9DC16}" srcOrd="1" destOrd="0" presId="urn:microsoft.com/office/officeart/2005/8/layout/arrow2"/>
    <dgm:cxn modelId="{F8744D1A-3A56-47BD-B54D-F422AD34CD28}" type="presParOf" srcId="{E81E028C-EEB5-4E38-A575-6DD6E8B9DC16}" destId="{E52DECF4-BA3C-42EC-A5C2-C4AFA12E9047}" srcOrd="0" destOrd="0" presId="urn:microsoft.com/office/officeart/2005/8/layout/arrow2"/>
    <dgm:cxn modelId="{82423A79-3BEB-4AB8-89D6-320C60AF461A}" type="presParOf" srcId="{E81E028C-EEB5-4E38-A575-6DD6E8B9DC16}" destId="{D3E8A739-0B28-4C99-8563-CED844781CC6}" srcOrd="1" destOrd="0" presId="urn:microsoft.com/office/officeart/2005/8/layout/arrow2"/>
    <dgm:cxn modelId="{7E97E1DF-EFF1-4AEB-968D-615830FEB4A1}" type="presParOf" srcId="{E81E028C-EEB5-4E38-A575-6DD6E8B9DC16}" destId="{AEB16E04-6026-4191-8CB3-03359AB421E1}" srcOrd="2" destOrd="0" presId="urn:microsoft.com/office/officeart/2005/8/layout/arrow2"/>
    <dgm:cxn modelId="{92343721-FE4A-40B8-9734-AB2A51159E41}" type="presParOf" srcId="{E81E028C-EEB5-4E38-A575-6DD6E8B9DC16}" destId="{B71D1A04-75A0-4939-AC38-605088B848A2}" srcOrd="3" destOrd="0" presId="urn:microsoft.com/office/officeart/2005/8/layout/arrow2"/>
    <dgm:cxn modelId="{54000BF2-6597-41C2-9A3E-48E1E2728043}" type="presParOf" srcId="{E81E028C-EEB5-4E38-A575-6DD6E8B9DC16}" destId="{91DB33EF-F67D-4AFB-9651-66296C1CE880}" srcOrd="4" destOrd="0" presId="urn:microsoft.com/office/officeart/2005/8/layout/arrow2"/>
    <dgm:cxn modelId="{C0E7D10F-6934-4EC3-8790-B6E0F533439E}" type="presParOf" srcId="{E81E028C-EEB5-4E38-A575-6DD6E8B9DC16}" destId="{1C777193-50F0-49CB-A64A-BB6878E3AE52}" srcOrd="5" destOrd="0" presId="urn:microsoft.com/office/officeart/2005/8/layout/arrow2"/>
    <dgm:cxn modelId="{CB9E584A-CE39-432C-B6AC-E43E309FA432}" type="presParOf" srcId="{E81E028C-EEB5-4E38-A575-6DD6E8B9DC16}" destId="{A8FF5AF5-80AA-4EF6-B5DC-CCA3D422FAAC}" srcOrd="6" destOrd="0" presId="urn:microsoft.com/office/officeart/2005/8/layout/arrow2"/>
    <dgm:cxn modelId="{EB867C70-DC3E-4B3A-A000-C20760F36674}" type="presParOf" srcId="{E81E028C-EEB5-4E38-A575-6DD6E8B9DC16}" destId="{ABFC27A8-2BCB-4F11-9296-5BDB1635BB98}" srcOrd="7" destOrd="0" presId="urn:microsoft.com/office/officeart/2005/8/layout/arrow2"/>
    <dgm:cxn modelId="{9A3FFD62-630E-4123-B49D-7BD9F081A79F}" type="presParOf" srcId="{E81E028C-EEB5-4E38-A575-6DD6E8B9DC16}" destId="{89239301-8B62-4A70-B41A-5C05CF0ED1F1}" srcOrd="8" destOrd="0" presId="urn:microsoft.com/office/officeart/2005/8/layout/arrow2"/>
    <dgm:cxn modelId="{2453AAAA-A43A-4002-A632-ACE8199AEFF3}" type="presParOf" srcId="{E81E028C-EEB5-4E38-A575-6DD6E8B9DC16}" destId="{9A558A36-C609-485A-97C4-BA4EA02DBA2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AA23CC-984D-4B9B-8EBC-0C166C2F8155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1EAD5328-9F2D-4FAC-AF2E-30FDB4FA0F75}">
      <dgm:prSet phldrT="[Text]" custT="1"/>
      <dgm:spPr/>
      <dgm:t>
        <a:bodyPr/>
        <a:lstStyle/>
        <a:p>
          <a:r>
            <a:rPr lang="en-GB" sz="1400" dirty="0" smtClean="0"/>
            <a:t>Tutor UTM, 1997</a:t>
          </a:r>
        </a:p>
        <a:p>
          <a:r>
            <a:rPr lang="en-GB" sz="1400" dirty="0" smtClean="0"/>
            <a:t>Proceeding</a:t>
          </a:r>
          <a:endParaRPr lang="en-GB" sz="1400" dirty="0"/>
        </a:p>
      </dgm:t>
    </dgm:pt>
    <dgm:pt modelId="{2CB039E8-2AFB-4C7F-A21B-B3B25840FADC}" type="parTrans" cxnId="{54E5E002-8452-4D1A-A4E9-9EAE257B60DE}">
      <dgm:prSet/>
      <dgm:spPr/>
      <dgm:t>
        <a:bodyPr/>
        <a:lstStyle/>
        <a:p>
          <a:endParaRPr lang="en-GB" sz="4000"/>
        </a:p>
      </dgm:t>
    </dgm:pt>
    <dgm:pt modelId="{D8611665-9715-469A-81B4-4B9E1EF395E2}" type="sibTrans" cxnId="{54E5E002-8452-4D1A-A4E9-9EAE257B60DE}">
      <dgm:prSet/>
      <dgm:spPr/>
      <dgm:t>
        <a:bodyPr/>
        <a:lstStyle/>
        <a:p>
          <a:endParaRPr lang="en-GB" sz="4000"/>
        </a:p>
      </dgm:t>
    </dgm:pt>
    <dgm:pt modelId="{67FFD767-C965-4AF7-8FCE-9A98F8EA6C80}">
      <dgm:prSet phldrT="[Text]" custT="1"/>
      <dgm:spPr/>
      <dgm:t>
        <a:bodyPr/>
        <a:lstStyle/>
        <a:p>
          <a:r>
            <a:rPr lang="en-GB" sz="1400" dirty="0" err="1" smtClean="0"/>
            <a:t>Pensyarah</a:t>
          </a:r>
          <a:endParaRPr lang="en-GB" sz="1400" dirty="0" smtClean="0"/>
        </a:p>
        <a:p>
          <a:r>
            <a:rPr lang="en-GB" sz="1400" dirty="0" smtClean="0"/>
            <a:t>1998</a:t>
          </a:r>
        </a:p>
        <a:p>
          <a:r>
            <a:rPr lang="en-GB" sz="1400" dirty="0" smtClean="0"/>
            <a:t>Proceeding </a:t>
          </a:r>
        </a:p>
        <a:p>
          <a:r>
            <a:rPr lang="en-GB" sz="1400" dirty="0" smtClean="0"/>
            <a:t>Local Journal</a:t>
          </a:r>
          <a:endParaRPr lang="en-GB" sz="1400" dirty="0"/>
        </a:p>
      </dgm:t>
    </dgm:pt>
    <dgm:pt modelId="{BB13AE2B-EB24-491A-88B0-1CC56FC368AE}" type="parTrans" cxnId="{0DCF3198-2272-4286-A270-3C238A7BC70F}">
      <dgm:prSet/>
      <dgm:spPr/>
      <dgm:t>
        <a:bodyPr/>
        <a:lstStyle/>
        <a:p>
          <a:endParaRPr lang="en-GB" sz="4000"/>
        </a:p>
      </dgm:t>
    </dgm:pt>
    <dgm:pt modelId="{659BB2AC-D258-428C-A2E9-FB729BEB9BA2}" type="sibTrans" cxnId="{0DCF3198-2272-4286-A270-3C238A7BC70F}">
      <dgm:prSet/>
      <dgm:spPr/>
      <dgm:t>
        <a:bodyPr/>
        <a:lstStyle/>
        <a:p>
          <a:endParaRPr lang="en-GB" sz="4000"/>
        </a:p>
      </dgm:t>
    </dgm:pt>
    <dgm:pt modelId="{51A1E37F-B73B-4A24-90E0-ABABB85EADE0}">
      <dgm:prSet phldrT="[Text]" custT="1"/>
      <dgm:spPr/>
      <dgm:t>
        <a:bodyPr/>
        <a:lstStyle/>
        <a:p>
          <a:r>
            <a:rPr lang="en-GB" sz="1400" dirty="0" err="1" smtClean="0"/>
            <a:t>Pensyarah</a:t>
          </a:r>
          <a:r>
            <a:rPr lang="en-GB" sz="1400" dirty="0" smtClean="0"/>
            <a:t> </a:t>
          </a:r>
          <a:r>
            <a:rPr lang="en-GB" sz="1400" dirty="0" err="1" smtClean="0"/>
            <a:t>Kanan</a:t>
          </a:r>
          <a:r>
            <a:rPr lang="en-GB" sz="1400" dirty="0" smtClean="0"/>
            <a:t> 2006</a:t>
          </a:r>
        </a:p>
        <a:p>
          <a:r>
            <a:rPr lang="en-GB" sz="1400" dirty="0" smtClean="0"/>
            <a:t>Citation</a:t>
          </a:r>
        </a:p>
        <a:p>
          <a:r>
            <a:rPr lang="en-GB" sz="1400" dirty="0" smtClean="0"/>
            <a:t>High impact</a:t>
          </a:r>
        </a:p>
        <a:p>
          <a:endParaRPr lang="en-GB" sz="1400" dirty="0"/>
        </a:p>
      </dgm:t>
    </dgm:pt>
    <dgm:pt modelId="{9CF75462-B9CB-429D-A3B2-42D8B9E64A27}" type="parTrans" cxnId="{C2C7735E-D46E-47E9-B207-A97115579707}">
      <dgm:prSet/>
      <dgm:spPr/>
      <dgm:t>
        <a:bodyPr/>
        <a:lstStyle/>
        <a:p>
          <a:endParaRPr lang="en-GB" sz="4000"/>
        </a:p>
      </dgm:t>
    </dgm:pt>
    <dgm:pt modelId="{559C9C51-CCDB-45FA-9996-91739D7EBFB6}" type="sibTrans" cxnId="{C2C7735E-D46E-47E9-B207-A97115579707}">
      <dgm:prSet/>
      <dgm:spPr/>
      <dgm:t>
        <a:bodyPr/>
        <a:lstStyle/>
        <a:p>
          <a:endParaRPr lang="en-GB" sz="4000"/>
        </a:p>
      </dgm:t>
    </dgm:pt>
    <dgm:pt modelId="{B4ED365A-1232-4BCE-A662-E92DBD82568B}">
      <dgm:prSet custT="1"/>
      <dgm:spPr/>
      <dgm:t>
        <a:bodyPr/>
        <a:lstStyle/>
        <a:p>
          <a:r>
            <a:rPr lang="en-GB" sz="1400" dirty="0" smtClean="0"/>
            <a:t>Prof </a:t>
          </a:r>
          <a:r>
            <a:rPr lang="en-GB" sz="1400" dirty="0" err="1" smtClean="0"/>
            <a:t>Madya</a:t>
          </a:r>
          <a:endParaRPr lang="en-GB" sz="1400" dirty="0" smtClean="0"/>
        </a:p>
        <a:p>
          <a:r>
            <a:rPr lang="en-GB" sz="1400" dirty="0" err="1" smtClean="0"/>
            <a:t>UTeM</a:t>
          </a:r>
          <a:r>
            <a:rPr lang="en-GB" sz="1400" dirty="0" smtClean="0"/>
            <a:t> 2010</a:t>
          </a:r>
        </a:p>
        <a:p>
          <a:endParaRPr lang="en-GB" sz="1400" dirty="0" smtClean="0"/>
        </a:p>
        <a:p>
          <a:r>
            <a:rPr lang="en-GB" sz="1400" dirty="0" smtClean="0"/>
            <a:t>High Impact </a:t>
          </a:r>
        </a:p>
        <a:p>
          <a:r>
            <a:rPr lang="en-GB" sz="1400" dirty="0" smtClean="0"/>
            <a:t>Citation</a:t>
          </a:r>
        </a:p>
        <a:p>
          <a:r>
            <a:rPr lang="en-GB" sz="1400" dirty="0" smtClean="0"/>
            <a:t>Editorial</a:t>
          </a:r>
          <a:endParaRPr lang="en-GB" sz="1400" dirty="0"/>
        </a:p>
      </dgm:t>
    </dgm:pt>
    <dgm:pt modelId="{C5B25777-8D15-4ABA-AED9-70AA44E8573F}" type="parTrans" cxnId="{76ED2EBB-2D19-4F20-A981-D4EAFD480D70}">
      <dgm:prSet/>
      <dgm:spPr/>
      <dgm:t>
        <a:bodyPr/>
        <a:lstStyle/>
        <a:p>
          <a:endParaRPr lang="en-GB" sz="4000"/>
        </a:p>
      </dgm:t>
    </dgm:pt>
    <dgm:pt modelId="{5F14B2DB-A226-48F3-88B8-2F67E0F90C39}" type="sibTrans" cxnId="{76ED2EBB-2D19-4F20-A981-D4EAFD480D70}">
      <dgm:prSet/>
      <dgm:spPr/>
      <dgm:t>
        <a:bodyPr/>
        <a:lstStyle/>
        <a:p>
          <a:endParaRPr lang="en-GB" sz="4000"/>
        </a:p>
      </dgm:t>
    </dgm:pt>
    <dgm:pt modelId="{1DF21326-A129-40B2-B596-5DC9A09F5572}">
      <dgm:prSet custT="1"/>
      <dgm:spPr/>
      <dgm:t>
        <a:bodyPr/>
        <a:lstStyle/>
        <a:p>
          <a:r>
            <a:rPr lang="en-GB" sz="1400" dirty="0" smtClean="0"/>
            <a:t>Professor </a:t>
          </a:r>
        </a:p>
        <a:p>
          <a:r>
            <a:rPr lang="en-GB" sz="1400" dirty="0" err="1" smtClean="0"/>
            <a:t>UTeM</a:t>
          </a:r>
          <a:endParaRPr lang="en-GB" sz="1400" dirty="0" smtClean="0"/>
        </a:p>
        <a:p>
          <a:r>
            <a:rPr lang="en-GB" sz="1400" dirty="0" smtClean="0"/>
            <a:t>2015</a:t>
          </a:r>
        </a:p>
        <a:p>
          <a:r>
            <a:rPr lang="en-GB" sz="1400" dirty="0" smtClean="0"/>
            <a:t>Book</a:t>
          </a:r>
        </a:p>
        <a:p>
          <a:r>
            <a:rPr lang="en-GB" sz="1400" dirty="0" smtClean="0"/>
            <a:t>Invited</a:t>
          </a:r>
        </a:p>
        <a:p>
          <a:r>
            <a:rPr lang="en-GB" sz="1400" b="1" dirty="0" smtClean="0">
              <a:solidFill>
                <a:srgbClr val="FF0000"/>
              </a:solidFill>
            </a:rPr>
            <a:t>Chief Editor</a:t>
          </a:r>
          <a:endParaRPr lang="en-GB" sz="1400" b="1" dirty="0">
            <a:solidFill>
              <a:srgbClr val="FF0000"/>
            </a:solidFill>
          </a:endParaRPr>
        </a:p>
      </dgm:t>
    </dgm:pt>
    <dgm:pt modelId="{FB6182AC-F735-444D-9312-059C426A9CAC}" type="parTrans" cxnId="{9F5B56DC-794E-4AFF-AD79-D8B057CAF565}">
      <dgm:prSet/>
      <dgm:spPr/>
      <dgm:t>
        <a:bodyPr/>
        <a:lstStyle/>
        <a:p>
          <a:endParaRPr lang="en-GB" sz="4000"/>
        </a:p>
      </dgm:t>
    </dgm:pt>
    <dgm:pt modelId="{E0378A77-7B39-4722-8B84-240056493A5E}" type="sibTrans" cxnId="{9F5B56DC-794E-4AFF-AD79-D8B057CAF565}">
      <dgm:prSet/>
      <dgm:spPr/>
      <dgm:t>
        <a:bodyPr/>
        <a:lstStyle/>
        <a:p>
          <a:endParaRPr lang="en-GB" sz="4000"/>
        </a:p>
      </dgm:t>
    </dgm:pt>
    <dgm:pt modelId="{BF2C8C71-B300-42AD-BF7C-8453368CBB0A}" type="pres">
      <dgm:prSet presAssocID="{DAAA23CC-984D-4B9B-8EBC-0C166C2F815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EE5841AF-F294-421B-A13C-06C5CCEBFF0D}" type="pres">
      <dgm:prSet presAssocID="{1EAD5328-9F2D-4FAC-AF2E-30FDB4FA0F75}" presName="composite" presStyleCnt="0"/>
      <dgm:spPr/>
    </dgm:pt>
    <dgm:pt modelId="{5A8F3A95-F6E1-48B8-8DE7-3CBAB2754C61}" type="pres">
      <dgm:prSet presAssocID="{1EAD5328-9F2D-4FAC-AF2E-30FDB4FA0F75}" presName="LShape" presStyleLbl="alignNode1" presStyleIdx="0" presStyleCnt="9"/>
      <dgm:spPr/>
    </dgm:pt>
    <dgm:pt modelId="{84E5A6EE-8C13-42B7-BFEB-A8CBC1EB71BA}" type="pres">
      <dgm:prSet presAssocID="{1EAD5328-9F2D-4FAC-AF2E-30FDB4FA0F7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9F64FB-9FC7-4FF7-8A04-28E5BBE86B3C}" type="pres">
      <dgm:prSet presAssocID="{1EAD5328-9F2D-4FAC-AF2E-30FDB4FA0F75}" presName="Triangle" presStyleLbl="alignNode1" presStyleIdx="1" presStyleCnt="9"/>
      <dgm:spPr/>
    </dgm:pt>
    <dgm:pt modelId="{6A3E6B64-37E7-4333-AFFA-C2956390E91C}" type="pres">
      <dgm:prSet presAssocID="{D8611665-9715-469A-81B4-4B9E1EF395E2}" presName="sibTrans" presStyleCnt="0"/>
      <dgm:spPr/>
    </dgm:pt>
    <dgm:pt modelId="{BA31B425-01E8-4CEA-8642-BA5565C2CD77}" type="pres">
      <dgm:prSet presAssocID="{D8611665-9715-469A-81B4-4B9E1EF395E2}" presName="space" presStyleCnt="0"/>
      <dgm:spPr/>
    </dgm:pt>
    <dgm:pt modelId="{4B394C3C-91D4-4950-8030-340D30933B7A}" type="pres">
      <dgm:prSet presAssocID="{67FFD767-C965-4AF7-8FCE-9A98F8EA6C80}" presName="composite" presStyleCnt="0"/>
      <dgm:spPr/>
    </dgm:pt>
    <dgm:pt modelId="{5C47B625-B949-41E7-B703-77C8B88718A3}" type="pres">
      <dgm:prSet presAssocID="{67FFD767-C965-4AF7-8FCE-9A98F8EA6C80}" presName="LShape" presStyleLbl="alignNode1" presStyleIdx="2" presStyleCnt="9"/>
      <dgm:spPr/>
    </dgm:pt>
    <dgm:pt modelId="{E18CB3DD-8A7D-4AF6-8770-A6FFA62A854C}" type="pres">
      <dgm:prSet presAssocID="{67FFD767-C965-4AF7-8FCE-9A98F8EA6C8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BA3539-2B14-4BF3-97DB-E17E7F2008D2}" type="pres">
      <dgm:prSet presAssocID="{67FFD767-C965-4AF7-8FCE-9A98F8EA6C80}" presName="Triangle" presStyleLbl="alignNode1" presStyleIdx="3" presStyleCnt="9"/>
      <dgm:spPr/>
    </dgm:pt>
    <dgm:pt modelId="{9A620861-FFA4-4BEF-8FE1-6DFC1A93B53C}" type="pres">
      <dgm:prSet presAssocID="{659BB2AC-D258-428C-A2E9-FB729BEB9BA2}" presName="sibTrans" presStyleCnt="0"/>
      <dgm:spPr/>
    </dgm:pt>
    <dgm:pt modelId="{7BE0F332-B5A2-409B-B273-F4BE1AA186F7}" type="pres">
      <dgm:prSet presAssocID="{659BB2AC-D258-428C-A2E9-FB729BEB9BA2}" presName="space" presStyleCnt="0"/>
      <dgm:spPr/>
    </dgm:pt>
    <dgm:pt modelId="{7897AB0B-DAAE-4289-963B-2ACF2D3A6EBD}" type="pres">
      <dgm:prSet presAssocID="{51A1E37F-B73B-4A24-90E0-ABABB85EADE0}" presName="composite" presStyleCnt="0"/>
      <dgm:spPr/>
    </dgm:pt>
    <dgm:pt modelId="{004395EB-88D2-431D-8AE8-DDF087D75A9E}" type="pres">
      <dgm:prSet presAssocID="{51A1E37F-B73B-4A24-90E0-ABABB85EADE0}" presName="LShape" presStyleLbl="alignNode1" presStyleIdx="4" presStyleCnt="9"/>
      <dgm:spPr/>
    </dgm:pt>
    <dgm:pt modelId="{21299451-750F-4A0F-B697-8E3739CC333D}" type="pres">
      <dgm:prSet presAssocID="{51A1E37F-B73B-4A24-90E0-ABABB85EADE0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7FBBAA-0A16-478B-BF0F-7EB6DFC6AAD5}" type="pres">
      <dgm:prSet presAssocID="{51A1E37F-B73B-4A24-90E0-ABABB85EADE0}" presName="Triangle" presStyleLbl="alignNode1" presStyleIdx="5" presStyleCnt="9"/>
      <dgm:spPr/>
    </dgm:pt>
    <dgm:pt modelId="{D3EB20FA-B433-4B6D-990C-2B7FE1FDB88E}" type="pres">
      <dgm:prSet presAssocID="{559C9C51-CCDB-45FA-9996-91739D7EBFB6}" presName="sibTrans" presStyleCnt="0"/>
      <dgm:spPr/>
    </dgm:pt>
    <dgm:pt modelId="{6FBB197A-3AAA-41AD-A2FB-3BFBAC71A444}" type="pres">
      <dgm:prSet presAssocID="{559C9C51-CCDB-45FA-9996-91739D7EBFB6}" presName="space" presStyleCnt="0"/>
      <dgm:spPr/>
    </dgm:pt>
    <dgm:pt modelId="{74DE0133-4C7E-4473-96F8-483F1A9B05F6}" type="pres">
      <dgm:prSet presAssocID="{B4ED365A-1232-4BCE-A662-E92DBD82568B}" presName="composite" presStyleCnt="0"/>
      <dgm:spPr/>
    </dgm:pt>
    <dgm:pt modelId="{77C91A4B-4D63-416A-A824-CDD8E62D003F}" type="pres">
      <dgm:prSet presAssocID="{B4ED365A-1232-4BCE-A662-E92DBD82568B}" presName="LShape" presStyleLbl="alignNode1" presStyleIdx="6" presStyleCnt="9"/>
      <dgm:spPr/>
    </dgm:pt>
    <dgm:pt modelId="{CA0C37CA-0F2B-485A-8582-CDACB7AB2653}" type="pres">
      <dgm:prSet presAssocID="{B4ED365A-1232-4BCE-A662-E92DBD82568B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B8DFA6-C371-44AE-B5C8-54EF1CFCB857}" type="pres">
      <dgm:prSet presAssocID="{B4ED365A-1232-4BCE-A662-E92DBD82568B}" presName="Triangle" presStyleLbl="alignNode1" presStyleIdx="7" presStyleCnt="9"/>
      <dgm:spPr/>
    </dgm:pt>
    <dgm:pt modelId="{AA572090-A6C6-43AD-9138-1A3917535A17}" type="pres">
      <dgm:prSet presAssocID="{5F14B2DB-A226-48F3-88B8-2F67E0F90C39}" presName="sibTrans" presStyleCnt="0"/>
      <dgm:spPr/>
    </dgm:pt>
    <dgm:pt modelId="{0EAB8B1B-DBED-4A25-BEDE-7A87FF78E81B}" type="pres">
      <dgm:prSet presAssocID="{5F14B2DB-A226-48F3-88B8-2F67E0F90C39}" presName="space" presStyleCnt="0"/>
      <dgm:spPr/>
    </dgm:pt>
    <dgm:pt modelId="{3A9BEE48-1BBC-4360-9146-5E8B00E70D27}" type="pres">
      <dgm:prSet presAssocID="{1DF21326-A129-40B2-B596-5DC9A09F5572}" presName="composite" presStyleCnt="0"/>
      <dgm:spPr/>
    </dgm:pt>
    <dgm:pt modelId="{9D1AE27C-CB4F-4D9D-9BDE-AAAB4FAEDF53}" type="pres">
      <dgm:prSet presAssocID="{1DF21326-A129-40B2-B596-5DC9A09F5572}" presName="LShape" presStyleLbl="alignNode1" presStyleIdx="8" presStyleCnt="9"/>
      <dgm:spPr/>
    </dgm:pt>
    <dgm:pt modelId="{CBB57C99-BACA-4B85-A719-66BB018B3DD0}" type="pres">
      <dgm:prSet presAssocID="{1DF21326-A129-40B2-B596-5DC9A09F5572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F5B56DC-794E-4AFF-AD79-D8B057CAF565}" srcId="{DAAA23CC-984D-4B9B-8EBC-0C166C2F8155}" destId="{1DF21326-A129-40B2-B596-5DC9A09F5572}" srcOrd="4" destOrd="0" parTransId="{FB6182AC-F735-444D-9312-059C426A9CAC}" sibTransId="{E0378A77-7B39-4722-8B84-240056493A5E}"/>
    <dgm:cxn modelId="{0DCF3198-2272-4286-A270-3C238A7BC70F}" srcId="{DAAA23CC-984D-4B9B-8EBC-0C166C2F8155}" destId="{67FFD767-C965-4AF7-8FCE-9A98F8EA6C80}" srcOrd="1" destOrd="0" parTransId="{BB13AE2B-EB24-491A-88B0-1CC56FC368AE}" sibTransId="{659BB2AC-D258-428C-A2E9-FB729BEB9BA2}"/>
    <dgm:cxn modelId="{8CD4819A-7A38-46DA-A113-D9FAE24EF9FD}" type="presOf" srcId="{1EAD5328-9F2D-4FAC-AF2E-30FDB4FA0F75}" destId="{84E5A6EE-8C13-42B7-BFEB-A8CBC1EB71BA}" srcOrd="0" destOrd="0" presId="urn:microsoft.com/office/officeart/2009/3/layout/StepUpProcess"/>
    <dgm:cxn modelId="{C2C7735E-D46E-47E9-B207-A97115579707}" srcId="{DAAA23CC-984D-4B9B-8EBC-0C166C2F8155}" destId="{51A1E37F-B73B-4A24-90E0-ABABB85EADE0}" srcOrd="2" destOrd="0" parTransId="{9CF75462-B9CB-429D-A3B2-42D8B9E64A27}" sibTransId="{559C9C51-CCDB-45FA-9996-91739D7EBFB6}"/>
    <dgm:cxn modelId="{76ED2EBB-2D19-4F20-A981-D4EAFD480D70}" srcId="{DAAA23CC-984D-4B9B-8EBC-0C166C2F8155}" destId="{B4ED365A-1232-4BCE-A662-E92DBD82568B}" srcOrd="3" destOrd="0" parTransId="{C5B25777-8D15-4ABA-AED9-70AA44E8573F}" sibTransId="{5F14B2DB-A226-48F3-88B8-2F67E0F90C39}"/>
    <dgm:cxn modelId="{54E5E002-8452-4D1A-A4E9-9EAE257B60DE}" srcId="{DAAA23CC-984D-4B9B-8EBC-0C166C2F8155}" destId="{1EAD5328-9F2D-4FAC-AF2E-30FDB4FA0F75}" srcOrd="0" destOrd="0" parTransId="{2CB039E8-2AFB-4C7F-A21B-B3B25840FADC}" sibTransId="{D8611665-9715-469A-81B4-4B9E1EF395E2}"/>
    <dgm:cxn modelId="{FE0F0A74-80D4-429C-A330-3913A50BFF0D}" type="presOf" srcId="{B4ED365A-1232-4BCE-A662-E92DBD82568B}" destId="{CA0C37CA-0F2B-485A-8582-CDACB7AB2653}" srcOrd="0" destOrd="0" presId="urn:microsoft.com/office/officeart/2009/3/layout/StepUpProcess"/>
    <dgm:cxn modelId="{6935AC00-162B-4722-970A-3A1EA3E9DD7D}" type="presOf" srcId="{51A1E37F-B73B-4A24-90E0-ABABB85EADE0}" destId="{21299451-750F-4A0F-B697-8E3739CC333D}" srcOrd="0" destOrd="0" presId="urn:microsoft.com/office/officeart/2009/3/layout/StepUpProcess"/>
    <dgm:cxn modelId="{AD32BA24-2587-4CD9-8CEC-3C57EE5774C1}" type="presOf" srcId="{DAAA23CC-984D-4B9B-8EBC-0C166C2F8155}" destId="{BF2C8C71-B300-42AD-BF7C-8453368CBB0A}" srcOrd="0" destOrd="0" presId="urn:microsoft.com/office/officeart/2009/3/layout/StepUpProcess"/>
    <dgm:cxn modelId="{7C69C70B-E124-4771-A4F8-929CDDE21FE4}" type="presOf" srcId="{1DF21326-A129-40B2-B596-5DC9A09F5572}" destId="{CBB57C99-BACA-4B85-A719-66BB018B3DD0}" srcOrd="0" destOrd="0" presId="urn:microsoft.com/office/officeart/2009/3/layout/StepUpProcess"/>
    <dgm:cxn modelId="{B00D9FA1-F87E-4D12-A1EA-D90750A96770}" type="presOf" srcId="{67FFD767-C965-4AF7-8FCE-9A98F8EA6C80}" destId="{E18CB3DD-8A7D-4AF6-8770-A6FFA62A854C}" srcOrd="0" destOrd="0" presId="urn:microsoft.com/office/officeart/2009/3/layout/StepUpProcess"/>
    <dgm:cxn modelId="{FFD1B18F-3159-4071-8AB6-081F4A80F32C}" type="presParOf" srcId="{BF2C8C71-B300-42AD-BF7C-8453368CBB0A}" destId="{EE5841AF-F294-421B-A13C-06C5CCEBFF0D}" srcOrd="0" destOrd="0" presId="urn:microsoft.com/office/officeart/2009/3/layout/StepUpProcess"/>
    <dgm:cxn modelId="{D5AF17D1-D3BB-4037-9E15-AC9406A5B736}" type="presParOf" srcId="{EE5841AF-F294-421B-A13C-06C5CCEBFF0D}" destId="{5A8F3A95-F6E1-48B8-8DE7-3CBAB2754C61}" srcOrd="0" destOrd="0" presId="urn:microsoft.com/office/officeart/2009/3/layout/StepUpProcess"/>
    <dgm:cxn modelId="{1ACEBCDD-C291-4F41-A6B7-CFF948B8CD07}" type="presParOf" srcId="{EE5841AF-F294-421B-A13C-06C5CCEBFF0D}" destId="{84E5A6EE-8C13-42B7-BFEB-A8CBC1EB71BA}" srcOrd="1" destOrd="0" presId="urn:microsoft.com/office/officeart/2009/3/layout/StepUpProcess"/>
    <dgm:cxn modelId="{214CDDC6-F9FA-4E60-936B-6B8123ACF529}" type="presParOf" srcId="{EE5841AF-F294-421B-A13C-06C5CCEBFF0D}" destId="{9F9F64FB-9FC7-4FF7-8A04-28E5BBE86B3C}" srcOrd="2" destOrd="0" presId="urn:microsoft.com/office/officeart/2009/3/layout/StepUpProcess"/>
    <dgm:cxn modelId="{D2C868AE-7211-4063-9DA2-E4FC54D95830}" type="presParOf" srcId="{BF2C8C71-B300-42AD-BF7C-8453368CBB0A}" destId="{6A3E6B64-37E7-4333-AFFA-C2956390E91C}" srcOrd="1" destOrd="0" presId="urn:microsoft.com/office/officeart/2009/3/layout/StepUpProcess"/>
    <dgm:cxn modelId="{8873A58B-F3D2-4E14-BB21-C8C53AD88EE4}" type="presParOf" srcId="{6A3E6B64-37E7-4333-AFFA-C2956390E91C}" destId="{BA31B425-01E8-4CEA-8642-BA5565C2CD77}" srcOrd="0" destOrd="0" presId="urn:microsoft.com/office/officeart/2009/3/layout/StepUpProcess"/>
    <dgm:cxn modelId="{77768CA0-3B6B-4EF6-8A49-551544D67EB0}" type="presParOf" srcId="{BF2C8C71-B300-42AD-BF7C-8453368CBB0A}" destId="{4B394C3C-91D4-4950-8030-340D30933B7A}" srcOrd="2" destOrd="0" presId="urn:microsoft.com/office/officeart/2009/3/layout/StepUpProcess"/>
    <dgm:cxn modelId="{C59BD69E-A3B9-4EA6-836F-F38D88F8509A}" type="presParOf" srcId="{4B394C3C-91D4-4950-8030-340D30933B7A}" destId="{5C47B625-B949-41E7-B703-77C8B88718A3}" srcOrd="0" destOrd="0" presId="urn:microsoft.com/office/officeart/2009/3/layout/StepUpProcess"/>
    <dgm:cxn modelId="{1C56CFC7-C8B0-4001-8F83-A05F4DF57932}" type="presParOf" srcId="{4B394C3C-91D4-4950-8030-340D30933B7A}" destId="{E18CB3DD-8A7D-4AF6-8770-A6FFA62A854C}" srcOrd="1" destOrd="0" presId="urn:microsoft.com/office/officeart/2009/3/layout/StepUpProcess"/>
    <dgm:cxn modelId="{52E1BB10-0326-4BD6-AF99-4DD060E4E727}" type="presParOf" srcId="{4B394C3C-91D4-4950-8030-340D30933B7A}" destId="{B5BA3539-2B14-4BF3-97DB-E17E7F2008D2}" srcOrd="2" destOrd="0" presId="urn:microsoft.com/office/officeart/2009/3/layout/StepUpProcess"/>
    <dgm:cxn modelId="{D48B6A32-28A4-49D7-932B-4C5E7C0C4592}" type="presParOf" srcId="{BF2C8C71-B300-42AD-BF7C-8453368CBB0A}" destId="{9A620861-FFA4-4BEF-8FE1-6DFC1A93B53C}" srcOrd="3" destOrd="0" presId="urn:microsoft.com/office/officeart/2009/3/layout/StepUpProcess"/>
    <dgm:cxn modelId="{6EC80969-978C-42A2-BFE9-77636CD0C614}" type="presParOf" srcId="{9A620861-FFA4-4BEF-8FE1-6DFC1A93B53C}" destId="{7BE0F332-B5A2-409B-B273-F4BE1AA186F7}" srcOrd="0" destOrd="0" presId="urn:microsoft.com/office/officeart/2009/3/layout/StepUpProcess"/>
    <dgm:cxn modelId="{F63CF4EA-C830-4539-918E-250DF4DB887B}" type="presParOf" srcId="{BF2C8C71-B300-42AD-BF7C-8453368CBB0A}" destId="{7897AB0B-DAAE-4289-963B-2ACF2D3A6EBD}" srcOrd="4" destOrd="0" presId="urn:microsoft.com/office/officeart/2009/3/layout/StepUpProcess"/>
    <dgm:cxn modelId="{FCB1A59F-E5EB-40D5-BDAA-A8DE52F75DB0}" type="presParOf" srcId="{7897AB0B-DAAE-4289-963B-2ACF2D3A6EBD}" destId="{004395EB-88D2-431D-8AE8-DDF087D75A9E}" srcOrd="0" destOrd="0" presId="urn:microsoft.com/office/officeart/2009/3/layout/StepUpProcess"/>
    <dgm:cxn modelId="{18EB40AC-0927-483A-BD54-856B7919E153}" type="presParOf" srcId="{7897AB0B-DAAE-4289-963B-2ACF2D3A6EBD}" destId="{21299451-750F-4A0F-B697-8E3739CC333D}" srcOrd="1" destOrd="0" presId="urn:microsoft.com/office/officeart/2009/3/layout/StepUpProcess"/>
    <dgm:cxn modelId="{C5E786D1-7BBC-44DF-823E-7F869BC992F1}" type="presParOf" srcId="{7897AB0B-DAAE-4289-963B-2ACF2D3A6EBD}" destId="{4C7FBBAA-0A16-478B-BF0F-7EB6DFC6AAD5}" srcOrd="2" destOrd="0" presId="urn:microsoft.com/office/officeart/2009/3/layout/StepUpProcess"/>
    <dgm:cxn modelId="{8874782C-1994-4E8D-BF63-0EA593CBC98B}" type="presParOf" srcId="{BF2C8C71-B300-42AD-BF7C-8453368CBB0A}" destId="{D3EB20FA-B433-4B6D-990C-2B7FE1FDB88E}" srcOrd="5" destOrd="0" presId="urn:microsoft.com/office/officeart/2009/3/layout/StepUpProcess"/>
    <dgm:cxn modelId="{8AFD2F75-6650-4FCE-8CF9-C6BA2B21FD71}" type="presParOf" srcId="{D3EB20FA-B433-4B6D-990C-2B7FE1FDB88E}" destId="{6FBB197A-3AAA-41AD-A2FB-3BFBAC71A444}" srcOrd="0" destOrd="0" presId="urn:microsoft.com/office/officeart/2009/3/layout/StepUpProcess"/>
    <dgm:cxn modelId="{963F2A32-5274-4909-8080-6670E9C626AB}" type="presParOf" srcId="{BF2C8C71-B300-42AD-BF7C-8453368CBB0A}" destId="{74DE0133-4C7E-4473-96F8-483F1A9B05F6}" srcOrd="6" destOrd="0" presId="urn:microsoft.com/office/officeart/2009/3/layout/StepUpProcess"/>
    <dgm:cxn modelId="{F2247C55-4BDC-4612-9FA8-80A1EBDD5932}" type="presParOf" srcId="{74DE0133-4C7E-4473-96F8-483F1A9B05F6}" destId="{77C91A4B-4D63-416A-A824-CDD8E62D003F}" srcOrd="0" destOrd="0" presId="urn:microsoft.com/office/officeart/2009/3/layout/StepUpProcess"/>
    <dgm:cxn modelId="{5D3BFD3C-6D51-4900-A094-278227F6E0D6}" type="presParOf" srcId="{74DE0133-4C7E-4473-96F8-483F1A9B05F6}" destId="{CA0C37CA-0F2B-485A-8582-CDACB7AB2653}" srcOrd="1" destOrd="0" presId="urn:microsoft.com/office/officeart/2009/3/layout/StepUpProcess"/>
    <dgm:cxn modelId="{1B20CC6F-8157-4CB1-81B8-B97C1F03E72A}" type="presParOf" srcId="{74DE0133-4C7E-4473-96F8-483F1A9B05F6}" destId="{72B8DFA6-C371-44AE-B5C8-54EF1CFCB857}" srcOrd="2" destOrd="0" presId="urn:microsoft.com/office/officeart/2009/3/layout/StepUpProcess"/>
    <dgm:cxn modelId="{C8E19E4F-D1E6-402F-965C-455D7AED5C11}" type="presParOf" srcId="{BF2C8C71-B300-42AD-BF7C-8453368CBB0A}" destId="{AA572090-A6C6-43AD-9138-1A3917535A17}" srcOrd="7" destOrd="0" presId="urn:microsoft.com/office/officeart/2009/3/layout/StepUpProcess"/>
    <dgm:cxn modelId="{02C7624B-20D1-491E-AF21-E9C6C2198D6D}" type="presParOf" srcId="{AA572090-A6C6-43AD-9138-1A3917535A17}" destId="{0EAB8B1B-DBED-4A25-BEDE-7A87FF78E81B}" srcOrd="0" destOrd="0" presId="urn:microsoft.com/office/officeart/2009/3/layout/StepUpProcess"/>
    <dgm:cxn modelId="{89412198-4AA8-4185-9B1A-D05679213BDD}" type="presParOf" srcId="{BF2C8C71-B300-42AD-BF7C-8453368CBB0A}" destId="{3A9BEE48-1BBC-4360-9146-5E8B00E70D27}" srcOrd="8" destOrd="0" presId="urn:microsoft.com/office/officeart/2009/3/layout/StepUpProcess"/>
    <dgm:cxn modelId="{AAFD1458-18B7-419F-8ADC-B106EC7289C2}" type="presParOf" srcId="{3A9BEE48-1BBC-4360-9146-5E8B00E70D27}" destId="{9D1AE27C-CB4F-4D9D-9BDE-AAAB4FAEDF53}" srcOrd="0" destOrd="0" presId="urn:microsoft.com/office/officeart/2009/3/layout/StepUpProcess"/>
    <dgm:cxn modelId="{4178F5F0-A922-4C29-8B0F-6B945C7788ED}" type="presParOf" srcId="{3A9BEE48-1BBC-4360-9146-5E8B00E70D27}" destId="{CBB57C99-BACA-4B85-A719-66BB018B3D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44:20.068"/>
    </inkml:context>
    <inkml:brush xml:id="br0">
      <inkml:brushProperty name="width" value="0.4" units="cm"/>
      <inkml:brushProperty name="height" value="0.8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651 216 4 0,'-9'-21'2'16,"41"-11"3"-16,-23 28 2 0,0 8-7 15,0-4 1-15,5 0 0 16,-1-8 0-16,6 8-2 31,-6-8 1-31,6-1 0 16,4 1 1-16,4 0-1 0,0 0 0 15,5 4 0-15,0-4 0 16,0 0-1-16,0 4 1 16,10 4 0-16,-6-4 0 15,15 8 0-15,-6 0 1 16,-4 0-1-16,10 0 1 0,-6 4-1 15,10 0 1-15,-4 4 0 16,-1-8 0-16,5 9-1 16,0-1 0-16,-5 0 0 15,9-4 0-15,1 12 0 16,4-12 1-16,0 1-1 16,0 3 0-1,0-12 0-15,-5 4 0 0,-4 0 0 16,0-4 0-16,0 4 1 15,0-4 0-15,-5 4-1 16,0-4 1-16,10-4 0 16,-1 0 0-16,-4-4 0 15,-5 0 0-15,1 4-1 16,-6-5 1-16,-4-3-1 16,-4 4 1-16,0 0 0 0,-10-4 0 15,0 8-1-15,-4 0 0 16,5 0 0-16,-5 4 1 15,-1 0-1-15,1 0 0 16,-4 8 0-16,-1 0 0 16,-4 0 0-16,-1 0 1 0,1-4-1 15,-5 8 0-15,0-3 0 16,0-1 0-16,-4 8 0 16,0-8 0-16,-1 8 0 15,1 5 1-15,-1-1-1 16,-4-4 0-16,5 5 0 31,-1 3 1-31,-4 0-1 0,0 13 0 0,0-5 0 16,5-3 0-16,0-1-1 15,-1 1 1-15,1 3 0 16,-5 1 0-16,4-1 0 16,-4 5 0-16,0 8-1 15,5-5 1-15,-5 9 0 16,0-4 1-16,0-1-1 0,0-3 0 15,0-4 0-15,0 7 0 16,0-3 0-16,4 4 0 16,-4-5 0-16,5-3 0 15,-5-1-1-15,5 1 1 16,-5 0 0-16,4-1 1 16,-4-3-2-1,0 3 1-15,0 1 0 16,0-1 1-16,0 5-1 15,0 4 0-15,0-9 0 16,0 5 0-16,0-4 0 16,5-5 0-16,-5 1 0 15,4-1 0-15,1 1-1 16,-1-9 1-16,-4 4 0 0,5 1 0 0,-5-1-1 16,5-3 1-16,-5 7 0 15,0-7 0-15,0 3 0 16,0 0 0-16,0 5 0 15,0-5 0-15,0 5 0 16,0-5 0-16,0 9 0 16,0-5 0-16,-5 9 0 0,5-8 0 15,-5 3 0-15,1-3 0 16,-1-1 0-16,1 1 0 16,-1-1 0-16,1 1 0 15,-1 3 0-15,0 5 0 16,1-4 0-16,-5-5 1 31,4 1-1-31,-4 3 0 0,4-7 0 16,1-1 0-16,-1 1 0 15,1-1 0-15,-1-4 0 16,1 1 0-16,-1 3 0 16,0 5 0-16,1-1 0 15,-5-3 0-15,4 3 0 16,1 1 0-16,-1 11-1 0,0-3 1 0,1-8 0 15,-1-1 0-15,1 1 0 16,-1-1 0-16,1 1 0 16,-1-5 0-16,0 5 0 15,1-1 0-15,-1 1 0 16,1 3 0-16,4-3 0 31,0-1 1-31,0-3-1 0,0-1 0 16,0 9 0-16,0-9 0 15,0 9 0-15,0-5 0 16,0-3 0-16,0 7 0 16,0 1-1-16,-5 3 1 15,1 1 0-15,-1 4 0 16,0-1 0-16,5 1 0 0,-4 0 0 16,4 4 0-16,0-5 0 15,0-3 0-15,-5 4 0 16,1-1 0-16,4 1 0 15,0-4 1-15,0 7-1 16,0-7 1-16,0 0 0 16,-5 3 0-16,1 1-1 0,-1 4 1 0,0-8-1 15,1-1 0-15,-1 5 0 16,5-4 0-16,0-1 0 16,0 1 0-16,0-5 0 15,0 1 0-15,0 4 0 16,0 3 0-16,5 1-1 31,-1 0 1-31,1-9 0 0,-5 1 0 16,0-1 0-16,0 5 1 15,0-4-2-15,0-1 1 16,0 5 0-16,0-9 0 16,5 1-1-16,-5-1 1 15,0 1-1-15,4-1 1 16,1 1 0-16,-5 0 0 0,0-1 0 15,0 5 0-15,4-1 0 16,1 5 0-16,-1-1 0 16,1-3 0-16,0 4 0 15,-5-5 1-15,0 1-1 16,0-1 0-16,0 1 0 16,-5 8 0-1,5-9 0-15,-5 5 0 0,5-9 0 16,-4 5 0-16,-1 0 0 15,5-5 0-15,-4 1 0 16,-1-5 0-16,1 0 0 16,-1 1 1-16,5-1-1 15,-5 5 1-15,1-1-1 16,-1 9 0-16,5-8 0 0,-4-1 1 16,4 1-1-16,-5 3 0 15,1 1 0-15,-1-5 0 16,0 1 0-16,1 3 1 15,-1-7-1-15,1-5 1 16,4 9-1-16,-5-1 1 16,5-3-1-16,0-5 0 0,-4 0 0 15,4-3 0-15,0-1 0 16,-5 0 0-16,5 1 0 16,0-5 0-16,0 0 0 15,0-4 0-15,0 9 0 16,0-5 0-16,5-4 0 31,-5 4 0-31,4-3 0 0,-4-1 0 0,0 0 0 16,0-4 1-16,0 8-1 15,0-8 0-15,0 9 0 16,0-13 0-16,0 12 0 16,0-8 0-16,-4-4 0 15,-1 0 1-15,0 0-1 16,1 0 1-16,-5 5 0 0,4-9 1 15,-4 4 0-15,-5-8 1 16,1 4-1-16,3-4 0 16,-3 4 0-16,-1 0 0 15,-4-5-1-15,-1-3 0 16,1 4-1-16,-5 0 1 16,5 4-1-1,-5-4 0-15,5 4 0 16,-10-4 0-16,1 4 0 15,9 0 0-15,-5 4 0 16,0-4 0-16,0 0 0 16,5-4 0-16,-5 0 0 15,0 4 1-15,0 4-2 16,0-8 1-16,1-4 0 0,-1 8 0 16,-9 0 0-1,0-8 0-15,4 0 0 16,5-1 1-16,-4 5-1 15,4-4 0-15,-4 4 0 16,-1 0 1-16,1 0-1 31,-1 0 0-31,5 8 0 0,-4-8 0 16,0-4-1-16,4 4 1 16,-9-4 0-16,4 0 0 15,1-1 0-15,4 1 0 16,0 0 0-16,0 0 0 15,0 0 0-15,1 0 0 16,-6 4 0-16,1 0 0 0,4 4 0 16,-5 0 0-16,6 0 0 15,-1 4 0-15,0 0-1 16,0 0 1-16,0 0-1 16,5-4 0-16,0 4 0 15,-1 0 0-15,6 0 0 16,-1 0 0-16,-4 0 0 0,-1 0 0 0,1 0 0 15,-5 0 1-15,5 1 0 16,-5-1 0-16,0 0-1 16,0 0 1-16,-9 4-1 15,5 0 1-15,4-4 0 16,-9 0 0-16,5 4 0 31,4-4 0-31,0 0 0 0,0-4 0 16,-4 0 0-16,4 4 1 15,0 0-1-15,-5-4 0 16,5 9 0-16,-4-5 0 16,4 4-1-16,0 4 1 15,0-4 0-15,1 0 0 16,3-4-1-16,-4 0 1 0,1 5 0 16,3-5 0-16,-8 0 0 15,4-4 0-15,-4 4 0 16,-1-4 0-16,-4 0 0 15,5 0 0-15,-1 0-1 16,1-8 1-16,-5 8 0 16,0 0 0-1,0-9 0-15,4 9 0 0,1-4-1 16,4-8 1-16,0 4 0 16,0-8 0-16,5 12 0 15,-5-8 0-15,5-1 0 16,0 1 0-16,-1-4 0 15,1 0 0-15,4-1 0 16,1 1 0-16,-1 0 0 0,0 0 1 16,1-1-1-16,3 1 0 15,1 0 0-15,0 0 0 16,0-1 0-16,0 1 0 16,0-4 0-16,4 4 0 15,1-5 0-15,-1 5 1 16,0-4-1-16,1-1 0 0,-1 5 0 15,1-4 1-15,-1-1-1 16,1 5 1-16,-1 0-1 16,0-4 0-16,1-1 0 15,-1 1 1-15,1 0-1 16,-1 3 0-16,1 1 1 16,-1 0 0-1,0-4 0-15,1-1 0 0,4 5-1 16,-9-8 1-16,9 3 0 15,-5 1 0-15,5 0-1 16,0-5 0-16,0 5 0 16,0-9 1-16,0 5-1 15,0 0 0-15,-4-1 0 16,4 1 1-16,0-5-1 0,0-3 1 16,-5 4-1-16,5-9 0 15,0 0 0-15,0-3 1 16,0 3-1-16,0-3 0 15,0-1 0-15,0 4 0 16,5-11 0-16,-5 3 1 16,0 0-1-1,0 4 1-15,4-3-1 16,1-1 0-16,4-4 0 16,-5 5 0-16,6-5 0 15,-1-4 0-15,0 0 0 16,0-4 0-16,-4 8 0 15,-1-7 0-15,1-9 0 16,4 12 0-16,-5 0 0 0,1-4 0 0,0 4 0 16,-1 4 0-16,5-7 0 15,0-5 0-15,1 0 0 16,-1 0 0-16,0-4 0 16,0 0 0-16,-4 0 0 15,-1 0 0-15,5 4 0 16,-4 4 0-16,-1 0 0 0,1 4 0 15,0-4 0-15,4-8 0 16,-5 0 0-16,5 4 0 16,1 0 0-16,-1 0 0 15,0-4 0-15,5 12 1 16,-5-4-1-16,4 9 0 16,-3-5-1-1,-1 0 1-15,4 4 0 16,-3 0 0-16,-1 1 0 15,0-9 0-15,5 4-1 16,-1-4 1-16,1 0 0 16,-9 4 0-16,8-4 0 15,-4 1 0-15,5-1 0 16,-5 0 0-16,0 4 0 0,1 4 1 0,-1-8-1 16,-5 4 0-16,1 5 0 15,-5-13 0-15,4 4 0 16,-4 0 1-16,0 4-1 15,0-8 0-15,0 4 0 16,0 0 0-16,0-4-1 31,0 8 1-31,0-3 0 0,5 3 0 16,4 4-1-16,-4-8 1 16,-1 4 0-16,-4-16 1 15,0 12-1-15,5-12 0 16,-5 8 0-16,4 0 0 15,1 0 0-15,4-4 0 16,0 0 0-16,0-4 0 0,1 0 0 16,3 0 0-16,1 4 0 15,-5-4 0-15,0 4 0 16,0 4 0-16,1 8 0 16,-1 4 1-16,-9 5-1 15,4-1 0-15,1 4 0 16,-1 5 0-16,1-1 0 0,0-8 0 0,-1 1 0 15,1-1 0-15,-1 4 0 16,-4 1 0-16,0-1-1 16,14-12 1-16,-9 13 0 15,-1-1 1-15,-4 13-1 16,5-13 0-16,-5 8 0 31,0 5 0-31,0-1 0 0,0 5 0 16,-5 4 0-16,5 4 0 15,0-1 0-15,0 5 0 16,0 0 0-16,0 4 0 16,-4-4 0-16,4 12 0 15,0-9-1-15,0 9 1 16,4-12 0-16,-4 12 0 0,0 0 0 16,5 0 0-16,-5 0 0 15,4 0 0-15,-4 0 0 16,-4 4 0-16,4 4-1 15,0-4 1-15,0-4-1 16,-5 9 1-16,10-5 0 16,-5 4 0-1,0-4-1-15,0 4 1 0,0 0 0 16,0 0 0-16,-5 0 0 16,5-4 0-16,-4 5 0 15,4-5 0-15,0-4 0 16,4 4 0-16,1 0-1 15,-1-4 0-15,1 4-2 16,4-8 1-16,0 12-7 0,5-12 1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00:34.218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-4 16 26 0,'0'0'13'0,"4"0"-12"15,-4 0 14-15,9 0-15 16,0-4 0-16,-1 4 0 31,1 0 0-31,0-8 0 0,-1 5 0 16,1 3 0-16,0 0 1 15,3-4-1-15,-3 0 1 16,4 4-1-16,0 0 0 16,4 0 0-16,1 0 1 15,8 0-1-15,4 4 1 16,5 0-2-16,8-4 1 0,0 0 0 15,5 0 1-15,4 0-1 16,4 0 0-16,5 0 0 16,-1 0 0-16,5 3 0 15,5 5 0-15,3-4 0 16,1 0 0-16,-5 0 0 16,5 0 0-16,-1-1 0 0,1 1 0 0,-5 0 0 15,5 0 1-15,-1 0 0 16,1 3 0-16,0-3 0 15,3 4 1-15,-7 0-2 16,3-4 1-16,1 3 0 16,0 1 0-16,4-4-1 31,4 0 0-31,0 0 0 0,0-1 1 16,-4 1-1-16,-4 0 0 15,4-4 0-15,0 4 1 16,0-4-1-16,0 0 0 15,4 0 0-15,4 0 1 16,-8 0-1-16,0 4 0 16,5 0 0-16,-1-4 0 0,4 0 1 15,-3 3 0-15,8-3-1 16,-5 4 1-16,-4 0 0 16,-4 0 0-16,5 0 0 15,-1 4 0-15,0-5-1 16,0 1 1-16,14 0 0 15,-5 0 0 1,-5 0-1-16,1 0 1 0,4 3 0 16,-5-7 0-16,5 4-1 15,4-8 1-15,-8 4-1 16,-5 0 1-16,1-4-1 16,-1 4 1-16,0 0-1 15,0-3 1-15,5-1 0 16,-5 0 0-16,0 0 0 0,1 0 0 15,-5 4-1-15,0-4 1 16,-1 1-1-16,6-1 1 16,-10-4-1-16,1 0 1 15,8 1-1-15,-4-1 1 16,-4 4-1-16,-5 0 1 16,0 0 0-16,1 1 0 0,3-1 0 15,-8 0 0-15,-4 0-1 16,4 0 1-16,-5 0 0 15,5 0 0-15,0 1-1 16,-4-1 0-16,-1 0 0 16,5 0 1-16,-4 0-1 15,4 0 0 1,-4 0 0-16,-1 1 1 0,1 3-1 16,-1 0 1-16,1-4-1 15,4 4 1-15,-4-4-1 16,-10 0 1-16,6 0-1 15,-1 0 0-15,0 1 0 16,1 3 1-16,-1 0-1 16,-4-4 1-16,0 4-1 0,4 0 1 15,-4 0 0-15,0 0 0 16,0 0-1-16,4 0 1 16,-8 0 0-16,-1 0 0 15,-3 0-1-15,-1 4 1 16,5-1-1-16,-5-3 0 15,0 4 0 1,1 0 1-16,-5 0 0 16,4 0 0-16,0 3 0 15,0-3 0-15,1 0 0 16,3 0 0-16,1-4-1 16,-5 4 1-16,-4 0 0 15,0 0 0-15,0-1-1 16,0 1 1-16,0 0 0 0,0-4 0 0,-4 4-1 15,-1-4 1-15,-3 0-1 16,-1 0 1-16,0 0-1 16,1 0 0-16,-5 0 0 15,4 0 1-15,5 0-1 16,-5 0 0-16,0 0 0 16,0 0 0-16,1 4 0 0,-1 0 0 15,-4 0 0-15,0-1 0 16,0 1-1-16,-4 0 1 15,-1 4-1-15,-3-1 0 16,-1-3-4-16,-4 0 1 16,0 0-10-16,-4-4 1 31,4-15-4-31,-5-28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40.990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9-7 11 0,'-13'4'5'0,"13"-12"-3"0,0 8 6 0,0 0-8 16,0 0 0-16,0 0 0 16,0 4 1-16,0-4-1 15,0 4 0-15,0-4 1 16,0 0 1-16,4 4-1 15,-4-4 0-15,9 3 0 16,0-3 0 0,4 0-1-16,4 0 1 15,9 4-1-15,0-4 0 16,0 0 0-16,9 0 1 16,-1 0-2-16,5 0 1 15,0 0 0-15,4 0 0 0,5 0 0 16,8 4 0-16,1 0 0 15,3 0 0-15,5 0 0 16,9 0 0-16,-1-1-1 16,-3 1 1-16,-1-4 0 15,5 0 1-15,3 0-1 16,-3 0 0-16,4 0 0 0,4 0 0 16,5 0 1-16,-9-4 0 15,-5 1-1-15,1-1 1 0,4 0-1 16,0 0 1-16,-5 0-1 15,5 0 1-15,5 0-1 16,-5 1 1-16,-5-1-1 16,-4 4 1-16,-4-4 0 15,0 0 0-15,0 4 0 32,0 0 0-32,0 0-1 0,-4-4 1 15,-1 4 0-15,1-4 0 16,0 4-1-16,-1 0 1 15,-3 0-1-15,-6 4 1 16,1-4-1-16,0 4 0 0,0 0 0 16,5-4 1-16,-10 4-1 15,1 0 1-15,4 3-1 16,0 1 1-16,-5 0-1 16,5-1 1-16,0 1-1 15,0 0 0-15,-4-4 0 16,0-1 1-16,3 1-1 0,6 0 0 15,-1-4 0-15,0 0 0 16,-4 0 0 0,5 0 0-16,-1 0 0 15,0 0 0-15,5-4 0 16,-5 0 0-16,-4 1 0 16,4-1 0-16,9 0 0 15,0 0 1-15,0 0-1 16,-4 0 0-16,4 4 0 15,8 0 1-15,1 0-1 0,-5 0 0 16,0 0 0-16,9 0 0 16,-4 0 0-16,0 0 0 15,-1 4 0-15,1 0 1 16,-1 0 0-16,5-4 0 0,-4 0 0 16,-5 0 1-16,9 4-1 15,-9-4 1-15,5 0-1 16,-5 0 1-16,5 4-2 15,-5-4 1-15,0 0-1 16,1 0 1-16,-1 0 0 16,-8 0 0-16,-1 0-1 0,1 0 1 15,-1 3-1-15,-3-3 0 32,-1 0 0-32,0 4 1 0,1 0-1 15,-1 0 1-15,-4 0-1 16,4 0 0-16,0 0 0 15,-4-1 0-15,0 1 0 16,0 0 0-16,4 0 0 16,1 0 0-16,-1 0 0 15,-4 0 0-15,4 3 0 0,5 1 0 16,-1 0 0-16,1-1 0 16,0 1 0-16,-1 0 0 15,1-1 0-15,4 1 0 16,0 0 0-16,-5-4 0 0,1-1 0 15,4 1 0-15,9 8 0 32,-5-8 1-32,0 0-1 15,-4-4 0-15,4 7 0 16,5-7 0-16,-5 0 0 16,1 8 1-16,7-4-1 15,1 0 0-15,-4 3 0 0,0 1 1 16,-1 0-1-16,1-4 0 15,4 7 0-15,-5-3 1 0,5 3-1 16,0-3 0-16,0 7 1 16,0-11 0-16,0-4-1 15,-4 8 1-15,-1 0-1 16,5-4 1 0,39 7 0-1,-17-3 0-15,-1-4 0 0,-8 0 0 16,-4-1 0-16,-1 1 0 15,-3 0-1-15,-1 0 1 16,0 0 0-16,-4 0 0 0,-4-1-1 16,4-3 1-16,-5 4 0 15,1 0 0-15,-1 0-1 32,5 0 1-32,-4-4-1 15,-1 4 0-15,1 0 0 16,4-4 1-16,0 3-2 15,0 1 0-15,0 4 1 16,8-4 1-16,-8 0-1 0,0-4 0 16,9 3 1-16,-1-3 0 15,10 0-1-15,-10 0 1 0,5 4-1 16,0 0 0-16,-4-4 0 16,4 4 0-16,-5 0-1 15,9-4 1-15,-4 0 0 16,5 4 0-16,-10 0 1 15,1-1 1-15,4 1-1 32,0 0 0-32,0-4 0 0,0 0 1 15,-1 4-2-15,-3-4 1 16,-5 4-1-16,1-4 0 16,-10 0 0-16,5 0 0 15,0-4 0-15,-4 8 0 0,8-4 0 16,-13 0 1-16,0 0-1 15,1 0 0-15,-5 0 0 16,-5 0 0-16,1 0 0 16,-1-4 1-16,1 0-1 15,4 0 0-15,-13 4 0 16,4 0 0-16,1-4 0 0,-5 4 0 16,-5 0 0-16,1 0 0 15,-5 0 0-15,0 0 0 0,1 0 0 16,-5 8 0-16,-5-8 0 15,1 0 1-15,4 4-1 16,-9 0 0-16,-4 0 0 16,0-4 0-16,0 4 0 15,-4-1 0-15,-5 1 0 32,0 0 0-32,-4-4 0 0,0 8 0 15,0-8 0-15,-4 4 0 16,0-1-1-16,-5-3 1 15,0 4-1-15,1 0 1 0,-1 0-1 16,0 4 0-16,1-4-1 16,-5-4 1-16,0 3-3 15,0 5 1-15,4-4-6 16,-4 0 0-16,0 19-4 16,-4-4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45.563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-6 176 12 0,'-4'-16'6'0,"8"16"0"0,-4-8 7 0,5 1-12 15,-5 7 1-15,0-8 1 16,0 0 0-16,0 1-4 16,0-1 0-16,0 0 2 15,0 1 1-15,0 7-2 16,0 0 1-16,8-4-1 15,5-4 0-15,9 0-1 0,-5 4 1 16,5 1-1-16,4-1 1 16,0 4 0-16,4 0 0 15,13-4 0-15,1 4 0 16,8-8 0-16,0 4 0 0,8 4 0 16,-3 4 0-16,3-4 0 15,1 0 0-15,4 0 0 16,-5 4 0-16,1-4 0 15,0 4 0-15,-1-4 0 16,5 4 0-16,-4 0 0 31,4-4 0-31,-5 7 0 0,-3-3 1 16,8 0-1-16,-9 0 0 16,4 0 0-16,-3 0 0 0,-1 3 0 15,5-7 1-15,4 4-1 16,-5 0 0-16,5 0 0 15,-4-4 0-15,-1 4 0 16,-3 3 1-16,-1-3-1 16,0 0 0-16,-4 0 1 15,0 0 0-15,0 7-1 0,4-7 1 16,5 4-1-16,0-4 1 16,-5 3-1-16,0-3 0 15,-4 4 0-15,0-4 0 16,0 3 0-1,0-3 1-15,0-4-1 16,0 4 0-16,4 4 0 16,0 0 0-16,1-1 0 15,3-3 0-15,1 0 0 16,4 0 0-16,-9 0 0 16,5 0 0-16,-1-1 0 15,1 1 1-15,0 0-1 0,-1 0 0 16,1 0 0-16,4 0 0 15,0-4 0-15,4 0 1 0,-4 0-1 16,-4-4 0-16,4 0 0 16,-1 0 1-16,1 0-1 15,-4 0 0-15,4 4 0 16,-4-3 1-16,8 3-1 16,-9-4 0-16,1 4 0 15,0-4 1-15,-1 4 0 0,1 0 1 16,0 0-1-16,-1 0 0 15,1 0 0-15,-1 0 1 16,5-4-1-16,0 0 0 31,5 4-1-31,-10 0 1 0,1 0-1 16,-1 0 1-16,5 0 0 16,-4 0 0-16,0-4-1 15,3 0 1-15,6 1-1 16,-5 3 1-16,0 0-1 15,0 0 1-15,-5 0-1 16,1 0 1-16,-1 3-1 0,5-3 1 16,-4 0-1-16,0 4 1 15,4-4-1-15,-1 4 0 0,1 0 0 16,0-4 1-16,-4 0-1 16,0 0 0-16,-1 0 0 15,5 0 1-15,-4 4-1 31,-1-4 1-31,1 0-1 16,0 4 1-16,-1 0-1 16,1-1 1-16,-1 1-1 0,1 0 1 15,0-4-1-15,-1 0 0 16,5 0 0-16,0 4 0 16,0-4 0-16,-4 0 0 15,4 4 0-15,0-4 0 0,4 0 0 16,-4 0 1-16,0 0-1 15,0 0 0-15,4 0 0 16,5 0 1-16,-5 0-1 16,-4 0 0-16,4 0-1 15,5-4 1-15,-1 0 0 16,-3 0 0 0,-1 0 0-16,0-3 0 15,5 3 0-15,-1 4 0 16,-3-4 0-16,-5 0 0 0,8 8 0 15,1-4 0-15,-5 0 0 16,0 0 0-16,5 0 0 16,-5 0 0-16,0 0 0 15,1 4 1-15,-5 0-1 16,0 0 0-16,0-1 0 16,-1 1 0-16,1 0 0 15,0 0 0-15,0 0 0 0,-4-4 0 16,0 4 0-16,-1-4 0 15,-4 0 0-15,1 0 1 16,-1 0-1-16,0 0 0 0,5 0 0 16,-1 3 1-16,5-3 0 15,-8 0 0-15,-1 0-1 16,0 0 1-16,1 0 0 16,-1-3 0-16,0 3-1 15,0 0 1-15,-4 0-1 31,5 0 1-31,3 3 0 0,5-3 0 16,-4 0 0-16,-1 0 1 16,1 0-1-16,0 0 1 0,-1 8-1 15,1-8 1-15,0 4-1 16,-5-4 0-16,4 4-1 16,5-4 1-16,-4 4-1 15,0-4 1-15,-1 0-1 16,1 0 1-16,-1 0-1 15,1 0 0-15,0 4 0 0,-1-4 1 16,1 0-1-16,4 3 0 16,-5-3 0-16,5 0 1 15,0 4-1-15,-4 0 1 16,0-4-1 0,-1 0 1-16,5 4-1 15,-4 0 0-15,-1 0 0 16,1-1 1-16,4 1-1 15,-4 0 1-15,-1 0-1 16,1-4 0-16,4 4 0 16,-5 0 0-16,5 0 0 15,0-4 0-15,-4 3 0 0,4-3 0 16,-5 0 0-16,-3 0 0 16,-1 4 0-16,5-4 0 0,-1 4 0 15,-4 0 0-15,1 0 0 16,-1-4 0-16,0 4 0 15,5 0 0-15,-5-4 0 16,-4 0 0-16,0 0 0 16,0 3 0-16,4-3 0 15,5 4 0-15,0 0 0 0,-5 0 1 16,-4-4-1-16,4 4 1 16,5-4-1-16,-5 4 0 15,-4-4 1-15,0 0 0 31,-4 0-1-31,-1 0 1 0,1 0-1 16,-1 0 1-16,1 0-1 16,0 0 1-16,-1 0-1 15,-3 0 1-15,-5-4-1 16,4 4 1-16,-4 0-1 16,0 0 1-16,0 0-1 15,0 0 0-15,0-4 0 0,0 0 1 16,-5 4-1-16,1 0 0 15,-9-4-1-15,0 4 1 0,0-4 0 16,4 4 0-16,0 0 0 16,-4 0 0-16,0 0-1 15,0 0 1-15,-4 0-1 32,0 0 1-32,-5 4-1 15,5-4 0-15,-9 0-1 16,0 4 0-16,0-4-1 15,0 4 1-15,-5 0-3 0,1 0 0 16,0-1-3-16,-5 5 1 16,-13 0-7-16,1 7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48.128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0 206 9 0,'21'12'4'0,"23"7"-2"0,-27-19 4 16,5 0-6-16,8 4 0 16,0-4 1-16,9-4 1 0,4 0-1 15,9-4 0-15,9 1 1 16,-5-1 0-16,-4 0 0 15,0 0 1-15,9-3-1 16,-1-1 1-16,1 1-2 16,0-1 0-16,8 5 0 15,4-1 1-15,5-4-1 16,-8 1 0-16,-1 3 0 0,-4 0 0 16,4 1 0-16,5 3 0 15,-5 4-1-15,0 0 1 31,5 0-1-31,8 0 1 0,-8 0-1 16,-5-4 1-16,0 0-1 16,1-4 0-16,-1 5 0 15,-4-5 0-15,0 4 0 16,0 0 1-16,4 4-1 16,-4 0 1-16,4-4-1 15,-4 4 1-15,-4 0-1 0,-1-3 1 16,5 3-1-16,-4 0 0 15,0 3 0-15,3 1 0 16,1 0 0-16,0 0 0 0,0 0 0 16,0 0 0-16,-4-4 0 15,-1 0 0-15,1 0 0 32,0 0 1-32,-1 3-1 15,1-3 1-15,-9 0 0 16,4 4 0-16,5 0-1 15,-1 0 1-15,1 0 0 0,-5 0 0 16,1-4 0-16,-5 0 0 16,-1 0-1-16,1 0 1 15,5 0 0-15,-10 0 0 0,1 0-1 16,0 0 1-16,-1 0 0 16,-3 4 0-16,3-4-1 15,1 0 1-15,-1 0-1 16,-3 0 0-16,-1-8 0 15,0 4 1-15,-4 4-1 16,5-4 1-16,-5 0-1 0,4 0 1 16,0 4 0-16,-4-3 0 15,0-1-1-15,0 4 1 16,-4 0-1-16,4 0 1 0,0 0-1 16,-5 0 1-16,1 0-1 15,-1-4 1-15,1 4-1 31,0 0 1-31,-1-4-1 16,1 0 1-16,4 4-1 16,-4 0 1-16,-1 0-1 15,1 0 0-15,4 0 0 0,0 0 1 16,0 0-1-16,0 0 0 16,-5 4 0-16,1-4 1 15,4 4-1-15,0-4 1 0,0 0-1 16,0 0 1-16,0 0-1 15,0 0 1-15,4 0-1 16,-4 0 1-16,0 0-1 16,-4 0 0-16,4 0 0 15,0-4 1-15,0 4-1 16,0 0 0 0,0 0 0-16,-1 0 1 15,1 0-1-15,0 0 1 16,0 0-1-16,5 4 0 15,-1-4 0-15,0 0 1 0,5 0-1 16,-9 0 0-16,0 0 0 16,0-4 1-16,0 0-1 15,-5 4 0-15,1 0 0 16,0-4 0-16,-1 1 0 16,1 3 0-16,-5-4 0 15,1 0 1-15,-5 4-1 0,0-4 0 16,-1 0 0-16,-3 4 1 15,4 0-1-15,-4 0 0 16,4-4 0-16,4 4 1 0,-8 0-1 16,4 0 0-16,0-7 0 15,0 3 0-15,0 4-1 16,0-4 1-16,-5 8 0 16,1-4 0-16,0-4 0 15,-5 4 0-15,4 0 0 31,-3 4 0-31,-1-8 0 0,0 4 0 16,1 4 0-16,-1 0 0 16,0-4 0-16,1 0 0 15,-1 0 0-15,0 3 0 0,-4-3 0 16,5 0 0-16,-5 0 0 16,4 0 0-16,-4-3 0 15,4 3 1-15,-4 0-1 16,0 0 1-16,0 3 0 15,0-3 0-15,0 0-1 16,-4 0 1-16,4 0-1 0,4 0 1 16,-4 0-1-16,0 4 0 15,0 0 0-15,0-4 0 16,-4 4 0 0,4 0 0-16,0-4 0 15,0 4 0-15,-5-4 0 16,5 4 0-16,-4-4 0 15,0 3 0-15,-1 1 0 16,1 0 0-16,-5 0 0 16,5 0 0-16,-5-4-1 15,1 4 0-15,-5-1-1 0,4 1 0 16,0 0-2-16,1 0 1 16,-5 4-4-16,0 3 1 15,4 1-6-15,-4 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51.083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-24 63 13 0,'0'16'6'0,"0"-43"3"16,0 27 7-16,0 0-16 15,8 0 1-15,5 0-1 16,0 3 1-16,0 5-1 0,0 0 0 16,4-8 0-16,1 4 1 15,8-4-1-15,0 7 0 32,0-7 0-32,-5 0 0 0,10 0 0 15,8 8 0-15,0 0-1 16,4 0 1-16,4-5-1 15,5 1 1-15,0-4 0 16,5 4 0-16,3-4-1 16,1 4 1-16,0-8 0 15,-1 4 0-15,5-4 0 0,4 4 0 16,-4-7-1-16,5-1 1 16,-1 0 0-16,-4 4 0 15,-5-7 0-15,5 11 1 0,-4 0-1 16,0 0 0-16,-1 0 0 15,1 0 1-15,-1-4-1 32,5 0 0-32,-8 4 0 15,3-8 0-15,1 4 0 16,-1 4 0-16,5 0 0 16,-8-3 0-16,-5 6 0 0,0 1 0 15,0 0 0-15,-5 0 0 16,9-4 0-16,-8 4 0 15,0-4 0-15,-1 0 0 0,1 4 0 16,4 0 1-16,0 3-1 16,-4-3 1-16,-1-4-1 15,1 8 1-15,-1-8-1 16,-3 8 1-16,3-5-1 16,10 1 1-16,-5-4-1 15,0 0 1-15,-1-4-1 0,6 1 1 16,3-9-1-16,-3 16 1 15,-1-4-1-15,5-4 1 16,-5 0-1-16,0 4 1 0,9 0-1 16,0 0 1-16,0-4-1 15,-4 4 0-15,3-7 0 32,6 7 0-32,-1-8 0 15,0 4 0-15,-4-4 0 16,5 4 0-16,-6 1 0 15,1 3 0-15,0-8 0 0,-4 4 1 16,4 4-1-16,4-4 0 16,0-3 0-16,1 3 0 15,-1 4 0-15,-8 0 0 0,-1-8 0 16,-3 8 0-16,-6 0 0 16,1 0 0-16,-4 4 0 15,0-4 0-15,4 4 0 16,-5 3 0-16,1-7 0 15,0 8 0-15,3-4 0 16,1-4 0 0,-4 4 0-16,-5 3 1 15,5 1-1-15,0-4 0 16,-1 4 0-16,1-1 1 16,-1-3-1-16,1 4 1 0,-5-8 0 15,5 0 1-15,0-4-1 16,8 8 0-16,-8 0 1 15,3 4 0-15,1-5-1 16,-4 1 1-16,4 0-1 16,0 0 1-16,0 0-1 15,0-4 0-15,0-4 0 0,-5 8 0 16,10-4 0-16,3 4 0 16,1-1 0-16,-5-3 0 15,1 0 0-15,-5 0 0 0,4 4 0 16,0-4 0-16,0 0 0 15,1 0 0-15,-5 0-1 16,4 0 1-16,0 0-1 16,0 0 0-16,1-4 0 15,-1 4 1-15,-4 0-1 32,0 0 1-32,0 0-1 0,0 0 0 15,0-3 0-15,4 3 1 16,-4 0-1-16,4 0 0 15,-8-8 0-15,4 12 0 0,0-4 0 16,0 4 0-16,4-1 0 16,-4-3 0-16,0-3-1 15,-4 3 1-15,4 0 0 16,0 3 0-16,-1-3 0 16,1 0 0-16,-4 0 0 15,-5 0 1-15,1 0-1 0,3 0 0 16,1 0 0-16,0 0 0 15,3 0 0-15,-3 0 0 16,0 4-1 0,-1-4 1-16,1 0 0 15,4 0 0-15,4 0 0 16,-4 4 0-16,0 0 0 16,-4-4 0-16,8 4 0 15,-4-4 1-15,4 0-1 16,5-4 0-16,-5 0 0 15,-4 0 1-15,4 4-1 0,5 0 0 16,-5-7 0-16,1 7 0 16,-5 3 0-16,0-3 0 15,-1-3 0-15,6 3 1 0,-5 0-1 16,4 0 0-16,-4 0 0 16,-4 0 0-16,-1-4 0 15,5 4 0-15,-4 0 0 16,-5 0 1-16,0 0-1 15,-4 0 1-15,0 4-1 16,-4-4 1-16,-5 3-1 16,-4-3 0-16,-4 0 0 0,0 4 0 15,-5 0 0-15,-4 0 0 32,0-4 0-32,0 4 0 0,0 0-1 15,-5 0 1-15,1-1-1 16,-5 1 0-16,1 0-1 15,-1 0 1-15,0 0-2 16,-4 3 0-16,-4-3-3 16,0 4 1-16,-1 0-6 15,-8-1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55.656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13 266 16 0,'-18'15'8'0,"27"-30"-4"16,-9 15 6-16,9 4-11 16,-5-4 1-16,0 3 0 15,5-3 0-15,4-3 0 32,0-5 0-32,4 0 0 0,-4-3 0 15,9-1 0-15,4-3 1 16,0-4-2-16,0-1 1 15,0 1 0-15,0 0 0 16,4 3 0-16,5 1 0 0,4 0 0 16,0 3 0-16,0 1 0 15,4 3 0-15,4 0 0 16,5 0 0-16,5 8 0 16,8 0 1-16,-9-3-1 15,0 3 0-15,5 0 0 16,-1 0 1-16,5 0 0 0,-4 0 0 15,-5 0 1-15,5 0 0 32,-1 3 0-32,5-3 0 0,-4 4 0 15,-5-4 0-15,1-4-1 16,-5 4 1-16,0 0-1 16,-1 0 1-16,1 0-1 15,0 0 1-15,0 0-1 16,-4 4 0-16,13 0 0 15,-5 0 0-15,0 0 0 0,5 0 0 16,-5-4-1-16,-4 0 1 16,9 0-1-16,-5 0 0 15,5 0 0-15,-5-4 0 16,0 4 0-16,-4 0 1 0,0 0-1 16,0 0 1-16,4 0-1 15,-4 0 1-15,0 0-1 31,0 0 1-31,0 0-1 16,0 0 0 0,22 0 0-1,-9 0 0-15,4 0 0 0,-13 0 0 16,5 4 0-16,-5-4 1 16,0 4-1-16,1-1 1 0,-5-3-1 15,-1 0 1-15,1 0-1 16,0 0 0-16,0-3 0 15,5-1 0-15,-10 0 0 16,-3 4 0-16,-1-4 0 16,4 8 0-16,1 0 0 15,0-4 1-15,-5 0-1 0,5 4 0 16,-5-4 0-16,-4 0 1 16,0 0-1-16,0 0 0 15,0 0 0-15,4 0 0 16,-4 0-1-16,0 0 1 0,0 0 0 15,0 0 0-15,-4 0 0 32,-1 3 1-32,10-3-1 15,-1 0 0-15,-4 0 0 16,4 0 1-16,0 0-1 16,-4 0 0-16,0 0 0 15,-4-3 1-15,0 3-1 0,-1-4 1 16,1 0 0-16,-1 4 0 15,1 0 0-15,0-4 0 0,-1 4 0 16,1 0 0-16,-5 0 0 16,1-4 0-16,-1 4-1 15,0 0 0-15,1 0 0 16,-1 0 1-16,0 4-1 16,5-4 0-16,-1 0 0 15,5 0 0 1,-4-4 0-16,0 0 0 15,4 0 0-15,-5 4 0 16,1 0 0-16,4 0 0 16,-4 0 0-16,3 0 0 15,1 0 0-15,0 0 1 0,-4 0-1 16,4 4 0-16,4 0 0 16,-4-4 0-16,5 0 0 15,-1 4 1-15,5 0-1 16,-5-4 0-16,-4 0 0 15,0 0 0-15,0 0 0 16,0 0 1-16,0 0-1 0,0-4 1 16,0 4-1-16,0-4 1 15,-1 4-1-15,1-4 1 0,5 4-1 16,-1 0 0-16,5-4 0 16,-5 4 0-16,5 0 0 15,-1-3 0-15,-3-1 0 16,-1 4 1-16,0-4-2 15,0 4 1-15,1-4 0 32,3-4 1-32,-3 8-1 0,-1-4 0 15,5 4 0-15,-10 0 0 16,10 0 0-16,-5 0 0 16,5 0 0-16,0 0 0 0,-9 0-1 15,0 0 1-15,0-3 0 16,0 3 0-16,0 0 0 15,-1 0 0-15,1 3 0 16,0-3 0-16,0 0 0 16,0 0 1-16,-4 0-1 0,0 4 0 15,4 0 0-15,-5 0 0 16,9 0 0-16,-4 0 0 16,0 0 0-16,5-1 0 15,-5 1-1 1,0-4 1-16,0 4 0 15,0-4 0-15,0 4 0 16,0-4 0-16,4 4 0 16,0 0 0-16,-4 0 0 15,0-1 1-15,0-3-1 16,9 0 0-16,-5 0-1 16,0 4 1-16,1-4 0 0,3 0 0 15,-4 0 0-15,-4 0 0 16,0 0 0-16,0 0 0 0,0-4 0 15,0 1 1-15,0 3-1 16,5 0 0-16,-5 0 0 16,-1 0 0-16,6 0 0 15,-5 0 0-15,0 0 0 16,0 0 0-16,0 0 0 16,4 0 0-16,-8 0 0 15,4 0 0-15,-5 0 0 0,1 0 0 16,-5 0 0-16,0-4 0 15,-4 4 0-15,5-4 1 32,-1 0-1-32,0 0 0 0,1 4 0 15,-1 0 0-15,5 0 0 16,-5 0 0-16,0-4 0 16,-4 0 0-16,0 4 0 15,4 0 0-15,-4 0 0 16,5 0 0-16,3 4 0 15,1-4 0-15,0 0 0 0,-1 0 0 16,1 0 0-16,-5 0 0 16,1 0 0-16,-1 0 0 15,4 0 0-15,1 0 0 0,0 0 0 16,4 0 0-16,-5 0 0 16,1 0 1-16,0 0 0 31,-1 0 0-31,5 0-1 15,0 4 0-15,0-4 1 16,4 0 0-16,-4 0-1 16,5 0 0-16,-1 0 0 0,-4 0 0 15,0 0 1-15,4 0 0 16,1-4-1-16,3 4 1 16,-4 0-1-16,1 0 0 0,-5 0 0 15,4 0 0-15,0 0 0 16,5 0 1-16,-5 0-1 15,5 0 0-15,-5 0 0 16,0 0 0-16,-4 0 0 16,5 0 0-16,-5 0 0 15,8 0 0-15,-3 0 0 0,-1 0 0 16,0 4 0-16,0-4 0 16,-4 4 0-16,0-4 1 0,0 0-1 15,0 4 0-15,0 0 0 16,5-4 0-16,-1 0 0 15,0 0 0-15,-4 4 0 32,-4-4 1-32,4 0-1 15,-5 0 1-15,1 0-1 16,0 3 0-16,-1-3 0 0,5 0 1 16,-4 4-1-16,0-4 0 15,-1 4 0-15,-4 0 0 16,1 0 0-16,3-4 0 15,1 4 0-15,0-4 0 0,-1 3 0 16,1-3 0-16,4 4 0 16,-4-4 0-16,4 0 0 15,-9 0 1-15,4 0-1 16,-3 0 0-16,-1 0 0 16,0 0 0-16,1 4 0 15,3-4 0 1,1 0 0-16,0 0 0 15,-1 0 0-15,-3 0 0 16,-1 0 0-16,0 4 1 0,5-4-1 16,-1 0 1-16,1 0-1 15,0 0 0-15,4 0 0 16,0 0 0-16,-5 4 0 16,1-4 1-16,0 0-1 15,-1 4 0-15,5 0 0 16,0-4 1-16,0 0-1 0,0 0 1 15,0 3-1-15,0-3 0 16,-4 0 0-16,8 4 0 16,-4-4 0-16,0 0 1 15,4 0-1 1,0 4 0-16,-4-4 0 16,0 0 0-16,-4 0 0 15,0 0 0-15,-1 0 0 16,1 0 1-16,4 0-1 15,-4 0 0-15,-1 0 0 16,5 0 1-16,-4 0-1 16,-1 0 0-16,-3 0-1 0,-1 0 1 15,5 0 0-15,-1 0 0 16,5 0 0-16,0 0 0 0,0 0 0 16,0 0 0-16,-4 0 0 15,-1 0 0-15,1 0 0 16,0 0 0-16,4 0 0 15,-5 0 1-15,5 0-2 16,0 0 1-16,0 0 0 16,0 0 0-16,0 0 0 0,0 0 0 15,9 0 0-15,-5 4 0 16,0-4 0-16,5 0 0 16,0 0 0-16,-5 0 0 15,-4 0 0 1,4 4 0-16,5-4 0 15,-1 0 1-15,1 4-1 16,0-4 0-16,-5 0 0 16,-8 0 0-16,12 0 0 15,-4 0 1-15,5 0-1 16,0 0 1-16,-1 0-1 16,-3 0 1-16,-1 0-1 0,-4 0 1 15,4 0-1-15,0 0 0 16,1-4 0-16,3 4 1 0,-3 0-1 15,-1 0 0-15,5-4 0 16,-5 4 0-16,5 0 0 16,-5 0 0-16,4 0 0 15,5 0 0-15,-4 0 0 16,0 0 0-16,-1 0 0 16,1 0 0-16,0-4 0 15,-1 4 0-15,1 0 0 0,4-4 0 16,-9 0 0-16,-4 4 1 15,4-3-2-15,1-1 1 32,3 0 0-32,-3 4 0 0,3 0 0 15,-4 0 0-15,-4 0 0 16,0-4 0-16,0 0 0 16,0 0 1-16,0 0-1 15,5-3 0-15,-5 3 0 16,-1 0 0-16,-3 0 0 15,0 0 1-15,-5 1-1 0,0-1 0 16,5 0 0-16,-5 4 0 16,5-4 0-16,-5 0 0 0,5 0 0 15,0 4 0-15,-1-4 0 16,1 4 0-16,-1 0 0 16,-3-3 0-16,-1-1-1 31,5 0 1-31,-5 0 0 15,0 4 0-15,1 0 0 16,-1 0 0-16,0-4 0 16,1 4 1-16,-1 0-1 0,-4-4 0 15,0 0 0-15,0 1 0 32,4 3-1-32,0 0 1 0,-4-4-1 15,-4 4 0-15,4-8 0 16,-4 8 0-16,-1 0-1 15,-3 4 1-15,-5-8-1 16,0 0 1-16,0-3-1 16,0 10 0-16,0-3-1 15,-5 0 0 1,-3 4-1-16,-1 0 1 16,-4-4-1-16,4 4 1 15,-8-4-3-15,0 8 0 16,-5-1-2-16,0 5 1 0,-4-1-4 15,-21 5 1-15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0:59.422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-3 154 12 0,'-4'0'6'0,"8"0"-6"16,-4 0 7-16,0 0-8 31,5-4 1-31,3 1-1 0,1-1 1 16,0 0-1-16,4-4 1 16,0 0-1-16,4 1 0 0,5-1 0 15,4 0 0-15,8-3 0 16,1 3 0-16,4-3 0 15,8 3 1-15,10 0 0 16,3-3 0-16,1-1 0 16,-5 4 1-16,0 1-1 15,5 3 0-15,0 4 0 0,-1 4 1 16,1-4 0-16,-5 0 0 16,9 0 1-16,-4 4 0 15,8-8 0-15,-8 8 1 16,-1-12 0-1,-3 4 1-15,-1 4-2 16,0 0 1-16,-4-4-1 16,4 4 1-16,-4-4-2 15,0 8 1-15,9 0-1 16,0 0 1-16,-1 0-2 0,1-4 1 16,-1 0-1-16,-3 0 0 15,3 0 0-15,-3 4 0 16,20-4 0-1,-3 0 0-15,0 0 0 16,-5 3 1-16,-4 1-1 16,0 0 1-16,-5 0 0 15,-3-4 0-15,3 0-1 16,1-4 1 0,0 4-1-16,-1 4 1 15,5-4-1-15,-4 0 1 16,4 0 0-16,0-4 1 0,0 4-1 15,-5 0 0-15,1-4 0 16,-1 4 1-16,5-7-1 16,0 7 0-16,0-8-1 15,0 8 1-15,0-8-1 16,-4 4 1-16,-1 4 0 16,1 4 0-16,-5-8 0 0,-4 8 0 15,4 0 0-15,-4-8 0 16,5 4 0-16,-5 4 0 15,-5 4-1-15,-3-8 1 16,-1 4-1-16,0-4 1 0,0 3-1 16,1 1 1-16,-5-4-1 15,0 4 1-15,0 0-1 16,-5 0 1-16,1-4-1 16,-5 0 1-16,1 0-1 15,-1 0 1-15,-4 4-1 31,0-4 0-31,0 4 0 0,0-1 0 16,0 1 0-16,0 0 0 16,0 0 0-16,4 0 1 0,-4 0-1 15,0-1 0-15,4 1 0 16,-4-4 1-16,0 4-1 16,0 0 0-16,0 0 1 15,0 0 0-15,-4 0-1 16,-1-1 1-16,1-3-1 15,0 4 1-15,-9 0-1 0,0 0 1 16,-5-4-1-16,1 4 0 16,4-4 0-16,0 0 1 15,-4 4-1-15,-1-4 0 16,10 3-1 0,-5-3 1-16,0 4 0 15,0 0 0-15,0 0 0 16,4-4 0-16,0 4-1 15,1 0 1-15,-1 0 0 16,0-1 1-16,5 1-1 16,0 0 0-16,-1 0 0 15,1 0 0-15,-1 0 0 0,1 0 0 16,0-1 0-16,-1 1 0 16,-3-4 0-16,-1 4 0 0,0 0-1 15,-4 0 1-15,0 0 0 16,0-1 0-16,5-3 0 15,-5 0 0-15,4 4 0 16,5-4 0-16,-1 4 0 31,-3-4 0-31,3 0 0 16,-3 4 0-16,-1-4 0 16,0 0 0-16,0 0-1 0,1 4 0 15,-5 0-1-15,-5-4 1 16,1 4-3-16,-5-1 0 15,5 1-3-15,-9 0 1 0,0 4-5 16,0-4 1-16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03.009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32 116 19 0,'-9'0'9'0,"5"3"-7"0,4-3 10 0,0 0-11 16,-4-3 0-16,-1 3 0 16,1 0 1-16,0 0-3 15,4 0 1-15,-5 0 1 32,-3 0 0-32,3 0-1 15,1 0 1-15,4 0-1 16,0 0 0-16,0 0 0 0,0 0 1 15,0 0-1-15,0 0 0 16,9 0 0-16,4 0 0 16,4-4 0-16,0 4 0 15,-4-4-1-15,5 0 1 0,-1 0 0 16,0 4 0-16,1 0 0 16,3-4 0-16,1 1-1 15,4-5 1-15,0 0 0 16,0 4 0-16,0 0 0 15,4-3 0-15,-4-5 0 16,5 1 0 0,7 7 0-16,6 0 0 15,-1 0 0-15,-4 0 0 16,13-3-1-16,-4 7 1 16,-1 0-1-16,1 0 1 0,-1-4-1 15,1 4 1-15,4 4-1 16,-4-4 1-16,-1 3 0 15,5-3 0-15,0-3-1 16,5 10 1-16,-10 1 0 16,1-4 0-16,-1 0 0 15,-3-1 0-15,-1-3 0 0,-4 0 0 16,0 4 0-16,0 4 1 16,4 0-1-16,0-1 0 15,1-3-1-15,-1 0 1 0,5 0 0 16,8 0 0-16,-4 0 0 15,0 0 0-15,0-1 0 16,-5 1 0 0,23 0 0-1,-5 0 0-15,0 0 0 32,-5 0 0-32,-3-1 0 0,3 1 0 15,1 0 0-15,-5 0 0 16,0 0 0-16,-4 0 0 15,0 0 0-15,-4-4 1 0,-1 3-1 16,1 1 1-16,4 0 0 16,0 0 0-16,0 0-1 15,4-4 1-15,-8 0 0 16,4 4 0-16,0-1-1 16,0-3 0-16,8 4 0 15,-8-4 1-15,0 0 0 0,0 0 0 16,0 0 0-16,0 0 0 15,0 0 0-15,9 0 0 16,-9 0-1 0,0 0 1-16,0 0 0 15,8 0 1-15,-4 0-1 16,5 0 1-16,-5 0-1 16,-4 0 1-16,0 0-1 15,0 0 0-15,4 0-1 16,-4-4 1-16,-4 4 0 15,0 0 0-15,-1 0 0 0,5 0 0 16,0 0-1-16,5 0 1 16,-1 0-1-16,-4-3 1 15,-5-1-1-15,1 4 1 0,4 0-1 16,-4-4 0-16,-1 4 0 16,1 0 1-16,-1 0-1 15,1 0 0-15,0 0 0 16,4 0 1-16,0 0-1 15,0 0 1-15,0 0-1 16,-5 0 1-16,1 0-1 0,4 0 1 16,0 4 0-16,0 0 0 15,0-1 0-15,0 1 0 32,0 0-1-32,-1 0 1 0,10 0-1 15,0 0 1-15,-1 0-1 16,-3-1 1-16,3 1-1 15,-4-4 1-15,1 4-1 16,3 0 1-16,-3 0-1 16,-5-4 1-16,4 4 0 15,0 0 0-15,0-1-1 0,1 1 1 16,3-4-1-16,1 4 0 16,-5 0 0-16,1 0 1 15,3-4-1-15,1 4 0 0,-5-1 0 16,-4-3 0-16,4 4 0 15,1-4 0-15,-1 0 0 32,0 4 1-32,5 0-1 15,-9 0 0-15,-5 0 0 16,1-4 1-16,4 0-1 16,0 0 0-16,0 0 0 0,0 0 0 15,-5 0 0-15,5 0 0 16,5 0 0-16,3 0 0 15,1 0 0-15,-5 0 1 0,0 0-1 16,1 0 1-16,3 4-1 16,1-1 1-16,0 1 0 15,-1-4 0-15,1 0-1 16,8 0 1-16,0-4-1 16,-4 4 0-16,0 0 0 15,-4 0 0-15,-1 0 0 0,5 0 0 16,0 0 0-16,-4 0 0 15,0-3 0-15,8-1 0 16,-9 4 0-16,1 0 0 0,4 0 0 16,-4 4 0-16,-1-4 0 15,1 3 0-15,-1-3 0 32,1 0 1-32,-5 0-1 15,1 0 0-15,-1 4 0 16,0-4 0-16,-4 4 0 15,4-4 0-15,-4 0 0 0,0 8 1 16,0-4-1-16,0-1 1 16,0 1-1-16,0-4 1 15,-4 4-1-15,4-4 0 0,-5 0 0 16,-3 0 0-16,-1 0 0 16,5 0 0-16,-1 0 0 15,1 0 1-15,-5 0-1 16,5 0 1-16,-5 0 0 15,0 0 0-15,-4 0 0 32,5 0 0-32,-5 0-1 0,4 0 0 15,-4 0 0-15,0 0 1 16,-5-4-1-16,1 4 1 16,-5-4-2-16,-4 4 1 0,5-3 0 15,-5 3 1-15,0 0-1 16,0 0 0-16,4-4 0 15,-4-4 0-15,-4 8 0 16,4 0 0-16,-9 0-1 16,4 0 0-16,-8 0-1 15,0 0 1-15,0 0-2 0,-4 0 0 16,-5 8-2-16,1-4 0 16,-1-1-3-16,-4-3 0 15,-4 4-5-15,-22 8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07.598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-7 143 13 0,'-5'-4'6'0,"18"16"-2"0,-13-20 6 0,0 8-10 16,0 0 1-16,5 0 0 15,-1 0 1-15,0 0-3 16,5-4 1-16,0 8 0 15,4-4 1-15,0-4 0 16,4-3 0-16,4-1-1 0,1 8 1 16,0 0-1-16,4 0 1 15,4-8-1-15,5 8 0 0,4 0 0 16,4 0 1-16,5 12-1 16,4-12 0-16,8 4 0 15,9 0 0-15,-4-8 0 16,-4 4 0-16,4-4 0 15,4 4 1-15,0 4-1 32,1-12 1-32,-5 8 0 0,8 4 1 15,1 0-1-15,-5-4 1 16,5 0-1-16,-5-4 1 16,0 4-1-16,5-4 0 0,-5-4-1 15,0 4 1-15,1 4-1 16,3-3 1-16,1-1-1 15,-5 4 1-15,-4 4-1 16,0-4 1-16,0 0 0 16,0 0 1-16,0 3-1 15,-4-3 0-15,3 4 0 16,-3-4 0-16,0 0 0 0,-1 8 0 16,1-4-1-16,-5-4 1 15,1 4 0 1,-6 0 0-16,1-1 0 15,0 1 0-15,0 4-1 16,5-4 1-16,-10 0-1 16,5-4 1-16,0-4 0 15,0 4 0-15,4-4-1 16,1 0 1-16,-1 4 0 16,-8-8 0-1,17 1 0-15,-9 3 1 16,4 0-2-16,-8-4 1 15,-4 4-1-15,0 4 1 0,-9-3-1 16,4-1 1-16,4 0-1 16,-3 0 0-16,-1 0 0 15,5 0 0-15,-1 1 0 16,-3 3 1-16,-5-4-1 16,0 0 1-16,0 4-1 15,0-4 1-15,-1 4-1 16,1 0 1-16,0-4-1 0,-4 4 1 15,4-4-1-15,-4 4 1 32,-1 0-1-32,1-4 0 0,0 4 0 15,4-3 0-15,-5-1 0 16,1 0 1-16,-1 0-1 16,1 4 1-16,-5 0-1 15,5 0 1-15,-9 0-1 16,0 0 1-16,0-4-1 15,0 4 0-15,4 0 0 0,1 0 1 16,-1 0-1-16,0 0 0 16,0 0 0-16,1-4 0 0,-1 4 1 15,0 0 0-15,-4-4 0 16,5 1 0-16,3-1 0 16,5 0 1-16,-4 4-1 31,4-4 0-31,-5 0-1 15,5 0 0-15,-4 1 0 16,-5 3 0-16,1-4 0 16,-1 0 0-16,5 4 0 15,-1 0 1-15,1-4-1 0,4 0 0 16,-4 0 0-16,-1 4 1 16,1-4-1-16,-1 4 0 0,5 0 0 15,0-3 0-15,5 3 0 16,-5 0 0-16,8 0 0 15,-8 0 0-15,0-4 0 16,0 4 0-16,0 0 0 16,-4 0 1-16,4 0-1 15,0 0 0-15,0 0 0 0,0 0 0 16,0 0 0-16,0 0 1 16,0 4-1-16,4-4 0 15,-4 0 0-15,4 0 0 16,9 0 0-16,-4 0 1 0,-5 0-1 15,-4 3 0-15,0-3 0 32,4 0 0-32,0 4 0 15,1-4 0-15,-1 0 0 16,0 0 0-16,1 0 0 16,-5 0 0-16,8 0 0 15,5 0 0-15,4 0 0 0,-4 0 0 16,-4 0 0-16,0 0 1 15,-1 0-1-15,-3 0 0 0,3 0 0 16,1 0 1-16,-5 0-1 16,5 0 1-16,-5 0-1 15,0 0 1-15,5 0-1 16,4 0 0-16,-4 0 0 16,4 0 0-16,-5 0 0 15,-4-4 0 1,1 4 0-16,-1-3 1 15,0 3-1-15,1-4 1 16,3 4-1-16,1-4 1 16,-1 4-1-16,-3 0 1 0,8-4-1 15,-5 4 1-15,5 0-1 16,-4-4 0-16,0 4 0 16,-1-4 0-16,-3 1 0 15,-6 3 0-15,1-4 0 16,0 4 0-16,0 0 0 15,0 0 0-15,5 0 0 16,-1 0 0-16,0 0 0 0,-4 0 1 16,0 0-1-16,-4 0 0 15,8 0 0-15,-8 0 0 0,12 4 0 16,-3-4 0-16,-1 0 0 16,-8 0 0-16,8 0 0 15,-4 0 0-15,4 0 0 16,0 0 0-16,1 0 0 15,3 0 1-15,-3 0-1 32,-5 0 1-32,0 3-1 0,0-3 1 15,-1 0-1-15,1 0 1 16,-4 0-1-16,4 0 0 16,0 0 0-16,0 0 1 15,0 0-1-15,0 0 1 0,0 0-1 16,0 4 0-16,4-4 0 15,0 0 1-15,1 4-1 16,-1 0 1-16,0 0-1 16,9 0 0-16,-4-1 0 15,4-3 0-15,0 0 0 16,0 0 0-16,-5 0 0 0,1 0 0 16,4 0 0-16,4 0 0 15,-4 0 0 1,5 0 1-16,-6 0-1 15,1 0 0-15,5 0 0 16,-5 0 1-16,4 0 0 16,5-3 0-16,-9 3-1 15,-1-4 1-15,6 0 0 16,-5 0 0-16,0 0-1 16,0 0 0-16,0 1 0 0,-5 3 0 15,1 0 0-15,-1 0 1 16,5 0-1-16,-4 0 0 15,-5-4 0-15,5 4 0 0,0-4 0 16,-1 4 1-16,-4 0-1 16,-4 0 1-16,5 0-1 15,-1 0 0-15,0 0 1 16,1 0 0-16,-5 0-1 16,0 0 1-16,0 0-1 15,0 0 1-15,-1 0-1 16,1 0 1-16,5 4-1 0,-1-4 1 15,5 0-1-15,-9 4 0 32,0-4 0-32,0 3 1 0,0 1-1 15,-1-4 0-15,1 4 0 16,5-4 0-16,-5 4 0 16,0 0 0-16,0 0 0 15,-5-1 0-15,1 1 0 16,4 0 0-16,0-4 0 15,8 4 1-15,-3 0-1 0,-5 0 0 16,0 0 0-16,0-1 0 16,0 1 0-16,-5 0 0 15,5 4 0-15,0-4 0 16,0-1 0-16,0 1 0 0,0 0 0 16,0 0 0-16,-4 0 0 31,4-4 0-31,0 0 0 15,4 0 0-15,0-4 0 16,1 4 0-16,-1 0 0 16,-4 4 1-16,0-4-1 15,0 0 0-15,4 0 0 0,0 0 0 16,5 0 0-16,0 0 0 16,-5 0 0-16,0 0 1 0,5 0-1 15,4 0 0-15,-5 0 0 16,1 0 0-16,0 0 0 15,-1 0 1-15,1 0-1 16,-1 0 0-16,1 4 0 16,0 0 0-16,4-1 0 15,-5-3 1-15,-3 0-1 0,-1 0 0 16,5 4 0-16,-5-4 0 16,0 0 0-16,0 0 0 15,1 0 0-15,3 4 0 16,1 0 0-16,0 0 0 0,-1 0 0 15,1 0 0-15,-1-1 0 32,1 1 0-32,0 0 0 15,4-4 0-15,-5 0 0 16,1 0 0-16,4 4 0 16,0-4 1-16,0 0-1 15,0 0 0-15,-5 0 0 0,1 0 0 16,4 0 0-16,0 4 0 15,0-4 0-15,0 4 0 0,0-4 0 16,-5 0 0-16,1 0 0 16,-5 0 0-16,5 3 0 15,4-3 0-15,4 4 0 16,-4-4 0-16,0 8 0 16,0-8 0-16,0 8 0 31,4-12 1-31,5 8-1 0,-9 0 0 15,0-1 0-15,4 1 0 16,5-4 0-16,-1 0 1 16,1 4-1-16,-5-8 0 0,0 4 0 15,1 0 1-15,3 0-1 16,-3 0 0-16,-5 0 0 16,0-4 0-16,-5 4 0 15,5 0 1-15,0 4-1 16,0 0 0-16,0-4 0 15,0 0 0-15,0 4 0 0,-4-8 1 16,8 8-2-16,-9-4 1 16,1 4 0-16,0-4 0 15,-1 0 0 1,1 0 0-16,-5 4 0 16,1-8 0-16,3 4 0 15,-4 4 1-15,1-1-1 16,-5-3 0-16,4 4 0 15,-4-4 0-15,4 0 0 16,-8 0 0-16,0 0 0 16,-5 4 0-16,4-8 0 0,1 4 0 15,-5-4 0-15,5 8 0 16,-5-4 0-16,-4 0 0 0,5 0 0 16,-1 4 0-16,-4 0 0 15,0-4 0-15,-4 4 0 16,-1-4 0-16,1 0 0 15,0 4 1-15,-1 0-1 16,-4-1 0-16,1 1 0 16,-5-4 0-16,8 4-1 0,1 0 0 15,-13 0 0-15,4-8 0 16,-5 4 0-16,1 4 0 16,0-4-1-16,-5 4 1 31,-4 0-1-31,0-4 1 0,4 3-1 15,1 1 1-15,-1 0-2 16,0 8 1-16,-4-9-3 16,0 1 0-16,-4 0-5 15,4 4 0-15,-9-4-7 16,-4 3 1-16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11.347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-2 125 11 0,'4'4'5'0,"9"-4"-3"16,-9 0 6-16,5 0-9 15,0-4 1-15,4 1 1 16,0-5 1-16,0 4-2 16,4 0 1-16,0-3 0 15,9-1 1-15,5 4-1 0,8-8 1 16,4 5-1-16,0-5 1 0,1-3-1 16,-1 7 0-16,0 4 0 15,0-3 0-15,5 3 0 16,4 0 0-16,0 4-1 15,0-4 1-15,9 4-1 16,3-8 1-16,6 4 0 16,-1 1 0-16,-4 3-1 15,4 0 1-15,0 0 0 0,1 0 1 16,-1 0-1-16,0 3 0 16,5 1 0-16,4-4 1 15,-5 4 0-15,1 0 0 31,-5-4-1-31,5 4 1 0,0 4 0 16,-5-5 0-16,4 1-1 16,5 0 1-16,-4 8-1 15,4-8 1-15,-5 7-1 16,-3-7 0-16,-1 0 0 16,0 0 0-16,-4 11 0 15,0-7 0-15,9 3 0 0,-1-7 0 16,-3 0 0-16,3 0 0 0,-3 3 0 15,-10 1 0-15,5-4 0 16,-4-4 0-16,-1 4 0 16,5 0 0-16,0 0 0 15,-4 3 0-15,-1 1 0 32,-3-8 0-32,-1 8 0 15,0-4 0-15,-4-1 0 16,-4 1 0-16,4 4 0 0,-5-4 1 15,10 0-1-15,-10-1 0 16,1 1 0-16,0 0 0 16,4 0-1-16,0 0 1 15,-1 0-1-15,1-4 1 0,5 4-1 16,-5-1 1-16,0 1-1 16,0-4 1-16,0 4-1 15,-1 0 1-15,1-4-1 16,-4 4 1-16,0 0-1 15,4-4 1-15,0 7-1 16,4-3 1-16,-4 0-1 0,8-4 1 16,-8 4-1-16,0 0 1 15,5-4-1-15,-10 4 0 0,1-8 0 16,0 8 1-16,-1-4-1 16,-4 0 1-16,9-4-1 15,0 4 1-15,0 0-1 31,5 7 1-31,-5-7-1 16,-1 0 0-16,6 0 0 16,-10 0 1-16,1 0-1 0,0 0 0 15,-1 0 0-15,1-3 1 16,-5-1-1-16,5 4 1 16,4 0-1-16,0-4 1 15,0 4-1-15,0-4 0 0,4 4 0 16,-8 0 1-16,3 0-1 15,-3 0 0-15,0 0 0 16,-1-4 1-16,1 4-1 16,0 0 0-16,-1 0 0 15,5 0 0-15,4-4 0 16,1 8 1 0,8-12-1-16,-5 5 0 15,-3 3 0-15,-1-4 0 16,0 0 0-16,0 0 1 0,1 4-1 15,-1-4 0-15,5 4 0 16,-1-4 1-16,5 1-1 16,4-1 0-16,1 4 0 15,-10-8 0-15,1 4 0 16,4 0 0-16,0-7 0 16,0 7 0-16,4 0 0 0,-4 0 0 15,9-3 0-15,-9 3 1 16,4-4-2-16,-9-4 1 15,1 9 0-15,0-5 0 16,4 0 0-16,-5 0 1 0,-3 1-2 16,3-1 1-16,5 0 0 15,-4 1 1-15,-1-1-1 16,1-4 0-16,-5 5 0 16,0 3 0-16,1 0 0 15,-1-7 0-15,0 11 0 31,1-8 0-31,-5 4 0 0,4 0 1 16,-4 4-1-16,0-4 0 16,0 4 0-16,4-4 0 0,-4 4 0 15,-4-3 0-15,4 3 0 16,0-4 0-16,-1 0 0 16,6 0 0-16,-1 0 0 15,-4 8 1-15,-4-4-1 16,4 4 1-16,4 0-1 15,-4-4 1-15,4 0 0 0,0 0 0 16,1 4-1-16,-1-8 1 16,0 0 0-16,5 0 0 15,-5 4 0-15,-4 0 0 16,4 0-1 0,1-4 1-16,3 12-1 15,-3-12 1-15,-1 8-1 16,-4-4 1-16,-5 0-1 15,1 0 0-15,4 0 0 16,4 0 1-16,-4 0-1 16,0 0 0-16,0 0 0 15,0 0 0-15,4 0 0 0,5-4 0 16,0 8-1-16,-1 0 1 16,1 0 0-16,-1-4 0 0,5 0 0 15,-4 0 1-15,0 3-1 16,-1 1 0-16,1 0 0 15,-1 0 0-15,1-4 0 32,4 0 0-32,-4 0 0 15,-1 4 1-15,5-8-1 16,-4 4 0-16,-1 0 0 0,1-4 1 16,-5 8-1-16,1-8 0 15,-1 4 0-15,0 0 1 16,0 0-1-16,5 0 1 15,0 0-1-15,-9 0 1 0,4 0-1 16,0 4 0-16,5-4 0 16,-1 0 1-16,-3 4-1 15,-1-8 0-15,9 4 0 16,0 0 0-16,4 0 0 16,-4 0 0-16,0 0 0 15,0 0 1-15,0 0-1 0,4 4 0 16,-4-4 0-16,4 0 0 15,1 4 0-15,-1-4 1 0,9 4-1 16,-13 3 0-16,4-7 0 16,0 0 1-1,40 4-1 17,-18 0 1-32,-1 4-1 15,1-5 0-15,-8 1 0 16,-5 4 1-16,-5-8-1 0,5 8 0 15,-4-4 0-15,-5-1 0 16,5-3 0-16,-1 8 0 16,-4 0 0-16,1-8 0 15,-1 4 0-15,-4-4 0 0,4 7 0 16,0-3 1-16,1 0-1 16,-1 0 0-16,5 4 0 15,-5-5 0-15,0-3 0 16,5 4 0-16,-5 4-1 15,0 0 1-15,5-8 0 16,0 4 0 0,-5-1 0-16,4 1 0 15,1-4 0-15,4 4 0 16,4 4 0-16,-4-4 0 0,4-1 0 16,1-3 0-16,-5 4 0 15,8 0 0-15,1 0 0 16,-1 4 0-16,1-1 0 15,0-3 0-15,-5 0 0 16,0 0 1-16,0 0-1 16,1-4 0-16,-1 4 0 15,0-1 0-15,5-3 0 0,-9 4 0 16,0 0 0-16,-1-4 1 16,-3 0-1-16,-5 4 0 15,1 0 0-15,-5 0 0 0,4 0 0 16,-4 3 0-16,4-3 0 15,-8 0 0-15,4 8 0 16,-5-9 1-16,1 1-2 16,4 4 1-16,-5 3 0 15,1-3 0-15,0 0-1 32,-1 3 1-32,-8-3-1 0,0 7 1 15,-4-11-1-15,4 4 0 16,-13 0 0-16,-9-1 0 0,-4 1-2 15,0 4 1-15,-4-8-1 16,-9-1 0-16,4 1-2 16,-4 0 1-16,0 0-4 15,-4 0 0-15,-1 0-9 16,5-1 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44:36.625"/>
    </inkml:context>
    <inkml:brush xml:id="br0">
      <inkml:brushProperty name="width" value="0.4" units="cm"/>
      <inkml:brushProperty name="height" value="0.8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749 1088 9 0,'0'-12'4'0,"10"8"1"0,-6 0 4 16,-4 4-8-16,5 0 0 0,-5 0 1 15,9-4 0-15,-9 4-3 16,9 0 1-16,0-8 1 16,5 4 0-16,9 4-1 15,-5 0 1-15,5-4-1 16,0 4 0-16,9-4 0 15,4-5 0-15,6 1 0 0,-1-4 0 16,0 4 0-16,5-8 0 16,4 12 0-16,0-9 0 15,5 1 0-15,-5 4 0 32,10 8 0-32,-5-8 0 0,4 12 0 15,5-16 0-15,-5 8 0 16,1 0 0-16,-5-4 0 15,0 0 0-15,4-1 0 16,0 1 1-16,-4 8-1 16,0-8 0-16,0 12 0 15,14-12 0-15,-10 4 0 0,5 0 0 16,0 0 0-16,-4 0 0 0,-6 0 1 16,1-4 0-16,0-5 0 15,-14 9 1-15,19-8-1 16,-15 4 0-16,24-4 0 15,-5-4 1-15,5 3-1 32,-1-3 0-32,-4 4-1 15,-4-4 0-15,-1-1 0 0,1 1 1 16,-1-4-1-16,5 8 1 16,-5-9-1-16,5 1 0 15,5-4 0-15,0-1 1 16,4 1-1-16,-5-5 1 15,-4 5-1-15,-4-4 0 0,-5 3 0 16,4-7 1-16,-4 7-1 16,4 1 0-16,-4-4 0 15,-5 7 1-15,1-7-1 16,4 3 0-16,0-7 0 16,4 7 1-16,-4 5-1 15,0-4 0-15,-5-1 0 0,0 5 0 0,1-4 0 16,3 7 1-16,-3-7-1 15,-1 12 0-15,0 0 0 16,-4-1 1-16,0 5-1 16,-1 0 0-16,1 4 0 15,0 4 1-15,-5-4-2 32,0 4 1-32,-4 0 0 15,4 4 0-15,-5 4 0 0,1 0 0 16,4 1 0-16,-9 3 0 15,5 0 0-15,-1 4 0 16,1 9-1-16,-5-1 1 16,5 0 0-16,-5 1 1 15,0 7-1-15,0-7 0 0,0 7 0 16,0-3 0-16,0 3 0 16,0 5 0-16,-5-5 0 15,0-7 0-15,1 7 0 16,-1 1 0-16,-4-5 0 15,0 5 0-15,0-9-1 16,9 0 1 0,-9 5 0-16,0-5 1 0,-1 9-1 15,-3-5 0-15,-1 5 0 16,0-9 0-16,1 8 0 16,-6-7 0-16,6 11 0 15,-6 1 0-15,1 0 0 16,0-5 0-16,-1 9 0 15,-3-5 1-15,-10 5-1 0,9 0 0 16,-9 7 0-16,0-3 0 16,-9 4 0-16,9-4 1 15,-5 3-1-15,0-3 0 16,1 4 0-16,-1 4 1 16,1-5-1-16,-1 1 0 15,1 12 0 1,-1-12 0-16,5-4 0 15,-5-1 0-15,5 1 0 16,0 0 0-16,-4-1 0 16,4-7 0-16,0 4 0 15,0-1 0-15,0-3 0 16,0-1 0-16,0 5 0 16,0-4 0-16,4 3-1 0,1-3 1 0,4 8 0 15,0-5 1-15,0-3-1 16,1 7 0-16,-1-3 0 15,-5-4 0-15,5 7 0 16,-4-3 1-16,0 0-1 16,-1-5 0-16,1 1-1 15,-1-1 1-15,1 5 0 0,4-4 1 16,-4-1-1-16,4-3 0 16,-5 3 0-16,5 5 0 15,-4 8 0-15,4-1 0 16,-4-3-1-16,-1 4 1 15,5 4 0-15,1 0 0 16,-6-9 0 0,5 1 0-16,0-4 0 15,1-1 0-15,-6 5 0 16,1-4 1-16,-1 3-1 16,1-7 0-16,-1 4 0 15,-4 3 0-15,0 5 0 16,0-4 0-16,0-1 0 15,0 5 1-15,0-4 0 0,0 8 0 0,-4-9 0 16,4 9 0-16,0-4-1 16,0 0 0-16,0 0 0 15,4-1 0-15,-4 1 0 16,5 4 0-16,-5-4 0 16,0-1 0-16,0 5 0 31,0 0 0-31,0-4 0 0,0 4 1 15,-5 8-1-15,5-8 0 16,-4-1 0-16,-1 1 0 16,1-4 0-16,-1 0 0 15,1 4 0-15,-1-9 0 16,0 13 0-16,-4-4 1 16,9 4-1-16,-4 0 0 0,-1-4 0 15,1 8 0-15,-6-5 0 16,6 1 0-16,-1-4 0 15,1 0 0-15,-5 0 0 16,4 0 0 0,-9 28 0-1,14-4 0-15,-4-8 0 0,-1-4 1 0,1-4-1 16,-1-4 1-16,0-4-1 16,5 4 1-16,-4-8-1 15,4-5 0-15,-5 1 0 16,1 0 0-16,-1-5 0 15,1 1 1-15,4 4-1 32,0-5 0-32,0 9 0 0,0-8 0 15,0 4 0-15,0-5 0 16,0 1 0-16,0-1 0 16,0 1 0-16,0-4 1 15,0 3-1-15,0-7 1 16,0 3 0-16,0-3 0 15,0 3-1-15,0-3 0 0,0-1 0 16,0 1 0-16,0 0 0 16,0-1 0-16,0 5 0 15,0-9 0-15,0 13 0 16,0 3 1-16,0-3-1 16,4-4 0-16,-4-1 0 15,0-3 0 1,0-5 0-16,0 13 0 0,0-9 0 15,0 1 0-15,0-5 0 16,0 1 0-16,0 3 0 16,0-3 0-16,0-1 0 15,0 1 0-15,0-1 0 16,0 0 0-16,0-3 0 16,-4-5 0-16,-1 5 0 0,0-1 0 15,1-4 0-15,-1 1 1 16,1 3-1-16,-5-8 0 15,9 5 0-15,-5 3 0 16,0 4 0-16,1-3 0 16,4-1 0-16,0 1 0 0,0-1 0 31,-5-4 0-31,5 1 0 16,-4-1 0-16,-1-4 0 15,1 4 0-15,4-3 0 16,-5-1 0-16,0-4 0 15,1 4 1-15,-1-12-1 16,1 5 1-16,4-5-1 0,0 8 0 16,-5-4 0-16,1-4 1 0,4-4-1 15,-5 0 0-15,5 4 0 16,-5 0 0-16,1 0 0 16,-1 0 0-16,1 0 0 15,-1-12 1-15,1 4-1 16,4 0 0-16,-10 0 0 15,-8 4 0-15,0-4 0 0,9-4 0 16,-5 0-1-16,-4-4 1 16,-1 3-1-16,1 1 1 15,-5-4-1-15,-4 4 0 16,4 0 0-16,-4 0 0 16,-1-5 0-16,1 1 0 0,-1 4 0 31,5 0 0-31,1-4 0 15,-6 8 1-15,1-4-2 16,-1 0 1-16,1 3-1 16,-1 5 1-16,-4-4 0 15,0 4 0-15,5 0-1 16,0 0 1-16,-15 0 0 0,6 4 0 16,-5-4 0-16,0 5 1 0,-5-1-1 15,9 0 1-15,-13-4-1 16,4 4 1-16,0 0 0 15,1 0 0-15,-1 0 0 16,0 4 0-16,1 0 0 16,-1-4 1-16,0-4-1 15,-4 8 0 1,4-4-1-16,0 0 1 16,-8 1 0-16,-1-1 0 15,-5-8 0-15,10 8 0 16,0-13 0-16,-1 5 0 15,1 0 0-15,0 0 0 0,0 0 0 16,-1-4 0-16,1 4-1 16,-5 0 1-16,-4 4 0 15,-1-4 0-15,10 0 0 16,-14 4 0-16,4-4 0 16,1 0 0-16,0-4 0 15,-1 12 0-15,1 0 0 16,-1-4 0-16,5 0 0 0,-4-4 0 15,-28 0 0 1,0 4 0-16,14-4 0 16,5-5 1-16,8 5-1 15,1-4 1-15,4 4 0 16,0-4 0-16,5 4 0 16,4 0 0-16,-4 4-1 31,-1-4 0-31,1 0 0 0,0 0 0 15,4-8 0-15,-4 7 0 16,-1-3 0-16,6 0 0 16,4 0 0-16,4 0 0 15,0 4-1-15,1 0 1 0,-1 0 0 16,1 4 0-16,4-4 0 16,-9 4 0-16,9 0 0 15,0 0 0-15,0 0 0 16,0-4 1-16,-10 4-1 0,6 0 0 15,-1 4 0-15,-4-4 0 16,-5 0 0-16,1 4 0 16,-6 0 0-16,6-4 0 15,-1 4 0 1,-4 0 0-16,-1 0 0 16,-4 0 0-16,10 8 0 15,-6-4 1-15,1-4-1 16,0 1 1-16,0-1-1 15,-1 4 0-15,1 0 0 16,-9 0 0-16,8 4-1 16,6-4 1-16,-1 0-1 0,5 5 1 15,0-5 0-15,4-4 0 16,5 4 0-16,0-4 1 16,0-4-1-16,4 4 0 0,1-4 0 15,4 4 0-15,0-4 0 16,0 0 0-16,5 0 0 15,-9 0 0-15,-1 4 1 16,5-8 0-16,5 4 0 0,-5-8 1 16,0 0-1-16,5 0 1 15,0 0-1-15,-5-1 1 16,0 1-1-16,0-8 0 16,5-4 0-16,0-1 0 31,-10 1 0-31,5-4 0 0,1 3 0 15,-1 5 0-15,9-16-1 16,0 3 1-16,1 1-1 16,3-1 1-16,1-3-1 15,0-1 1-15,0 1-1 16,0 3 1-16,0 5-1 16,0-5 0-16,-1-7 0 0,6 3 0 15,-5-7 0-15,0 7 0 16,-1-3 0-16,6 3 0 0,-1 1-1 15,1-5 1-15,-1 0 0 16,1-3 1-16,4-1-1 16,0 5 0-16,4-1 0 31,-4-4 1-31,5 5-1 16,-1-5 0-16,1 5 0 0,4-1 1 15,-4 0-1-15,4 1 0 16,-5-9 0-16,1 0 0 15,-1 1 0-15,1-5 0 16,4 4 0-16,-4 1 0 16,-1 3 0-16,1 0 1 0,-5 5-1 15,0-1 1-15,4 1-1 16,1-1 1-16,-5-4-1 16,0 5 0-16,0-1 0 15,0 1 1-15,0-5-1 16,0 4 1-16,0 1-1 15,5-5 1 17,-1-20-1-32,1-4 1 15,-1 4-1-15,1 8 1 0,-1 5-1 16,1-1 1-16,4 4-1 16,-9 1 1-16,0-1-1 15,5 0 1-15,-1 4-1 16,1 1 1-16,4-5-1 15,-9 9 1-15,9-1-1 16,0-4 0-16,-4 5 0 0,-1-5 0 16,6 9 0-16,-10-9 0 15,0 4 0-15,-10 1 0 16,6-1 0-16,-5 1 1 16,4-1-1-16,1 1 0 0,4-1 0 15,-5 0 0-15,5-3 0 16,0 3 0-16,-5-4-1 15,1 1 1-15,4-1 0 16,4-3 1-16,6-1-1 16,-1 0 0-16,0-8 0 31,5-8 1-31,-1 8-1 0,-8 1 0 16,4 3-1-16,0 0 1 15,0-4 0-15,5 5 0 0,-5-5 0 16,5 0 0-16,0 0 0 15,-1 0 0-15,1 0 0 16,0-8 1-16,-1 0-2 16,1 0 1-16,0 5 0 15,0 3 0-15,-5 4-1 16,0 4 1-16,-5 5 0 0,6 3 0 16,-1 0 0-16,0 1 0 15,-5-9 0-15,6 0 0 16,-1 1 0-16,-5 3 0 15,1-4 0 1,-1-3 1-16,1-1-1 16,-5-4 1-16,5 8-1 15,-1 1 1-15,-4 3 0 16,0 0 0-16,5 1-1 16,-1 3 0-16,-4 1 0 15,0 7 1-15,0-3-1 16,0 7 0-16,0-7 0 0,-4 7 0 15,-1-11 0-15,5 7 0 16,-9-3 0-16,4 3 0 0,-4-3 0 16,0 3 0-16,5-3 0 15,-1-1 1-15,-4-3-1 16,4-5 0-16,5 9 0 16,-4-5 0-16,4-4 0 15,-5 5 0-15,1-1 0 16,4 1 0-16,0-1 0 0,0 5 0 15,-5-9 0-15,5 4 0 16,5 1 0-16,-5 3 0 16,0-7 0-16,-5 3 1 31,0 1-1-31,1-5 1 0,-1 8 0 16,1-7 0-16,-1 3-1 15,1-3 1 1,-1-9-1-1,0 8 0-15,1-4 0 16,4 5 1-16,-5 3-1 16,5 9 0-16,0 3 0 0,-4 1 1 15,-1-4-1-15,5 7 0 16,-4-7-1-16,-1 7 1 0,5 1 0 16,0 0 0-16,0-1-1 15,5 9 1-15,4-4 0 16,-5 8 0-16,5 0 0 31,1-8 0-31,-1 3-1 16,-5 5 1-16,1-4 0 15,4 8 0-15,-4-8 0 0,4 8 0 16,0-4 0-16,0 4 0 16,0-9 0-16,-4 5 0 15,-1 4 0-15,1-4 0 16,-1 0 0-16,1-8 0 0,-5 7 0 15,0-3 0-15,5 4 0 16,-5-8 0-16,4 8 0 16,1 0 0-16,-1-5 0 15,1-3 0-15,-5 16 0 16,4-8 0-16,6 4 0 16,-6-4 0-16,5 0-1 0,-4 8 1 15,4 0-1-15,0-4 1 16,0 0 0-16,0-5 0 0,1 9-1 15,-1-4 1-15,0 4 0 16,0-4 0-16,0 4-2 16,5-8 1-16,-5 4-3 31,5-4 1-31,-1 8-6 16,6 0 0-16,8-12-4 15,19-21 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13.302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 17 0,'26'0'8'0,"26"8"-5"16,-35-4 9-16,5-4-12 0,4 0 1 15,4 0 1-15,5 0 0 16,8-4-2-16,-4 0 0 16,9 4 2-16,-5-4 0 15,0 1-1-15,-4-1 1 0,5 4-1 16,3 0 0-16,1 0-1 16,4 0 1-16,4 7-1 15,1-3 1-15,7 4-1 16,10 0 0-16,-5-1 1 15,1 1 0-15,8-4-1 16,4 0 1 0,4 0 0-16,10-1 1 15,3 9-1-15,-4-4 1 16,1-5 0-16,-1 9 0 0,0-4 0 16,5-1 0-16,-1 1-1 15,10 0 1-15,-10-4-1 16,1-4 0-16,-1 4 0 15,1-1 1-15,4 1-1 16,-5 4 0-16,1 0 0 16,-5-5 0-16,-4 1-1 0,0 4 0 15,-4 0 0-15,8 3 1 16,-4 1-1-16,0-5 1 16,0 1 0-16,-9 0 0 15,0-8-1-15,0 11 1 0,1-11 0 16,-10 8 0-16,10 4-1 15,3-8 0-15,-4 3 0 16,1 1 1-16,-1-8-1 16,0 8 0-16,5-5 0 15,-5 1 1-15,5-4-1 32,4 8 0-32,0-4 1 0,-9 0 0 15,0-4-1-15,5 0 1 16,-5 4 0-16,-4-4 0 0,4 0 0 15,0 3 1-15,1-3-1 16,-5 0 0-16,-1-3 0 16,6 6 0-16,-5 1-1 15,0-8 0-15,0 1 0 16,-1 3 1-16,1 3-1 16,0 1 0-16,0-4 0 15,0 4 1-15,-4 0-1 0,4 0 0 16,-5 0 0-16,1-1 0 15,4 5 0-15,-5 0 1 16,1-4-1 0,0 0 0-16,-9-1 1 15,-5 1 0-15,5 8-1 16,0-4 0-16,-4-8 0 16,-1 7 1-16,10-3-1 15,-5 0 0-15,12-4 0 16,-7 4 0-16,-1-4 0 15,-4 0 1-15,0 0-1 0,-4 4 1 16,-5-4-1-16,0 3 1 16,-4-10-1-16,-4 3 1 15,4 0 0-15,-9 4 0 0,5 0-1 16,-9-4 0-16,-1 4 0 16,1-4 1-16,0 4-1 15,0 0 0-15,-4 0 0 16,0-3 0-16,-1 3 0 15,-3 0 0-15,-1-4 0 16,0 8 0-16,-4-8 0 0,0 4 0 16,-4-4 0-16,-1 4 0 15,-3 0 0-15,-5 4 0 32,0-4-1-32,-5 0 0 0,1-4-2 15,-5 8 1-15,-4-4-4 16,0 0 1-16,0 0-6 15,0 0 1-15,5-8-4 16,-5-7 1-16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19.505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440F8DA-7DF6-4A21-B79C-2328652A7D8F}" emma:medium="tactile" emma:mode="ink">
          <msink:context xmlns:msink="http://schemas.microsoft.com/ink/2010/main" type="inkDrawing" rotatedBoundingBox="2785,11430 3151,16594 2373,16650 2006,11485" semanticType="callout" shapeName="Other">
            <msink:sourceLink direction="with" ref="{B89282D2-52F9-4042-BA91-EF3E9B3901F5}"/>
          </msink:context>
        </emma:interpretation>
      </emma:emma>
    </inkml:annotationXML>
    <inkml:trace contextRef="#ctx0" brushRef="#br0">680 10 23 0,'-44'-7'11'0,"5"-1"-11"15,26 4 12-15,-4 12-14 16,-5-1 0-16,-3-3 0 15,-6 4 1-15,-3 4 1 32,-1 3 1-32,0 0-2 0,-4 5 1 15,-4 3 0-15,4 4 1 16,0 3-1-16,9 5 1 16,-1 4 1-16,10-1 0 0,8 4-1 15,4 5 1-15,1 3-1 16,3 11 1-16,10 5 0 15,-1 3 0-15,5 0 0 16,-1 0 0-16,5 1 0 16,-4-5 0-16,-1 4-1 15,-8-3 1-15,0-5-1 16,-8 1 0-16,-5 0-1 0,0-9 0 16,-4-6-1-16,-1-5 0 31,-3-4-1-31,3-11 1 0,5-7-1 15,-4-9 0-15,4-3-1 16,4-4 1-16,5 0 0 16,4-8 1-16,4-4 0 15,5-4 0-15,0 1 0 16,4 3 1-16,0-3 0 16,0 3 0-16,0 4 0 0,8 0 0 15,1 8 0-15,-1 8 1 16,5-1-1-16,-4 5 1 15,4 3-1-15,0 4 1 0,4 4-1 16,-8 0 0-16,0 0 0 16,-1 4 1-16,1 3-1 31,-5 5 0-31,1 7 0 16,-5 4 1-16,4-4-1 15,-4 4 0-15,-4-4 0 16,-5 0 1-16,5-3-1 15,-5 3 0-15,0 0 0 0,1-4 1 16,-5-3-1-16,0-1 1 16,0 5-1-16,0-5 1 0,0 1 0 15,0 3 1-15,0 4-2 16,0-3 1-16,0 3-1 16,0-4 1-16,0 4-1 15,-5 4 0-15,1 0 0 16,0 4 0-16,-1 8 0 15,1-1 1-15,0 1-1 0,-1 3 0 16,1 5 0-16,0-5 1 16,-5 4-1-16,5-7 0 15,-5 7 1-15,5-7 0 0,-5-5 0 16,5 1 1-16,-1 0-2 16,1-4 1-16,0 0-1 31,-1-4 1-31,1 0 0 15,4-4 0-15,0 0-1 16,0 4 1-16,4-4 0 16,-4 4 0-16,0 4 0 0,5-8 0 31,-5 16-1-31,4-8 1 16,5 4-1-16,-1-12 1 0,-3 4 0 15,3-4 0-15,1 0-1 16,-5-3 1-16,5 3-1 15,-5-4 1-15,5 4-1 16,-5-3 1-16,1-5-1 16,-1 4 1-16,5-3-1 15,-1-5 0 1,1-3 0-16,4 8 1 16,0-12-1-16,0 7 1 15,0 1-1-15,0-4 1 16,0-4-1-16,0-4 0 0,4-4 0 15,0 0 1-15,5-7-1 16,0-1 1-16,-1-3-1 16,1 0 0-16,0-4 0 15,-5-1 1-15,5-3-3 16,-1 0 1-16,5 0-4 16,-8 0 1-16,3 0-7 15,-3-3 0-15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20.872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89282D2-52F9-4042-BA91-EF3E9B3901F5}" emma:medium="tactile" emma:mode="ink">
          <msink:context xmlns:msink="http://schemas.microsoft.com/ink/2010/main" type="inkDrawing" rotatedBoundingBox="2311,14831 7223,17011 6278,19141 1366,16961" shapeName="Other">
            <msink:destinationLink direction="with" ref="{9440F8DA-7DF6-4A21-B79C-2328652A7D8F}"/>
          </msink:context>
        </emma:interpretation>
      </emma:emma>
    </inkml:annotationXML>
    <inkml:trace contextRef="#ctx0" brushRef="#br0">742 0 26 0,'-18'16'13'0,"14"-5"-13"0,0-3 15 15,-5 3-15-15,-4 5 0 16,0-1 0-16,-4 8 0 16,-1 0 0-16,1 0 0 0,0 4 0 15,0 4 0-15,-5 0 0 16,0 0 0-16,1 7-1 15,-1 1 1-15,0 11 0 16,1-4 0-16,-1 12 0 16,-4 3 0-16,0 1 0 15,0 3 0-15,4 5 0 16,1 3 0-16,3-8 0 0,1 4 0 16,0 1-1-16,-1-5 1 31,-3 0-1-31,4 1 1 0,4 7 0 15,-5-8 0-15,1 1 0 16,-5-1 0-16,9 5 0 16,0-20 0-16,-8 11 0 15,8-7 1-15,-5-8 0 16,5 8 0-16,0-12 0 16,0 16 0-16,5-12 0 0,3 1 1 15,1-9-1-15,4-7 1 16,0 3-1-16,0-7 1 15,9 0-1-15,4-4 1 0,0-3-1 16,8-1 0-16,5-4-1 16,9 1 0-16,-5-1 0 31,5-3 0-31,4-1 0 16,8 5 0-16,1-5-1 15,4 5 1-15,0-5 0 16,9 1 0-16,4 7 0 0,8-4 0 15,-4 8 0-15,5-3 0 16,-5 3 0-16,1 0 0 16,-1 4 0-16,0 0 0 0,5-4 0 15,-1 4 1-15,1 0-1 16,8 3 0-16,-8-7 0 16,-1 1 1-16,5-5 0 15,0 0 0-15,9-4 0 16,-1-3 0-16,5 0-1 15,-4-5 1-15,-9 5-1 0,4-1 1 16,0-11-1-16,1 8 0 16,3-8 0-16,-3 8 1 0,3-8-1 15,-4 7 0-15,1-10 0 16,-1 6 0-16,0-3 0 16,-4 4 0-16,4-4 0 31,1 0 0-31,-1 4 0 15,0 4 0-15,-4 0 0 0,-4-1 1 16,4-7-1-16,0 8 0 16,-5-4 0-16,1 3 0 15,4-3 0-15,-5 4 1 16,5-4-1-16,-4 0 0 16,-1-4 0-16,-16 0 1 0,21 4-1 15,-5-1 1-15,5 1-1 16,-4 0 1-16,-5 0-1 15,0 4 0-15,-4-1 0 16,-4-3 0-16,-5 8 0 16,-4-5 1-16,-4 5-1 15,-1-4 0 1,-3 3-2-16,-1 1 0 16,-4-1-4-16,-4 1 0 15,-9-8-5-15,-1-4 1 0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1:21.510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575DB03-6083-4EB6-8A3D-57BCDE4E7C8B}" emma:medium="tactile" emma:mode="ink">
          <msink:context xmlns:msink="http://schemas.microsoft.com/ink/2010/main" type="writingRegion" rotatedBoundingBox="6435,16818 24838,16153 24910,18147 6507,18812"/>
        </emma:interpretation>
      </emma:emma>
    </inkml:annotationXML>
    <inkml:traceGroup>
      <inkml:annotationXML>
        <emma:emma xmlns:emma="http://www.w3.org/2003/04/emma" version="1.0">
          <emma:interpretation id="{7C79482A-1DA4-4523-B23E-D7013E27BF3B}" emma:medium="tactile" emma:mode="ink">
            <msink:context xmlns:msink="http://schemas.microsoft.com/ink/2010/main" type="paragraph" rotatedBoundingBox="6435,16818 24838,16153 24910,18147 6507,18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80867F-11FC-48BF-8FDB-70560652828B}" emma:medium="tactile" emma:mode="ink">
              <msink:context xmlns:msink="http://schemas.microsoft.com/ink/2010/main" type="line" rotatedBoundingBox="6435,16818 24838,16153 24910,18147 6507,18812"/>
            </emma:interpretation>
          </emma:emma>
        </inkml:annotationXML>
        <inkml:traceGroup>
          <inkml:annotationXML>
            <emma:emma xmlns:emma="http://www.w3.org/2003/04/emma" version="1.0">
              <emma:interpretation id="{8CAC6DC2-80F2-4437-BB52-84F4D2CCEEDD}" emma:medium="tactile" emma:mode="ink">
                <msink:context xmlns:msink="http://schemas.microsoft.com/ink/2010/main" type="inkWord" rotatedBoundingBox="6453,17306 7132,17281 7170,18339 6491,18363"/>
              </emma:interpretation>
            </emma:emma>
          </inkml:annotationXML>
          <inkml:trace contextRef="#ctx0" brushRef="#br0">8 0 39 0,'-13'23'19'0,"21"4"-26"15,-8-27 35-15,9 12-29 16,-5-9 1-16,5 9-1 0,0-4 1 15,8 7-1-15,5 0 1 16,-1 1-1-16,5-5 1 0,9 1-1 16,0 11 0-16,8-11 1 15,0 15 0-15,-4-12-1 16,0 0 1-16,4 1 0 16,-4-1 1-16,0 4-1 15,-4 4 0-15,-5-3 0 0,1-1 0 16,-5-4 0-16,-5 8 1 15,1-3-1-15,-5-9 0 16,-8 8 0-16,0-7 1 16,-1 0 0-16,-3-5 0 15,-1 5 0 1,-8-1 1-16,-1 1 0 16,-3-1 1-16,-1 1-1 15,-4 3 1-15,0 1-1 16,-9-1 1-16,1 4 0 15,-1 1 0-15,0-9-2 16,-4 5 1-16,-4 7-1 16,0 0 1-16,-1 4-2 0,-3 3 0 15,3-3-2-15,1 16 0 0,0-9-2 16,4 1 1-16,0 7-5 16,9 5 1-16,4-9-6 15,8-3 1-15</inkml:trace>
        </inkml:traceGroup>
        <inkml:traceGroup>
          <inkml:annotationXML>
            <emma:emma xmlns:emma="http://www.w3.org/2003/04/emma" version="1.0">
              <emma:interpretation id="{3297C081-AEDF-4A63-B4C3-815459914F17}" emma:medium="tactile" emma:mode="ink">
                <msink:context xmlns:msink="http://schemas.microsoft.com/ink/2010/main" type="inkWord" rotatedBoundingBox="7759,16968 13893,16746 13935,17929 7802,18151"/>
              </emma:interpretation>
            </emma:emma>
          </inkml:annotationXML>
          <inkml:trace contextRef="#ctx0" brushRef="#br0" timeOffset="2849.448">1450 12 33 0,'-9'0'16'0,"-13"15"-9"0,22-11 16 16,-4 0-21-16,0-4 1 15,-1 4 1-15,-3-1 0 16,-1 1-5-16,0 0 0 16,1 0 4-16,-1 0 0 15,0 3-3-15,1 5 1 0,3 0-1 16,-3 3 0-16,3 4-2 15,1 8 1-15,4 4-1 16,0 7 1-16,0 12-1 16,0-3 1-16,4-5-1 15,1 0 0-15,-1-3 0 32,0-5 1-32,5-3-2 0,-5-8 1 15,1 0-2-15,-1-7 0 0,0-1 0 16,1-7 0-16,-5-8 1 15,4-12 0-15,5-11 0 16,-1-4 1-16,1-11 1 16,4-1 1-16,0-3 0 15,0-4 1-15,0 11 0 16,0-7 0-16,-4 11 0 0,-1-4 1 16,5 5-1-16,0 7 1 15,0-1 0-15,0 9 1 16,0 7-1-16,0 1 0 15,0 3 0-15,0 4 1 16,0 11-1 0,0 9 1-16,0 3-2 15,-4 11 1-15,-1 12-2 16,1-7 1-16,0 3 0 16,-1-7 0-16,1 0-2 15,-5-5 1-15,5-3-2 16,0-4 0-16,-1-7-2 15,5-12 0-15,0-4 0 0,5-8 0 16,-1-7 0-16,0-16 0 0,9-4 2 16,-4-7 0-16,-5 7 2 15,-4 1 0-15,4 3 1 16,-4 0 1-16,5 16 0 16,-5-9 1-16,0 9 0 15,0 4 1-15,-5 7 0 16,1-4 0-16,0 16-1 0,-5-4 1 15,5 11-1-15,-1-4 0 16,1 16-2-16,0 8 1 16,-5 4-3-16,5 3 0 15,-1-4-5-15,5 5 1 32,0-9-7-32,5-7 1 0</inkml:trace>
          <inkml:trace contextRef="#ctx0" brushRef="#br0" timeOffset="3096.4639">2580-65 29 0,'0'19'14'0,"13"4"-4"15,-5-8 21-15,-8-7-30 16,0 15 1-16,0 4 1 15,-4 8 0-15,0 3-4 32,-1 1 0-32,1 3 1 0,-5 8 1 15,9-8-5-15,-4-3 0 16,0-5-8-16,-5-7 1 16</inkml:trace>
          <inkml:trace contextRef="#ctx0" brushRef="#br0" timeOffset="3265.2486">2601-385 15 0,'-8'54'7'0,"16"-8"-17"0,1-38 0 0</inkml:trace>
          <inkml:trace contextRef="#ctx0" brushRef="#br0" timeOffset="3866.0025">3290-162 30 0,'0'8'15'0,"21"-4"-15"16,-21-4 31-16,0 0-29 16,-4 0 0-16,4 0 1 15,-9 0 0-15,-4 4-5 16,0 0 1-16,0-4 1 15,-4 7 0-15,0-3-3 16,-5 8 1 0,0-5-2-16,1 5 0 15,-1 3 0-15,0 1 1 16,5-1-1-16,0 4 1 0,4 4 0 16,0-3 0-16,4 3 1 15,9 4 0-15,0 4 0 16,9-1 0-16,4 1 1 15,4 4 1-15,9-1 1 16,0 1 1-16,9-4 0 0,-1 3 0 16,5-3 1-16,-4-8 1 15,4 8 0-15,-4-8 1 16,-5 8-1-16,-4-4 1 16,-5-8-1-16,-3 4 1 15,-5-3-1 1,0-1 0-16,-5-4-1 15,-3 4 1-15,-10-3-2 16,1-1 1-16,-5-3-2 16,1-8 0-16,-5 7-2 15,0 8 0-15,-5-7-2 16,-3-4 1-16,4-1-3 16,-1 1 1-16,1-8-4 0,0 8 1 0,4-4-5 15,0-4 1-15</inkml:trace>
          <inkml:trace contextRef="#ctx0" brushRef="#br0" timeOffset="4482.2672">4104 12 36 0,'13'11'18'0,"-9"5"-15"15,-4-13 32-15,0 1-32 16,0 0 1-16,-4 0 1 16,4 0 0-16,-5-4-7 15,-3 0 1-15,-5 0 3 16,-5 0 1-16,-3 0-3 15,-10-8 0-15,1 4-2 0,0-3 0 0,-5 3-1 16,-4 4 0-16,4 0 0 16,1 4 0-16,4 3 0 15,-1 9 1-15,5-5 0 16,0 5 0-16,5-1 0 16,3 0 0-16,5 8 0 31,5 1 0-31,3-1 0 15,1 4 1-15,8-1 0 0,9 5 1 16,5 0 0-16,3-4 0 16,5-8 1-16,5 4 0 15,-1 4 0-15,4-4 1 16,1 0 0-16,-5 1 0 16,5-1 0-16,-9 0 1 0,-4-4 0 15,-1 0 1-15,-8 4-1 16,-4-7 1-16,-5 3-1 15,-4-4 0-15,-4 5-2 16,-5-1 0-16,1 0-3 16,-10-4 0-16,-3-3-3 15,3 7 0-15,1-15-5 0,-5 11 0 0,5-11-3 16,4-11 0-16</inkml:trace>
          <inkml:trace contextRef="#ctx0" brushRef="#br0" timeOffset="5020.3229">4476-31 47 0,'-9'19'23'0,"9"5"-25"0,0-9 45 0,-4 4-43 16,0 0 0-16,-1 16 1 16,1 0 0-16,4 7-2 15,0 8 1-15,0-8 0 16,4-3 0-16,1 3-3 16,3-7 1-16,1-4-1 15,4-8 0 1,4 4-1-16,14-12 1 0,-6-3 0 15,6-12 0-15,-1 0 1 16,-4-8 1-16,4-4 1 16,-4-3 1-16,0-4-1 15,-8 7 1-15,-1-3 0 16,0-1 1-16,-8-7-2 16,4 8 1-16,0 3 0 0,0 1 0 15,-4-1-1-15,-1 5 1 16,1-1 0-16,0-4 1 15,-1 12 1-15,-3 12 0 16,3-4 0-16,1 11 0 16,0-4 0-16,-1 8 1 15,1 8-3-15,-1 4 1 0,5 11-2 16,0-4 0-16,0 1-4 16,5-1 0-16,-1-7-7 15,0-1 1-15,5-15-5 16,8-26 0-16</inkml:trace>
          <inkml:trace contextRef="#ctx0" brushRef="#br0" timeOffset="5498.786">6013-312 49 0,'-9'27'24'0,"-21"16"-28"0,21-36 45 15,-4 5-42-15,-8 3 0 16,-5-3-3-16,-5 11 1 16,-3 4 3-16,-5-4 0 15,0 0-3 1,-5 0 0-16,10 0 0 15,4-4 0-15,4 8 0 16,0-7 1-16,4 10 1 16,9 1 0-16,0-4 1 15,9 0 0-15,4 0 0 16,4 11 0-16,5 1 0 16,4-4 1-16,4 3 0 0,0-3 0 0,5-1 0 15,0 1 1-15,-1-4-1 16,-4 3 1-16,1-3-1 15,-5-8 1-15,-5 4-2 16,1 0 1-16,-9-8-1 16,-4 1 0-16,-5-5-2 15,-4-3 1-15,0-1-2 0,-4-11 0 16,-5 8-4-16,1-8 0 16,-1-12-5-16,0-19 1 15</inkml:trace>
          <inkml:trace contextRef="#ctx0" brushRef="#br0" timeOffset="6019.6759">6091 285 38 0,'43'23'19'0,"22"15"-22"0,-52-34 35 0,4 4-30 16,1-4 0-16,-1-4 0 16,0 0 1-16,1 0-4 15,-5-12 0-15,0 5 2 16,0-5 0-16,-5-11-1 16,1 0 0-16,-5 0 0 31,1-8 0-31,3 0-1 0,-8-3 1 15,0 3 0-15,-8 4 0 16,3 4 0-16,-3 3 0 16,-1 1-1-16,0 4 1 15,-4 3 0-15,0 1 0 16,0 3 0-16,0 4 0 16,0 4-1-16,0 4 0 0,0 4 0 15,-4 3 1-15,0 5-1 16,-1 3 0-16,5 4 0 15,0 19 0-15,5 1 0 16,3 11 0-16,5-4-1 16,9 0 1-16,8-4-3 15,5 8 0-15,4-4-6 16,9-12 0-16</inkml:trace>
          <inkml:trace contextRef="#ctx0" brushRef="#br0" timeOffset="6584.2866">7407 112 42 0,'-4'3'21'0,"-1"-3"-19"0,1-3 36 16,0-5-36-16,-5 0 0 15,-4 8 0-15,-4-7 0 0,-5 7-4 16,-4 0 0-16,-4 7 1 16,-5-3 0-16,-4 4-2 15,0 7 1-15,0 4-2 16,-4 5 1-16,8 10 0 16,1 8 0-16,-5 1 1 15,17 7 0 1,5-4 2-16,4 0 0 0,8-3 0 15,5-9 1-15,9 5-1 16,4-5 1-16,9-18-1 16,12-1 0-16,5-15-1 15,5-15 0-15,-1-12 0 16,9-23 1-16,-5-8 0 16,-3-11 0-16,-1-4 0 0,-4-12 1 15,-9 8 0-15,-8 0 1 16,-9 0 0-16,-4 12 0 15,-5 7 1-15,-4-4 0 16,-4 12-1-16,-1 0 1 16,-3 16-2-16,-1-1 1 15,0 4-1 1,1 0 0-16,3 4-1 16,1 8 0-16,0 8-1 15,-5-9 1-15,5 20-1 16,-1-11 0-16,5 11 0 15,-4 0 0-15,4 11 0 16,0 5 0-16,0 7-1 16,4 15 1-16,5 16 0 0,0 12 0 0,8 7-4 15,0 8 1-15,5 3-8 16,13-7 0-16</inkml:trace>
        </inkml:traceGroup>
        <inkml:traceGroup>
          <inkml:annotationXML>
            <emma:emma xmlns:emma="http://www.w3.org/2003/04/emma" version="1.0">
              <emma:interpretation id="{1B92D956-6597-43F6-9453-E4627F29F069}" emma:medium="tactile" emma:mode="ink">
                <msink:context xmlns:msink="http://schemas.microsoft.com/ink/2010/main" type="inkWord" rotatedBoundingBox="14710,17179 15977,17133 16012,18087 14744,18133"/>
              </emma:interpretation>
            </emma:emma>
          </inkml:annotationXML>
          <inkml:trace contextRef="#ctx0" brushRef="#br0" timeOffset="7000.383">8269 350 34 0,'0'12'17'0,"4"-12"-14"15,-4 0 24-15,4 0-26 16,5 0 0-16,4 0 0 16,0 0 1-16,4 0-3 0,9 0 0 0,4 0 1 15,9-4 0-15,5-4-1 16,8 4 0-16,13-3 0 15,4 3 0-15,0 4 0 16,0 4 0-16,5 0 0 16,-5 3 1-16,-4 1-1 31,-4 7 0-31,-5-7-3 0,-8 0 1 16,-1-8-7-16,-3 0 1 31</inkml:trace>
          <inkml:trace contextRef="#ctx0" brushRef="#br0" timeOffset="7485.1303">9238-162 39 0,'-4'50'19'0,"13"-7"-20"15,-5-32 35-15,0 5-34 0,5 7 1 0,0-4 1 16,8 12 0-16,0 0-2 16,5-4 1-16,0 7 1 15,4-3 1-15,0 7-1 16,0 1 0-16,4-4 0 16,-4-5 0-16,-5 9-1 31,-3-5 0-31,-5 5-1 0,-5-1 1 15,-8 1-1-15,-4-1 0 16,-9 1-4-16,-4 3 1 16,-9 8-5-16,-17-7 1 15,-1 7-7-15,-3-8 0 16</inkml:trace>
        </inkml:traceGroup>
        <inkml:traceGroup>
          <inkml:annotationXML>
            <emma:emma xmlns:emma="http://www.w3.org/2003/04/emma" version="1.0">
              <emma:interpretation id="{4A4520A3-00EE-4DA9-8B7D-E693CC692078}" emma:medium="tactile" emma:mode="ink">
                <msink:context xmlns:msink="http://schemas.microsoft.com/ink/2010/main" type="inkWord" rotatedBoundingBox="16955,17162 18731,16832 18863,17540 17087,17870"/>
              </emma:interpretation>
            </emma:emma>
          </inkml:annotationXML>
          <inkml:trace contextRef="#ctx0" brushRef="#br0" timeOffset="8138.6929">10594-119 36 0,'-9'31'18'0,"0"3"-17"0,9-22 28 0,-4-1-27 16,4 8 0-16,-4 5 1 16,4 10 0-16,0-3-4 15,0 15 0-15,0-3 2 16,4 18 1-16,0-11-2 16,5-4 1-16,0 0-2 31,-1-3 1-31,-3-5-1 0,3-7 0 0,-3-8-1 15,-1 0 0-15,5-3-1 16,-5-9 1-16,0-7 0 16,1-12 0-16,3-3 0 15,-4-9 0-15,5-10 1 16,4-1 0-16,-4-15 1 16,-1-1 1-16,1 1-1 15,0-8 1-15,4 1 0 0,0-9 0 16,0 16 0-16,4-4 0 15,5 4 0-15,4 3 1 16,0 5-1-16,-5 3 0 16,1-3 0-16,0 15 0 15,-1-1 0 1,1 5 0-16,0 4 0 16,-5 7 1-16,0 0-1 15,0 5 0-15,-4 3 0 16,0 0 0-16,0 0 0 15,-4 3 1-15,0 5-1 16,-5 4 1-16,-4-1-1 16,0 1 1-16,-4 11-1 0,-9 4 0 0,0-4-3 15,-5 4 1-15,1 0-2 16,0 4 1-16,-5-1-3 16,5-10 1-16,-5 3-6 15,5-8 0-15,4-7-2 16,9-8 1-16</inkml:trace>
          <inkml:trace contextRef="#ctx0" brushRef="#br0" timeOffset="8569.8727">11399-234 48 0,'-4'59'24'0,"8"3"-31"15,-4-43 48-15,0 0-42 16,0 20 1-16,0 0-2 16,0 8 0-16,0-5 1 0,0 9 1 0,4-1-3 15,-4-7 0-15,0-8-1 16,0-4 0-16,0-4 0 15,0-4 0-15,0-19 0 16,0 8 1-16,5-16 1 16,-1-12 0-16,0-3 1 31,0-8 1-31,5-8 0 0,0-8 1 16,8-11 1-1,0 11 0-15,1-3-1 0,-1-1 0 16,5 4 0-16,-1 1 0 15,5-1-3-15,0 8 1 16,5-15-3-16,3 7 0 16,5 4-5-16,0 0 0 0,-4 4 0 15,-1 4 0-15</inkml:trace>
          <inkml:trace contextRef="#ctx0" brushRef="#br0" timeOffset="9001.7592">12022 89 34 0,'22'30'17'0,"4"-10"-20"15,-13-17 38-15,4 5-34 16,5-8 0-16,0-8 0 16,4 8 0-16,-1-3-2 31,1-13 1-31,0-3 1 15,-4-8 0-15,0 0-1 0,-5-11 1 16,-4 3-1-16,-4-7 0 16,-5 11-1-16,-4-8 1 15,-4 9-1-15,-5-1 1 16,-4 0-2-16,-4 12 1 16,-5-8-1-16,-4 11 0 0,0 1 0 15,-4 11 1-15,0 4-1 16,-1 8 1-16,1 7-1 15,4 4 1-15,0 8 0 16,9 12 0-16,4 7-2 16,4 4 1-16,9 8-6 15,13 0 0 1,17-5-1-16,22-3 1 0</inkml:trace>
        </inkml:traceGroup>
        <inkml:traceGroup>
          <inkml:annotationXML>
            <emma:emma xmlns:emma="http://www.w3.org/2003/04/emma" version="1.0">
              <emma:interpretation id="{1BB1DA38-2F9B-4884-AF61-7B64992B856E}" emma:medium="tactile" emma:mode="ink">
                <msink:context xmlns:msink="http://schemas.microsoft.com/ink/2010/main" type="inkWord" rotatedBoundingBox="19262,16355 24838,16153 24910,18147 19334,18348"/>
              </emma:interpretation>
            </emma:emma>
          </inkml:annotationXML>
          <inkml:trace contextRef="#ctx0" brushRef="#br0" timeOffset="9571.4336">13464-262 39 0,'-4'12'19'0,"-18"-8"-19"0,18-4 41 15,-1-4-38-15,-8 4 0 16,-4 4 1-16,-5-4 0 15,-8 0-6-15,-5 4 0 0,-8-1 3 16,-4 5 0-16,-1 4-3 16,-4-1 1-16,0 8-2 15,0 5 1-15,9-1 0 16,4 15 0-16,9-3 1 16,-1 3 0-16,10 1 1 31,8-1 1-31,13-7 0 0,4 4 0 15,5-8-1-15,4-12 1 0,13-3-1 16,4-12 0-16,4-4-2 16,5-23 1-16,5-12 0 15,3-18 0-15,-3-13 0 16,-1-11 1-16,-13-15-1 16,1 4 1-16,-10 3 0 15,-3 5 0-15,-1-5 0 0,-4 12 1 16,-5 4-1-16,1 15 0 15,-5 12 0-15,1 0 1 16,-5 4-1-16,0 15 0 16,4 7 0-16,-4 9 1 15,4 3-1 1,-4 12 1-16,0 4-1 16,5 15 1-16,-1 15 0 15,5 16 0-15,-1 12-1 16,1 11 1-16,8 3 0 15,1 9 0-15,-1-1-2 16,5-11 0-16,4-7-3 16,0-13 0-16,4-3-7 0,0-4 0 0,9-15-2 15,13-20 0-15</inkml:trace>
          <inkml:trace contextRef="#ctx0" brushRef="#br0" timeOffset="10087.3776">14339-469 42 0,'0'3'21'0,"0"-14"-22"0,0 11 42 16,-5 4-38-16,-8 0 0 16,-4-1 1-16,-5 5 0 15,1 0-6-15,-10-1 0 16,-8 9 3-16,-4 15 0 0,0 3-3 15,-5 5 1-15,1-1-3 16,-1 12 1-16,9-4-1 16,4-3 0-16,9-1 0 15,13-7 0-15,9-1-2 16,8-3 1-16,14 0 0 16,8-12 0-16,8-15 1 0,14-15 0 0,4-16 0 15,4 0 1-15,-4-12 2 16,-4 1 0-16,-5-12 2 15,-8 7 1-15,-5 5 2 16,-4 3 0-16,-4 4 1 16,-9 8 1-16,0 4 0 31,4 0 1-31,-8 7-1 0,-1 8 1 16,1 8-3-16,-5 19 1 15,5 0-2-15,0 8 0 16,-1 23-1-16,1 4 0 15,4 19-2-15,0 4 1 32,4 38-6-32,0-19 0 0,-4-19-8 15,0-20 1-15,5-34-3 16,3-27 1-16</inkml:trace>
          <inkml:trace contextRef="#ctx0" brushRef="#br0" timeOffset="11526.7533">14746-169 28 0,'4'19'14'0,"57"-4"-8"15,-44-15 17 1,13 4-21-16,5-4 0 0,-1 8 1 16,5-8 1-16,13 0-5 15,-4 0 0-15,0 0 3 16,-5-8 1-16,-4 8-1 15,-5-11 0-15,-3 11-1 16,-5-4 0-16,-5 0 0 16,-3 0 0-16,-5-4-1 0,-5 5 0 15,1-1-1-15,-9 4 1 16,0 0-2-16,0 7 1 16,-4 9 0-16,-1-1 0 15,-3 8 0-15,-1 0 0 16,5 8 0-16,-1 8 1 15,5-1 0 1,9 1 0-16,4-5 0 16,9-3 0-16,8-4 0 15,0-4 1-15,5 0-1 16,8-15 1-16,-4 0-1 16,-4-16 1-16,4-8-1 15,-18-10 0-15,1-5 0 16,-9-4 0-16,-4-3-1 0,-5-5 1 0,-4-3-1 15,0 4 1-15,0-1 0 16,0 5 0-16,0-8 0 16,4 7 0-16,5 1 0 15,0 7 0-15,8 0 0 16,0 4 1-16,5 8-1 16,4 4 1-16,0 3 0 0,0 4 1 15,0 16 1-15,-4 4 0 16,-1 7-1-16,1 8 1 15,-5 4-1-15,1 3 1 16,-1 12-1-16,0-3 1 16,5-1-3-16,-1-7 1 15,1 3 0 1,4-11 0-16,-4 4-1 16,17-8 0-16,-5-11-1 15,10-12 1-15,-5 0-1 16,4-12 1-16,4-11-1 15,5-8 0-15,-8-3 0 16,3 3 1-16,-3 0 0 16,-10 4 0-16,-3-4 0 0,-5 16 0 0,-5-8 0 15,-3 7 1-15,-5 5 0 16,-5-1 0-16,1 8 0 16,0 8 1-16,-5-4-1 15,0 8 1-15,1 7-1 16,-5 5 1-16,4 3-1 31,0 7 0-31,5 5-1 0,-1-4 1 16,10 0-1-16,3-4 0 15,10 3-1-15,8-3 0 16,0-7-1-16,4-13 1 16,5-7-1-16,4-7 1 15,4-5 0-15,-4-7 0 16,-5-8 1-16,-3-4 0 0,-1 0 0 15,-8-7 0-15,-9-12 0 16,-13 15 0-16,8 0 0 16,-3 5 1-16,-10 3 0 15,5 8 0-15,-13-1-1 16,9 5 1-16,-9-1 0 16,0 5 1-16,0 7-2 0,0 4 1 0,4 8 0 15,1 3 1-15,8 16-1 16,0 12 0-16,0-1 0 15,0 20 0-15,0 7-1 16,4 16 1-16,-4 0-1 16,-5 15 1-16,-8-7-1 31,-4 3 1-31,-9-11-2 0,-8-12 1 16,-5 8-2-16,-5-4 0 15,-12-15-4-15,-5 4 0 16,-4-5-7-16,-4-3 1 15,-9-8-4-15,9-11 1 16</inkml:trace>
          <inkml:trace contextRef="#ctx0" brushRef="#br0" timeOffset="10457.0705">14793-866 41 0,'-4'31'20'0,"21"15"-22"16,-12-23 39-16,3 8-33 15,1 11 1-15,4 4 1 16,4 20 0-16,0 11-9 0,1 0 1 15,-5 0 5-15,0 0 0 16,-9-4-6-16,0-4 1 16,5-15-6-16,-5-12 0 15,-4-7-7-15,-4-23 1 16</inkml:trace>
          <inkml:trace contextRef="#ctx0" brushRef="#br0" timeOffset="12005.6605">18179-1097 43 0,'0'43'21'0,"13"-5"-23"0,-13-19 39 15,0 4-34-15,0 8 0 16,0 8 0-16,0 11 1 16,-13 4-6-16,9-1 0 15,-5 5 1-15,5-4 0 16,-1 8-7-16,1 7 1 16,4 0-7-16,0 0 0 0</inkml:trace>
          <inkml:trace contextRef="#ctx0" brushRef="#br0" timeOffset="12090.3242">18421 539 77 0,'13'42'38'0,"-4"-15"-77"16,-9-27 79-16,-4 0-60 0,-9-15 1 15,-26-24-10-15,-5-34 1 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3:58.859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31E6282-ADDE-40D2-A1DA-D745BDED0E0B}" emma:medium="tactile" emma:mode="ink">
          <msink:context xmlns:msink="http://schemas.microsoft.com/ink/2010/main" type="inkDrawing" rotatedBoundingBox="4300,2461 10003,2664 9999,2774 4296,2571" semanticType="underline" shapeName="Other">
            <msink:sourceLink direction="with" ref="{8C66BEC2-BC70-4A34-A47B-FF3C00317349}"/>
          </msink:context>
        </emma:interpretation>
      </emma:emma>
    </inkml:annotationXML>
    <inkml:trace contextRef="#ctx0" brushRef="#br0">14 33 18 0,'-4'0'9'0,"-9"-4"-6"0,13 8 9 15,4-4-11 1,0 4 0-16,-4-4 1 16,0 0 0-16,0 0-2 15,0-4 0-15,5-4 2 16,-5 4 0-16,4 0-1 15,-4 4 1-15,9-7-1 16,-9 7 1-16,8-4-2 16,5 4 1-16,0 0-1 0,5-4 0 0,-1 0 0 15,0 4 0-15,9 0 0 16,0 0 0-16,5 4 0 16,-1 0 0-16,4 0 0 15,5 3 0-15,0-3 0 16,5 0 0-16,-1 4 0 31,5-4 0-31,4-4 0 0,8 4 1 16,-4-1-1-16,5 1 1 15,0 4 0-15,-5-4 0 16,0 0 0-16,1 3 0 16,-1-3 0-16,-4 0 0 15,0-4 0-15,8 8 0 16,1-8-1-16,-5 4 1 0,5-8-1 15,4 0 1-15,-5 0-1 16,-3 8 0-16,-1-8 0 16,0 4 1-16,1 0-1 15,-1-4 0-15,0 0 0 16,5 4 1-16,-5 0-1 16,0 0 1-16,5-7-1 0,0 7 0 0,-9-4 0 15,-1 0 0-15,1 0 0 16,0 0 0-16,0 8 0 15,5 0 1-15,-10-4-1 16,1 11 0-16,8-7 0 16,0 0 1-16,1 0-1 31,-1 4 0-31,-4-1 0 0,0 1 1 16,0-8-1-16,0 8 1 15,0-4-1-15,8 3 1 16,-3-3 0-16,-5 0 0 15,8 0-1-15,1 0 1 16,4 3-1-16,0-7 1 0,-5-3-1 16,1 3 0-16,0 0 0 15,8 0 0-15,-9 3 0 16,1-3 1-16,0 0-1 16,4-3 1-16,-5 3-1 15,1 0 0-15,4-4 1 16,-5 8 0-16,1-1 0 0,4 5 0 31,-4-8-1-31,-5 8 1 0,0-8-1 16,0 4 1-16,5-4-1 15,0 4 1-15,-5-1-1 16,5 1 0-16,-5-4 0 16,0 8 1-1,18-12 0 1,-5 12 0-16,-8-12-1 0,-1 8 1 15,-3-8 0-15,-6 4 1 16,1 0-1-16,0 0 0 16,-8-4 0-16,3 8 0 15,-3 0 0-15,-5 0 1 0,-5-1-2 16,-4 1 0-16,-4 0 0 31,-4 4 1-31,-5-4-1 16,1 0 1-16,-5-4-1 15,-5 3 1-15,1 1-1 16,0 0 1-16,-5 0-1 16,0 0 0-16,1 0 0 0,-5 0 0 15,0 3-4-15,0 1 1 16,0 0-5-16,0-1 1 0,-5-3-7 16,-8-12 1-16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4:00.060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C66BEC2-BC70-4A34-A47B-FF3C00317349}" emma:medium="tactile" emma:mode="ink">
          <msink:context xmlns:msink="http://schemas.microsoft.com/ink/2010/main" type="writingRegion" rotatedBoundingBox="4121,616 10805,292 10878,1800 4194,2125">
            <msink:destinationLink direction="with" ref="{531E6282-ADDE-40D2-A1DA-D745BDED0E0B}"/>
          </msink:context>
        </emma:interpretation>
      </emma:emma>
    </inkml:annotationXML>
    <inkml:traceGroup>
      <inkml:annotationXML>
        <emma:emma xmlns:emma="http://www.w3.org/2003/04/emma" version="1.0">
          <emma:interpretation id="{4B5BCD1C-3AF8-4F0A-B332-5DABF7140F8A}" emma:medium="tactile" emma:mode="ink">
            <msink:context xmlns:msink="http://schemas.microsoft.com/ink/2010/main" type="paragraph" rotatedBoundingBox="4121,616 10805,292 10878,1800 4194,2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4CFE05-9314-45A0-9B30-2A27A41B31D1}" emma:medium="tactile" emma:mode="ink">
              <msink:context xmlns:msink="http://schemas.microsoft.com/ink/2010/main" type="line" rotatedBoundingBox="4121,616 10805,292 10878,1800 4194,2125"/>
            </emma:interpretation>
          </emma:emma>
        </inkml:annotationXML>
        <inkml:traceGroup>
          <inkml:annotationXML>
            <emma:emma xmlns:emma="http://www.w3.org/2003/04/emma" version="1.0">
              <emma:interpretation id="{3EF2D555-5906-448A-9DB8-ABD3B712D8B5}" emma:medium="tactile" emma:mode="ink">
                <msink:context xmlns:msink="http://schemas.microsoft.com/ink/2010/main" type="inkWord" rotatedBoundingBox="4121,616 8815,388 8888,1897 4194,2125"/>
              </emma:interpretation>
            </emma:emma>
          </inkml:annotationXML>
          <inkml:trace contextRef="#ctx0" brushRef="#br0">-9-3 34 0,'-17'8'17'0,"39"4"-21"0,-14-5 17 0,5 5-13 15,-4 7 0-15,4 0 0 16,0 12 0-16,4 4 0 15,0-4 0-15,1-1 0 16,-1 5 0-16,0-4-1 16,1 7 1-16,-1-7 0 15,0 11 0-15,1-3 0 16,-1-1 0-16,0 1 0 16,9-5 0-16,5-3-1 0,-5 0 1 15,0-8-1 1,4-7 0-16,4-9 0 15,5-11 0-15,9-7-1 16,4-20 1-16,9-11-1 16,4-12 1-16,-9 0 0 15,-4 0 0-15,-9-4 1 16,-8 1 1-16,-9 7 0 16,0 7 0-16,-9 5 0 0,-4 7 1 15,-4 0-1-15,-1 8 1 16,-3 8-1-16,-1-1 0 15,-4 5 1-15,0-1 0 0,4 8 0 16,-4 4 0-16,9 4 0 16,0 8 0-16,-1 7 0 15,1 12 0-15,0 11-2 16,4 12 1-16,0 11-1 16,0 12 1-16,-5-3-1 15,1-1 1-15,4-4-2 0,-4 0 0 16,4 4-2-16,0-15 0 15,-1-4-6-15,1-19 0 32,5-20 0-32,-1-27 0 0</inkml:trace>
          <inkml:trace contextRef="#ctx0" brushRef="#br0" timeOffset="268.1887">1805-137 35 0,'31'7'17'0,"85"16"-27"15,-81-23 37-15,13 4-31 16,17-8 1-16,0 1-11 16,-5-5 0-16,-3 4 14 15,-6-15 1-15</inkml:trace>
          <inkml:trace contextRef="#ctx0" brushRef="#br0" timeOffset="568.5734">2056-26 35 0,'9'46'17'0,"13"70"-22"0,-18-74 35 15,5 20-30-15,-1 19 1 16,1 3-1-16,0 5 1 0,-1 15-2 15,1 7 1-15,0-7 0 32,-9-8 1-32,0-11-1 15,-5-8 0-15,1-15-1 16,0-12 0-16,-1-12-2 16,5-11 0-16,-4-15-5 15,4-12 1-15,9-35-3 16,8-34 0-16</inkml:trace>
          <inkml:trace contextRef="#ctx0" brushRef="#br0" timeOffset="1048.1699">2485 463 31 0,'-9'35'15'0,"27"19"-16"0,-10-43 29 16,14 1-29-16,0-1 1 15,4 5-2-15,4-1 1 0,5-3 0 16,-5-5 0-16,-4-7-1 16,0-4 0-16,4-7 0 15,-4-5 1-15,-4-14 0 16,-5-5 0-16,-4-3 1 15,-9-5 1-15,-8 9 0 16,0-5 1-16,-5-3-1 0,0 7 1 16,1-3-1-16,-5 15 1 15,0 7-2-15,0 8 1 0,-5 8-1 16,1 4 0-16,0 12-1 16,4 11 1-16,0 7 0 15,0 9 0-15,4 7 1 16,1 0 0-16,3 4 0 15,10 3 0-15,7 1 0 32,6-4 0-32,3 0-3 0,5-4 1 15,9-12-5-15,4-18 1 16,4-17-5-16,14-26 1 16</inkml:trace>
          <inkml:trace contextRef="#ctx0" brushRef="#br0" timeOffset="1818.457">3412-153 24 0,'0'23'12'0,"17"31"-11"0,-13-42 20 15,5 11-20 1,-5 12 0-16,0 18 2 15,1 9 0-15,-5 11-4 16,4 8 1-16,-4 0 2 16,0-4 0-16,0-4-1 15,0-8 1-15,0-11-2 16,0-4 1-16,0-11-1 16,0-16 1-16,-4-8-2 0,-1-7 1 15,1-20-2-15,4-18 1 16,4-17-2-16,5-26 1 0,4-4-1 15,0-7 1-15,0-1 0 16,4 0 1-16,5 8 0 16,4 0 1-16,0 8 0 31,0 7 0-31,0 16 0 16,4 8 0-16,-4 7 1 0,0 12 0 15,5 0 0-15,-10 7 0 16,1 12 1-16,4 4 0 15,0 15 0-15,0 0 1 16,4 8-1-16,0 12 1 16,1 7-2-16,-5-4 1 0,0 12-2 15,-5-4 1-15,-3 0-2 16,-1-7 1-16,-4-5-1 16,-4-15 0-16,-1-4-1 15,1-3 0-15,-5-12-1 16,1-12 1-16,3-19-1 15,1 0 1 1,17-35-1-16,4-7 1 16,-4 11 1-16,4-7 0 15,1 7 0-15,-1-7 0 0,5 7 1 16,4 4 0-16,-9 16 1 16,-4 3 0-16,0 12 1 31,-4 8 1-31,-1 11 0 15,1 4 0-15,0 15 0 16,-5 12 0-16,0 19-1 0,0 4 1 16,1 16-2-16,-1 7 1 15,-4 12-2-15,-4-1 1 16,-1 5-3-16,1-1 0 16,-5-7-5-16,5-23 1 0,-5-8-4 15,1-12 0-15</inkml:trace>
        </inkml:traceGroup>
        <inkml:traceGroup>
          <inkml:annotationXML>
            <emma:emma xmlns:emma="http://www.w3.org/2003/04/emma" version="1.0">
              <emma:interpretation id="{AE151B6F-F012-40F9-B04C-AF2215154277}" emma:medium="tactile" emma:mode="ink">
                <msink:context xmlns:msink="http://schemas.microsoft.com/ink/2010/main" type="inkWord" rotatedBoundingBox="9801,877 10831,826 10840,1011 9809,1061"/>
              </emma:interpretation>
            </emma:emma>
          </inkml:annotationXML>
          <inkml:trace contextRef="#ctx0" brushRef="#br0" timeOffset="2218.6077">5646 113 36 0,'8'4'18'0,"44"11"-23"15,-35-15 34-15,5 8-30 16,8 3 1-16,5-3 0 0,8 0 0 16,5 3 0-16,4 1 0 15,9-4 0-15,-1-1 0 16,1-3 0-16,4-8 1 15,0 4 0-15,-9 4 1 0,-4-4-1 16,-4 4 1-16,-5-4-1 16,-4 0 1-16,-5 0-1 15,1 0 1-15,-9 4-2 16,0 0 0-16,-4 3-2 16,-5 1 0-16,-4-4-9 31,-4 0 1-31,-14 0-1 0,-8-4 0 15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4:04.048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1576394-770A-4281-AFE3-DBC8FFF8F39A}" emma:medium="tactile" emma:mode="ink">
          <msink:context xmlns:msink="http://schemas.microsoft.com/ink/2010/main" type="inkDrawing" rotatedBoundingBox="12176,2547 14839,2521 14840,2620 12177,2646" shapeName="Other"/>
        </emma:interpretation>
      </emma:emma>
    </inkml:annotationXML>
    <inkml:trace contextRef="#ctx0" brushRef="#br0">-3 0 10 0,'-5'12'5'0,"18"-20"-2"16,-8 8 5-16,3 0-7 0,5 4 1 15,-4 0 0-15,4-1 1 16,0-3-3-16,0 4 0 15,0 4 2-15,0-8 1 16,4 4-1-16,-8 0 1 0,4 0-1 16,0-1 1-16,4 5-1 15,1 0 0-15,-1-4-1 16,5 3 1-16,-1-3-1 16,5 0 0-16,9 0 0 15,4 4 0-15,8-8-1 31,5 3 1-31,9-3 0 0,4 0 0 16,17 0 0-16,0 0 0 16,14-7-1-16,-5 3 0 0,8-4 0 15,1 1 1-15,-1-1-1 16,10 0 1-16,-10 4-1 16,5-3 1-16,-4 3-1 15,-5 4 1-15,-4 0 0 16,4 4 1-16,-4-4-1 15,-9 0 0-15,1 0 0 0,-10-4 0 16,-4 0 0-16,-8 0 0 16,-9-4-1-16,-4 4 0 15,-5 1 0-15,-8 3 1 16,-9-4-1 0,-5 4 1-16,-3 0-1 15,-5 0 0-15,-5 0-1 16,1 4 0-16,-5-4-3 15,-4 0 1-15,0 3-8 16,0 1 1-16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13.532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59 518 14 0,'-13'-15'7'0,"9"15"-2"16,4 0 7-16,0-4-13 16,0 0 1-16,-4-4 0 15,-1 4 0-15,-3-7 0 32,3 3 1-32,1 1-1 0,0 3 0 15,-1 4 0-15,1-4 0 16,0-4 0-16,4 4 0 15,0 4-1-15,0-7 1 16,0 7 0-16,8-8 0 16,1 4-1-16,8-4 1 0,5 4 0 15,4 4 0-15,4 4-1 16,5-4 1-16,4 4-1 16,4 0 1-16,5-4 0 15,0 4 0-15,3 4 0 16,6-5 1-16,3 1-1 15,5-4 0-15,0 4 0 0,13 4 0 16,-9-4 0 0,1-4 0-16,-1 0 0 15,-4 0 0-15,4 0 0 16,1 0 0-16,-6-4 0 16,6 0 0-16,8 0 0 15,-5 4 1-15,-3 0-1 16,-1 4 0-16,-4 0 0 15,0 0 0-15,0 3 0 0,0-3 0 16,-5-4 0-16,14 0 0 16,-5 4 0-16,-4 0 0 15,0-4 0-15,-4 0 0 16,-1 4 0-16,-4 3 0 16,1-3 0-16,3 0 0 0,1 4 0 15,0-4 0-15,8-4 0 16,-4 4 1-16,4-1-1 15,-4-3 1-15,0 4-1 16,-4 0 1-16,-1-4-1 16,5 0 1-16,4 0-1 15,-4 4 1-15,5 0-1 0,3 0 1 32,1-4-1-32,-1 0 0 0,1 3 0 15,0 1 0-15,-1-4 0 16,5 4 1-16,-4 0-1 15,-1-4 0-15,10 8 0 16,3-8 0-16,-8 4 0 16,4-1 0-16,5 1 0 15,-5 0 0-15,1-4 0 0,3-4 1 16,1 8 0-16,4 0 0 16,-9-4-1-16,0 0 1 15,5 0-1-15,-1 0 1 16,-3 0-1-16,8-8 0 0,-5 12 0 15,5 0 1-15,-4-12-1 32,4 8 1-32,-5-7-1 15,1-1 0-15,4 0 0 16,-5 0 1-16,1-3-1 16,-1 3 1-16,1 1-1 15,-5-1 1-15,1 0-1 0,-1 0 1 16,0-3-1-16,0 3 1 15,1 1-1-15,7-5 1 0,-7 4-1 16,-1-7 1-16,0 3-1 16,-4 1 1-16,4-5-1 15,1 1 0-15,-1 3 0 16,5-3 1-16,-9 7-1 16,-1-3 0-16,6-5 0 15,-1 5 0-15,-4 3 0 0,8 0 1 16,5-3-1-16,-4-1 0 15,0 1 0-15,-1-1 0 16,5 5 0-16,0-5 0 16,4 8 0-16,5-3 1 0,-5-1-1 15,-4 0 1-15,4 0 0 32,1 1 0-32,-1 3 0 15,4 0 0-15,-3 0-1 16,3 0 1-16,-4 0-1 15,1 1 0-15,3-1 0 16,-3 0 1-16,12-4-1 0,-4 4 1 16,-5 1 0-16,1-5 0 15,-1-4-1-15,1 5 1 0,-5 3 0 16,0-4 0-16,5 4-1 16,-5 0 1-16,-4 1 0 15,4-1 0-15,5 0 0 16,-26 0 0-16,30 4 0 15,-5 0 0-15,-4 0-1 16,-4 0 1 0,0 0 0-16,4 4 0 15,-4-4-1-15,-8 0 1 16,3 4-1-16,5 0 1 16,-4-1-1-16,-5 1 0 15,9 0 0-15,-4 0 0 16,-5 0 0-16,0 0 1 0,9 3-1 15,4-3 0-15,-8 4 0 16,-1 0 1-16,1-5-1 16,0 5 1-16,-1-4-1 15,1 0 1-15,-1 7-1 16,1-7 0-16,0 0 0 16,-5 0 0-16,4 4 0 15,1-1 1-15,0 5-2 0,4-1 1 0,-1-7 0 16,6 4 0-16,-14 0 0 15,5-1 0-15,3 5 0 16,1-8 0-16,5 3 0 16,-1 1 1-16,4 0-1 15,-8-1 0-15,5 1 0 32,-1 0 0-32,-4 3 0 0,0-7 1 15,8 4-2-15,-8 0 1 16,0-1 0-16,0-3 0 31,43 4 0-31,-8-4 0 16,-9 3 0-16,-5 1 0 15,-12-4 0-15,-9 0 0 0,0-4 0 16,-5 0 0-16,-3 0 0 16,-6 4 0-16,-3 0 0 15,0-1 0-15,-5-3 0 16,-4 4 0-16,-4 4 0 15,-10-8 1-15,-3 4-1 16,-5-4 0 0,-4 4 0-16,0-1 0 0,-4 1 0 15,-5 4 0-15,-4-4 0 16,0 0 0-16,-8 3-1 16,-1 1 1-16,-4-4-2 15,0 0 1-15,-4 4-4 16,-1 3 0-16,-8-3-6 15,-4 3 0-15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14.748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-5 220 8 0,'-5'-4'4'0,"62"-7"4"15,-44 11-6-15,4 0-2 32,0 0 1-32,9-4 0 0,5 0 1 15,-1 4-2-15,5 0 1 16,-1-12 1-16,1 1 0 16,4-1 0-16,0-3 0 15,8-1-1-15,1-3 1 16,4 4-1-16,4-8 0 15,9 3-1-15,4 5 0 0,1 7 0 16,-1-3 1-16,5 3-1 16,4 4 0-16,-1-3-1 15,-3 7 1-15,8-4 0 16,1 4 1-16,-6 7-1 16,-7-3 0-16,-10 4 1 15,-3 0 1-15,-5-1 0 0,-9 5 0 0,-4-4 0 16,-9-1 1-16,-4 1 0 15,-9-4 0-15,1 4-1 16,-5-1 1-16,-5-7-1 16,1 4 0-16,0 0-2 15,-9-4 0-15,0 0-6 32,0 0 1-32,8-4-4 0,10 0 1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17.321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0-5 11 0,'13'11'5'0,"4"-11"-1"0,-8-4 2 0,-1 8-6 16,5 0 0-16,0 0 0 15,4 4 0-15,1-1 0 16,3 5 0-16,18-5 0 15,-4 5 0-15,4-4 0 32,4-1 0-32,5 1 0 0,0 4 0 15,4 3 0-15,4 4 0 16,9-3 0-16,0 3 0 16,8-11-1-16,10 11 1 15,3-8 0-15,-4 1 0 16,5 0 0-16,0-1 0 15,-1 1 0-15,1-1 0 0,12 1 1 16,-3-1 0-16,-5-7 0 16,-1 0 1-16,6 0-1 15,-1 0 1-15,0-1-1 16,9 1 1-16,-4 0-1 16,-9-4 0-16,0 4 0 15,4 0 0-15,-4 0 0 0,4 0 0 0,-4-1 0 16,-22 1 0-16,31-4 0 15,-9 0 0-15,4 0-1 16,0 0 1-16,0 0-1 16,1 0 1-16,-1 0-1 15,-4 0 1-15,-5 4-1 32,1-4 0-32,4 4 0 0,4 0 1 15,-4 0-2-15,0 0 1 16,9-1 0-16,-9 1 1 15,-1 0-1-15,6 0 0 16,3 0 0-16,-3-4 0 16,3 4 1-16,1-1 0 15,38 5-1 1,-4-4 0-16,-4-4 0 16,-4 0 1-16,-5 0 0 15,-8 0 0-15,8-4-1 16,-4 0 0-16,4-3 0 15,0-1 1-15,-4 0-1 16,4-3 0 0,-4-1 0-16,-4 4 1 0,8 1 0 15,0-1 0-15,-8 0-1 16,4-3 1-16,-5 3 0 16,1 0 0-16,4 5 0 15,0-5 0-15,-5 0 0 16,-8 0 1-16,4 5-1 15,-4-1 1-15,5 4-1 0,-1 0 0 16,0-4 0-16,-13 0 0 16,1-4 0-16,-1 5 0 15,-4-5 0-15,0 4 1 16,0 0-1-16,-1 0 0 16,-3 0 0-16,-5-3 0 15,1-5 0-15,-1 8 0 0,0-3-1 31,5-1 0-31,-5 4 0 16,5 4 1-16,-1-4-1 16,-4 4 0-16,1-7 0 15,-1-1 0-15,0 8 0 16,9 0 0-16,0-8 0 16,-4 0 1-16,-1 5-1 0,1-1 0 0,4 0 0 15,4-4 1-15,5 1-1 16,-1 3 1-16,5-4-1 15,-4 4 0-15,4 4 1 16,4-4 0-16,0 0 0 16,9 1 0-16,0 3 0 15,-9 0 0-15,0 0 1 0,5 0 0 16,-14 0-1-16,5 3 1 16,0-6-1-16,4 6 1 15,-4-3-1-15,5 0 1 16,-10 0-2-16,1 0 1 15,4 0-1-15,-5-3 1 16,1 3-1 0,-1 0 1-16,-8 3-1 15,0-3 1-15,0 0-1 16,0 0 1-16,4 0-1 16,1 0 0-16,-5 4 0 15,-1-4 0-15,1 0 0 16,-4-4 1-16,4 4-1 15,4 0 0-15,0 0 0 0,-8 0 1 0,-5 0-1 16,0 0 1-16,1-3-1 16,-5 3 1-16,-5 0-1 15,10 0 1-15,3-8-1 16,-12 8 1-16,4-4-1 16,-5-4 0-16,1 8 0 31,-5 0 0-31,0 0 0 0,1 4 1 15,-1-12-1-15,5 5 0 16,-5-1 0-16,-17 0 1 16,17 0-1-16,-4 8 0 15,0-8 0-15,-17 0 0 16,17-3 0-16,-5 7 0 0,-4 0 0 16,-8 0 0-16,4 0 0 15,-9 0 1-15,-4 0-1 16,-4 0 0-16,0 3-1 15,-1-3 0-15,-8 0-3 16,-4 0 1-16,-1-3-5 16,-3 3 0-16,-5-4-7 0,-5 0 1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53:12.118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EF2B0B-DBB2-4D8A-88C2-D8813C6A5E17}" emma:medium="tactile" emma:mode="ink">
          <msink:context xmlns:msink="http://schemas.microsoft.com/ink/2010/main" type="writingRegion" rotatedBoundingBox="155,4422 9631,2637 10908,9422 1433,11206"/>
        </emma:interpretation>
      </emma:emma>
    </inkml:annotationXML>
    <inkml:traceGroup>
      <inkml:annotationXML>
        <emma:emma xmlns:emma="http://www.w3.org/2003/04/emma" version="1.0">
          <emma:interpretation id="{24AA6FB3-801A-4A01-9CC9-409BB1AA7D9E}" emma:medium="tactile" emma:mode="ink">
            <msink:context xmlns:msink="http://schemas.microsoft.com/ink/2010/main" type="paragraph" rotatedBoundingBox="909,4280 7730,2995 8055,4718 1234,60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7807F3-BFB8-44D2-8D06-0C5F1A93B948}" emma:medium="tactile" emma:mode="ink">
              <msink:context xmlns:msink="http://schemas.microsoft.com/ink/2010/main" type="line" rotatedBoundingBox="909,4280 7730,2995 8055,4718 1234,6003"/>
            </emma:interpretation>
          </emma:emma>
        </inkml:annotationXML>
        <inkml:traceGroup>
          <inkml:annotationXML>
            <emma:emma xmlns:emma="http://www.w3.org/2003/04/emma" version="1.0">
              <emma:interpretation id="{456A183D-8857-451C-AC0E-394A4E6F65C2}" emma:medium="tactile" emma:mode="ink">
                <msink:context xmlns:msink="http://schemas.microsoft.com/ink/2010/main" type="inkWord" rotatedBoundingBox="909,4280 7730,2995 8055,4718 1234,6003"/>
              </emma:interpretation>
            </emma:emma>
          </inkml:annotationXML>
          <inkml:trace contextRef="#ctx0" brushRef="#br0">159 0 52 0,'-14'44'26'0,"5"30"-22"16,4-54 27-16,5 16-30 15,-4 17 0-15,-1 20 0 16,-4 9 0-16,0 7-2 0,-5 9 1 15,1 7 1-15,3 9 0 16,-8 8-1-16,4 0 1 0,5 0-2 16,0-16 1-16,0-13-3 15,4-8 1-15,1-16-5 16,4-8 1-16,9-20-9 16,0-12 1-16</inkml:trace>
          <inkml:trace contextRef="#ctx0" brushRef="#br0" timeOffset="378.9778">543 305 35 0,'-14'4'17'0,"-9"12"-11"31,19-12 23-31,-5 8-25 16,-5 0 1-16,-4 17 2 15,-1-1 0-15,1 5-9 16,0-5 0-16,-10 13 5 0,-4-1 1 16,-4-3-5-16,-5 4 0 15,-5-5-4-15,-9 5 1 16,9-9-2-16,1 1 1 0,3-9 0 16,10 1 0-16,10-5 4 15,3 0 0-15,6 1 5 16,8-1 0-16,5 4 2 15,9 9 0-15,9-9 0 16,14 13 0-16,14-1-1 16,4 1 0-1,1-5-4-15,4 1 1 16,-5-5-2-16,0 1 0 16,5-9-7-16,-5 0 0 0,1-11-9 15,3-5 0-15</inkml:trace>
          <inkml:trace contextRef="#ctx0" brushRef="#br0" timeOffset="918.1297">813 886 33 0,'-10'12'16'0,"10"4"-3"15,5-8 18-15,4 4-27 16,0 5 0-16,5-1 2 31,4 4 0-31,5 5-8 0,0-9 1 16,4 0 4-16,1-4 0 0,4-4-2 15,-5-8 1-15,10-12-2 16,0-12 0-16,4-13-2 16,-5-7 1-16,-8-13-1 15,-1-4 1-15,-9 0-1 16,-8-12 1-16,-10 12 0 16,-5 4 1-16,-13 12 0 0,-5 9 1 15,-5 15-1-15,-4 17 1 16,0 12-1-16,-4 17 1 15,-1 15-1-15,5 17 1 16,0 0 0-16,18 4 0 16,1 12 1-1,13 0 0-15,9 5 0 16,9-1 0-16,10-12-1 16,4 4 1-16,4-12-4 15,5-17 1-15,5-11-6 16,0-21 0-16,9-20-9 15,4-13 0-15</inkml:trace>
          <inkml:trace contextRef="#ctx0" brushRef="#br0" timeOffset="1815.177">1818 658 41 0,'-4'12'20'0,"4"-16"-11"16,0 8 30-16,0 8-37 15,0 5 1-15,-5 3 1 31,1 4 0-31,-1 13-5 16,1 4 0-16,-1 3 3 0,0 1 0 16,1 4-1-16,-1 0 0 15,1-5-2-15,-10-7 0 16,5-9-3-16,0-15 0 16,-5-9-2-16,5-13 0 15,4-15-1-15,1-8 0 0,8-9 2 16,5-4 0-16,1-12 4 15,3 0 1-15,1-4 2 16,0-8 1-16,4 12 1 16,5-8 0-16,0 9 0 15,4 7 1-15,1 8-2 16,-1 9 1-16,0 7-1 0,1 13 0 0,-5 8 0 16,0 12 0-16,-1 12-2 15,6 13 1-15,-5 20-1 16,0 4 1-16,4 12-2 15,-4 0 1-15,0 4-1 16,0 0 0-16,0-8-2 31,-1 0 0-31,1-8-5 0,5-20 0 16,-1-13-9-16,5-24 1 16</inkml:trace>
          <inkml:trace contextRef="#ctx0" brushRef="#br0" timeOffset="1854.978">2774 349 48 0,'9'37'24'0,"-4"60"-27"16,-5-72 37-1,0 11-34-15,4 13 1 0,-4 4-1 16,0 4 1-16,0-4-2 16,-4 4 1-16,-1-9-1 15,-9-11 0-15,5-9-1 16,0-3 1-16,-5-13-2 16,1-8 1-16,4-12-1 15,-1-17 1-15,6 1 0 16,4-17 1-16,0-7 0 15,9-17 1-15,5 4 0 16,4-17 0-16,5 5-1 16,9 4 1-16,0 4 0 15,4 0 0-15,6 8 0 16,12 8 1-16,-8 5 1 16,0 11 0-16,-5 13 0 15,0 12 1-15,0 8 0 16,-4 16 0-16,-1 17-1 15,-4 11 1-15,-4 21-1 16,4 8 0-16,-9 13-1 16,4-5 1-16,-4-12-3 0,5-16 1 15,-10-8-7-15,5-9 0 16,4-24-8-16,10-20 1 0</inkml:trace>
          <inkml:trace contextRef="#ctx0" brushRef="#br0" timeOffset="2303.2432">3835 349 60 0,'23'45'30'0,"13"28"-38"15,-22-57 55-15,4 5-46 16,10-1 0-16,4-4 0 15,4-4 1-15,1-8-3 16,4-4 1-16,5-12 0 0,-1-12 0 16,1-13-2-16,0-7 1 15,-5-9-2-15,-9-8 0 16,-5-12-1-16,-4 0 1 16,-5 3 0-16,-13 9 1 15,-10-4 1-15,-4 17 0 16,-14 7 0-16,-9 17 1 0,0 7 0 15,-4 13 0-15,-1 17 0 16,1 7 0-16,-1 16 0 16,5 9 1-16,5 8 0 15,8-12 0-15,15 28 1 16,8 8 1-16,15 0 0 16,8 8 0-1,19-7-2-15,9-5 1 0,13-12-5 16,5-8 0-1,51-57-13 1,9-33 1-16</inkml:trace>
          <inkml:trace contextRef="#ctx0" brushRef="#br0" timeOffset="2788.9955">5065 0 57 0,'0'24'28'0,"32"-16"-29"0,-19-4 51 16,10 0-49-16,14 0 0 15,-1-4 1-15,5-4 1 16,10-4-5-16,4-4 0 0,4-20-2 31,0-5 0-31,10-16-8 16,0-20 1-16,4 0-7 15,5-17 1-15</inkml:trace>
          <inkml:trace contextRef="#ctx0" brushRef="#br0" timeOffset="2572.7996">5407-1000 43 0,'-18'-4'21'0,"0"-25"-10"0,13 46 25 16,5-1-34-1,-4 16 0-15,4 13 2 16,-5 12 0-16,5 12-4 16,0 17 0-16,0 3 4 15,5 17 1-15,-1 11-2 16,1 5 0-16,9-4-2 15,-5-4 1-15,-5 4-6 16,1-17 1-16,-1-7-9 0,-4-13 0 0,0-16-6 16,-4-28 0-16</inkml:trace>
          <inkml:trace contextRef="#ctx0" brushRef="#br0" timeOffset="3751.8286">6057-1012 48 0,'-14'8'24'0,"9"85"-22"16,5-76 42-16,-4 19-42 15,-5 13 0-15,0 16 2 16,-1 4 0-16,-3 16-5 15,8 9 0-15,5 12 3 16,0-1 1-16,5-7-2 31,-1-9 1-31,1-8-2 0,4-7 0 16,0-17-2-16,5-13 0 16,-5-11-1-16,5-17 1 15,4-8-2-15,5-12 0 16,4-12 1-16,10-5 0 15,-1-11 1-15,6-9 1 0,8 1 0 16,0-1 1-16,5 4 1 16,4 9 0-16,-8 4 0 15,-1 7 1-15,-4 13 0 16,-5 17 0-16,0 7 0 16,-9 8 1-16,-5 13-1 15,-4 4 0-15,-4 7 0 0,-6 1 0 16,-3 4-3-16,-10 0 1 0,0 0-9 15,-5 8 0-15,0-16-8 16,-17-9 0-16</inkml:trace>
        </inkml:traceGroup>
      </inkml:traceGroup>
    </inkml:traceGroup>
    <inkml:traceGroup>
      <inkml:annotationXML>
        <emma:emma xmlns:emma="http://www.w3.org/2003/04/emma" version="1.0">
          <emma:interpretation id="{C77E8BDB-63EB-43F3-B4DC-68341A9B8A44}" emma:medium="tactile" emma:mode="ink">
            <msink:context xmlns:msink="http://schemas.microsoft.com/ink/2010/main" type="paragraph" rotatedBoundingBox="1473,6319 10146,5064 10419,6951 1745,8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DEAC99-847A-4752-B604-D07A395237AD}" emma:medium="tactile" emma:mode="ink">
              <msink:context xmlns:msink="http://schemas.microsoft.com/ink/2010/main" type="line" rotatedBoundingBox="1472,6319 10146,5064 10419,6951 1745,8206"/>
            </emma:interpretation>
          </emma:emma>
        </inkml:annotationXML>
        <inkml:traceGroup>
          <inkml:annotationXML>
            <emma:emma xmlns:emma="http://www.w3.org/2003/04/emma" version="1.0">
              <emma:interpretation id="{EDD9B036-2F06-4220-914D-4CBDE560DB62}" emma:medium="tactile" emma:mode="ink">
                <msink:context xmlns:msink="http://schemas.microsoft.com/ink/2010/main" type="inkWord" rotatedBoundingBox="1472,6319 10146,5064 10419,6951 1745,8206"/>
              </emma:interpretation>
            </emma:emma>
          </inkml:annotationXML>
          <inkml:trace contextRef="#ctx0" brushRef="#br0" timeOffset="6512.0586">867 2641 65 0,'-13'17'32'0,"36"15"-47"0,-14-20 72 15,4 9-57-15,10 7 0 16,0 13-1-16,-5 7 1 15,5 5 0-15,0 8 0 16,0 12-1-16,0 17 1 16,4 3-2-16,1 9 1 15,-5-9-3-15,4 1 1 0,-4-9-3 16,0-8 0-16,0-12-4 16,0-16 1-16,-5 0-7 15,0-21 0-15</inkml:trace>
          <inkml:trace contextRef="#ctx0" brushRef="#br0" timeOffset="6866.3428">1786 2926 81 0,'-4'-8'40'0,"8"16"-57"16,-4-8 84-16,0 0-70 16,0-8 1-16,-4-5-8 15,-5 5 0-15,-5-4 2 0,0-8 0 32,-9-5-13-32,-4-7 0 0</inkml:trace>
          <inkml:trace contextRef="#ctx0" brushRef="#br0" timeOffset="7857.2861">2349 3109 52 0,'-28'-4'26'0,"19"4"-27"0,18-9 45 0,5 1-42 16,14-8 0-16,8 4 1 15,14-4 1-15,14-17-5 16,10-12 0-16,17-7 2 15,14-13 1 1,-9-9-7-16,5-11 1 16,4 0-13-16,0-13 0 0</inkml:trace>
          <inkml:trace contextRef="#ctx0" brushRef="#br0" timeOffset="7853.7836">2692 2056 65 0,'0'16'32'0,"18"25"-44"15,-9-21 57-15,0 13-46 0,5 7 1 16,-5 17-1-16,5 17 0 15,-5 11 0-15,9 4 1 0,1 9-5 16,-1 7 0-16,0-7-5 16,0-13 0-16,-4-11-6 15,0-26 1-15</inkml:trace>
          <inkml:trace contextRef="#ctx0" brushRef="#br0" timeOffset="7855.7867">3281 1707 52 0,'-4'-4'26'0,"4"20"-31"0,0-12 48 0,4 8-43 32,-4 4 1-32,5 21 1 15,0 16 0-15,-1 16-3 16,1 12 1-16,-1 8 1 15,1 5 1-15,4 16-2 0,0 8 1 16,-4-9-3-16,-1-3 0 16,1-9-7-16,-5-11 1 15,-5-9-8-15,-4-16 1 0</inkml:trace>
          <inkml:trace contextRef="#ctx0" brushRef="#br0" timeOffset="6211.2553">278 2085 54 0,'-5'-13'27'0,"37"17"-25"0,-23-4 27 16,0 0-29-16,10 4 0 15,4 1-1-15,9 3 1 16,9 0 0-16,4 0 1 16,19-4-2-16,14 0 1 15,9-4-1-15,0-4 1 16,9-8-3-1,0-4 1-15,5-9-3 16,-5 5 0-16,-5-5-8 16,-4-7 0-16,-14-1 0 15,-27 9 0-15</inkml:trace>
          <inkml:trace contextRef="#ctx0" brushRef="#br0" timeOffset="8645.6268">4013 2397 49 0,'9'41'24'0,"14"4"-21"16,-14-37 34-16,0 4-36 16,5 4 1-16,4 1-1 15,1-5 1-15,-1-8-3 16,0-12 0-16,0 4 1 15,1-13 0-15,-1-7-3 16,0-12 1-16,1-5-2 16,-6-12 1-16,-8-12 0 0,-5-4 1 15,-5 0 2-15,-4 4 0 16,-5 4 2-16,-4 8 0 0,-9 8 1 16,-1 13 1-16,-4 11-1 15,-4 5 0-15,-5 20-1 16,9 21 1-16,-5 11-1 15,5 5 0-15,0 16 1 16,0 4 0-16,14 8-1 16,9 0 1-16,9 12 0 0,9-8 0 15,14-4-1-15,9 5 1 16,9-13-3-16,4-13 1 16,1-7-3-16,18-17 1 15,5-11-3-15,4-18 0 16,0-23-4-16,-4-13 0 15,-10-7-3 1,-4-9 0-16,-5-4 0 16,-9 0 0-16,-9-8 2 15,-4 0 0-15,-5 8 6 16,-10 4 0-16,1 12 6 16,-5 0 0-16,5 9 4 15,-9 3 0-15,-1 9 1 16,1 4 1-16,-1 7-2 0,1 1 0 0,4 16-3 15,0 4 1-15,0 17-3 16,0 7 1-16,5 17-2 16,0 4 1-16,0 4-2 15,-1 4 1-15,-4 0-1 16,1 4 1-16,-6-4-1 16,1-8 1-16,-5-9-3 0,0-11 1 15,-5-5-1-15,1-16 1 16,-1-8-2-16,5-12 1 15,0-12 0-15,5-13 0 16,4-11 0-16,4-17 1 16,6-16-1-16,13-17 1 15,0-3 0 1,4 3 1-16,5 9 0 16,1 8 1-16,-1 16 1 15,-5 8 0-15,-4 12 1 16,0 9 0-16,0 11-1 15,5 13 1-15,-1 8-2 16,6 12 1-16,-6 9-1 16,5 7 0-16,-4 21-1 0,-5 4 1 0,0 12-1 15,-5 16 1-15,5-8-5 16,-9-4 1-16,-4-4-9 16,-6-8 0-16,1-16-4 15,0-17 0-15</inkml:trace>
          <inkml:trace contextRef="#ctx0" brushRef="#br0" timeOffset="9108.824">6290 1357 61 0,'-18'-8'30'0,"-14"-33"-40"0,18 41 61 0,-9 0-52 15,-9 8 0-15,-9 1-2 16,-14 11 1-16,-9 8 2 16,-5 13 0-16,5 0-2 15,10-1 0-15,3 9 0 16,10 0 0-16,9 0 1 16,14-9 1-16,9 5 0 0,9 0 0 0,18 3 1 15,14-7 1-15,18-4 0 16,10-1 0-16,-1 1 0 15,10-1 0-15,4 1-1 16,0-1 0-16,-9 1-1 16,0 0 1-16,-5-5-1 31,-8 5 1-31,-10-1-1 0,-9 5 1 16,-14 0-1-16,-9-5 1 15,-9 9-1-15,-13 0 1 16,-6-1-1-16,-8-3 0 15,-10 0 0-15,-8-9 0 16,-1-8-1-16,-4-7 0 16,-24-21-7-1,15-21 0-15,9-15-9 16,22-21 1-16</inkml:trace>
          <inkml:trace contextRef="#ctx0" brushRef="#br0" timeOffset="9563.3517">7044 1438 56 0,'0'4'28'0,"-13"29"-31"16,8-21 46-16,-9 4-43 15,-9 5 1-15,-9 15-1 16,-4 9 0-16,-10 12-1 0,5 8 1 15,-5 4 0-15,5 4 0 16,9 13-1-16,9-9 1 16,5-8 0-16,18-4 0 15,14-4 0-15,4-8 0 16,14-9 0-16,9-11 1 0,9-13 0 31,5-8 0-31,9-12 0 16,5-12 0-16,-1-8-1 15,10-17 1-15,-5-12 0 16,-13-3 0-16,-5-9 1 16,-14 0 1-16,-9-8-1 15,-9 4 1-15,-10-4 0 0,-8 8 0 16,-10 4-1-16,-8 12 0 0,-19 4-3 16,-5 1 1-16,-22 11-4 15,4 5 1-15,0 8-5 16,0 12 0-16,0-1-7 15,5 5 1-15,9-4-4 16,9-4 0-16</inkml:trace>
          <inkml:trace contextRef="#ctx0" brushRef="#br0" timeOffset="10010.8897">7479 1406 59 0,'18'32'29'0,"41"1"-34"16,-40-21 59-16,3 4-54 16,6 5 0-16,4 11-1 15,0 5 1-15,0 3 0 16,0 5 0-16,4 12-3 16,-13-4 1-16,5-4-3 0,-10-5 0 15,0-7-1-15,1-5 0 16,-6-7 0-16,6-9 1 0,-1-16 1 15,0-20 1-15,10-9 3 16,4-11 1-16,0-9 1 16,0-8 0-16,0 0 0 15,4-16 0-15,5-8 0 16,5-5 0-16,0 17 0 16,0-4 0-1,-1 20-1-15,6 4 0 16,-1 17-1-16,9 12 1 15,1 11 0-15,4 18 0 16,0 11 0-16,-5 21 1 0,1 20-1 16,-1 12 0-16,-9 12 0 15,1 29 0-15,-10 8-1 16,-9 8 0-16,-5 0-8 16,-4-8 1-16,-5 0-8 15,1-9 0-15</inkml:trace>
        </inkml:traceGroup>
      </inkml:traceGroup>
    </inkml:traceGroup>
    <inkml:traceGroup>
      <inkml:annotationXML>
        <emma:emma xmlns:emma="http://www.w3.org/2003/04/emma" version="1.0">
          <emma:interpretation id="{7AC8D2C6-EDED-4E3F-BA44-F99DC25F3409}" emma:medium="tactile" emma:mode="ink">
            <msink:context xmlns:msink="http://schemas.microsoft.com/ink/2010/main" type="paragraph" rotatedBoundingBox="844,9142 6422,7180 7255,9549 1677,11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2D402B-61D5-4DA8-8E28-3A411AA08FCB}" emma:medium="tactile" emma:mode="ink">
              <msink:context xmlns:msink="http://schemas.microsoft.com/ink/2010/main" type="line" rotatedBoundingBox="844,9142 6422,7180 7255,9549 1677,11511">
                <msink:destinationLink direction="with" ref="{D254A382-BD8D-43D3-AFB5-AAFE11B7B54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06BA39A-AAED-4778-8471-DBDB6E65B118}" emma:medium="tactile" emma:mode="ink">
                <msink:context xmlns:msink="http://schemas.microsoft.com/ink/2010/main" type="inkWord" rotatedBoundingBox="844,9142 6422,7180 7255,9549 1677,11511"/>
              </emma:interpretation>
            </emma:emma>
          </inkml:annotationXML>
          <inkml:trace contextRef="#ctx0" brushRef="#br0" timeOffset="18034.3294">1142 4962 64 0,'-9'4'32'0,"13"16"-29"0,1-12 33 16,-1 1-34-16,-4 7 1 15,5 0-1-15,-5 12 1 16,5 9-5-16,-1 12 1 16,1 12 2-16,-1 16 1 0,5 12-3 15,1 21 0-15,-1-4 0 16,0-1 0-16,5 9-3 16,-1 0 1-16,6-4-4 15,-1-5 1-15,5-3-9 16,0-13 1-16,9-15-3 15,9-18 1-15</inkml:trace>
          <inkml:trace contextRef="#ctx0" brushRef="#br0" timeOffset="18613.5301">2042 5226 43 0,'-22'-24'21'0,"-29"-9"-17"0,38 17 39 16,-10-4-41-16,-9 3 1 15,0-3 1-15,-14 8 1 16,-4 0-7-16,-5 8 1 16,0 12 2-16,-4 12 0 0,8 0-3 15,10 9 1-15,5-1-3 16,13 5 0-16,14-5-1 15,13-3 1-15,14-5 0 16,14-12 0-16,10-8 1 16,3-12 1-16,6-9 1 15,-1-7 1-15,-4-17 0 0,-1 9 1 32,-8-9 2-32,-5 0 0 0,-5 1 0 15,-8 3 1-15,-1-4 0 16,-4 5 0-16,-5 7-1 15,0 1 1-15,0 11-2 16,0 1 0-16,0 16-1 16,0 12 1-16,1 8-2 15,3 9 1-15,1 15 0 0,4 17 0 16,10 8 1-16,4 17 1 16,9 11-1-16,0 13 1 15,5 12-1-15,4 12 0 16,-9-4-1-16,0 0 1 15,-4-5-2-15,0 1 1 0,-5-8-3 32,0-4 0-32,0-21-4 15,-5-16 0-15,0-16-8 16,-4-12 0-16,0-33-5 16,-5-40 1-16</inkml:trace>
          <inkml:trace contextRef="#ctx0" brushRef="#br0" timeOffset="19599.6207">3126 4852 75 0,'-27'-20'37'0,"-28"8"-54"15,41 8 77-15,-9-5-61 0,-13 5 1 16,-1 4-1-16,-4 4 0 15,-5 5-1-15,0 7 1 16,1 8-4-16,4 5 1 16,9 3-2-16,9 1 0 0,9-5-2 15,14-3 1-15,14-5 1 32,9-4 1-32,4-12 1 15,14-4 0-15,14-16 2 16,-5-8 1-16,5-9 1 15,0-4 1-15,-9 1 2 16,-5 3 0-16,-5 5 1 16,-8-1 0-16,-5 13 1 0,-5-4 1 15,0 16-1-15,-4 8 1 0,0 12-1 16,-5 8 0-16,0 13-2 16,0 16 1-16,-4 8-2 15,-1 8 1-15,5 4-2 16,1 12 1-16,-1 5-1 15,4 3 0-15,1 9-1 32,5-9 1-32,-6-7-1 0,6-9 1 15,-6-4-4-15,1-16 1 16,-5-12-5-16,0-9 0 16,-9-11-7-16,5-13 0 15,-5-24-6-15,0-25 1 16</inkml:trace>
          <inkml:trace contextRef="#ctx0" brushRef="#br0" timeOffset="19753.284">3908 4169 50 0,'4'4'25'0,"-8"-16"-24"0,4 12 45 15,0-4-44-15,-5-4 0 16,-8 0 2-16,-6-8 0 15,-4 12-5-15,-4 0 1 0,-5 8 2 16,-5 8 1-16,1 12-4 16,-1 5 1-16,1 11-2 15,8 9 0-15,10 4-2 16,9 0 0-16,9 0 0 16,9-5 1-16,14-7-1 15,13-9 1-15,10 1 0 0,0-13 0 16,4-16 0-16,0-12 0 15,5-12 0-15,0-9 0 32,-5-3 1-32,-4-9 0 0,0-7 2 15,-10-1 0-15,1 4 2 16,-5 4 1-16,-5 5 1 16,-4 3 0-16,-4 9 1 15,-6 12 0-15,-4 4 0 16,1 12 0-16,-6 4-2 15,-8 16 0-15,4 13-2 0,4 7 0 16,1 13-1-16,-1 8 0 16,15 21 0-16,3 7 0 15,1 5-3-15,5 3 0 0,4-7-8 16,4-13 1-16,1-16-6 16,0-32 0-16</inkml:trace>
          <inkml:trace contextRef="#ctx0" brushRef="#br0" timeOffset="20100.7321">4685 3381 49 0,'5'8'24'0,"13"-36"-23"16,-9 15 43-16,14 9-40 15,0 0 1-15,4 0 5 0,10 16 0 16,9 5-12-16,13 15 1 16,10-3 7-16,4 11 1 0,4 13-3 15,6 0 0-15,-1 12-3 16,5 12 1-16,-9 25-2 15,-1 24 0-15,-8 16-4 32,-23 29 0-32,-28 20-9 15,-36 36 0-15,-37 33-8 16,-37 5 1-16</inkml:trace>
          <inkml:trace contextRef="#ctx0" brushRef="#br0" timeOffset="20686.3942">205 4698 60 0,'-42'20'30'0,"47"-8"-33"16,-5-12 50-16,0 4-43 16,0-4 1-16,0-8 1 15,0 12 1-15,-9 0-9 16,0 0 1-16,-5 4 5 15,0 13 0-15,1 7-2 32,-15 17 0-32,10 24-2 0,0 16 1 15,-1 25-1-15,6 40 1 0,13 29-2 16,0 24 1-16,18 17-1 16,14-21 0-16,23-12-3 15,13-24 0-15,19-25-4 16,18-33 1-16,28-40-9 15,13-40 1-15,5-45-5 16,4-46 1-16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19.207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152 12 15 0,'-18'-15'7'0,"-3"26"0"16,16-15 0-16,1 0-7 15,-5 8 1-15,1-8 0 0,-1 1 0 16,-4 6-1-16,4-6 1 16,-4-1 0-16,0 11 0 15,5-3 0-15,3-4 0 16,-3 0 0-16,-1-4 0 16,9 4-1-16,0 8 0 0,4 0 0 31,9-8 0-31,0 8-1 15,5-1 1-15,8-3-1 16,8 4 1-16,10-1-1 16,8 1 1-16,8 4 0 15,9-5 0-15,18 1 0 16,-9 8 0-16,4-5-1 0,9-3 1 16,4 3 0-16,9 1 0 0,9-1 0 15,-5 1 0-15,0-1 0 16,1 1 1-16,-5 0-1 15,4-1 1-15,4 1-1 16,-8 3 0-16,-8 0 0 16,-1 1 1-16,0-1 0 15,-4 1 0 1,4-5-1-16,5 1 0 16,-9 3 0-16,0-3 1 15,-5 3-1-15,1-3 0 16,-1-1 0-16,-3 5 0 15,8-5 0-15,4-11 0 0,-4 8 0 16,-5-8 0-16,-3 0 0 16,3-8 0-16,1 8 0 15,4-4 0-15,0 0 0 16,0 1 0-16,-5-1 0 16,1 0 1-16,4-4-2 15,4 4 1-15,-9-3 0 16,14-1 1-16,0 0-1 0,-5 4 0 15,0 1 0-15,5-1 0 0,4 0 0 16,-5 0 1-16,9 0-1 16,-4-4 0-16,-4 5 0 15,4-1 1-15,4 0-1 16,0 0 1-16,1-4-1 16,-1 4 1-16,-9 1-1 31,1-1 1-31,8 0-1 0,-4 0 1 15,4 4-1-15,1-4 1 16,-1 4-1-16,-4 0 0 16,0 0 0-16,0 0 1 15,-5 0-1-15,1 0 1 16,-1 0-1-16,1 0 1 0,-5 0-1 16,0 0 1-16,1 0 0 15,-5-4 1-15,8 1-1 16,1-1 0-16,-1 0 0 15,-8-4 1-15,0 0-1 16,0 1 0-16,4-1-1 16,1 0 1-16,7 1-1 0,-7-5 1 15,-1 1-1 1,0 3 0-16,0 0 0 16,1 0 0-16,-1-3 0 15,13-1 0-15,-8 1 0 16,-9 3 0-16,8-3 0 15,1 3 0-15,-5 4 0 16,9-4 0-16,0-3 0 16,-5 7 0-16,1-4 0 0,0 4 0 15,-1-3 0-15,5 7 0 16,-4 0 0-16,4 0 0 16,-9 4 0-16,-4-4 0 15,0 3 0-15,4 1 0 16,-8-4 0-16,8 4 1 0,-4 0 0 15,-9 4 0-15,-4 3-1 16,-4-3 1-16,-1 0 0 16,5-1 1-16,-9-3 0 15,-8 0 0-15,-5 4-1 16,5-4 0-16,-5-1 0 16,-4 5 1-16,-4-4-2 0,-5 0 1 31,-4 0-1-31,-4-1 1 0,-5 1-2 15,-4 0 0-15,-4 0-2 16,-5 0 0-16,-4 0-5 16,-5 0 0-16,1 3-3 15,-13 5 0-15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20.856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-7-2 18 0,'-4'0'9'0,"8"-4"-7"15,-4 4 12 1,0 0-13-16,0 0 0 16,0 0 0-16,5 0 0 15,-1 0-2-15,-4 0 1 16,9 0 0-16,-1 4 0 15,10-1 0-15,-5-3 0 16,4 8 0-16,5-8 0 0,8 4 0 16,-4 0 0-16,9 0 0 15,-1 0 0-15,1-1 0 16,4 1 0-16,4 4-1 16,9 0 1-16,4 3-1 15,9 5 1-15,9-5 0 0,8 5 0 16,-4 3-1-16,-4-4 1 15,8 1 0-15,5 7 0 0,-10-8 0 16,10-3 0-16,8 11 0 16,-4 0 0-16,-4-8 0 15,-1 4 0-15,1-7 0 16,0 3 0-16,8-3 0 16,4-8 0-16,-3 7 0 31,-5-3 0-31,0-4 0 0,4 0 0 15,-4-4 0-15,13-4 1 16,-5-4-2-16,5 8 1 16,-9-8 0-16,5 5 1 15,0-1-1-15,-5 8 0 0,13-4-1 16,-4 0 1-16,-5-8 0 16,-3 0 1-16,3 4-1 15,1 4 0-15,-1-4 0 16,1 4 0-16,0-7 0 15,-1-1 1-15,-4 16-1 16,1-8 0-16,3-4 1 0,1 8 0 16,4 0-1-16,0-4 1 15,-5 7-1 1,-3 1 1-16,7-4-1 16,-3 0 0-16,4 0 0 15,4-4 1-15,0 0-1 16,-4 3 1-16,9 1-1 15,-5 0 1-15,5-4-1 16,4 4 1-16,-5-4-1 16,1 4 1-16,-1-8 0 0,-3 8 0 15,7 4-1-15,1-12 1 16,0-4-1-16,0-4 1 16,0 5-1-16,-9-5 1 15,13 4-1-15,-4-3 0 0,-4-1 1 16,-5-3 0-16,5 7-1 15,-9-7 1-15,8 3-1 16,5 1 1-16,-4 3-1 16,-9 4 1-16,0-3-2 15,-1-1 1-15,1 0 0 16,5 0 0-16,-1 1 0 0,-9-1 1 16,1 0-1-16,4 5 1 31,-5-1 0-31,1 0 0 0,-5 0 0 15,5 0 0-15,-9 4-1 16,-5 0 1-16,5 0-1 16,0 0 1-16,0 0-1 15,4 0 0-15,1 0 0 16,-10 4 0-16,-4 0 0 16,1 0 1-16,-1 0-1 0,5-1 1 15,-14 1-1-15,1 4 1 16,-5 0-1-16,-4-8 1 15,-4 3-1-15,-5-3 0 16,0 4 0-16,-8-4 0 0,-5 0-1 16,-4 0 1-16,0 0-5 31,-9 0 1-31,1 0-6 16,-5-7 1-16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22.526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-8-8 18 0,'-9'-4'9'0,"5"4"-5"16,4 0 9-16,0 0-13 0,0 0 0 15,0 0 0-15,0 0 0 16,0 4 0-16,0-4 0 15,0 4 0 1,0 0 1-16,4 0-1 16,1-1 0-16,3 5 0 15,5 0 0-15,0 0 0 16,4-1 0-16,14 1 0 16,-5 7 0-16,13 1-1 15,4-5 1-15,5 1 0 16,-1 3 0-16,10-3 0 0,7 7 0 15,1 4 0-15,13-7 0 16,9-1 0-16,4 4 0 16,0-7 0-16,4 3 0 0,5-3 0 15,-1-5 0-15,14 5 0 16,4-4 0-16,-5-8-1 16,-4 3 1-16,1 9 0 15,3-20 0-15,5 8 0 16,0 8 1-16,-9-4-2 15,1 0 1-15,-1-8 0 16,-4 0 1-16,17 4-1 0,-9 4 0 16,-3-8 0-16,-1 4 0 31,0 0 0-31,5 0 0 0,12-12 0 16,-16 12 0-16,-1 0 0 15,-26 0 0-15,26 4 0 16,1 4 1-16,3-8 0 15,-4 4 0-15,-4 0-1 16,0 3 1-16,-4-3-1 16,4 4 1-16,-9-8-1 0,13 4 1 15,-4 0-1-15,0-1 1 16,0-3-1-16,4 8 1 16,-4-4 0-16,9 4 0 15,-1-4-1-15,-4-1 1 16,1 1-1-16,3 4 1 0,-4-4-1 31,5 0 1-31,4-8-1 16,-5 4 0-16,5-8 0 15,-4 12 0-15,-9-4 0 16,4 0 1-16,5-4-1 16,-5 0 0-16,0 4 0 15,-4 4 1-15,0-8-1 0,4 0 1 16,5-3-1-16,-1-1 0 0,-3 0 0 15,-6 1 0-15,1-5 0 16,0 4 0-16,0 1 1 16,4 3 0-16,-4-8 0 15,-8 12 1-15,-1-4-1 16,0 4 0-16,-8 0 0 16,12 0 0-16,1-3-1 0,-1-1 1 15,-8 4-1-15,0 0 0 16,0-4 0-16,0 8 1 15,9-4-1-15,-5 0 1 16,-4 0 0-16,0 7 0 0,0-3-1 16,-5 4 1-16,-3-4 0 31,-1 0 0-31,4 0-1 16,-3 3 0-16,3 1 0 15,-3 3 1-15,-6-3-1 16,1-4 1-16,0 4-1 15,0-4 1-15,-8-1-1 0,3 5 1 16,-4 0-1-16,1-1 0 16,-5-3 0-16,-5 4 0 0,-3 0 0 15,-6-1 1-15,-3-3-2 16,4 0 1-16,-9 0-1 16,1-4 0-16,-5 4-5 15,0-4 1-15,-5-4-5 16,1 4 0-16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24.011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22-4 20 0,'-26'4'10'0,"26"7"-10"0,0-7 12 16,0-4-12-16,0 0 0 16,0 0 0-16,4 4 0 15,1 0-1-15,8 0 1 0,4 7 0 16,5 1 0-16,12-4-1 16,1 11 0-16,4-4 0 15,4-3 0-15,9-8-1 16,9 7 0-16,8-7 0 15,5 0 0-15,12 7 0 16,14-11 0-16,-1 4 0 0,-3 0 1 16,3 0 1-16,9-4 0 31,14 0-1-31,8-4 1 0,-9 0 0 16,4 0 0-16,5-3 0 15,4-5 0-15,5 1 0 16,-13-1 0-16,-1 4 0 15,-8 5 1-15,9-5-1 16,3 4 1-16,-12 0 0 16,0 4 1-16,0 0-1 0,4-8 0 15,9 8 0-15,-4-3 0 16,-9 3 0-16,0 0 0 16,-5 0-1-16,9 3 0 15,-4 5 0-15,0-4 1 16,-9 8-1-16,1-5 1 0,-1 1 0 31,4 4 0-31,1-5 0 16,0 9 0-16,-5-9 0 15,0 9 1-15,5-9-1 16,-1 1 0-16,5-4 0 0,-30 0 0 16,25 7 0-16,1 1 0 15,4-4-1-15,0-1 1 16,0 1 0-16,-1 0 0 0,-3-4 0 15,4-1 0-15,-5 5-1 16,1-4 1-16,13 4-1 16,-9-5 1-16,-1-3-1 15,6 0 0-15,-5 4 0 16,-1-4 1-16,6 4 0 16,-5-4 0-16,-1 0-1 0,1 0 1 15,-4 0 0-15,4 0 1 16,0 0-1-16,-5-4 0 15,-8 0 0-15,4 1 0 16,-4-1 0-16,-4 0 0 0,-1 0-1 16,5 0 1-16,-8 0-1 31,-5 4 1-31,0-3-1 16,-5-5 1-16,-4 8-1 15,1 0 1-15,3 0-1 16,-4-4 1-16,-4 0-1 15,-8 0 1-15,-1 4-1 0,0 0 1 16,0 0-1-16,-4 4 0 16,-4 0 0-16,4-4 0 0,-9 4 0 15,-4 0 0-15,0 0 0 16,-9-1 1-16,-4 5-5 16,0-4 1-16,-8-4-6 15,-5 4 0-15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19:25.411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116 86 17 0,'-21'8'8'0,"8"3"-4"16,8-11 6-16,1 4-10 15,0 0 0-15,-5 0 0 16,0 0 0-16,1 3 0 16,-1-3 0-16,0 4 0 15,5-4 1-15,0 0 0 16,-5-1 0-16,5 1 0 0,-1 0 1 15,5-4-1-15,0 0 0 16,0 0-1-16,5-4 1 16,8 4-1-16,8-4 0 15,5 1 0-15,13-1 0 16,5-4 0-16,-1 0 0 0,9 1 0 16,17-1 0-16,5 0-1 15,12 4 1-15,14 0 0 16,4-3 0-16,4-1 0 15,5-3 0-15,8-1-1 16,9 0 1-16,4 5 0 16,0 7 0-16,5-8 0 0,8 0 0 31,4 1 0-31,-8 3 1 0,0 4-1 16,4-8 0-16,9 4 0 15,-13 0 1-15,0 8-1 16,0 0 1-16,4-12-1 15,5 8 1-15,-18 4 0 16,4-4 0-16,-3-4-1 16,3 4 1-16,-8 4-1 0,0 0 1 15,-5 4 0-15,1 0 0 16,4-1 0-16,-9-3 0 16,5 0 0-16,-14 0 0 15,1-4 0-15,4 7 1 0,-5-3-1 16,1 4 0-16,-1-4 0 31,-8 0 0-31,0 3 0 16,0-3 0-16,-4 4 0 15,-1-4 0-15,-3 3-1 16,-5 1 1-16,-1-4 0 16,-3 4 0-16,-5-1 0 0,1-3 0 15,-6 0 0-15,-3 0 0 16,4 4 0-16,0-4 0 0,-4 3 0 15,3-3 0-15,-7 0 0 16,-1 0 0-16,0 3 0 16,1-3 0-16,-5 4-1 15,-5-4 1-15,-4 4 0 16,9-5 0-16,0 5 0 16,-8-4 0-1,-1 4 0-15,-4-5 0 16,-5 5 0-16,-8 0 0 15,0 0-1-15,-4-5 1 16,0 1-1-16,-5 0 1 16,-4 4-1-16,-4 0 1 0,-1-5-1 15,-3 1 0-15,-5-4 0 16,0 4 1-16,-5 0-3 16,1 0 1-16,-1 0-4 15,-3-4 1-15,-1 3-9 16,0 1 1-16,5 12 0 15,-5-1 0-15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19:24.867"/>
    </inkml:context>
    <inkml:brush xml:id="br0">
      <inkml:brushProperty name="width" value="0.15875" units="cm"/>
      <inkml:brushProperty name="height" value="0.15875" units="cm"/>
      <inkml:brushProperty name="color" value="#3F3151"/>
      <inkml:brushProperty name="fitToCurve" value="1"/>
    </inkml:brush>
  </inkml:definitions>
  <inkml:traceGroup>
    <inkml:annotationXML>
      <emma:emma xmlns:emma="http://www.w3.org/2003/04/emma" version="1.0">
        <emma:interpretation id="{0BEDC1B5-302F-469B-919E-1EED4B9D42C1}" emma:medium="tactile" emma:mode="ink">
          <msink:context xmlns:msink="http://schemas.microsoft.com/ink/2010/main" type="inkDrawing" rotatedBoundingBox="5383,15393 8470,10186 11508,11987 8422,17194" semanticType="callout" shapeName="Other">
            <msink:sourceLink direction="with" ref="{97DD4944-62C4-49CB-BCB0-CECFDE0481D6}"/>
            <msink:sourceLink direction="with" ref="{71AD6016-6FE1-4620-9B1F-61FE425F7D55}"/>
          </msink:context>
        </emma:interpretation>
      </emma:emma>
    </inkml:annotationXML>
    <inkml:trace contextRef="#ctx0" brushRef="#br0">-10 5171 25 0,'-14'0'12'0,"14"8"-9"16,0-8 12-16,0 0-15 16,0 5 0-16,0-1 0 15,0 0 1-15,0 0-1 16,5 0 0-16,-5 0 1 0,4 4 0 16,5 0 0-16,-4 0 0 15,9 0 0-15,-1 1 1 16,1 7 0-16,0-4 0 15,-1 0 0-15,1 0 0 0,4 5-1 16,-4 3 1-16,4-4-2 16,5 9 1-16,5-1-1 15,-5 0 1-15,-5 5-1 16,9-5 1-16,-4-4-1 16,0 5 0-16,0-5 0 15,-5 5 1-15,5-5-1 16,-5 0 1-16,5 1-1 0,0 3 1 31,0-4 0-31,0 5 1 0,0-1-1 16,-1-4 0-16,1 1 0 15,0-5 0-15,0 0-1 16,0 4 1-16,0-3 0 16,0-5 0-16,4 0-1 15,1 0 1-15,-1 0 0 16,0-3 0-16,1-5-1 0,4 0 1 15,-5 0-1-15,-4 0 1 16,0 0-1-16,4-4 1 16,-4 4-1-16,0-4 0 15,0 0 0-15,0 0 1 0,0-4-1 16,0 0 1-16,-1 0 0 31,1-4 0-31,5 0 0 16,-1-1 0-16,1 1 0 15,-1 0 0-15,0 4 0 16,1 0 1-16,-5 0-2 16,0 0 1-16,4-4-1 15,0 4 1-15,5-4-1 0,0-9 1 16,5-3-1-16,0 12 1 0,-5-4-1 16,4 0 1-16,-4-1-1 15,5-3 1-15,-5 0-1 16,-5 4 1-16,5-1-1 15,0-3 1-15,0 4-1 16,0 0 1-16,5 0-1 16,-5-1 0-16,0-7 0 0,0 4 0 15,-5 0 0-15,1 3 1 16,8 5-1-16,1-12 1 16,4 8-1-16,-4 0 1 15,-1-9-1-15,-8 9 1 0,4-8-1 16,0 8 1-16,0-5 0 31,-5-3 0-31,0 8-1 16,1 0 1-16,-1-1-1 15,1 1 1-15,-1-4-1 16,1 0 1-16,-1-1-1 16,0 1 0-16,1 0 0 15,4 0 1-15,-5 3-1 0,1-3 1 16,-1 4-1-16,-4 0 0 0,4 0 0 15,-4-1 1-15,5 1-1 16,-1-4 0-16,1 4 0 16,-1 0 0-16,0-5 0 15,1-3 0-15,-1 4 0 16,-4 0 1-16,0-1-1 31,0-3 0-31,0 8 0 0,0 4 0 16,0-9 0-16,-1 5 1 15,-3 0-1-15,-1 0 0 16,5 0 0-16,0-1 0 16,0 1 0-16,-1-4 1 0,1 0-1 15,5-1 0-15,-5 1 0 16,4 0 0-16,0-4 0 16,5-1 1-16,-9 5-1 15,5-8 1-15,-1 3-1 16,5 1 1-16,0 4-1 15,-4-5 1-15,4 1-1 16,0-4 1-16,0 3-1 0,0 5 0 16,0-4 0-16,-5 4 1 0,0-5-1 15,1 1 1-15,-1 0-1 16,1-1 1-16,-1 5-1 16,1-4 0-16,-1-1 0 15,0 5 1-15,1-8 0 16,4 7 0-16,-5-11-1 31,-4 4 0-31,0-1 1 0,0 1 0 16,-5 0-1-16,1 3 0 15,3-3 0-15,-3-5 0 16,8 5 0-16,-9-9 0 16,1 5 0-16,-6-4 0 15,6 3 0-15,-6 1 0 0,1-1 0 16,0 1 0-16,-5-1 0 15,5-3 1-15,-5 3-1 16,0-3 0-16,0-5 0 16,0 9 0-16,0-5 0 15,-4-3 0-15,0-1-1 0,4-4 1 16,-9 5 0-16,4-1 0 31,-8-20 0-15,-1 17 1-16,5-1-1 15,-4 0 0-15,-1 5 0 16,0-1 1-16,1 5-1 16,-1 3 0-16,1 1 0 15,-1-1 0-15,-4 1 0 16,-5-4 0-16,5 3 0 0,0 1 1 16,0-1-1-16,-5 1 0 15,0-5 0-15,1 5 1 16,-1 3 0-16,5-7 0 15,-5 3 0-15,0-3 0 0,1 8-1 16,-1-5 1-16,-4 5-1 16,-1-5 1-16,1-3-1 15,0 3 0-15,-5-7 0 16,5 11 0-16,-5-3 0 16,0-1 1-16,5 1-1 15,-10 4 0-15,10-5 0 16,0 1 0-16,-1 3 0 0,1 1 0 31,0-5 0-31,-5 9 0 0,0-4 0 16,0 3 0-16,0-11 0 15,0 12 0-15,1-17 0 16,3 5 0-16,-4-1 0 16,1 5 1-16,-1-1-1 15,0 1 0-15,-9-1 1 16,4-3 0-16,1-1-1 0,0 1 0 15,-1-1 0-15,1 5 1 16,-5-1 0-16,0 1 0 16,0-1-1-16,0-3 1 15,0-1 0-15,4 1 0 0,1-1-1 16,-1 5 1-16,6-9 0 31,3 1 0-31,-4-5-1 16,-4 0 1-16,0 1-1 15,-1 3 1-15,1-12-1 16,-5 5 1-16,0-9-1 16,0 4 0-16,0 4 0 15,0-3 1-15,4-5-1 0,1 4 0 16,4 0 0-16,0 1 0 0,0-9 0 16,5-4 0-16,0 8-1 15,-1 0 1-15,1-4 0 16,-5 0 0-16,5 4 0 15,0 9 0-15,-1-5-1 16,1 8 1-16,4 1 0 16,1 3 0-1,3 1-1-15,1 3 1 16,5 5 0-16,-1 3 0 16,1 1-1-16,-1 3 1 15,5-3-1-15,0 8 1 16,0 0-1-16,0 3 1 0,0 1-1 15,0 4 0-15,0-4 0 16,0 12 0-16,0 0-1 16,0 0 0-16,0 0-3 15,5 4 0-15,4 4-6 16,4 0 0-16,15-4-9 0,-1-8 1 16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19:26.965"/>
    </inkml:context>
    <inkml:brush xml:id="br0">
      <inkml:brushProperty name="width" value="0.15875" units="cm"/>
      <inkml:brushProperty name="height" value="0.15875" units="cm"/>
      <inkml:brushProperty name="color" value="#3F3151"/>
      <inkml:brushProperty name="fitToCurve" value="1"/>
    </inkml:brush>
  </inkml:definitions>
  <inkml:traceGroup>
    <inkml:annotationXML>
      <emma:emma xmlns:emma="http://www.w3.org/2003/04/emma" version="1.0">
        <emma:interpretation id="{E4410217-92F4-4106-BF1C-FF2CF4C7CCB5}" emma:medium="tactile" emma:mode="ink">
          <msink:context xmlns:msink="http://schemas.microsoft.com/ink/2010/main" type="writingRegion" rotatedBoundingBox="8050,9996 8809,9909 8871,10448 8111,10534"/>
        </emma:interpretation>
      </emma:emma>
    </inkml:annotationXML>
    <inkml:traceGroup>
      <inkml:annotationXML>
        <emma:emma xmlns:emma="http://www.w3.org/2003/04/emma" version="1.0">
          <emma:interpretation id="{077C7003-FCD0-46C2-811D-155F22DB0143}" emma:medium="tactile" emma:mode="ink">
            <msink:context xmlns:msink="http://schemas.microsoft.com/ink/2010/main" type="paragraph" rotatedBoundingBox="8050,9996 8809,9909 8871,10448 8111,105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8CED61-5180-40D7-877B-16857412140A}" emma:medium="tactile" emma:mode="ink">
              <msink:context xmlns:msink="http://schemas.microsoft.com/ink/2010/main" type="line" rotatedBoundingBox="8050,9996 8809,9909 8871,10448 8111,10534"/>
            </emma:interpretation>
          </emma:emma>
        </inkml:annotationXML>
        <inkml:traceGroup>
          <inkml:annotationXML>
            <emma:emma xmlns:emma="http://www.w3.org/2003/04/emma" version="1.0">
              <emma:interpretation id="{97DD4944-62C4-49CB-BCB0-CECFDE0481D6}" emma:medium="tactile" emma:mode="ink">
                <msink:context xmlns:msink="http://schemas.microsoft.com/ink/2010/main" type="inkWord" rotatedBoundingBox="8050,9996 8809,9909 8871,10448 8111,10534">
                  <msink:destinationLink direction="with" ref="{0BEDC1B5-302F-469B-919E-1EED4B9D42C1}"/>
                </msink:context>
              </emma:interpretation>
            </emma:emma>
          </inkml:annotationXML>
          <inkml:trace contextRef="#ctx0" brushRef="#br0">255 64 42 0,'-19'-4'21'0,"6"4"-15"0,13 0 21 0,-5-4-27 16,0 12 1-16,-4 4 0 31,-4 5 0-31,-1 15-2 16,0 1 1-16,-4 3 0 15,0 5 0-15,-1 3-1 0,-4 1 0 16,1 0-1-16,8-4 1 15,0-9-1-15,0 1 1 16,5-5 0-16,0-8 1 16,5 1 0-16,4-9 0 0,0-4 0 15,4-4 1-15,10-4 0 16,0-8 0-16,4-8-1 16,5-5 1-16,0-3 0 15,-1-5 0-15,1 5 0 16,-4 0 1-16,-1-1-1 15,0 9 0-15,0 0 0 0,1 4 0 16,4 3 0-16,4 1 0 16,5 0-1-16,5 4 1 0,-1 4-1 15,5 0 0-15,5 0-1 16,9 4 1-16,-14 0 0 16,0 0 0-16,-9 4 0 31,-4-3 1-31,-5 3-1 15,-5 0 1-15,0 0 0 16,-4 0 1-16,-10-4-1 16,-4 0 0-16,0 0 0 0,-4-4 0 15,-5 0 0-15,0-4 0 16,-1 0-1-16,-12 0 1 16,-1-4-1-16,0 0 1 0,-5 0-1 15,-4 8 1-15,-4 0-2 16,-5 0 1-16,-5 4-1 15,9 4 1-15,1 0-1 16,4 0 1-16,0 0 0 16,4 0 0-16,5 5 0 15,1-5 0 1,3 4-1-16,6 0 1 16,3 0 0-16,6 0 0 0,-1-3-1 15,5-1 0-15,5 0 0 16,-1 0 1-16,6-4 0 15,-1-4 0-15,4-4-1 16,1-4 1-16,9 0 0 16,0-4 0-16,0-5 0 15,-5 5 0-15,0 0 0 0,-4 0 0 16,-5 4 1-16,-4-1 0 16,-5 9 0-16,-9 0 0 15,-5 5-1-15,-9 3 1 16,-4 0 0-16,-1 4 0 15,-8 0-1 1,-1 0 1-16,0 1-1 16,10-5 0-16,4 0 0 15,5 0 0-15,4-4-1 16,5 0 1-16,14-12 0 16,-1 0 0-16,14-4 0 15,1-5 0-15,4-7 0 16,-1 0 1-16,1-1 0 0,-4 5 0 15,-1 4 0-15,-4-5 1 0,-5 5-1 16,0 4 0-16,-5 0 0 16,-4 4 1-16,-4 3-1 15,-1 5 1-15,-4 5-1 16,0-1 0-16,0-4-1 16,4 4 0-16,1-4-1 15,4 0 1-15,0 0-1 16,0 0 1-16,9-8-1 0,5-9 1 15,-1-7-1-15,1 4 1 16,0-5 0-16,-1 5 0 16,1 4 0-16,-5-1 0 15,-4 5 0 1,-5 4 1-16,-5 0-1 16,-4 0 0-16,0 4 0 15,-5 0 0-15,1 4 0 16,-6 4 0-16,-4-4-1 15,1 0 1-15,3 0-1 16,6-4 0-16,-1 0 0 16,5-5 1-16,4-3-1 0,5 4 1 15,9-4-1-15,0 0 1 0,1 0 0 16,-1-1 0-16,4 1-1 16,-3 4 1-16,-1 8 0 15,-9 0 1-15,4 4-1 16,-4 8 1-16,5-4-1 31,-5 5 0-31,0-1-3 16,0 4 1-16,4 0-11 0,6 5 1 15,8-9-4-15,0-12 0 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19:28.785"/>
    </inkml:context>
    <inkml:brush xml:id="br0">
      <inkml:brushProperty name="width" value="0.15875" units="cm"/>
      <inkml:brushProperty name="height" value="0.15875" units="cm"/>
      <inkml:brushProperty name="color" value="#3F3151"/>
      <inkml:brushProperty name="fitToCurve" value="1"/>
    </inkml:brush>
  </inkml:definitions>
  <inkml:traceGroup>
    <inkml:annotationXML>
      <emma:emma xmlns:emma="http://www.w3.org/2003/04/emma" version="1.0">
        <emma:interpretation id="{4A2F4C37-5E67-4CDA-9AD9-98A9C77B4602}" emma:medium="tactile" emma:mode="ink">
          <msink:context xmlns:msink="http://schemas.microsoft.com/ink/2010/main" type="writingRegion" rotatedBoundingBox="6290,15321 5547,15764 5308,15363 6051,14920"/>
        </emma:interpretation>
      </emma:emma>
    </inkml:annotationXML>
    <inkml:traceGroup>
      <inkml:annotationXML>
        <emma:emma xmlns:emma="http://www.w3.org/2003/04/emma" version="1.0">
          <emma:interpretation id="{E202538D-46B5-42F7-BCFB-47D16AFA5350}" emma:medium="tactile" emma:mode="ink">
            <msink:context xmlns:msink="http://schemas.microsoft.com/ink/2010/main" type="paragraph" rotatedBoundingBox="6290,15321 5547,15764 5308,15363 6051,14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AC4933-BBAA-4F03-AB25-4603DB9FB7EA}" emma:medium="tactile" emma:mode="ink">
              <msink:context xmlns:msink="http://schemas.microsoft.com/ink/2010/main" type="line" rotatedBoundingBox="6290,15321 5547,15764 5308,15363 6051,14920"/>
            </emma:interpretation>
          </emma:emma>
        </inkml:annotationXML>
        <inkml:traceGroup>
          <inkml:annotationXML>
            <emma:emma xmlns:emma="http://www.w3.org/2003/04/emma" version="1.0">
              <emma:interpretation id="{71AD6016-6FE1-4620-9B1F-61FE425F7D55}" emma:medium="tactile" emma:mode="ink">
                <msink:context xmlns:msink="http://schemas.microsoft.com/ink/2010/main" type="inkWord" rotatedBoundingBox="6290,15321 5547,15764 5308,15363 6051,14920">
                  <msink:destinationLink direction="with" ref="{0BEDC1B5-302F-469B-919E-1EED4B9D42C1}"/>
                </msink:context>
              </emma:interpretation>
            </emma:emma>
          </inkml:annotationXML>
          <inkml:trace contextRef="#ctx0" brushRef="#br0">-2447 5233 56 0,'-19'5'28'0,"19"3"-40"0,0-8 55 16,0-8-43-16,-4 12 1 15,-1-4-1-15,1 8 1 16,-6 4-1-16,1 8 0 16,0 5 0-16,0 11 0 0,0 9 0 15,0 4 0-15,0 12 0 16,-1-4 0-16,6-5-1 15,-1-7 1-15,5-4-1 16,0-13 0-16,0-8-2 16,-4-11 1-16,-1-9-1 31,1-13 1-31,-1-7 0 0,0-16 0 16,-4-9 1-16,5-4 1 0,-1 0 1 15,1 5 1-15,-1-1-1 16,5 4 1-16,0 5-1 15,0 7 1-15,5 1-2 16,4 7 1-16,0 5-1 16,5 0 1-16,8 8-1 15,6 0 1-15,4 0-1 0,4 3 0 16,10 1 0-16,0 4 1 16,13 4-1-16,-4-4 1 15,0 5-1-15,-5 7 1 16,1-8-1-16,-15 8 1 15,-4 0-1 1,-4-4 1-16,-1-4-1 16,-4 5 0-16,0-1-1 15,-5 0 1-15,0 0 0 16,1-4 0-16,-6 4-1 16,-4-4 1-16,1 0-1 15,-1-4 1-15,-9 0 0 16,0 0 1-16,-5 0-1 0,1 0 1 0,-6 0-1 15,-3-4 1-15,-6-4 0 16,-8 8 0-16,-10 0-1 16,-17 0 1-16,-10 4-1 15,-5 4 0-15,0 13-1 16,-4 3 1-16,5 8-2 16,8 5 1-16,10 0-1 0,9 3 1 15,0-3-1-15,13-5 0 16,5-7 0-16,10 3 1 15,-6-3-1-15,15-5 0 16,4-16-1-16,4-4 1 16,6-8-1-16,3-8 0 31,10-13 1-31,0 1 0 0,9-5 1 16,-5-3 0-16,1-1 1 15,-1 0 0-15,-4 9 1 16,0 4 1-16,-5 3 1 15,-4 5 0-15,-5 4 1 16,-4 8 0-16,-5 4 0 16,0 8 0-16,-9 8-1 0,-5 13 1 0,-4 3-2 15,-5 5 0-15,0 11-1 16,0 5 0-16,0-8-1 16,9-4 0-16,1-9-2 15,4-12 1-15,4 1-3 16,5-9 0-16,0-12 0 31,14-16 0-31,-1-13 0 16,6-3 1-16,4-5 1 0,-1 1 1 15,-3-1 3-15,-1 0 0 16,-4 9 1-16,-5 4 0 16,0 3 1-16,-4 9 0 15,-5 4 0-15,-5 4 1 16,-9 8-2-16,-4 12 0 0,-5 5-1 15,-4 7 0-15,4 13-2 16,0-1 1-16,5-7-3 16,-1 3 1-16,6-11-4 15,4-5 1-15,9-8-2 16,0-8 1-16,9-16 0 16,4-4 1-16,6-4 0 0,4-9 1 0,4-3 3 15,0-1 0-15,-4 1 2 16,0-1 0-16,5 5 0 15,-6-1 1-15,6 5-1 16,-14 3 1-16,4 1 0 16,-9 8 0-16,-9 4 0 31,0 0 0-31,-5 8 0 16,1 8 0-16,-5 4-2 0,0 4 1 15,-1 5-10-15,1-5 0 16,0-4-8-16,-9-16 0 15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15.452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6E3EC3F-B8A1-4AAE-8AB4-998BF3CE1E83}" emma:medium="tactile" emma:mode="ink">
          <msink:context xmlns:msink="http://schemas.microsoft.com/ink/2010/main" type="inkDrawing" rotatedBoundingBox="13201,16623 13238,13704 13423,13707 13385,16626" semanticType="verticalRange" shapeName="Other">
            <msink:sourceLink direction="with" ref="{73A236A3-9906-4FC1-AF8C-A1CCDF429C12}"/>
          </msink:context>
        </emma:interpretation>
      </emma:emma>
    </inkml:annotationXML>
    <inkml:trace contextRef="#ctx0" brushRef="#br0">201-5 30 0,'-13'-4'15'0,"-6"20"-10"0,15-12 15 16,-1 0-20-16,-4 0 1 15,0-4-1-15,-5 9 0 16,5-5-1-16,0 4 1 0,-5 0 0 15,5 0 0-15,-5-4 1 16,5 4 0-16,0 4 1 16,0 1 0-16,4-1 0 15,-4 0 1-15,4 4-1 16,1 0 1-16,-1 1-2 16,5 3 1-16,-4 9-2 0,4-1 1 15,4 9-1-15,1 3 0 0,-1 9-1 16,1-8 1-16,4 7 0 15,0 5 0-15,0-4 0 16,1 4 1-16,-1 4-1 16,0-4 0-16,0 3 0 31,-4-3 0-31,4 0 0 16,-5-4 0-16,1 4 0 15,-1-5 1-15,1 5-1 0,-5-12 1 16,5 8-1-16,-5-9 1 15,0 1 1-15,0-4 0 16,-5-9 0-16,0 9 0 16,1-5 0-16,-1 1 1 0,1-1-1 15,-1-3 1-15,1-1-2 16,-1 5 0-16,0-5 0 16,1 0 1-16,-5 1-1 15,9-1 0-15,-5 1-1 16,1-1 1-16,-1-3-1 15,0-1 1 1,-4 8-1-16,5-3 1 16,-5 3-1-16,4-7 1 0,-4 11-1 15,9-3 0-15,-5-9 0 16,1 1 0-16,4 7 0 16,0-3 0-16,-5-1 0 15,5-4 0-15,-4 1 0 16,-1 7 1-16,5-3-1 15,0-5 0-15,0-3 0 0,0-1 0 16,0-4-1-16,0 4 1 16,0-3 0-16,0-5 0 15,0 0 0-15,5 0 0 16,-1 0 0-16,-4 1 0 16,5-1-1-16,-1 0 1 0,1 0 0 31,-1 0 0-31,-4 5-1 15,5-1 1-15,0 4-1 16,4-4 0-16,-5 1 0 16,-4 3 1-16,5 0-1 15,-1 1 1-15,1-9 0 16,0 4 0-16,-1 0 0 0,-4-3 0 16,5 3 0-16,-1 0 0 0,1-4 0 15,-1 9 0-15,-4-9 0 16,0 0 0-16,0-8 0 15,0 16 1-15,-4-7-1 16,4-1 0-16,0 4 0 16,0 0 0-16,0 1 0 15,-5-5 0-15,5 0 0 16,0-4 0-16,0 0 0 0,0 4 0 16,0 1 0-16,-4-9 1 15,-1 0-1-15,1 4 0 16,-1-4-1-16,5 0 0 15,0-4-3 1,0 0 0-16,5-16-8 16,4-9 1-16,-9-15-4 15,0-25 1-15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19:41.532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5C67102-6078-450F-A5D5-8A2303F8289B}" emma:medium="tactile" emma:mode="ink">
          <msink:context xmlns:msink="http://schemas.microsoft.com/ink/2010/main" type="writingRegion" rotatedBoundingBox="7080,16104 21141,16413 21090,18754 7029,18445"/>
        </emma:interpretation>
      </emma:emma>
    </inkml:annotationXML>
    <inkml:traceGroup>
      <inkml:annotationXML>
        <emma:emma xmlns:emma="http://www.w3.org/2003/04/emma" version="1.0">
          <emma:interpretation id="{02C613FA-E612-4320-950A-F8FEE40E7B0F}" emma:medium="tactile" emma:mode="ink">
            <msink:context xmlns:msink="http://schemas.microsoft.com/ink/2010/main" type="paragraph" rotatedBoundingBox="7080,16104 21141,16413 21090,18754 7029,184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D69F76-42BA-4103-9BF8-6FECAC2C8E14}" emma:medium="tactile" emma:mode="ink">
              <msink:context xmlns:msink="http://schemas.microsoft.com/ink/2010/main" type="line" rotatedBoundingBox="7080,16104 21141,16413 21090,18754 7029,18445"/>
            </emma:interpretation>
          </emma:emma>
        </inkml:annotationXML>
        <inkml:traceGroup>
          <inkml:annotationXML>
            <emma:emma xmlns:emma="http://www.w3.org/2003/04/emma" version="1.0">
              <emma:interpretation id="{C6FBC589-6E8F-4696-8025-6AC577EA79CE}" emma:medium="tactile" emma:mode="ink">
                <msink:context xmlns:msink="http://schemas.microsoft.com/ink/2010/main" type="inkWord" rotatedBoundingBox="7080,16104 13159,16238 13116,18175 7037,18042"/>
              </emma:interpretation>
            </emma:emma>
          </inkml:annotationXML>
          <inkml:trace contextRef="#ctx0" brushRef="#br0">-6350-716 17 0,'-18'8'8'0,"4"4"-7"15,9-12 9-15,1 4-9 16,-1 0 1-16,1 0 2 16,-1 0 1-16,-4 0-4 15,0 1 1-15,0-1 4 0,-1 0 1 16,1 0-1-16,0 4 1 15,0-4-2-15,0 0 0 16,0 4-2-16,0 0 0 16,-1-4-1-16,6 4 1 15,-1-4-1-15,1 5 0 16,-1-5 1 0,1 4 0-16,-1 0-1 15,0 0 0-15,1 0-1 16,-1 0 0-16,5 0-1 15,0 9 1-15,0 3-1 16,5 4 0-16,-1 5 0 16,6-1 0-16,-1 13 0 15,0-4 0-15,0-1 0 0,5 9 0 0,-1-5 0 16,1 5 0-16,0 0 0 16,0 4 0-16,-1-5 0 15,1 5 0-15,0 0 0 16,-1-4 0-16,1-5-1 15,0 5 1-15,4-4 0 16,-4-1 0 0,4-3 0-16,-4-5 1 15,0 5-1-15,-1-9 0 16,1 9 0-16,4-17 0 16,1 1 0-16,-6 3 0 15,1-4 0-15,4-8 0 16,1 1 0-16,3-1 0 15,1-4 0-15,0 4 0 0,0-4 0 16,0 0 0-16,4 0-1 16,1-3 1-16,8 7-1 15,1-12 1-15,4 0-1 16,0 0 1-16,0-12-1 16,10 12 0-16,4-5 1 15,4-3 0-15,0-4-1 0,-4 8 1 0,0-4 0 16,0 8 0-16,0-12 0 15,0 8 0-15,0-4 0 16,-1 8 0-16,1-9 0 16,5 5 0-16,8-4-1 15,-8 8 1-15,-1 0 0 32,1 8 0-32,-5-4 0 0,-1 5 1 15,1-5-1-15,0 4 0 16,0-8 0-16,0 4 0 15,-5-4 0-15,10 4 0 16,4 0 0-16,-5 4 0 16,0-4 0-16,1 0 1 15,-1 8-1-15,-4-3 0 0,0-9-1 16,0 12 1-16,0-4 0 16,0 4 0-16,-5 0 0 15,5 0 0-15,-5 1 0 16,5-1 1-16,-5 0 0 15,10 4 0-15,-5-4-1 0,-5 9 1 16,-4-5-1 0,-5 0 1-16,4-4-1 15,-3 1 1-15,3-1-1 16,1-4 0-16,4 4 0 16,-4 0 1-16,-5-3 0 15,0-1 0-15,10 0-1 16,-6 0 1-16,1 0-1 15,0 0 0-15,4 0 0 0,-4 4 1 16,4 1-1-16,-4-9 1 16,4 8-1-16,-4-8 0 15,9 4 1-15,-5-8 0 16,0 8-1-16,1-4 1 0,-1 0-1 16,5-4 0-16,-5 0 0 15,0 0 1-15,1 0-2 16,-6 0 1-16,1 0 0 15,-5-4 0-15,-4 0-1 16,-5 0 0-16,9-8 0 16,-9 4 0-16,4 0 0 15,-4 0 0-15,0-1 0 0,-4 5 1 32,-1-4-1-32,1 0 1 0,-5-4-1 15,-1 4 1-15,-3-4-1 16,-1 4 1-16,-4-1 0 15,-1-3 0-15,-3 12 0 16,-1-4 0-16,-9 4 0 16,0 0 0-16,0 0 0 15,0 0 1-15,4 0 0 0,1 4 0 16,-1-4 0-16,-4 8 1 16,0-4 0-16,0 5 0 15,0 3-1-15,0-4 1 16,0 8-1-16,-4-4 1 0,4 13-1 15,0-1 0-15,0-4-1 32,0 21 1-32,0-8-1 15,4-1 0-15,-4 9-1 16,5 7 0-16,0-11 0 16,-1-4 0-16,-4-5-1 15,0-8 0-15,5 1-2 16,-5-5 1-16,0-8-2 0,0-4 1 15,-5-12 0-15,1-8 0 0,-1-21 0 16,0 1 1-16,-4-13 1 16,0-4 0-16,0-8 2 15,0 8 0-15,0-4-1 16,4 4 1-16,1 5 0 16,-1 3 1-16,5 4-1 15,5 5 1-15,-1-9-1 0,5 21 1 16,0 3-1-16,1 1 0 15,3 0 0-15,10 3 0 16,9 1-1-16,9 8 1 16,5-4 0-16,4 12 0 0,5 0 0 15,9 8 1-15,0 0-1 32,0 4 0-32,-4-4 0 15,-5 1 1-15,-1 3-1 16,-3 0 1-16,-1 0 1 15,-9-4 0-15,-4 0-1 16,-5 1 1-16,-5-1 0 0,-4 0 1 16,-5-4-1-16,-4-4 0 15,-9 8-1-15,-5-4 0 0,-5-4-1 16,0 8 1-16,-4 0-1 16,-9-4 0-16,-5 4-1 15,0 1 1-15,-4 7-1 16,-1 0 0-16,-4 8-1 15,0 1 0-15,-4 3 0 32,-1 5 0-32,5-5 0 0,0 13 1 15,5-13 1-15,4 5 0 16,5-1 1-16,-1-7 0 16,6-9 0-16,-1 12 0 15,5-3 0-15,0-9 1 0,0 0-2 16,4 1 0-16,0-5-1 15,1-4 1-15,4-4-2 16,0 8 1-16,0-12-2 16,0 12 1-16,0-12-2 15,-5 0 0-15,5-12 0 0,-9 0 1 32,0-45 0-32,-5 8 0 15,5-3 1 1,5 3 0-16,4 8 2 15,0 0 1-15,-5 17 1 16,0 0 0-16,-4 3 1 16,0 9 0-16,-5 12 0 15,1 0 1-15,-15 21-1 16,1-1 1-16,-5 8-2 16,0 13 0-16,4-4 0 0,1-1 0 15,4-3-1-15,0-5 0 16,5-4-1-16,4 5 1 15,5-13-3-15,5 9 1 16,4-13-1-16,4-4 0 0,5-16 0 16,5 8 0-16,4-12 0 15,1-1 0-15,3 1 2 16,1 0 0-16,0 0 2 16,-5 0 0-16,-4 7 1 15,0 1 1-15,0 4 0 16,-10 0 0-16,1 4 0 0,-5 5 0 15,-5 7-2-15,1-4 0 32,-1 4-2-32,0 1 0 0,1-5-2 15,4 0 0-15,-5-8-2 16,5 4 0-16,0-8 0 16,9-8 0-16,5-8 1 15,9-9 0-15,4-3 1 16,-8-5 1-16,-1-3 2 15,0 11 1-15,1-3 0 0,-6 12 1 16,-4 4 0-16,1-5 1 16,-6 9-1-16,-4 12 1 15,-4-4-1-15,-6 8 0 16,-8 13-2-16,0 3 1 0,-5 9-1 16,-4 3 0-16,-10-3-2 31,10 7 1-31,4-11-2 15,4-5 0-15,6-8 0 16,4 1 0-16,9-13 0 16,4 0 0-16,5-12 1 15,10-13 0-15,13-3 1 0,0-4 0 16,0-1 0-16,-10-3 1 16,1-1 0-16,0 9 0 0,-5 3 1 15,-4-3 0-15,-5 12 0 16,-4 8 1-16,-5 4 0 15,-5 4 0-15,-4 4-1 16,-9 4 0-16,-5 8-2 16,0-3 0-16,0 3-3 15,0-8 1-15,1 0-4 0,3-8 1 16,6-8 0-16,13-8 0 16,4-8 0-16,19-21 1 15,9-12 2-15,0 5 1 0,9-5 2 16,0 4 0-16,0-8 1 15,1 12 0-15,-10-3 1 32,0 15 0-32,-10 9-1 15,-3 12 0-15,-10-1 0 16,0 1 0-16,-18 16-1 16,-5 4 0-16,-9 5-2 15,-4 15 1-15,-5 0-2 0,-5-3 1 16,-4 7-1-16,5 1 0 15,-1-9-1-15,5 1 0 0,9-9 1 16,-4-8 1-16,8 4-1 16,6-12 1-16,13 0-1 15,0 0 1-15,9-12 1 16,0 4 0-16,0 0 1 16,0-4 0-16,0-1 1 15,1-3 0 1,-10 16 1-16,-5 0 1 15,0-4-1-15,-13 4 0 16,0 0-1-16,-14 0 1 16,-5 0-2-16,1 0 0 15,-5 0-2-15,-1-8 1 0,-3 8-1 16,-1-8 0-16,0-4 0 16,10-1 0-16,4-11 1 15,4 12 0-15,5-8 0 16,5-1 0-16,0 1 1 15,4 0 0-15,5-1 0 16,4 1 0-16,1 4-1 0,-1 3 0 16,5 1 0-16,0 8 0 15,9 4 0-15,0 0 0 0,1 12 0 16,3 9 0-16,6-1 0 16,-1 4 0-16,5 5-1 15,0-1 1-15,-5 5-1 16,0-5 0-16,0 1 0 15,-4-9 0-15,0-8-2 32,-5 0 1-32,-4-3-1 0,-5-9 0 15,0-13 0-15,0-15 1 16,-5-9 0-16,0-7 0 16,1 3 3-16,4-8 0 15,0 0 1-15,-5 1 0 0,1-1 1 16,-1 12 0-16,1 9 1 15,-1 12 1-15,0-1-2 16,1 5 0-16,-1 12-1 16,5 8 0-16,0 17-1 15,0 11 1-15,5 9-3 16,4 12 1-16,0 4-1 0,5-4 1 16,-5 8-2-16,0-16 0 15,0-1-1 1,0-15 0-16,-4-9-1 15,-5-3 0-15,0-17-1 16,-5-21 0-16,-4-15 1 16,-4-17 1-16,-6-16 0 15,1-4 1-15,-5 0 1 16,-4 0 1-16,-1 8 1 16,5 4 0-16,1 12 1 0,3 9 1 15,6 11 0-15,-1 5 1 16,5 4-1-16,0 8 1 15,9 8-2-15,4 8 0 16,10 8-1-16,9 4 0 16,13 9-1-16,10 3 0 0,13 13-1 15,5-9 1-15,10-3-2 16,3 0 1-16,-3-5-2 16,-1-8 1-16,4-8-2 15,-8 9 1-15,-10-21 0 16,-8 0 1-16,-6-8 0 0,6-5 0 15,-19 1 1-15,-9-4 0 32,-5 0 0-32,-9-9 0 0,-9 9-1 15,-5-4 1-15,-8 8 0 16,-6-1 1-16,-8 1-1 16,-5 12 1-16,-5 0 0 15,5 4 1-15,0 8 0 16,-4 9 0-16,-1-5-1 15,10 4 1-15,4 5 0 0,5-1 0 16,4-4-1-16,14 5 1 16,5-5-1-16,4-4 0 15,9-7 0-15,5 3 1 16,4-12-1-16,1 12 0 16,-1-8 1-16,5 0 0 0,-4 0 1 31,-6 0 0-31,-3 0 0 15,-6 0 1-15,-8 0-1 16,-5 5 1-16,-9-1-1 16,-9 4 0-16,-5 0-2 15,-9 8 1-15,0 5-1 16,0-1 1-16,-9 0-2 0,4 1 1 16,0 3-2-16,5-3 1 0,5-5-1 15,4-4 0-15,14-4-1 16,4-3 1-16,5-5 0 15,10-4 0-15,12-13 1 16,1 1 0-16,0 0 0 16,0-4 1-16,0 0 0 15,0 3 1-15,-5 1 0 0,0 0 0 16,-9 12 0-16,-9 0 1 16,0 0 0-16,-4 8 0 15,-10 4-2-15,-4 1 1 16,-10 7-2-16,-4 4 0 15,-4 5-2-15,-1-1 1 0,5 1-2 32,9-17 1-32,5 8 0 15,9-12 0-15,9-4 1 16,5-12 0-16,8 0 1 16,10-20 1-16,5 7 1 15,4-3 1-15,-5-1 0 16,0 1 1-16,1 4 0 0,-5 4 0 15,-5 3 0-15,-4 5 0 0,-5 4 0 16,-9 8 1-16,-9 4-2 16,-5 5 0-16,-4 11-1 15,-10 0 0-15,-4 9-2 16,0-5 0-16,0 5-1 16,5-1 0-16,4-11-1 15,5-5 1 1,9 4 0-16,9-12 0 15,0 0 1-15,13-12 0 16,6-8 0-16,8-8 1 16,5 0 0-16,-5-9 1 15,-4-3 0-15,0 7 0 16,-5-3-1-16,-4-1 1 0,-5 5 0 16,-4 0 0-16,-10 3 1 15,-4 1 0-15,-9 4 0 16,-10-1 1-16,-8 1-1 15,-10 4 1-15,0 4-2 16,1-8 1-16,4 3-2 16,-1-7 1-16,6 8-2 0,-1 0 0 15,5 4 0-15,9-1 0 0,5-3 0 16,4 8 1-16,10-4 0 16,8 12 0-16,10-4 0 15,4 0 1-15,14 0-1 16,5 8 0-16,9 4-1 15,9 1 1-15,-1-1-2 32,-3-8 1-32,4 8-2 0,-10 0 0 15,-4-8 0-15,-9 0 0 16,-4-4-1-16,-10 0 0 16,-4-4 0-16,-14-4 1 15,-5 0 0-15,-4-4 1 16,-5 0 0-16,-4-1 1 0,-5 1 2 15,-4 8 1-15,-1-8 0 16,6 8 1-16,-1 0 0 16,4-4 1-16,1 8-1 15,14 0 0-15,8 8-2 16,14 0 1-16,5 0-2 16,0 0 1-16,9 0-1 0,5-4 0 31,4 1 0-31,5-5 0 15,8-5-1 1,-8-3 1-16,-9 4 0 16,-5-4 1-16,-9 0-2 15,-10 0 1-15,-4-4 0 16,-9 4 0-16,-9 3 0 16,-14 10 0-16,-4-5-1 0,-10 8 1 15,-4 4-1-15,0 4 1 16,0 9-1-16,0-5 1 15,4 8-1-15,5-7 0 16,0-1 0-16,9-8 0 16,10 4 0-16,4-8 0 0,9-3 1 15,9-5 0-15,9-5 0 16,0-3 1-16,5-8 0 16,0 4 0-16,0-8 0 15,0 3 0-15,0-3-4 16,-5 8 1-16,-4-13-9 15,-10-7 0-15</inkml:trace>
        </inkml:traceGroup>
        <inkml:traceGroup>
          <inkml:annotationXML>
            <emma:emma xmlns:emma="http://www.w3.org/2003/04/emma" version="1.0">
              <emma:interpretation id="{CDC757AC-F2A1-4F7F-8DA0-F7CA4C08B4F5}" emma:medium="tactile" emma:mode="ink">
                <msink:context xmlns:msink="http://schemas.microsoft.com/ink/2010/main" type="inkWord" rotatedBoundingBox="13779,16993 17354,17071 17330,18205 13754,18127"/>
              </emma:interpretation>
            </emma:emma>
          </inkml:annotationXML>
          <inkml:trace contextRef="#ctx0" brushRef="#br1" timeOffset="284246.1601">252 231 39 0,'-9'16'19'0,"0"-32"-21"0,13 4 37 15,-4 12-33-15,0 0 0 16,0 0 1-16,0-5 1 16,9 1-5-16,5-4 1 15,4 0 2 1,5 4 0-16,5-4-1 15,-1 4 1-15,10 0-2 16,-5 4 0-16,4 4 0 16,-4 4 0-16,-4 8 0 15,-6 9 0-15,-8 7-1 16,-5 9 1-16,-4-1 0 16,-10 13 0-16,-4 0 0 0,-5-4 1 15,1 0-1-15,-1-5 1 16,0 1-1-16,1-8 0 15,-1 3 0-15,-4-3 0 0,-5-5 0 16,0-11 0-16,0-9-1 16,0-4 1-16,0 4-1 15,0-12 0-15,1 0-2 16,3-4 0-16,6-8-3 16,-1 0 0-16,9-5-7 15,5-7 0-15,14 0 0 0,4-13 1 16</inkml:trace>
          <inkml:trace contextRef="#ctx0" brushRef="#br1" timeOffset="285080.9317">961 438 50 0,'-10'12'25'0,"-3"-12"-38"0,13 0 55 0,0-8-42 15,0 16 0-15,0-8 0 16,-5 12 0-16,5 5 0 16,0 11 0-16,0 13 0 31,9 3 0-31,-4 5 0 15,4 4 0-15,-4 4 0 16,-1 0 1-16,1-8-2 0,-1-9 0 16,5-7-2-16,-9-9 1 15,0-12 0-15,0-12 0 16,0-12-1-16,0-12 1 16,0-9 2-16,0-3 0 0,-4-5 1 15,4 4 0-15,4-7 1 16,1 7 1-16,0 5-1 15,-1 11 0-15,10-3-1 16,4 0 1-16,5 15-1 16,0-3 0-16,4 4-1 15,5 8 0-15,5-4-1 0,-1 4 1 16,1-4-1-16,0-4 1 16,-5 8-1-16,-5 0 1 0,-4 4-1 15,0-4 1-15,-10 0 0 16,1 4 1-16,-5 4-2 15,-4 4 1-15,-1 0 0 32,-4 5 1-32,-4 3-1 15,4 4 0-15,0 1 0 16,0 11 0-16,0 5 0 0,4-4 1 16,6-1-2-16,3 9 1 15,10 0 0-15,9-5 0 16,5-7-1-16,-1-9 1 15,15-8 0-15,-6-3 1 0,1-13 0 16,-9 0 0-16,-5-9 1 16,-10-7 1-16,1 0 0 15,-9-8 0-15,-5-1 1 16,-9-3 0-16,-4-1-1 16,-6 1 1-16,-3-1-1 15,-6 1 1 1,-3 4-2-16,-6-5 1 15,1 5-2-15,-1-1 0 16,1 5-2-16,-1 8 0 16,10 0-3-16,-5 4 1 0,5-5-3 15,0 5 0-15,-1-4-5 16,6 8 1-16,4-8-7 16,4-13 1-16</inkml:trace>
          <inkml:trace contextRef="#ctx0" brushRef="#br1" timeOffset="283748.0893">407 332 24 0,'-13'-24'12'0,"-15"-5"-7"16,24 21 13-16,-6 0-15 16,6 4 0-16,-5 0 1 15,-5-4 1 1,0 4-6-16,-4-8 0 15,4 12 4-15,-4-4 1 16,0-4-1-16,4 3 1 16,0 5 0-16,1 5 0 0,3-10 0 15,-3 5 0-15,4 5-1 16,4 7 0-16,0 8-1 16,1 4 1-16,4 13-2 15,-5 12 0-15,5 4-1 16,0 4 1-16,0 3-1 15,0 10 1-15,9 11-1 0,1 12 0 16,-1-11 0-16,0-5 0 16,0-4-1-16,-9-8 1 15,9-4-3-15,-4-8 1 0,-1-13-3 16,1-11 1-16,-5-5-2 16,0-8 0-16,0-7-5 15,-5-9 0-15,5-9-1 16,-4-15 0-16</inkml:trace>
          <inkml:trace contextRef="#ctx0" brushRef="#br1" timeOffset="285729.1843">2355 369 43 0,'0'12'21'0,"-23"-12"-20"15,19 0 34-15,-6-12-33 16,-8 12 0-16,-5 0 1 15,0-4 1-15,1 4-5 32,-6 4 0-32,1 4 3 0,-1 4 0 15,-4 4-1-15,5 9 0 0,4 3-1 16,0 1 1-16,9 3-2 16,5 9 1-16,5 0 0 15,13-1 1-15,5 1-2 16,8 8 1-16,10 3-1 15,19-15 0-15,4 12-1 16,4-9 1-16,10-3-2 16,-5-17 1-16,0-3 0 0,-5-17 1 15,-4-4-1-15,-5-13 1 16,-9-3 1-16,-4-9 0 16,-10 5 1-16,-4-8 0 15,-9-5 1 1,-5 4 0-16,-9 5 0 15,-5-4 0-15,-4 7-1 16,-4-7 1-16,-6 15-1 16,-4 1 0-16,1 4-1 15,-1 0 1-15,0 12-1 16,-5 8 0-16,1-4-2 16,0 4 1-16,-1 8 0 0,5 5 0 15,5-1 0-15,4 4 0 16,5 5 0-16,5-9 1 0,8 17-1 15,14-9 1-15,10 5 0 16,8-1 0-16,10-3 0 16,9-1 1-16,4-8-3 15,10 1 0-15,9-17-4 16,-10 4 1-16,1-16-8 16,-5-17 0-16</inkml:trace>
          <inkml:trace contextRef="#ctx0" brushRef="#br1" timeOffset="286212.9037">3288 763 25 0,'0'12'12'0,"4"9"-4"15,-4-17 13-15,0 0-17 16,0 0 0-16,5 0 4 15,-1 4 0 1,19 4-8-16,5 0 1 16,4-3 6-16,0-1 0 15,9-4-2-15,-5 0 0 0,-4-4-2 16,0-4 1-16,0-8-4 16,-4-9 1-16,-1 5-1 31,1-8 1-31,-5-9-2 15,-14-8 1-15,0 5 0 0,0 7 0 16,-9-11-1 0,-5 3 1-16,-8 1 0 0,-6 3 1 15,-3 9-1-15,-1 3 1 16,0 9 0-16,-5 12 0 16,-4 8-1-16,0-4 0 0,0 9-1 15,0 11 1-15,0 4-2 16,5 1 1-16,4 7-1 15,5 9 1-15,4 0 0 16,5 12 1-16,4 0-1 16,5 4 1-16,10-5-3 15,8 1 1-15,9 0-6 0,10-8 0 16,13-4-7-16,14-9 1 16</inkml:trace>
        </inkml:traceGroup>
        <inkml:traceGroup>
          <inkml:annotationXML>
            <emma:emma xmlns:emma="http://www.w3.org/2003/04/emma" version="1.0">
              <emma:interpretation id="{7E9AE3BE-E67B-441F-B791-FC02AB3CC5BC}" emma:medium="tactile" emma:mode="ink">
                <msink:context xmlns:msink="http://schemas.microsoft.com/ink/2010/main" type="inkWord" rotatedBoundingBox="17743,16672 18988,16699 18961,17931 17716,17904"/>
              </emma:interpretation>
            </emma:emma>
          </inkml:annotationXML>
          <inkml:trace contextRef="#ctx0" brushRef="#br1" timeOffset="286867.3995">4586 722 60 0,'-9'5'30'0,"0"-14"-39"0,4 1 56 16,-8 0-47-16,-10 0 1 15,-9-4-1-15,-5 8 0 0,1-4-1 16,-10 4 1-16,-4 8-1 16,-1-4 1-16,5 20-2 15,5 0 0-15,5 13 0 16,8-1 0-16,10 9-1 16,9 8 1-16,13-5-2 15,19 9 1 1,9-8 0-16,5-4 1 15,18-13-1-15,9-20 1 16,0-16 1-16,9-16 0 0,-9-25 1 16,-9-16 0-16,-9-16 1 15,-10-17 1-15,-8-12 0 16,-10 5 0-16,-9-1 1 16,-4 0 1-16,-1 17 0 15,-4 12 1-15,-4 8 0 16,-1 4 0-16,0 12 0 0,5 4 0 15,-9 16-2-15,5 13 1 16,-10 4-2-16,5 16 1 16,0 8-3-16,0 12 0 15,-1 9-1 1,10 11 1-16,5 21-1 16,4 0 1-16,5 17-1 15,-5 7 1-15,5 4-2 16,4 5 1-16,0-5-2 15,10-8 0-15,-1 1-3 16,-4 3 1-16,0-8-6 16,0-8 1-16,0-20-7 0,-5-12 1 15</inkml:trace>
          <inkml:trace contextRef="#ctx0" brushRef="#br1" timeOffset="286998.9247">5226 422 61 0,'-4'40'30'0,"22"17"-37"0,-18-36 56 16,0 15-49-16,0 9 0 15,0 4 0-15,0 8 0 16,0 8-2-16,0 0 0 16,0-13-6-16,4-7 1 31,1-8-9-31,0-13 1 0,-5-24-2 15,9-36 1-15</inkml:trace>
          <inkml:trace contextRef="#ctx0" brushRef="#br1" timeOffset="287151.7466">5290-119 60 0,'9'-8'30'0,"10"12"-49"0,-10 0 66 0,0 0-57 15,0 4 0-15,0 5-19 16,0 11 0-16</inkml:trace>
        </inkml:traceGroup>
        <inkml:traceGroup>
          <inkml:annotationXML>
            <emma:emma xmlns:emma="http://www.w3.org/2003/04/emma" version="1.0">
              <emma:interpretation id="{433D5352-9365-4A1B-8A4F-86B19726FE9D}" emma:medium="tactile" emma:mode="ink">
                <msink:context xmlns:msink="http://schemas.microsoft.com/ink/2010/main" type="inkWord" rotatedBoundingBox="19452,17159 21124,17195 21090,18754 19418,18717"/>
              </emma:interpretation>
            </emma:emma>
          </inkml:annotationXML>
          <inkml:trace contextRef="#ctx0" brushRef="#br1" timeOffset="287630.5194">5839 507 64 0,'-9'0'32'0,"13"45"-42"16,-4-37 56-16,0 0-47 16,0 8 1-16,0 1-1 15,-4 7 1-15,-1 0 0 16,1 5 0-16,4-1-2 15,0 5 1-15,4-9-1 0,1-4 1 16,4 5-1-16,-5-13 0 0,1 12-1 16,-5-11 1-16,5-9 0 15,-5-4 0-15,4-17 0 16,1 1 1-16,-1-8 0 16,5-17 0-16,1-4 1 31,3 5 1-31,-4-5 0 15,5 8 0-15,0-3 1 16,0 3 1-16,-1 13-1 0,1 0 0 16,0 3 0-16,-1 17 1 15,-3 0-2-15,17 12 1 16,-4 17-2-16,-5 7 1 16,0 9-1-16,-4 12 1 0,0 3-2 15,-5 5 0-15,5 4-5 16,-5-4 1-16,0-8-11 15,5 0 0-15</inkml:trace>
          <inkml:trace contextRef="#ctx0" brushRef="#br1" timeOffset="288252.6679">7146 377 69 0,'0'4'34'0,"5"-8"-41"16,-5 4 62-16,-5 0-56 15,-4-8 1-15,-9 8-1 0,-14-4 1 16,-5 0-1-16,-4 8 1 16,-9 8-3-16,-5 4 1 15,5 5-2-15,4 3 1 16,5 9-1-16,9 7 0 15,9 1-2-15,9-1 0 0,10 1 0 16,18-4 0-16,8-1 0 16,10-3 1-16,10-21 1 15,8-4 0-15,5-16 1 16,0-4 1-16,-5-21 2 16,5-3 0-16,-5-1 2 31,-13-8 0-31,-5 9 2 0,-10-5 1 0,-3 9 1 15,-1 3 0-15,-9 5 0 16,-4-1 0-16,-5 5-1 16,0 8 0-16,0 12-2 15,-9 8 1-15,4-4-3 16,0 16 1-16,-4 13-2 16,9 8 1-16,14 3-1 15,-5 13 1-15,9 8-2 0,5 16 1 16,14 17 1-16,4 8 0 15,-4-9 1-15,-10 1 0 16,0-5 2-16,-13-3 0 16,-18-1 1-16,-24 0 1 15,-31 9-2 1,-51 0 1-16,-50 3-11 16,-73-20 1-16,-110-32-16 15,-87-73 0-15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53:34.175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254A382-BD8D-43D3-AFB5-AAFE11B7B54D}" emma:medium="tactile" emma:mode="ink">
          <msink:context xmlns:msink="http://schemas.microsoft.com/ink/2010/main" type="inkDrawing" rotatedBoundingBox="962,11417 7408,11143 7417,11371 972,11646" semanticType="underline" shapeName="Other">
            <msink:sourceLink direction="with" ref="{402D402B-61D5-4DA8-8E28-3A411AA08FCB}"/>
          </msink:context>
        </emma:interpretation>
      </emma:emma>
    </inkml:annotationXML>
    <inkml:trace contextRef="#ctx0" brushRef="#br0">78 500 53 0,'-41'-16'26'0,"18"-17"-30"0,18 29 48 15,1 0-44-15,-1 0 1 0,5-8 0 16,0 12 0-16,9-8-2 16,-4 0 1-16,22-4 0 15,14 3 0-15,24-7 0 16,17-4 0-16,9 0-1 16,28 3 1-16,14 1-1 15,22-4 1 1,5 8 0-16,9-1 0 0,23 9 0 15,10-4 0-15,-6 8 0 16,28 0 0-16,-4 4 0 16,-1 8 0-16,10-8 0 15,-5-4 0-15,-5 0 0 16,5 0 0-16,5 0 0 16,-14-4 1-16,4 8 0 0,-4-4 0 15,-9 0 0-15,-5-4 1 16,-5-4 0-16,-13 4 0 15,-4-8 0-15,-19 0 0 16,-19-4-1-16,-8 3 1 16,-10 1-2-16,1 4 1 15,-19-4-1 1,-9 0 1-16,-14 0-1 16,-8-1 0-16,-10 5-1 15,-10 0 0-15,-3 0-2 16,-6 0 0-16,-8 12-4 15,-5-4 0-15,-5-4-8 16,-4-8 0-16,-9-17-1 16,-9-24 0-16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21.558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9B8D9FB-CCE7-4309-8805-89463FC27D3C}" emma:medium="tactile" emma:mode="ink">
          <msink:context xmlns:msink="http://schemas.microsoft.com/ink/2010/main" type="inkDrawing" rotatedBoundingBox="10978,12134 14049,7592 16254,9082 13182,13625" semanticType="callout" shapeName="Other">
            <msink:sourceLink direction="with" ref="{6D9E6616-ECCD-406F-BE28-1E7CF74498B9}"/>
            <msink:sourceLink direction="with" ref="{1E67957A-6FDA-48E2-9393-198FDFB1B3CC}"/>
          </msink:context>
        </emma:interpretation>
      </emma:emma>
    </inkml:annotationXML>
    <inkml:trace contextRef="#ctx0" brushRef="#br0">778 4467 7 0,'-23'16'3'0,"18"4"-1"0,5-12 3 0,0 5-3 15,5-1 0-15,-5 4 3 16,0-4 0-16,4 0-5 15,1 5 0-15,0 3 4 16,-5-4 1-16,9-8-1 16,-5 4 1-16,1-3-1 0,-1-5 0 15,6 0-1-15,-10-4 1 16,0 0-1-16,0 4 1 16,0-4-2-16,-10-8 1 15,6-5-1-15,-1-7 0 16,-4-8-1-16,-5 3 0 0,-4-7 0 15,0-9 0-15,4 1-1 16,-4-9 1-16,0-12-1 16,-5 0 0-16,0-12 0 15,-5 4 1-15,1-5-1 16,-5 5 1-16,0 4 0 31,5-4 0-31,-1 4-1 0,1 8 1 16,4-16-1-16,-5-8 0 0,6 8 0 15,-6-9 1-15,5 9-1 16,-4 0 1-16,-1-8-1 16,1 4 1-16,0 8-1 15,4-9 1-15,0-3 0 16,0-4 1-16,5 12 0 16,-5-9 0-16,5 5-1 15,-1 0 1-15,1-4-1 0,4 7 1 16,5-3-2-16,0 4 1 15,9 8-1-15,0-16 1 16,9 4-1-16,-4-5 1 16,-5 9 0-1,9 0 0-15,-5 0-1 16,6 8 0-16,-1-4 0 16,9 0 1-16,0-5-1 15,10-3 0-15,-1 0 0 16,1 4 0-16,-1 0 0 15,0 8 0-15,-4 4 0 16,0 0 0-16,5 8 0 0,-1 0 1 16,10 8-1-16,-1-7 0 0,5 3 1 15,5 0 0-15,0 0-1 16,4 1 1-16,5 7-1 16,4 4 1-16,1 5-1 15,-1-1 1-15,1 5-1 16,-1-1 0-16,5 5 0 15,5-4 0-15,-1 7 0 0,10 1 0 16,4 0 0-16,1-1 0 16,-1 1 0-16,0-4 0 15,-4 7 0-15,0 5 1 16,-5-4-1-16,0 0 1 31,5 3 0-31,-1 1 0 0,6 4 0 16,-6 0 0-16,1 0-1 15,-9 0 1-15,-1 0-1 16,1-1 0-16,-5 5 0 16,0-4 1-16,-5 4-1 15,1 0 0-15,-1 4 1 16,-4 0 0-16,4 0 0 0,-4 0 0 16,-4 4-1-16,-6-4 1 0,-4 4 0 15,1 0 0-15,-1 0-1 16,0 5 0-16,0-1 0 15,-4 0 0-15,-1 0 0 16,1 0 0-16,-5 0 0 31,0 0 0-31,-5-4 0 16,5 0 0-16,5 5 0 0,-5-1 0 16,0-4 0-16,0 0 1 15,0 4-1-15,0-4 0 16,0 0 0-16,-5 4 0 15,5-4 0-15,-4 0 0 16,-5 0 0-16,-1 0 0 0,1 9 0 16,0-9 0-16,-5 4 0 15,1-8 1-15,-1 0-2 16,-4 4 1-16,-5-4-2 16,0 4 1-16,-4 0-2 15,-5-4 1-15,0 0-3 16,0 4 1-16,0 0-3 0,0 4 1 15,0 0-4-15,0-4 0 0,0-4-4 16,4-4 0-16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04.428"/>
    </inkml:context>
    <inkml:brush xml:id="br0">
      <inkml:brushProperty name="width" value="0.15875" units="cm"/>
      <inkml:brushProperty name="height" value="0.15875" units="cm"/>
      <inkml:brushProperty name="color" value="#0F243E"/>
      <inkml:brushProperty name="fitToCurve" value="1"/>
    </inkml:brush>
  </inkml:definitions>
  <inkml:traceGroup>
    <inkml:annotationXML>
      <emma:emma xmlns:emma="http://www.w3.org/2003/04/emma" version="1.0">
        <emma:interpretation id="{6D9E6616-ECCD-406F-BE28-1E7CF74498B9}" emma:medium="tactile" emma:mode="ink">
          <msink:context xmlns:msink="http://schemas.microsoft.com/ink/2010/main" type="inkDrawing" rotatedBoundingBox="12389,13754 13826,13487 13847,13602 12410,13868" semanticType="strikethrough" shapeName="Other">
            <msink:sourceLink direction="with" ref="{476B1586-446A-4B4C-A314-E3BEFB125FEB}"/>
            <msink:destinationLink direction="with" ref="{19B8D9FB-CCE7-4309-8805-89463FC27D3C}"/>
          </msink:context>
        </emma:interpretation>
      </emma:emma>
    </inkml:annotationXML>
    <inkml:trace contextRef="#ctx0" brushRef="#br0">-1129-2972 19 0,'-23'0'9'0,"14"0"-6"15,5 0 10-15,-1-4-12 0,-4-8 1 32,0 4 1-32,0 4 1 0,-1-4-3 15,1-4 0-15,5 3 2 16,-1 5 1-16,1-4 0 15,4-4 0-15,4 4-1 16,5 4 0-16,-4 0-1 16,4-4 0-16,9 8-1 15,1 0 1-15,17-8-1 0,5 3 0 16,10-3 0-16,8-4 0 16,5 0 1-16,14-4 1 15,9 3 0-15,4 5 0 16,0-8 0-16,-4 4 0 15,0 0-1-15,-9 4 1 16,-5-5-2 0,-9 5 1-16,-9 0-1 15,0 0 1-15,-9 0-1 16,-10 0 1-16,-4 8-1 16,-9 0 0-16,-5 0-1 15,-4-8 1-15,0 12-3 16,-5-4 1-16,0 4-4 15,-4-12 0-15,4 8-11 0,0-9 1 0,14-7 0 16,4-8 0-16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1:47.176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F5C6D5C1-271B-414A-B67C-47709FA825A0}" emma:medium="tactile" emma:mode="ink">
          <msink:context xmlns:msink="http://schemas.microsoft.com/ink/2010/main" type="writingRegion" rotatedBoundingBox="24331,8006 25211,17595 23075,17791 22195,8202"/>
        </emma:interpretation>
      </emma:emma>
    </inkml:annotationXML>
    <inkml:traceGroup>
      <inkml:annotationXML>
        <emma:emma xmlns:emma="http://www.w3.org/2003/04/emma" version="1.0">
          <emma:interpretation id="{800056EF-C8C7-4EA0-94C1-4A504008DC23}" emma:medium="tactile" emma:mode="ink">
            <msink:context xmlns:msink="http://schemas.microsoft.com/ink/2010/main" type="paragraph" rotatedBoundingBox="24331,8006 25211,17595 23075,17791 22195,82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F018B3-9473-4915-ACCD-309362863C91}" emma:medium="tactile" emma:mode="ink">
              <msink:context xmlns:msink="http://schemas.microsoft.com/ink/2010/main" type="line" rotatedBoundingBox="24331,8006 25211,17595 23075,17791 22195,8202"/>
            </emma:interpretation>
          </emma:emma>
        </inkml:annotationXML>
        <inkml:traceGroup>
          <inkml:annotationXML>
            <emma:emma xmlns:emma="http://www.w3.org/2003/04/emma" version="1.0">
              <emma:interpretation id="{E814FC2A-A82F-4B93-90C6-93B4D5C93679}" emma:medium="tactile" emma:mode="ink">
                <msink:context xmlns:msink="http://schemas.microsoft.com/ink/2010/main" type="inkWord" rotatedBoundingBox="23101,8780 23102,8090 23620,8091 23618,8781"/>
              </emma:interpretation>
            </emma:emma>
          </inkml:annotationXML>
          <inkml:trace contextRef="#ctx0" brushRef="#br0">474 43 37 0,'-9'-8'18'0,"0"4"-11"16,9 0 19-16,-5 0-24 16,-4 4 0-16,-5-4 3 31,5 4 0-31,-5-4-6 0,-4-4 1 15,-5 0 3-15,5 8 0 16,-14 0-2-16,5 4 1 16,-5 0-2-16,-14 8 1 15,9 8-2-15,-4 9 1 0,5 3-1 16,-6 9 1-16,6 20-1 16,22 4 0-1,14 20-1 1,14-8 1-16,9-12-1 15,4-8 0-15,14-12 0 16,-4-8 1-16,13-13 0 0,0-4 0 16,-8-12 1-16,8-4 0 15,-9-12 1 1,-9 0 1-16,-5-4 0 16,1 0 0-16,-10-4 0 15,-9 3 0-15,5 1-3 16,-5 8 1-16,-9 4-6 15,0 0 1-15,0 0-9 16,5 4 1-16</inkml:trace>
        </inkml:traceGroup>
        <inkml:traceGroup>
          <inkml:annotationXML>
            <emma:emma xmlns:emma="http://www.w3.org/2003/04/emma" version="1.0">
              <emma:interpretation id="{5BFE3CC4-26C9-45E8-9B92-66CA2CABB3C5}" emma:medium="tactile" emma:mode="ink">
                <msink:context xmlns:msink="http://schemas.microsoft.com/ink/2010/main" type="inkWord" rotatedBoundingBox="24440,9189 24783,12923 22646,13119 22304,9385">
                  <msink:destinationLink direction="to" ref="{190C1A90-39F1-4112-8C41-80A630C87662}"/>
                  <msink:destinationLink direction="to" ref="{D951E6FE-DB16-4FFE-88BB-DDB4A8894ED0}"/>
                </msink:context>
              </emma:interpretation>
            </emma:emma>
          </inkml:annotationXML>
          <inkml:trace contextRef="#ctx0" brushRef="#br0" timeOffset="2720.8642">1087 4115 50 0,'0'0'25'0,"-5"-4"-30"0,5 8 45 16,0 5-40-1,0-1 1-15,-9 4-1 16,9 12 0-16,-9 5-1 15,-5 7 1-15,0 17 0 16,1 4 0-16,8 8-1 16,-4 12 1-16,0-4-2 15,0 1 0-15,4-1-3 16,1-8 0-16,-6-12-3 0,10-9 1 0,0-19-1 16,10-21 0-16,-1-25 1 15,4-15 1-15,1-25 2 16,4-8 0-16,5-8 3 15,5-5 0-15,-1-7 2 16,5-5 0-16,-4 9 1 16,4 4 1-16,0 16 0 0,0 12 1 15,0 0-1-15,0 12 1 16,4 13-1-16,5 4 0 16,-4 11-1-16,4 9 1 15,-4 16-2-15,-10-3 1 16,-4 7-1-16,-9 4 0 0,-1 13-1 31,-4 3 1-31,-18 9-1 16,-18 8 1-16,-1-4-1 15,-8-5 1-15,-5 1 0 16,0-8 1-16,4-5-1 16,5-8 1-16,5-7-3 15,-1-5 1-15,14-8-5 16,-8-4 0-16,8-8-6 0,0-8 0 0</inkml:trace>
          <inkml:trace contextRef="#ctx0" brushRef="#br0" timeOffset="547.4298">236 1218 40 0,'-13'4'20'0,"13"-16"-20"0,0 8 31 0,0 4-27 15,-5-5 0-15,-4 10 1 16,9-5 0-16,-5 0-7 16,1 4 1-16,-1 0 4 31,1 4 1-31,-1 0-3 16,5 8 1-16,0 5-1 15,0-1 1-15,5 16-2 16,-1 5 1-16,5 4 0 0,5 8 0 15,0 8-1-15,-1-5 0 16,6 9-3-16,-1 0 0 16,0 1-3-16,-4-18 0 0,9 1-5 15,-9-12 0-15,-1-9-4 16,10-28 1-16</inkml:trace>
          <inkml:trace contextRef="#ctx0" brushRef="#br0" timeOffset="816.7145">762 1210 47 0,'-9'16'23'0,"-5"16"-24"0,10-19 44 0,-5 3-41 15,9 12 0-15,-14-3 0 16,14 11 1-16,-5 1-4 15,1 3 0-15,4 1 2 16,0 4 0-16,4 12-1 0,1-4 0 16,-5 3-2-16,9 9 0 15,-4-4-3-15,4-4 0 16,-5-4-5-16,5-4 1 16,-9-8-6-16,-9-9 0 0</inkml:trace>
          <inkml:trace contextRef="#ctx0" brushRef="#br0" timeOffset="1032.8759">223 1758 53 0,'0'-16'26'0,"32"-17"-34"0,-19 25 51 0,6-4-43 16,17-8 0-16,5-5-1 15,0-3 0-15,10 0-3 16,13-1 1-16,-5 1-5 16,5 3 1-16,0 1-7 0,0 4 0 15</inkml:trace>
          <inkml:trace contextRef="#ctx0" brushRef="#br0" timeOffset="1734.8836">876 2445 43 0,'5'16'21'0,"-5"-3"-22"0,0-9 36 15,-5 12-34-15,-4 8 1 16,5 1 0-16,-5 7 0 16,-5 9-3-16,5 8 0 31,-10 7 2-31,-3 5 0 0,8 0-2 16,-9 0 0-16,5 0-2 15,-5 0 1-15,14-8-1 16,-10-12 1-16,10-13-1 15,9-3 1-15,0-13 0 16,0-12 0-16,9-8 1 16,1-17 1-16,3-11-1 0,6-9 1 0,-6-8 0 15,15-4 0-15,-5-4 0 16,4 0 1-16,-4 8 0 16,-9 5 0-16,8 7 0 15,-8 4 1-15,0 17 0 16,0 4 0-16,-1 12-1 31,1-4 1-31,0 8-1 0,9 8 1 16,-5 8-1-16,5 13 1 15,4 11-1-15,-4 1 0 16,14 4 0-16,-10 7 1 16,-4 13-3-16,-5-4 0 15,-4 17-3-15,-5-5 0 16,0 0-9-16,-9-8 1 0,-4 4-1 15,-10-16 0-15</inkml:trace>
          <inkml:trace contextRef="#ctx0" brushRef="#br0" timeOffset="1955.7441">726 3063 52 0,'9'4'26'0,"9"-8"-35"15,0 4 56-15,1-4-47 16,8 0 1-16,0 0-1 16,-4-5 1-16,14 1-4 31,-10-4 0-31,14 0-5 0,-4-4 1 16,4-1-8-16,5 5 1 15</inkml:trace>
          <inkml:trace contextRef="#ctx0" brushRef="#br1" timeOffset="49187.3663">-578 3668 35 0,'23'8'17'0,"-13"-3"-14"16,-1-5 18-16,0 0-22 15,0 8 1-15,-4 0 0 16,4 0 1-16,-5 4 0 0,5 0 0 15,-4 0 1-15,-5 5 0 16,9-1 1-16,0 0 0 16,-4 5 0-16,-1-5 0 15,1 4-1 1,-5 0 1-16,5 9-2 16,-5-5 1-16,0 1-2 15,0 7 1-15,0-3-1 16,0 3 1-16,0 9-2 15,0-9 1-15,0 9-1 0,0 0 1 16,4-9-1-16,-4 5 0 16,0-1 1-16,5-3 1 0,-5-1-1 15,0-3 0-15,0-1 0 16,0 1 1-16,0-9 0 16,0 0 0-16,0-3-1 15,0-1 0-15,0-4 0 16,0-4 1-16,0 4-1 15,0-8 1 1,0 4-1-16,0-3 1 16,0-1-1-16,0-4 1 15,0 0-1-15,0 0 1 16,0 0-1-16,0 0 0 0,0 0 0 16,0 0 0-16,0 0-1 15,4-4 1-15,10-5-2 16,-5 1 1-16,0-4 0 15,5 0 0-15,0-4-1 16,4-1 1-16,-4 1 0 16,9 0 0-16,-10 0 1 15,1-5 0-15,0 9 0 0,-1 0 0 16,1 0 0-16,0-5 0 16,-5 1 0-16,5 0 0 0,-5 4 0 15,-5-4 0-15,15-1 0 16,-6-3 0-16,-3 0 0 15,-1 3 0-15,14 5-1 16,-19 0 1-16,10-8 0 16,-5 7 0-16,0 1-1 31,0 4 1-31,0 0 0 0,1-4 0 16,-6-4 0-16,10 3 1 15,-14 5-1-15,9 0 0 16,-4 0 0-16,-1 0 0 0,-4 8-1 15,0 0 1-15,0-8-1 16,0 0 1-16,-4 12-1 16,4-8 0-16,0 4 0 15,0 0 1-15,0 0 0 16,-5-4 1-16,5 4-1 16,0 0 0-16,0 4 0 0,-9-4 1 15,9 0-1-15,0 4 0 16,-5 0 0-16,-4 0 0 15,-5 4 0 1,1 8 1-16,-6 0-1 16,1 5 0-16,4 7 0 15,-8 5 0-15,-6 3 0 16,-13 5 0-16,14 0 0 16,-10-1 1-16,14-3-1 15,-4-5 0-15,-1 5 0 16,15-13 1-16,-6 5-1 0,1-13 0 15,13 0 0-15,-4-8 1 16,5 5-1-16,-1-13 0 16,5 8-1-16,0-8 1 0,0 0-1 15,0 0 1-15,0-8-1 16,0-1 0-16,0 1-1 16,0 0 1-16,0-8 0 15,0 4 0-15,0-5 0 16,5 1 0-16,-1 0 1 15,-4 4 0-15,0-5 0 16,0 9 1-16,0 8 1 0,0 0 0 16,0 0 0-16,0 0 1 31,0 0-1-31,0 8 0 0,0 5-1 16,0-5 1-16,0 0-1 15,0 0 0-15,0-4-2 16,9 0 0-16,-4 0-1 15,-5-4 0-15,0 0 0 16,0-4 0-16,9-4 0 16,-4 0 0-16,-1 0 1 0,-4 0 1 15,0-5 0-15,0 5 1 16,0 0 0-16,0 0 0 16,5 0 1-16,-5 0 0 0,0 8 0 15,0 0 0-15,0 0 0 16,0 0 0-16,0 4 0 31,-5 4 1-31,1 8-1 16,-10 13 0-16,9-5-1 15,-4 9 1-15,0-1-3 16,0-3 1-16,4-5-7 16,1-4 1-16,4 5-9 0,4-21 0 15</inkml:trace>
          <inkml:trace contextRef="#ctx0" brushRef="#br1" timeOffset="50605.5653">-364 3973 28 0,'-9'-20'14'0,"9"40"-5"31,0-20 13-31,0 4-20 0,0 0 1 16,0 0 3-16,-4 9 0 15,-1 3-7-15,1 4 1 16,-1 9 4-16,0 3 0 16,5 5-1-16,0-1 0 0,0-3-2 15,0 3 0-15,5 1-1 16,0 4 0-16,4-1 0 15,-5 1 0-15,10-5 0 16,-5 1 0-16,-4-9 0 16,13 5 0-16,-9-9-2 0,0-7 0 15,0 3-2-15,-4-16 0 16,9-8-1-16,-1 0 1 16,-3-4-1-16,-1-5 1 0,0-3 2 15,0-4 0-15,-9 4 2 16,9-5 1-16,-9 5 1 15,0 0 0-15,0 4 0 16,-9-5 1-16,9 9-1 16,0 0 1-16,-5 4-1 31,-4 8 0-31,0 0 0 0,-5 8 1 16,10 9-1-16,-10-1 0 15,0 0-1-15,1-3 1 16,-1 11-3-16,5-16 1 0,0 13-2 15,-5-13 0-15,9-4-2 16,-4 0 1-16,9-4-1 16,-4 0 1-16,-1 0 0 15,1-8 1-15,4 4 1 16,0 0 0-16,0-8 1 0,0-4 1 16,0 4 0-16,0-4 1 15,4-1 0-15,-4 1 1 16,0 0-1-16,0 0 1 31,0 0 0-31,0 3 0 0,0 1 0 16,0 8 0-16,0 0-1 15,0 0 1-15,0 0-1 16,0 0 1-16,0 0-2 16,0 4 0-16,0 0-1 15,0 1 1-15,5-1-3 16,-1 0 0-16,5-4-2 0,-4 0 1 15,9-4-1-15,-5-9 0 0,0 1 0 16,0-8 1-16,0 4 2 16,-4-9 0-16,-1 9 2 15,1 0 1-15,-5-1 1 16,0 5 1-16,0 0-1 31,-5 4 1-31,1 0-1 16,-5 8 0-16,0 4-1 0,-1 0 0 15,-3 4-1-15,-1 8 1 32,0 13-2-32,1-1 1 15,3 1-2-15,1-5 1 16,0-8-3-16,0-3 0 0,9-5-2 16,-5-8 1-16,-4-4-1 15,9-5 1-15,0-3 1 16,-4-8 0-16,-1 0 3 15,1-5 0-15,-1 5 2 16,0 4 1-16,1-5 0 16,-1 9 1-16,1 8 0 0,-1 0 1 15,-4 0-2-15,9 4 1 0,-5 4-2 16,5 0 1-16,0 4-2 16,0 4 0-16,0 9-5 15,-9 3 0-15,9 17-11 16,0 8 0-16</inkml:trace>
        </inkml:traceGroup>
        <inkml:traceGroup>
          <inkml:annotationXML>
            <emma:emma xmlns:emma="http://www.w3.org/2003/04/emma" version="1.0">
              <emma:interpretation id="{D47ACC20-8DCD-422F-90E4-EDB1433D17A6}" emma:medium="tactile" emma:mode="ink">
                <msink:context xmlns:msink="http://schemas.microsoft.com/ink/2010/main" type="inkWord" rotatedBoundingBox="24460,13450 24844,17628 23850,17720 23466,13542"/>
              </emma:interpretation>
            </emma:emma>
          </inkml:annotationXML>
          <inkml:trace contextRef="#ctx0" brushRef="#br0" timeOffset="3136.9326">378 5534 44 0,'14'8'22'0,"31"-8"-22"0,-31-4 39 0,9 0-38 15,-5 0 0-15,23-4 1 16,-4 3 0-16,13-3-3 16,14-4 1-16,0 0 0 15,0-4 0-15,5-5-3 16,-5 9 0-16,0-4-4 31,0-4 0-31,0 7-7 0,-14 1 1 16</inkml:trace>
          <inkml:trace contextRef="#ctx0" brushRef="#br0" timeOffset="3425.3476">785 5615 46 0,'5'33'23'0,"8"11"-24"16,-13-28 40-16,14 5-38 0,-14 3 0 16,14 1-1-1,-5 7 1-15,-5 1-1 16,6 7 0-16,-1 9 1 15,-5 12 1-15,-4 0-1 16,14-4 0-16,0 0 0 16,-5 0 0-16,0 4-2 15,0-13 1-15,0-3-7 16,0-8 0-16,5-9-8 0,0-12 1 0</inkml:trace>
          <inkml:trace contextRef="#ctx0" brushRef="#br0" timeOffset="3918.7242">520 7017 59 0,'0'12'29'0,"23"9"-35"0,-14-17 52 15,0 4-45-15,0 4 0 16,0 0 0-1,-4 8 0-15,4 5-2 16,-9 3 1-16,0 9 0 16,0 8 0-16,-9 7 0 15,9 5 0-15,0 8-1 0,0 4 1 16,0-4 0-16,14 0 0 16,-1-8 0-16,10 0 0 15,5-8-1-15,4-8 1 0,0-9-1 16,9-7 0-16,-5-9-2 15,10-4 1-15,0-8-3 16,-1-16 0-16,6-12-4 16,-6-13 1-16,-8-4-7 15,4-12 0-15</inkml:trace>
          <inkml:trace contextRef="#ctx0" brushRef="#br0" timeOffset="4265.7461">492 6802 56 0,'9'4'28'0,"23"-4"-33"15,-13 0 50-15,13 0-45 16,4 8 1-16,6-12-2 15,8 4 0-15,0 4-6 0,5-4 1 16,-5 4-9-16,14 16 0 16</inkml:trace>
          <inkml:trace contextRef="#ctx0" brushRef="#br0" timeOffset="4103.1297">689 7440 62 0,'5'28'31'0,"27"1"-39"16,-19-25 59-16,10 0-53 16,0-8 1-16,-5 0-7 0,10-13 1 15,-10-11 1-15,-4-13 1 16,-23-20-12-16,-5-8 1 15</inkml:trace>
          <inkml:trace contextRef="#ctx0" brushRef="#br0" timeOffset="5119.6078">945 8313 66 0,'0'37'33'0,"0"16"-43"0,0-45 59 0,0 8-50 15,-5 17 0-15,-4 7-1 16,9 5 0-16,-9 12 1 15,0 12 1-15,4 12-3 32,1 5 0-32,-5 7-2 15,9 1 0-15,-5 3-1 16,-4-15 1-16,9-13-1 16,-5-8 1-16,-4-17-1 0,-4-11 0 15,3-17 2-15,-3-8 1 16,-1-28 0-16,0-17 1 15,14-28 1-15,0-12 0 0,0-8 1 16,14-21 1-16,0 13 0 16,9-17 1-16,13-4 0 15,5-8 0-15,0 16 1 16,10 17 1-16,-1 12 0 16,5 12 1-16,-9 20 0 15,4 17 0-15,-4 15-1 0,4 13 1 16,0 13-2-16,-9 15 1 15,5 13-4-15,-14 12 1 16,-14-5-4-16,-4 9 1 0,-14 0-2 16,-9-8 0-16,-5-4 0 15,-9-9 0-15,-9-3 1 32,0-13 1-32,0 0 1 15,0-3 1-15,5-9 2 16,-1-4 0-16,1-4 1 15,4 0 0-15,5 0 0 0,0 0 1 16,4 4 1-16,0 4 0 16,14 0 0-16,0 12 0 15,14 9 0-15,9-1 0 0,4 21-1 16,19 24 0-16,0 8-2 16,18 17 1-16,-5-4-5 15,5-5 0-15,0-8-9 16,-5-12 1-16,1-8-9 15,-19-28 0-15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2:29.243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190C1A90-39F1-4112-8C41-80A630C87662}" emma:medium="tactile" emma:mode="ink">
          <msink:context xmlns:msink="http://schemas.microsoft.com/ink/2010/main" type="inkDrawing" rotatedBoundingBox="17061,12256 22491,11927 22517,12351 17086,12680" semanticType="callout" shapeName="Other">
            <msink:sourceLink direction="to" ref="{5BFE3CC4-26C9-45E8-9B92-66CA2CABB3C5}"/>
            <msink:sourceLink direction="from" ref="{A369FAF1-A113-4C24-ABCF-D8A6965543A5}"/>
          </msink:context>
        </emma:interpretation>
      </emma:emma>
    </inkml:annotationXML>
    <inkml:trace contextRef="#ctx0" brushRef="#br0">0 175 20 0,'0'-8'10'0,"0"-9"-8"16,0 17 11-16,0 0-12 15,0 0 0-15,4-8 0 16,-4 8 0-16,0 0-1 31,0 0 0-31,0 0 2 0,-4 0 0 16,4 0 0-16,0 0 0 15,0 0 0-15,0 0 0 16,4 4 0-16,-4-4 0 0,5 0-1 16,-1 4 1-16,1 0-1 15,-1 0 0-15,6 0-1 16,-6 1 1-16,5 3-1 15,0 0 1-15,1 8-1 16,3 0 1-16,1 1-1 16,0 3 0-16,-1 0 0 0,1 1 0 15,0 3 0-15,-5 0 0 16,5 1 0-16,-1-5 0 16,1 0 0-1,0 1 1-15,0-5-1 16,-1-4 0-16,6 4 0 15,-10-8 0-15,4 1 0 16,1-1 0-16,-5 0 0 16,0-4 0-16,5 0 0 15,0-4 0-15,4-4-1 16,5 0 1-16,0 0-1 0,0-4 1 16,0 0-1-16,-1-5 1 15,1 1 0-15,0 4 0 16,0 0 0-16,-5 4 0 0,5 0 0 15,0 0 0-15,4 0 0 16,5-5 0-16,-4 9 0 16,-1 0 0-16,1 0 0 15,-1 0 0-15,1 0 0 16,4 0 1-16,9 0-2 16,-5 0 1-16,6 0 0 15,-6 0 0-15,5 0 0 16,0 9 0-16,-4-9 0 0,0 0 0 31,-5 0 0-31,0 4 1 0,0 0-1 16,0 0 0-16,4 0 0 15,1 0 1-15,-5 0-1 16,4 0 0-16,1 0 0 16,-5 0 0-16,4-4-1 15,6 0 1-15,-1 0 0 16,0 0 0-16,5 0 0 0,-5 0 0 15,0-4 0-15,0 0 0 16,-4 4 0-16,-1-4 0 16,1 0 0-16,4 4 0 0,-5-4 0 15,1 0 0-15,0 0 0 16,-1 0 1-16,1 0-1 31,-1-5 1-31,-4 9 0 16,0 0 0-16,5 0-1 15,4 0 1-15,-4-4 0 16,-1 4 0-16,1 0-1 0,-1 0 0 16,6 0 0-16,-1-4 1 15,-5-4-1-15,5 4 0 16,-4 4 0-16,0-4 1 0,-1 0-1 16,1 0 1-16,-1 0-1 15,1 0 1-15,-5 0-1 16,0-4 1-16,0 4-1 15,-5 4 1-15,10 0-1 16,-1 0 1-16,-4-4-1 16,0-1 0-16,-4 5 0 0,13-4 1 15,-9-4-1-15,9 8 0 16,-9 0 0-16,-4 0 0 0,-1-4 0 16,1 0 0-16,4 4 1 15,0-4 0-15,-5 0-1 16,5 0 1-16,0 4-1 31,0 0 1-31,0-4-1 16,0 0 1-16,0-8-1 15,5 4 0-15,-5-9 0 0,9 13 1 16,-5 4-1-16,1 0 0 16,-10-8 1-16,19 8 0 31,0-8-1-31,-10 0 1 0,1 0 0 15,-5 8 1-15,0-8-1 16,-5 8 0-16,1-5 0 16,-1 1 0-16,1 0 0 15,-6 0 1-15,1 0-2 16,0 8 0-16,0-12 0 16,0 4 1-1,-5 4-1-15,1-4 1 16,-6 4-1-16,10-4 0 15,-5 0 0-15,-4 0 1 0,4 4-1 16,1 4 0-16,8-12 0 16,-9 4 1-16,1 4-1 15,13 4 0-15,-9-8 0 16,-1-4 0-16,-3 8 0 16,4-9 1-16,-1 1-1 15,-8 8 0-15,14-8 0 0,-6 4 0 16,1 0 0-16,-4 4 0 15,-1 0 0-15,0-4 0 16,-4 4 0-16,4 0 0 16,-4-8 0-16,0 12 0 0,4-4 0 15,-4 4 0-15,-1-8 0 16,1 0 1-16,0 4-1 16,-5 0 0-16,5-8 0 15,4 8 0-15,-4 0 0 16,-1-4 1-16,1 4-1 31,0 0 0-31,-10 0 0 0,10 0 0 16,-5 4 0-16,0-4 0 15,0-8 0-15,1 8 0 0,3 0 0 16,-4 0 0-16,-4-4 0 16,9 4 0-16,-1 0 0 15,-3-4 0-15,3-1 0 16,1 1 0-16,9 4 0 15,-9 0 0-15,-1 0 0 16,1-4 0-16,0 4 0 0,-1-4 0 16,1 4 0-16,0-8 0 15,-5 4 0-15,5 8 0 16,-5-4-1-16,-5-4 1 16,10 0-1-1,-5 4 1-15,0 4-1 16,-4-8 1-16,0-4-1 15,4 4 0-15,-9-4 0 16,0 8 1-16,9 4-2 16,-5-8 1-16,6-4-1 15,-6-5 0-15,-4 13 0 16,0 0 0-16,0 0 0 0,5-8 0 16,-5 8 1-16,9-8 0 15,-9 8 0-15,4-8 1 16,6 8-1-16,-10 0 0 0,0 0 0 15,4-4 1-15,-4 4-1 16,-4 0 1-16,4 0-1 31,-5 4 0-31,0 0 1 16,1 0 0-16,4-4 0 16,-5 4 0-16,1 4 0 0,-1-8 0 15,1 4 0-15,4 9 0 16,0-9 0-16,0 4 0 15,0-4 0-15,-10 4 0 16,10 0 0-16,0-8 0 0,0 8 0 16,0 0 0-16,0-4 0 15,0 0 0-15,0 1-4 16,0-1 1-16,0 8-7 16,0 0 0-16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2:34.209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D8C0D1B2-3336-4A51-B1FE-E0911A099FFE}" emma:medium="tactile" emma:mode="ink">
          <msink:context xmlns:msink="http://schemas.microsoft.com/ink/2010/main" type="inkDrawing" rotatedBoundingBox="17156,12452 22582,12119 22595,12333 17169,12667" semanticType="underline" shapeName="Other"/>
        </emma:interpretation>
      </emma:emma>
    </inkml:annotationXML>
    <inkml:trace contextRef="#ctx0" brushRef="#br0">424 350 13 0,'0'-4'6'0,"4"4"3"15,-4 0-2-15,0 0-6 16,0 0 1-16,0 0 1 15,0 0 1-15,5-4-5 16,-5 4 1-16,0 0 3 0,0 0 0 16,4-4-1-16,1 0 0 15,4 0-1-15,-9 4 1 0,9-4-1 16,-4 0 1-16,4 0 0 16,-9 4 0-16,9-4-1 15,0 0 1-15,0-1-1 16,1 1 1-16,3 0-2 15,1 0 1-15,4 4-1 0,1 0 0 16,-1 0 0-16,0 0 1 16,5 0-1-16,0 0 1 15,0 0-1-15,0 0 0 16,-1 0 0-16,1 0 1 31,5 4-1-31,-1 0 0 0,5-4 0 16,0 0 0-16,-4 4 0 15,-1-4 0-15,5 5 0 16,5-1 1-16,-5 0-1 16,-5-4 0-16,1 0 0 15,-1 0 1-15,0 0-1 16,5 0 1-16,5-4-1 0,-5 0 0 16,0-1 0-16,5 1 0 0,-1 0 0 15,-4 0 0-15,-4 4 0 16,4-4 0-16,4 0 0 15,1 0 0-15,-1 4 0 16,1 0 0-16,-1 0 0 31,1 0 1-31,-5-4-1 16,5 0 1-16,-1 0 0 16,-4 4 0-16,-4-4-1 0,-1 0 1 15,5 0-1-15,-5 4 1 16,1 4-1-16,-1-4 1 15,1 0-1-15,4 0 0 16,-5 0 0-16,1 0 0 0,-1-8 0 16,1 12 1-16,-1-4 0 15,-4-4 0-15,0 0-1 16,4 0 1-16,1-1 0 16,-1 1 0-16,0 4-1 15,1 0 0-15,4 0 0 16,0 4 0-16,0-4 0 0,0-4 1 0,4-4-2 15,-8 8 1-15,-1 0 0 16,1 0 1-16,-1-4-1 16,1 0 0-16,-1 4 0 15,0 0 0-15,5-4 0 16,-4 4 1-16,-1 4-1 31,1-8 0-31,-1-4 0 0,-4 4 0 16,9 0 0-16,-5 8 0 15,1-8 0-15,4 0 0 16,0-4 0-16,0 12 0 16,0-4 0-16,-5 0 1 15,1-4-1-15,8 0 0 16,-8 8 0-16,-1-4 0 0,1-9 0 16,-5 9 0-16,4 0 0 15,-4 0 0-15,4-4 0 16,1 8 0-16,-1-12 0 15,1 8 0-15,-1 4 0 16,5-4 0-16,-5-4 0 16,1 4 0-1,-5 0 0-15,13 4 1 0,-4 0-1 16,0 1 1-16,0-10-1 16,0 1 1-16,-4 4 0 15,-1 4 1-15,5-4-1 16,0 0 0-16,0 0 0 15,-9 0 1-15,9-4-1 16,-5 4 1-16,-8-4-2 16,8 8 1-16,1 5 0 0,-6-5 0 15,10 0-1-15,-4-4 0 16,-1-4 0-16,1 8 1 16,-5-4-1-16,4 0 0 15,-4 0 0-15,-5-4 0 16,10 0 0-16,-5 8 1 0,4-8-1 15,0-5 0 1,15 9 0 0,3-8 1-16,-8 4-1 15,4 0 0-15,0-4 0 16,-4 4 0-16,-10-4 0 31,10-4 0-31,-10-1 0 0,10 9 1 0,-5 4-1 16,0-8 0-16,0 4 0 15,-9 0 0-15,9-4 0 16,-5 4 0-16,0-4 0 16,1 8 0-16,-1-4 0 15,5 0 0-15,-4 0-1 16,-1-4 1-16,5 8 0 0,-9-5 0 16,9 1 0-16,-5-4 0 15,-8 4 0-15,8 4 0 16,-9 0 0-16,1-4 1 15,-6 4-1-15,10 4 0 16,-4-8 0-16,-1 4 0 16,-13 0 0-1,8 0 0-15,6 0 0 16,-10-4 0-16,0 0 0 16,0 0 0-16,-9 4-1 15,0 0 1-15,0 0-1 16,0 0 1-16,5 4-1 15,-10 0 1-15,-4-8-1 16,0 4 0-16,0 4 0 0,-1-4 1 0,1-4-1 16,-4 4 1-16,8 8-1 15,-9-8 1-15,0-4 0 16,5 4 0-16,-4-4-1 16,-1 4 0-16,5 0-1 15,-5-4 1-15,0 4 0 31,1-4 0-31,-10 4-1 16,4 0 0-16,-3 0 1 0,-1-4 0 16,4 0 0-16,1 0 1 15,0 12-1-15,-5-16 1 16,9 12-1-16,-4-12 1 16,0 12 0-16,-1 0 0 15,-3-4-1-15,8-4 1 0,-4 4 0 16,-1 0 0-16,1 4 0 15,0-8 0-15,-1 4 0 16,-3 0 1-16,8 0-1 16,-4 4 0-16,-1 4 0 15,1-4 0-15,-9-4 0 16,-1 0 0-16,-4 0 0 0,9 4 0 16,-4 4 0-16,-5-8 1 0,9 0-1 15,-4 8 0-15,-5-4 0 16,-10 0 0-16,15 5 0 15,-5-5 0-15,5 0 0 16,4 0 1-16,-9-4-1 31,9 0 0-31,-5 0 0 16,1 4 0-16,0 0 0 0,-1 0 1 16,5 0-1-16,-4-4 0 15,4 0 0-15,-5 4 0 16,10 4 0-16,-5 0 0 15,-4-4 0-15,-1 0 0 16,1 0-1-16,0-4 1 0,-1 5 0 16,1 3 0-16,4-4 0 15,-5 0 0-15,-4-4 0 16,5 4 0-16,-10 4 0 16,10-4 0-16,0 0 0 15,4 0 1-15,-5 0-1 16,5 0 0-1,-4-4 0-15,4 4 0 16,-4-4 0-16,4 4 0 16,-5-4-1-16,1 4 1 0,4-4 0 15,0 9 1-15,0-5-1 16,1 4 0-16,-1-8 0 16,0 8 0-16,-5 0 0 15,1-4 0-15,4-4-1 16,0 8 1-16,-4 0 0 15,-1 1 0-15,1-5 0 0,-5-4 0 16,5 8 0-16,-1-4 0 16,1 0 0-16,-1 0 0 15,1 0 0-15,-1 0 1 16,1 0-1-16,-1-4 0 0,1 0 0 16,0 0 0-16,-1 0 0 15,1 4 0-15,-1 0 0 16,1-4 0-16,-1 4 0 15,1 0 0-15,0 0 0 16,-5 5 0-16,0-1 0 16,0-4 0-1,0 0-1-15,0 4 1 16,-5-4 0-16,5 0 0 16,-5 0 0-16,5 4 0 0,0-4 0 15,0 0 0-15,0 0 0 16,5-4 0-16,-5 0 0 15,0 0 0-15,0 4-1 16,0-4 1-16,0 0-1 16,0 0 1-16,0-4 0 15,0 4 0-15,5 0 0 16,-1 0 1-16,-4 0-1 0,0 0 0 16,-5 0 0-16,1 0 0 15,8 0 0-15,-8 0 0 16,8 0-1-16,-8 0 1 0,4 0 0 15,0 0 0-15,4 4 0 16,1 5 0-16,0-9 0 16,-1 4 0-16,1-4 0 15,-1 0 1-15,-4 0-2 16,5-4 1-16,-5 4 0 31,4 0 0-31,1-9 0 0,0 5 1 16,-1 0-1-16,-4 4 0 15,-4-4 0-15,4 4 1 0,0 0-1 16,-10 0 0-16,6 0 0 16,-5 0 0-16,4-4 0 15,1 4 0-15,-1-4 0 16,5 4 0-16,-5-4 0 16,1 4 0-16,-1 0 0 15,1 0 1-15,-1 0-1 0,0 0 0 16,1 0 0-16,4 0 0 15,-9 0 0-15,4-4 0 16,1 4 0-16,-1 0 0 31,5-4 0-31,0 0 0 0,-5 4 0 16,1-4 0-16,-1 4 0 16,5-4 0-16,0 4 0 15,9-4 0-15,1 0 0 16,3 0 0-16,1 4-1 15,4 0 1-15,1-4 0 16,-1 4 0-16,5 0 0 0,0 0 0 16,-1 0 0-16,6 0 0 15,-1 0 0-15,1 0 0 0,-1 0 0 16,5 0 0-16,-4 4 0 16,4-4 0-16,0 0 0 15,0 0 0-15,0 0 0 31,0 4 0-31,0 0 0 16,0-4 0-16,0 4-1 16,0-4 1-16,0 4-2 0,0 0 1 15,4 0-3-15,5 0 1 16,0 4-2-16,1-4 1 16,-1 4-1-16,0 0 1 15,0 5 1-15,5-5 0 0,4-4 1 16,5 4 1-16,-5-4 0 15,0-4 1-15,5 4 1 16,-4-4 0-16,-1-4 1 16,0 0 0-16,0 0 1 15,1 0 0-15,-6 0-1 16,1 0 1-16,0 0-1 0,-5 0 0 16,0-5-2-16,0 9 1 15,0-4-1-15,5 0 1 0,-5 4-2 16,0-4 1-16,1 4 0 15,-1 0 1-15,0-4-1 16,-9 4 0-16,9 0 0 31,-4-4 1-31,-5 4-1 16,0 0 1-16,0 0 0 16,4-4 0-16,-4 4-1 15,0 0 0-15,0 0 0 0,0 0 1 16,5-4-1-16,-5 4 1 15,0 0-1-15,0-8 1 16,0 8-1-16,0-8 1 0,0 8-1 16,0-8 0-16,0 4 0 15,-5-5 1-15,1 5-1 16,-6-4 0-16,6 0 0 16,-1 4 0-16,-4 0 0 15,-5 4 1-15,5-4-1 16,5 4 0-1,-5-4 0-15,4 8 0 16,0 0 0-16,1-4 0 16,4 4 0-16,0 0 1 15,0 8-1-15,0-4 0 0,0 5 0 16,0-5 1-16,4 4-1 16,6-4 0-16,-10 0 0 15,4 0 0-15,-4-4 0 16,0 0 1-16,0 5-1 15,5-5 0-15,-5-4-1 16,0 0 0-16,-5-4-1 0,5-9 1 16,-4 5-1-16,-1 0 1 15,5-4 0-15,0 0 0 16,0 4 1-16,0 0 0 0,0-1 1 16,9 5 0-16,-9 4 0 15,5-8 0-15,4 0 0 16,5 4 0-16,-5 4-1 15,4 0 1-15,1 4-1 16,0 0 0-16,0 0 0 31,-1 4 1-31,1 0-1 0,0 1 1 16,-1 3-1-16,1 0 1 16,0 0-1-16,0 0 1 15,-1 5-1-15,1-5 1 0,0-4-1 16,-5 0 0-16,0 0 0 15,0-4 0-15,0 0 0 16,0 0 0-16,1 0-2 16,-1 1 0-16,0-1-10 15,5 0 1-15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05.778"/>
    </inkml:context>
    <inkml:brush xml:id="br0">
      <inkml:brushProperty name="width" value="0.15875" units="cm"/>
      <inkml:brushProperty name="height" value="0.15875" units="cm"/>
      <inkml:brushProperty name="color" value="#0F243E"/>
      <inkml:brushProperty name="fitToCurve" value="1"/>
    </inkml:brush>
  </inkml:definitions>
  <inkml:traceGroup>
    <inkml:annotationXML>
      <emma:emma xmlns:emma="http://www.w3.org/2003/04/emma" version="1.0">
        <emma:interpretation id="{BB2EC166-3DEB-4831-9531-9F8D16AEE8E3}" emma:medium="tactile" emma:mode="ink">
          <msink:context xmlns:msink="http://schemas.microsoft.com/ink/2010/main" type="writingRegion" rotatedBoundingBox="14409,13837 12001,14065 11909,13093 14317,12866"/>
        </emma:interpretation>
      </emma:emma>
    </inkml:annotationXML>
    <inkml:traceGroup>
      <inkml:annotationXML>
        <emma:emma xmlns:emma="http://www.w3.org/2003/04/emma" version="1.0">
          <emma:interpretation id="{CFD80513-D445-4980-9956-72E2D20D1E3E}" emma:medium="tactile" emma:mode="ink">
            <msink:context xmlns:msink="http://schemas.microsoft.com/ink/2010/main" type="paragraph" rotatedBoundingBox="14409,13837 12001,14065 11909,13093 14317,12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9068A2-FD65-4CB7-8171-158362B93E73}" emma:medium="tactile" emma:mode="ink">
              <msink:context xmlns:msink="http://schemas.microsoft.com/ink/2010/main" type="line" rotatedBoundingBox="14409,13837 12001,14065 11909,13093 14317,12866"/>
            </emma:interpretation>
          </emma:emma>
        </inkml:annotationXML>
        <inkml:traceGroup>
          <inkml:annotationXML>
            <emma:emma xmlns:emma="http://www.w3.org/2003/04/emma" version="1.0">
              <emma:interpretation id="{A1F35AF0-7157-45DA-83D2-717EA0B11CBB}" emma:medium="tactile" emma:mode="ink">
                <msink:context xmlns:msink="http://schemas.microsoft.com/ink/2010/main" type="inkWord" rotatedBoundingBox="14406,13802 14044,13836 13983,13192 14345,13158"/>
              </emma:interpretation>
            </emma:emma>
          </inkml:annotationXML>
          <inkml:trace contextRef="#ctx0" brushRef="#br0">732-3553 35 0,'-18'8'17'0,"-1"-20"-25"0,15 8 33 16,-5-4-30-16,-1 0 0 0,-3 0-3 15,-6 0 1-15,1-5 9 16,0 1 1-16,0 4-5 15,-1 0 0-15,6 4 4 16,-1 0 0-16,0 4 3 16,0-4 0-16,5 4 0 15,0 4 1-15,5 0-2 0,-6 0 1 0,6 4-2 16,-5 0 1-16,4 0-2 16,1-4 1-16,-1 4-1 15,0 1 1-15,1-5-1 16,-1 0 1-16,1 0-1 15,-1 0 1-15,1 4 0 32,-1 0 0-32,0-4-1 0,1 4 1 15,4 0-1-15,0 1 1 16,0 7-1-16,4-4 0 16,6 4-1-16,-1 5 0 15,4-1-1-15,6 4 1 16,-1 1-1-16,5-1 0 15,0-4-1-15,0-3 1 0,-1 7 0 16,1-8 0-16,0 0 0 16,-5 1 0-16,-4-9 0 15,0 4 0-15,0 0 0 16,-5-4 0-16,0 1-1 16,-5-5 1-16,-4 4 0 15,0-4 0 1,-4 0-1-16,-1 4 1 0,-4 0 0 15,0 4 0-15,-5-4 0 16,1 5 0-16,-1 7-1 16,-4-8 1-16,-1 0 0 15,1 5 0-15,4-1 0 16,-4-4 0-16,4 0 0 16,1 4 0-16,3-7 0 0,-3 3 0 15,4-8-1-15,-1 0 1 16,1-4-1-16,0 4 0 15,5-12 0-15,-6 0 1 16,6-9-1-16,-1-3 0 16,-4 0 0-16,0 0 0 15,4-13 0-15,-4-8 1 0,5 5-1 16,-1-1 1-16,1 1 0 16,4-1 0-16,0 0 0 15,0 9 1-15,0 0 0 16,0 3 0-16,0 5 0 15,0 4 1-15,0 3 0 16,0 1 0 0,0 12 0-16,0 0 0 0,0 0 1 15,4 4 0-15,1 8-1 16,4 1 0-16,0 7 0 16,0 13 1-16,0 3-2 15,-4 5 1-15,4-5-2 16,-4 1 1-16,-1-5-1 15,-4-3 0-15,5-9-2 0,-5 0 1 16,0-11-2-16,0-1 1 16,0-8-1-16,0 0 0 15,4-17 0-15,1 5 0 16,-1-12 0-16,-4-9 1 16,0 1 1-16,0-5 1 15,5 5 0 1,-5 3 0-16,5 5 1 15,-5 8 1-15,4-1-1 16,1 5 1-16,4 8 0 16,0 0 0-16,5 4-1 15,-1 12 1-15,6 9-1 16,-6 3 0-16,6 0 0 16,-6 1 0-16,1-5-2 0,0 0 1 15,-5 1-2-15,0-5 1 0,0-8-2 16,0 0 1-16,-4-12-1 15,0-4 0-15,-1-4 1 16,1-4 1-16,-10-5 1 16,1-7 0-16,-1 3 1 15,0 5 0-15,-4 0 0 16,0 4 1-16,0 3-3 0,0 5 1 16,0 0-6-16,0 4 1 15,-5 16-11-15,0 13 1 16</inkml:trace>
        </inkml:traceGroup>
        <inkml:traceGroup>
          <inkml:annotationXML>
            <emma:emma xmlns:emma="http://www.w3.org/2003/04/emma" version="1.0">
              <emma:interpretation id="{476B1586-446A-4B4C-A314-E3BEFB125FEB}" emma:medium="tactile" emma:mode="ink">
                <msink:context xmlns:msink="http://schemas.microsoft.com/ink/2010/main" type="inkWord" rotatedBoundingBox="12829,13987 12001,14065 11909,13093 12737,13015">
                  <msink:destinationLink direction="with" ref="{6D9E6616-ECCD-406F-BE28-1E7CF74498B9}"/>
                </msink:context>
              </emma:interpretation>
            </emma:emma>
          </inkml:annotationXML>
          <inkml:trace contextRef="#ctx0" brushRef="#br0" timeOffset="767.4272">-1357-3752 30 0,'-10'-12'15'0,"29"20"-3"15,-19-4 13-15,0-4-22 16,0 0 1-16,0 8 1 16,0 8 1-16,-5-3-8 15,1 3 0-15,-1 8 4 0,0 9 1 0,-4 3-3 16,0 1 0-16,0 8-1 16,-5 3 0-16,-4 5-1 15,-5 4 0-15,0 0 0 16,-4 8 1-16,-1-16-1 15,1 0 1-15,4-1-1 32,0-11 1-32,5-5 0 0,4-3 0 15,5-5 0-15,9-3 0 16,5-5 0-16,8 0 1 16,10-4-1-16,5 0 1 15,4-3 0-15,4-1 0 16,10 0 1-16,4 0 0 15,5 0 0-15,5-4 0 0,-1 0 0 16,-4-4 0-16,0 4-1 16,4-4 1-16,-9 0 0 15,1 0 0-15,-10 4 0 16,-5 0 0-16,-8-4 0 16,-5 0 0-16,-5 0 0 15,-4 0 0 1,-5 0-3-16,-9 0 0 0,-5-4-5 15,-4-4 1-15,-5-8-6 16,-4-17 0-16</inkml:trace>
          <inkml:trace contextRef="#ctx0" brushRef="#br0" timeOffset="1805.7065">-1175-3602 37 0,'-9'-4'18'0,"0"0"-15"0,9 4 31 15,-9 0-31-15,0 4 1 16,-5 4 1-16,0 1 1 16,-4 3-7-16,0 4 0 15,4 4 5-15,0 1 0 0,1 11-2 16,4 5 1-16,9 12-2 16,4-1 1-16,10 9-1 15,-5 8 1-15,5-12-2 16,-1 4 1-16,-3-8-2 15,-1-9 0-15,0-7-2 32,0-9 0-32,0-8-3 0,0-7 1 0,-9-9-2 15,9-9 1-15,1-7 0 16,-6-8 0-16,1-9 2 16,-1-3 1-16,1-9 2 15,-5 4 1-15,0 9 2 16,0-1 0-16,0 9 2 15,-5 8 0-15,5-1 1 0,-4 5 1 16,4 16-2-16,4 4 1 16,-4 13-2-16,0 7 1 15,9 5-3-15,1-1 1 16,-6 9-2-16,1-4 0 16,4-5-2-16,-5-8 1 15,1-11-3 1,4 3 0-16,-4-4-2 15,-5-8 1-15,-5-12-2 16,5-4 1-16,-4-9 0 16,-6-7 0-16,-3 4 2 15,-6-13 1-15,1 5 3 16,0 3 0-16,0-3 2 16,-1 7 1-16,-4 9 1 0,5 0 1 0,0 3 1 15,4 9 1 1,-4 25-2-1,0 3 0-15,-1 5-2 16,5 3 0-16,1 1-1 16,4-5 0-16,-1-4-2 15,6-3 0-15,-1-1-1 0,5-16 1 32,0 4-1-32,5-8 0 15,-1-4 0-15,6-4 1 16,-6-8-1-16,1 0 1 15,-5-1 1-15,0-3 0 16,0 0-1-16,0 3 1 16,-5 1 0-16,1 12 1 0,-6 4-1 15,1 8 0-15,0-4 0 16,0 4 0-16,0 9-1 16,4 3 1-16,5-4-3 15,5 1 1-15,-1-9-2 16,6 0 0-16,3-4-1 15,1-8 1-15,9 0-1 0,0-4 1 0,4-5 0 16,-8-3 0-16,-1-8 2 16,-4 3 0-16,-5 1 2 15,-5 8 0-15,-4 0 2 16,-4 4 0-16,-1 8 0 16,-9 4 1-16,1 0 0 31,-6 12 0-31,6 0-1 0,-1 0 0 15,0 9-2-15,0-13 0 16,1 4-4-16,4 1 1 16,-1-5-8-16,6-8 0 15,-1-12-5-15,1-13 1 16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24.545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D142844D-E826-490B-BE28-993815DA1E53}" emma:medium="tactile" emma:mode="ink">
          <msink:context xmlns:msink="http://schemas.microsoft.com/ink/2010/main" type="writingRegion" rotatedBoundingBox="16993,8784 16235,11448 15290,11180 16048,8515"/>
        </emma:interpretation>
      </emma:emma>
    </inkml:annotationXML>
    <inkml:traceGroup>
      <inkml:annotationXML>
        <emma:emma xmlns:emma="http://www.w3.org/2003/04/emma" version="1.0">
          <emma:interpretation id="{D2F8A67A-170E-4986-8C7A-A585182585C7}" emma:medium="tactile" emma:mode="ink">
            <msink:context xmlns:msink="http://schemas.microsoft.com/ink/2010/main" type="paragraph" rotatedBoundingBox="16993,8784 16235,11448 15290,11180 16048,85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53EBDD-55B8-4FEB-B7A3-0BA4E430CFEE}" emma:medium="tactile" emma:mode="ink">
              <msink:context xmlns:msink="http://schemas.microsoft.com/ink/2010/main" type="line" rotatedBoundingBox="16993,8784 16235,11448 15290,11180 16048,8515"/>
            </emma:interpretation>
          </emma:emma>
        </inkml:annotationXML>
        <inkml:traceGroup>
          <inkml:annotationXML>
            <emma:emma xmlns:emma="http://www.w3.org/2003/04/emma" version="1.0">
              <emma:interpretation id="{1E67957A-6FDA-48E2-9393-198FDFB1B3CC}" emma:medium="tactile" emma:mode="ink">
                <msink:context xmlns:msink="http://schemas.microsoft.com/ink/2010/main" type="inkWord" rotatedBoundingBox="16668,8692 16415,9583 15858,9425 16112,8534">
                  <msink:destinationLink direction="with" ref="{19B8D9FB-CCE7-4309-8805-89463FC27D3C}"/>
                </msink:context>
              </emma:interpretation>
            </emma:emma>
          </inkml:annotationXML>
          <inkml:trace contextRef="#ctx0" brushRef="#br0">2666-7970 24 0,'-14'8'12'0,"0"-8"-6"15,14 0 15-15,-4 0-17 16,-1 0 1-16,1 4 2 15,-5 0 1-15,-1-4-10 16,1 4 0-16,5 0 7 16,-1 0 0-1,1 4-3-15,-1 0 0 16,0 0-1-16,5 1 1 0,0-1-1 16,0 4 0-16,0 0-1 15,5 4 1-15,4 1-1 16,5-5 0-16,4 4 0 15,5 0 0-15,0 5-1 16,4-1 1-16,1 0 0 16,-1 1 0-16,1-5 0 0,-1 0 0 15,-9 0 0-15,1 1 0 16,-6-5 0-16,6 4 0 16,-15-8 0-16,1-4 0 15,-5 4 1-15,-5 5 0 16,-4-5-1-16,-5 4 0 0,-4 0 0 31,0 4 1-31,-5 5-1 16,-9 3 0-16,4 0-1 15,1 1 0-15,0-9 0 16,-1 12 1-16,5-11-1 16,0 7 0-16,1-4-1 15,-1-7 1-15,4-9-2 0,1 0 1 16,-5-4-1-16,0-8 1 0,5-1-1 15,0-3 0-15,4-8 1 16,5-13 0-16,4 5 1 16,5-17 0-16,5-8 0 15,4-3 1-15,0-5 0 16,5 4 0-16,0 4 1 16,-1 0 0-16,-3 12-1 0,-1 9 1 15,0-1 0-15,-5 5 0 16,1 4 0-16,0 3 0 15,-5 1-1-15,0 8 1 16,0-5-1-16,0-3 0 16,-10-4 0-1,6-1 0-15,-1-3 1 16,5 0 0-16,-4-1 0 16,-1 1 0-16,5 7 0 15,-4 1 1-15,4 12 1 16,0-4 0-16,0 4-1 15,0 8 1-15,0 8-1 16,9 4 0-16,0 0-1 0,0 8 1 16,0 5-2-16,0 7 1 0,0 9-1 15,1-9 1-15,-6 5-2 16,1-5 0-16,-1 1-1 16,1 0 1-16,-1-5-2 15,1-4 1-15,0-7-1 31,-5-1 0-31,0-4 0 16,0-8 0-16,0-4 1 0,-5-4 0 16,0-8 1-16,1-4 0 15,-1-1 1-15,5-3 1 16,0-4 0-16,0-5 0 16,5 5 1-16,-5 3 0 15,4 5-1-15,1 0 1 0,0 8-1 16,4-4 0-16,4 4-1 15,1 3 1-15,4 5-1 16,5 5 1 0,23 3-1-1,-5 0 0-15,14 8 0 16,-14-8 0-16,-4 0 0 0,-5 4 0 0,-5-3 1 16,-4-1 0-16,-5-4 1 15,-9 0 0-15,1-4 0 16,-6 4 0-16,1 0 0 15,-10 4 0-15,-4 0-2 16,-5 4 1-16,-4 5-1 31,4 3 1-31,-4 4-1 0,0 5 0 16,-1 7 0-16,1-3 0 16,0 4 0-16,0 3 0 15,4-7-1-15,0-1 1 16,0-3-1-16,5-5 1 15,-4-4-1-15,3 1 1 16,1-5-2-16,5-4 0 0,-1 0 1 16,1 0 0-16,-1-7-1 15,5 3 1-15,0 0-1 16,-5-4 0-16,5 0 0 16,0 0 1-16,0-12-1 15,0 8 0-15,5-16 0 16,0-9 0-1,-1 1 0-15,1-9 1 0,-1 1 0 16,1-1 1-16,-5 5 0 16,4 3 0-16,-4 5 0 15,0 4 1-15,0 0 0 16,-4 12 1-16,-5 4 0 16,-5 4 0-16,0 20 0 15,-4 0 0-15,4 9-1 0,-4-5 0 16,4 9-1-16,1-5 1 15,-1 1-2-15,5-9 1 16,0 1-2-16,4-13 1 16,5-8-1-16,0-4 0 15,9-8 0-15,0-17 1 16,0-3 0-16,1-9 0 0,3 1 1 16,1-1 0-16,0 1 1 15,-5 3 1-15,0 9 1 16,-4-5 0-16,-1 13 1 15,1 4 0-15,-1 0-1 16,-4 12 0-16,0 0 0 16,-4 8 0-1,-1 4-2-15,1 0 0 0,-1 13-2 16,0-1 1-16,1-8-2 16,4-4 0-16,4 5-1 15,1-9 1-15,4 0-1 16,5-12 0-16,0-8 0 15,4 0 0-15,5-9 2 16,0-3 0-16,-5-9 1 0,-4 5 1 16,-1-9 1-16,1 17 0 15,-5 4 1-15,-4 4 0 16,-5 3 1-16,-5 9 0 16,1 4-1-16,-6 9 0 15,-3 3-1-15,4 4 0 16,-1 1-2-1,1-1 1-15,0 4-2 16,0-12 1-16,4 1-2 16,1 3 0-16,-1-8-2 15,1-8 1-15,-5-4-1 16,9 4 0-16,0-8 1 16,0-8 0-16,0-1 1 15,0 1 0-15,-5 0 2 0,0 4 0 0,-4 3 0 16,0 5 1-16,0 4 0 15,-5 9 0-15,1 3 0 16,-6 0 0-16,6 0 0 16,-1 8 0-16,0-3-1 15,5 7 1-15,0 0-2 16,4-11 1-16,1-1-1 0,4-12 0 16,0 4 0-16,4-12 0 15,5 0-1-15,1-5 1 16,-1 1 0-16,4-4 1 15,-3-4 0-15,-1-1 1 16,0 5 0-16,-5 0 1 31,1 4 0-31,-5 4 1 0,-5 8-1 16,1 4 1-16,-1 4-1 16,-4 4 1-16,5 4-2 15,-1 0 0-15,5-3-3 16,0 3 0-16,5-8-2 15,-1-4 1-15,5-4-1 16,0-4 1-16,1-4 0 0,-1-8 1 0,0 3 1 16,0-3 1-16,-4 0 1 15,-1 0 0-15,-4-1 1 16,0 1 1-16,0 4 0 16,-4 0 0-16,-1 4 0 15,-4 4 0-15,0 4-1 31,0 0 0-31,-1 0-1 0,1 4 0 16,5 0-1-16,-1 0 0 16,1 0 0-16,4 0 0 15,0 0-1-15,4 0 1 16,5-4 0-16,0 0 0 16,5 0 0-16,0-4 0 15,0-4-2-15,-1 0 0 0,1 0 0 16,4-1 0-16,-9 1-1 15,1 4 1-15,-1 0-1 16,0 0 1-16,-5 4 1 16,6 0 0-16,-1 0 0 15,0 0 1-15,0 0-1 16,-9 0 0-16,0 0 0 0,5 0 1 0,-5 0 0 16,0 0 0-16,0 0 0 15,0 0 0-15,0 0 1 16,0-8 0-16,0 4 0 15,-5-4 0-15,-4 4 1 16,-5 0 1-16,-4 4 0 31,-5 0 0-31,-9 8-1 16,0 4 1-16,0 4-1 0,5 9 0 16,-5 3-2-16,0 9 1 15,-5 7-1-15,0 9 1 16,1 0-1-16,8-4 0 15,6-9 0-15,-6 1 0 16,10-12-1-16,4 3 0 0,5-12 0 16,4-7 1-16,5-9-2 15,5-4 1-15,4-8-1 16,5-9 0-16,0 1 0 16,-1-4 1-16,1-1-2 15,0-3 1-15,-1 0-2 16,1-5 0-1,0 9-6-15,0 0 0 16,-1-5-1-16,1-7 0 0</inkml:trace>
        </inkml:traceGroup>
        <inkml:traceGroup>
          <inkml:annotationXML>
            <emma:emma xmlns:emma="http://www.w3.org/2003/04/emma" version="1.0">
              <emma:interpretation id="{A369FAF1-A113-4C24-ABCF-D8A6965543A5}" emma:medium="tactile" emma:mode="ink">
                <msink:context xmlns:msink="http://schemas.microsoft.com/ink/2010/main" type="inkWord" rotatedBoundingBox="16464,10646 16235,11448 15290,11180 15518,10377">
                  <msink:destinationLink direction="from" ref="{190C1A90-39F1-4112-8C41-80A630C87662}"/>
                  <msink:destinationLink direction="from" ref="{D951E6FE-DB16-4FFE-88BB-DDB4A8894ED0}"/>
                </msink:context>
              </emma:interpretation>
            </emma:emma>
          </inkml:annotationXML>
          <inkml:trace contextRef="#ctx0" brushRef="#br1" timeOffset="198016.3573">2040-6406 27 0,'-10'8'13'0,"10"-4"1"15,0-4 11-15,0 4-23 16,0-4 1-16,0 5 1 15,0-1 1-15,0 4-7 16,0 0 1-16,0 8 3 16,-4-4 0-16,-5 5-1 15,-1 7 0-15,-3 13-1 0,-1 7 0 16,-4 1-1-16,-5 8 1 16,0 4 0-16,0 0 0 15,0-5-1-15,0 1 1 16,1-8 0-1,3 4 0-15,-4-13 0 16,5-3 0-16,4-5 0 16,1-3 1-16,4-5-1 15,4-8 0-15,0-4 0 16,1 0 1-16,8-4-1 16,1-4 0-16,0-4-1 15,8-4 1-15,1 0 0 0,4 0 0 16,1-4 0-16,3 4 0 0,6 0 0 15,-1-1 0-15,5 1-1 16,5 4 1-16,-1 0 0 16,6 0 0-16,3 0 0 15,6 0 0-15,8 0 0 16,-4 0 0-16,-5 0 0 16,1-4 0-16,-1 0 0 0,-4-1 0 15,-5-3 0-15,0-4 0 16,0 4-1-16,0 0 1 15,0-5 0-15,-4 1 0 16,-5 0 0-16,-5 0 0 31,-8 3-2-31,-6 1 1 0,-4-4-4 16,-9 0 1-16,-9-1-2 16,-9-7 0-16,-5 4-1 15,-4-1 1-15,-14 5 2 16,-5-4 0-16,-4-1 5 15,-5-3 0-15,0 0 4 16,0-9 0-16,0 1 2 0,5 3 1 0,0-7-1 16,-1 7 1-16,6-3-3 15,-1 3 1-15,9 5-2 16,5 4 1-16,5 3-3 16,4 5 1-16,5 4-2 15,4 4 1-15,5 8-2 31,4 4 1-31,10 4-1 0,4 5 0 16,9 7 0-16,5 4 0 16,9 9 0-16,5 0 0 15,-1 7 0-15,15-3 0 16,-6-5 0-16,1 1 0 16,0-9 0-16,-10 5 0 15,1-17 0-15,-10 5 0 0,-4-9-1 16,-5 0 1-16,-8-4 0 15,-1-8 0-15,-9 0-1 16,-9-12 1-16,-10 0-1 16,-17-9 1-16,-1 1-1 15,-4-12 1-15,0 3-1 16,-5-12 1-16,0 5 0 0,-4 3 0 0,9-3-1 16,4 7 1-16,5 1 0 15,5 3 0-15,4 5-1 16,5 0 1-16,-1 4 0 15,6 3 0-15,4 5-1 16,4 0 1-16,5 8-1 31,9 4 1-31,9 8-1 16,10 5 1-16,4 3 0 0,4 12 0 16,1 1-1-16,13 4 1 15,1 7 0-15,-6-11 0 16,-8-5 0-16,0-3 0 15,-10-5 0-15,-4-4 0 16,-9-4 0-16,-5-8 1 0,-9 1-2 16,-9-5 1-16,-10 0 0 15,-4-5 0-15,-4-7 0 16,-5 8 0-16,-5 0 0 16,1 4 0-16,-5 0-1 15,9 4 1-15,4 4-1 16,1 5 1-1,4 3-1-15,5-4 1 16,4 4-1-16,5 5 0 0,4-9-1 16,5 0 1-16,9-4 0 15,5 0 0-15,4-4 0 16,10 0 1-16,-1 0 0 16,1-4 0-16,-1-4 1 15,14-4 0-15,-9 4 0 0,0 0 0 16,-9 4 0-16,-5-4 0 15,-4 0 0-15,0 8 0 16,-10 0-1-16,-13 12 0 16,0 1 0-16,-5 3 0 15,1-4-1-15,-6 4 1 16,6 1-1-16,-1-5 0 0,5 4 1 16,0-7 0-16,4-1 0 15,5-8 0-15,5 0 0 16,4-8 0-16,9 0 0 15,5-4 1-15,4-5-1 16,1 5 1-16,-1-12-1 31,-4 4 0-31,0 4 0 0,-5 3 1 0,-4 1 0 16,-5 0 0-16,-9 8 0 16,0 0 0-16,-4-4 0 15,-6 4 1-15,1 4-1 16,-14 0 1-16,5 8-2 15,-9-3 1-15,4-1-1 16,5 0 0-16,4-4-1 0,5 0 0 31,18-4 0-31,5 0 1 16,4-4-1-16,0-4 1 16,-4 4 0-16,0 4 0 15,-10 0 0-15,5 4 0 16,-9-4-3-1,-4 0 1-15,-10 0-6 16,-9 4 0-16,-9 12-6 16,-14-4 0-16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4:03.124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CC60796-14AD-4F39-B1E1-8E261FA5F6E0}" emma:medium="tactile" emma:mode="ink">
          <msink:context xmlns:msink="http://schemas.microsoft.com/ink/2010/main" type="inkDrawing" rotatedBoundingBox="8295,5325 9820,5021 9847,5162 8323,5465" semanticType="callout" shapeName="Other">
            <msink:sourceLink direction="with" ref="{CCBA91A4-C46B-474B-A394-2C699C53E924}"/>
          </msink:context>
        </emma:interpretation>
      </emma:emma>
    </inkml:annotationXML>
    <inkml:trace contextRef="#ctx0" brushRef="#br0">-2 338 27 0,'0'4'13'0,"22"-8"-3"0,-12 4 13 15,-1 4-22-15,4 0 1 16,6 0 0-16,-6 0 1 16,19-4-4-16,10 0 0 15,3-4 2-15,10 4 1 16,18-4-2-16,0 0 1 0,10-5-1 16,-1 1 0-16,5-4 0 15,4-4 0-15,-4 0 0 16,0-1 0-16,0-3 0 15,-9-4 1-15,-5 3-1 16,-9 1 0-16,-9-8 0 31,-10 11 1-31,-8-3-1 0,-5 4 0 16,-5 0-1-16,-4-1 0 16,-4 1-5-16,-1 0 0 0,0-1-5 15,0 1 1-15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4:03.594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0298EC2-D2D0-463F-BE22-DB6D9924DDC7}" emma:medium="tactile" emma:mode="ink">
          <msink:context xmlns:msink="http://schemas.microsoft.com/ink/2010/main" type="writingRegion" rotatedBoundingBox="8974,5304 20907,5286 20908,6303 8975,6322"/>
        </emma:interpretation>
      </emma:emma>
    </inkml:annotationXML>
    <inkml:traceGroup>
      <inkml:annotationXML>
        <emma:emma xmlns:emma="http://www.w3.org/2003/04/emma" version="1.0">
          <emma:interpretation id="{E8B5A2F6-1AA3-4CF6-84AA-8E4882D454CA}" emma:medium="tactile" emma:mode="ink">
            <msink:context xmlns:msink="http://schemas.microsoft.com/ink/2010/main" type="paragraph" rotatedBoundingBox="8974,5304 20907,5286 20908,6303 8975,6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49BC9D-AA0D-451F-81ED-F61DDB438BA4}" emma:medium="tactile" emma:mode="ink">
              <msink:context xmlns:msink="http://schemas.microsoft.com/ink/2010/main" type="line" rotatedBoundingBox="8974,5304 20907,5286 20908,6303 8975,6322"/>
            </emma:interpretation>
          </emma:emma>
        </inkml:annotationXML>
        <inkml:traceGroup>
          <inkml:annotationXML>
            <emma:emma xmlns:emma="http://www.w3.org/2003/04/emma" version="1.0">
              <emma:interpretation id="{CCBA91A4-C46B-474B-A394-2C699C53E924}" emma:medium="tactile" emma:mode="ink">
                <msink:context xmlns:msink="http://schemas.microsoft.com/ink/2010/main" type="inkWord" rotatedBoundingBox="8974,5310 13011,5303 13013,6315 8975,6322">
                  <msink:destinationLink direction="with" ref="{8CC60796-14AD-4F39-B1E1-8E261FA5F6E0}"/>
                </msink:context>
              </emma:interpretation>
            </emma:emma>
          </inkml:annotationXML>
          <inkml:trace contextRef="#ctx0" brushRef="#br0">269-2 43 0,'5'29'21'0,"-10"-45"-26"16,5 7 39-16,0 9-34 15,0 0 1-15,0 4 0 16,0 1 0-16,0 7-2 16,0 0 1-16,0 13 0 15,0-1 1-15,5 13-1 0,0-1 0 16,4 5-1-16,-5 8 1 15,1-8 0-15,4-4 0 0,-4-1 0 16,-1-3 1-16,1-4 0 16,-1-5 0-16,-4-3 0 15,-4-1 1-15,-1-8-1 16,-4-4 1-16,-5-4-1 16,-4-4 1-16,0-4-2 15,-1-4 1-15,1-4-3 0,-5 8 1 16,0 0-3-16,1-4 0 15,-10-1-3-15,-5 5 0 16,5 4-6-16,5-4 1 31,13 0 0-31,5-4 1 0</inkml:trace>
          <inkml:trace contextRef="#ctx0" brushRef="#br0" timeOffset="631.6267">882 174 46 0,'-14'12'23'0,"1"-32"-27"16,8 16 51-16,0 8-47 16,-4 0 1-16,-4 0-1 0,-10 0 1 15,-5 0-2-15,-4 4 1 16,0 0 0-16,0 9 0 16,-4-5 0-16,-5 0 0 15,4 4-1-15,5 5 1 0,5-1-1 16,8 5 1-16,1-1-1 15,4-3 1-15,5 3-2 16,14 0 0-16,8 1-1 16,10-1 1-16,5-3-1 15,8-9 0-15,15-4 0 16,-6-8 1-16,1-8 0 0,4 0 1 16,1-12 0-16,-6-1 1 15,-8-7 0-15,-1-5 0 0,-4 0 0 16,-9-3 0-16,-9-1 1 15,-5 4 1-15,-4 1 0 16,-10 3 1-16,-4 5-1 31,-9 3 1-15,-28 17-1 0,5 0 0-16,4 8-3 0,5 4 0 15,5 4-5-15,4-7 0 16,9 3-7-16,10-4 1 15,13-4-1-15,9-8 1 16</inkml:trace>
          <inkml:trace contextRef="#ctx0" brushRef="#br0" timeOffset="1032.052">1294-75 44 0,'0'16'22'0,"-14"5"-26"0,14-13 48 0,-9 8-42 16,0-4 0-16,4 13 1 16,-4 3 1-16,-5 1-5 15,5 12 0-15,-5-9 2 16,5 1 1-16,0 4-2 16,4-1 1-16,1 1-3 15,4-4 1-15,4-5-2 16,1-7 1-16,4-5-2 0,5-4 1 15,4-8-1-15,5-12 1 16,4-8 0-16,5-4 1 16,5-5 0-16,-5-12 1 15,0 5 0-15,-5 3 1 16,-8 1 0-16,-6-5 0 0,1 13 1 16,-5-1 1-16,0 9 0 15,-4 0 0-15,-5 12 0 16,5 4 1-16,-5 4-1 15,4 8 0-15,-4 9-1 16,5-1 0-16,-5 9-1 31,0-1 0-31,4 5-1 0,1 0 0 16,-1-4-4-16,1-9 1 0,4 0-7 16,-4-7 0-16,-1-5-2 15,5-12 1-15</inkml:trace>
          <inkml:trace contextRef="#ctx0" brushRef="#br0" timeOffset="1369.8952">1792 108 49 0,'0'5'24'0,"9"11"-31"0,-4-12 49 16,-5 4-42-16,4 4 1 15,-4 9 0-15,5 3 0 16,-1 5-1-1,1 8 0-15,-1 3 0 16,1-7 1-16,-5 0-3 16,0-9 1-16,0-4-2 15,0-3 1-15,0-9-1 16,0-4 1-16,0-4 0 16,9-24 0-16,14-9 3 15,0-8 1-15,9 0 1 0,4-8 0 16,1-4 1-16,-5 8 0 0,0 17 0 15,-14-9 0-15,1 17-4 16,-1 8 0-16,-9-1-7 16,-4 21 1-16,-5 5-10 15,0 11 1-15</inkml:trace>
          <inkml:trace contextRef="#ctx0" brushRef="#br0" timeOffset="1801.6425">2258 174 46 0,'0'-8'23'0,"9"12"-22"0,-4 0 36 0,0 4-36 16,-1 4 1-16,-4 0 1 16,0 9 0-16,0 11-4 15,0 5 0-15,0 4 2 16,-4 4 0-16,4 0-2 15,-5-4 0-15,5-1-2 16,-5-11 1-16,5-9-1 0,0-3 0 16,0-9 0-16,5-16 0 0,4-9 1 15,0-3 0-15,5-13 2 16,4-8 0-16,1-3 1 16,3-1 1-16,1 0 1 15,-4 4 0-15,-1 8-1 31,0 5 1-31,0 3-1 16,1 9 1-16,-6 12-2 0,1 0 1 16,4 4-1-16,10 8 0 15,8 4 0-15,-4 0 0 16,10 9-1-16,3 7 1 16,-4 1-3-16,-9 4 0 15,-4-1-7-15,-5 1 1 0,-5 0-7 16,0-5 0-16</inkml:trace>
          <inkml:trace contextRef="#ctx0" brushRef="#br0" timeOffset="2233.8663">3589 64 58 0,'9'-17'29'0,"-37"21"-39"0,19 0 54 0,-9 5-44 15,-19-5 0-15,-8 8 0 16,-6 16 0-16,-8-3 0 16,-5 4 0-16,0 11-1 15,0 9 1-15,9-4-1 0,5-4 1 16,4 4-2-16,14-4 1 16,14-1 0-16,9 1 0 15,13-8 0-15,10-9 0 16,9-7 0-16,9-9 1 15,4-4 0-15,5-8 1 16,-4-8 0-16,-5-5 0 0,-5 1 0 16,1-4 0-16,-5 3 1 15,-5 1 0-15,-4-4 0 16,0 7 1-16,-10-3-1 16,1 8 1-16,-1 0-1 15,5 8 0-15,-4 8-1 16,0 4 0-1,4 8-1-15,0 9 0 0,0-5-4 16,9 5 1-16,5-9-8 16,0 1 0-16,4-13-6 15,15-16 1-15</inkml:trace>
          <inkml:trace contextRef="#ctx0" brushRef="#br0" timeOffset="2455.564">4000-165 56 0,'18'-12'28'0,"-13"4"-32"0,-5 8 51 16,5 4-46-16,-1 0 1 15,1 4 1-15,-5 8 0 16,-5 5-3 0,1 20 1-16,-6 16 2 15,6 24 0-15,-1 21-1 16,1 8 1-16,-5 17-6 15,-1 16 1-15,1 8-17 16,-4-4 1-16</inkml:trace>
        </inkml:traceGroup>
        <inkml:traceGroup>
          <inkml:annotationXML>
            <emma:emma xmlns:emma="http://www.w3.org/2003/04/emma" version="1.0">
              <emma:interpretation id="{B844055A-C9C8-49E7-BDFD-F9D91A004E25}" emma:medium="tactile" emma:mode="ink">
                <msink:context xmlns:msink="http://schemas.microsoft.com/ink/2010/main" type="inkWord" rotatedBoundingBox="17190,5291 20907,5286 20908,6138 17192,6144"/>
              </emma:interpretation>
            </emma:emma>
          </inkml:annotationXML>
          <inkml:trace contextRef="#ctx0" brushRef="#br0" timeOffset="3672.7772">8216-140 41 0,'0'12'20'0,"0"0"-18"0,4-8 21 16,1 0-22-16,-1 4 1 16,1-4 0-16,4 5 0 15,0-1-3-15,14-4 1 16,4 0 2-16,15-4 0 0,3-4-1 15,10 0 0-15,0-4-1 16,4-1 1-16,1-3-2 16,-5 0 1-16,-5 0-3 15,-4 0 0-15,-14-1-3 16,-5 1 0-16,-13 4-3 16,-5 0 1-1,-9 0-1-15,-5 3 0 0,-4 5 3 16,0 0 0-16,0 5 5 15,0 3 1-15,0 4 4 16,0 4 1-16,4 1 2 16,0 7 1-16,1 9 1 15,-1 3 0-15,5 9-2 16,0 4 1-16,0 12-2 0,0 5 1 16,0-9-3-16,-4 0 1 31,-10 21-2-31,0-17 1 15,-9-4-2-15,5-12 0 16,-5-4-2-16,0-5 1 16,-4-11-1-16,0-9 1 0,4-8-2 15,0-8 1-15,5-8-4 16,-1-4 1-16,1-9-5 16,13-11 0-16,10-9-8 15,18-20 1-15</inkml:trace>
          <inkml:trace contextRef="#ctx0" brushRef="#br0" timeOffset="4573.6684">9331 27 60 0,'0'8'30'0,"-4"-8"-39"0,-6 4 57 16,-8 4-49-16,-5 4 1 16,-9-3 0-16,-4 11 0 15,-5 5 0-15,4-1 0 16,0-4-1-16,5 17 1 16,5 0 0-1,9 8 0-15,4-9 0 16,9 1 0-16,5 0 0 15,14-4 0-15,9-1-1 16,9-7 1-16,5-5 0 16,8-8 0-16,1-8 0 15,-5-8 0-15,-4-4 0 16,-5-4 1-16,-5-21-1 0,-4 9 0 0,-5-5 0 16,-4-3 0-16,-9-5 0 15,-10 0 0-15,-4-4 0 16,0 5 0-16,-10 7-1 15,-3 5 1-15,-10 3-2 16,-5-3 1-16,-4 11-3 16,-5 5 1-1,5-8-4-15,4 8 1 16,10 4-3-16,9-4 0 16,13-1 1-16,19-3 0 15,13 12 5-15,10-4 0 16,9-4 4-16,4 0 1 15,0 4 3-15,0 0 1 0,-4 8 1 16,4-4 0-16,-13 4-1 16,-5 4 0-16,-5-8-2 15,-4 4 1-15,0 0-2 16,-5 4 0-16,-4 0-2 16,-5 9 1-16,-4-1-2 15,-1 21 1-15,-4-5 0 16,0 17 0-16,0-4 0 0,5 0 0 0,0 0-1 15,4-4 1-15,0-4-1 16,5-5 0-16,4-7 0 16,9-5 0-16,5-8 0 15,0-8 0-15,0-8 0 16,0-4 1-16,0-8 0 31,0-9 0-31,-4-3 1 0,-5-5 1 16,-5 0 0-16,0 1 0 15,0 3 0-15,-4 5 1 16,0 7-1-16,4-3 0 16,-9 8-2-16,0 4 1 15,1 12-2-15,-1 8 1 16,0 4-1-16,0 17 0 0,0 0-3 16,0-9 0-16,1 5-6 15,-1-5 1-15,0-3-7 16,0-9 0-16,5-4-4 15,4-12 0-15</inkml:trace>
          <inkml:trace contextRef="#ctx0" brushRef="#br0" timeOffset="4873.9269">10360 125 47 0,'23'-37'23'0,"-10"8"-20"16,-8 25 43-16,-5 8-44 15,0-4 1-15,0 5 1 16,0 7 1-16,-5 0-7 15,1 17 1-15,-5-1 3 16,0 17 0-16,-1 8-2 0,1-12 1 16,0 0-2-16,5-5 0 15,-1-3 0-15,5-8 0 16,-5-5 0-16,10-8 0 16,0-4 2-16,8-8 1 15,1-16 0-15,9-8 1 16,4-9 0-16,5-4 0 0,0-8-3 15,0 0 1-15,-4 5-7 16,-5-5 1-16,-5 8-11 16,0 8 1-16,-9 5-3 15,0 8 0-15</inkml:trace>
          <inkml:trace contextRef="#ctx0" brushRef="#br0" timeOffset="5251.967">10908 102 64 0,'5'8'32'0,"0"37"-39"15,-5-33 64-15,-5 21-57 16,-4 3 0-16,0 9 0 0,-5 0 1 16,0 3-2-16,-4 5 1 15,4 0-3-15,1-12 0 16,3-9-1-16,1 5 1 15,5-21-2-15,-1-4 1 16,5-12-1-16,5-8 1 16,8-12 2-1,1-5 0-15,4-7 1 16,1-9 0-16,-1-12 1 16,0 5 1-16,5-5 0 15,-5 4 0-15,1 8 1 16,-1 9 1-16,-4 8-1 15,-1 11 1-15,1 9-1 16,0 8 0-16,0 13 0 0,-1 7 0 0,6 4-3 16,8 13 0-16,0-4-6 15,5-5 0-15,5-3-9 16,18-5 0-16</inkml:trace>
          <inkml:trace contextRef="#ctx0" brushRef="#br0" timeOffset="5673.7539">11850 37 53 0,'-18'12'26'0,"-14"17"-33"0,18-21 43 16,-13 12-36-16,-5 17 1 16,-9 12 0-1,0 7 0-15,4 1-2 16,-4 4 1-16,9-4-1 15,14 0 0-15,4-8-3 16,9-4 1-16,5-9-1 16,9-11 0-16,10-17 0 15,8-12 1-15,5-13 1 16,5-7 1-16,-5-4 3 0,0-1 0 16,-5-7 2-16,-4-1 1 0,-5 4 2 15,1 1 0-15,-6-1-1 16,1 5 1-16,-9 12-2 15,8-1 1-15,-8 9-4 16,-5 8 1-16,9 4-3 16,0 9 1-16,0 3-3 0,5 4 1 31,0 0-8-31,-1 1 0 16,6-9-8-16,4-8 0 15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3:40.327"/>
    </inkml:context>
    <inkml:brush xml:id="br0">
      <inkml:brushProperty name="width" value="0.10583" units="cm"/>
      <inkml:brushProperty name="height" value="0.10583" units="cm"/>
      <inkml:brushProperty name="color" value="#7030A0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2D1414D-8E65-4551-9792-98BF68800F76}" emma:medium="tactile" emma:mode="ink">
          <msink:context xmlns:msink="http://schemas.microsoft.com/ink/2010/main" type="writingRegion" rotatedBoundingBox="14789,10270 20781,4930 21858,6138 15866,11478"/>
        </emma:interpretation>
      </emma:emma>
    </inkml:annotationXML>
    <inkml:traceGroup>
      <inkml:annotationXML>
        <emma:emma xmlns:emma="http://www.w3.org/2003/04/emma" version="1.0">
          <emma:interpretation id="{5C659205-C823-4B3D-9629-6B34978C189E}" emma:medium="tactile" emma:mode="ink">
            <msink:context xmlns:msink="http://schemas.microsoft.com/ink/2010/main" type="paragraph" rotatedBoundingBox="14789,10270 20781,4930 21858,6138 15866,114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4B17A2-00D1-4994-B020-90FAF852A8FA}" emma:medium="tactile" emma:mode="ink">
              <msink:context xmlns:msink="http://schemas.microsoft.com/ink/2010/main" type="line" rotatedBoundingBox="14789,10270 20781,4930 21858,6138 15866,11478"/>
            </emma:interpretation>
          </emma:emma>
        </inkml:annotationXML>
        <inkml:traceGroup>
          <inkml:annotationXML>
            <emma:emma xmlns:emma="http://www.w3.org/2003/04/emma" version="1.0">
              <emma:interpretation id="{48555800-4760-4A45-89DE-ACBEE4BEDA15}" emma:medium="tactile" emma:mode="ink">
                <msink:context xmlns:msink="http://schemas.microsoft.com/ink/2010/main" type="inkWord" rotatedBoundingBox="14789,10270 19185,6352 20175,7464 15779,11381"/>
              </emma:interpretation>
            </emma:emma>
          </inkml:annotationXML>
          <inkml:trace contextRef="#ctx0" brushRef="#br0">1793-5894 19 0,'-19'8'9'0,"38"-4"-8"16,-24-8 10-16,0 4-11 16,5 4 1-1,-4-4 0-15,-1 0 1 16,1-4-2-16,-1 4 0 15,1 0 1-15,4-8 1 0,0 8-1 16,0 4 1-16,0-8-1 16,-5 0 0-16,5 4 0 15,0 0 0-15,0 0 0 16,0 0 0-16,5-8 0 16,-5 8 0-16,0 0 0 15,0 0 1-15,4-4-2 0,-4-4 1 16,9 0-1-16,0-4 1 15,1 8-1-15,-1-5 1 16,4 1-1-16,-3-4 1 16,-1 0-1-1,0 0 1-15,5-1 0 16,-1 1 0-16,1 0-1 16,0-4 0-16,4 0 0 15,0-1 1-15,1-3-1 16,-1 4 0-16,5-5 0 15,0 1 1-15,0 4-1 16,-1-4 1-16,1-5-1 0,0 1 0 16,5 3 0-16,-1 1 1 15,0 0-1-15,-4-1 0 0,0 1 0 16,0 0 0-16,0 4 0 16,0-1 1-16,0 1-1 15,-1 0 0-15,1 0 0 16,0-1 0-16,5-3 0 15,-6 4 1-15,1 4-1 16,0-1 1-16,0-7-1 16,0 0 0-16,-5-1 0 0,5 1 1 15,0-4-1-15,0 3 0 16,0 5 0-16,-1-4 1 16,1-5-1-1,0 5 1-15,-5-4-1 16,5 3 0-16,-4 1 0 15,3-4 1-15,-3-5-1 16,-1 9 1-16,5-4-1 16,-5-5 1-16,10 5-1 15,4-1 1-15,-5 5 0 16,0-4 0-16,1-1-1 0,-1 5 0 16,-4 0 1-16,5-5 0 15,-1 5-1-15,0-4 1 0,-4 3 0 16,0-3 0-16,0-1 0 15,0 1 0-15,4 0-1 16,1 3 1-16,-1-3-1 31,1 0 1-31,-1 3 0 16,1-7 0-16,-6 3 1 16,6 1 0-16,-5 0-1 15,0-1 0-15,-1 1 0 0,-3-1 1 16,4-7-1-16,-1 4 0 15,6 3-1-15,-5-3 0 16,0-1 0-16,4 1 0 0,0-1 0 16,-4 1 0-16,5-5 0 15,4 5 0-15,0-5 0 16,0 5 1-16,0-5-1 16,0-3 0-16,0-1 0 15,0-3 0-15,4-1 0 16,1 0 0-16,4 5 0 0,-4-9 0 15,-1 4 0-15,1-3 0 16,4 3 0-16,-5 0 0 0,6 1-1 16,3 3 1-16,1 1 0 15,-5-1 0-15,0 1 0 16,-4 3 0-16,0 5 0 31,-1-5 0-31,-4 5 0 16,0-5 1-16,5 1-2 15,4-5 1-15,-5 5 0 16,1-5 0-16,0 4 0 0,-1-3 0 16,1-5 0-16,-1 5 0 15,-4-5 0-15,5 8 0 16,-5 1 0-16,0 4 1 0,-5 3-1 16,1 1 0-16,-1-1 0 15,1 5 0-15,-6 0 0 16,-3-1 0-16,-6 5 0 15,1 4 0-15,0 0 0 16,0 4 0-16,-5 0 0 16,0-5 0-1,0 9 0-15,-4 0 0 16,-1 0 0-16,-4 4 0 16,5-4 0-16,-5 4 0 0,4-4 0 15,-4-4 0-15,5 0 0 16,-5 0 0-16,4-1-1 15,-4 1 1-15,0 0 0 16,0 0 0-16,0 8 0 16,0-8 0-16,0 0 0 15,0 0 1-15,0-4-1 16,0-1 0-16,0-3 0 0,0 8 0 16,0-4 0-16,5 0 0 15,-5-1 0-15,0 1 0 16,9 4 0-16,-4-4 1 0,-1 0-1 15,1 4 0-15,-1-1 0 16,1 1 0-16,0 4 0 16,-1 4 0-16,5 0 0 15,0 0 0-15,1 0 0 16,-1 8 1-16,4 0-1 31,1 9 0-31,5-5 0 0,-1 4 1 16,0 0-1-16,0-3 0 15,1 3 0-15,4 0 0 16,-5 4 0-16,5 5 0 0,0-1 0 16,-1 1 0-16,1-1 0 15,0-4 0-15,0 5 0 16,-5-9 0-16,1 0 0 16,-1-4 0-16,-9-3 0 15,0-1 0-15,0 0 0 16,-9-8 1-16,0 0-1 0,-9 0 0 15,0-4-1-15,-5-4 1 16,-4-5 0-16,-5 1 0 16,-4-8-1-1,-5 0 0-15,0-5-1 16,-5 5 0-16,1-9 0 16,4-3 0-16,0-1-1 15,0 1 1-15,-1-1 0 16,1 1 1-16,5 12 0 15,4-5 1-15,-4 5 0 16,8-5 0-16,6 5 0 0,4-8 0 16,9-1 0-16,0 5 0 15,9-1 0-15,4-7 1 0,1 12-1 16,4-1 1-16,10 1-1 16,-1 0 1-16,5 3 0 15,5 5 0-15,0 8 0 16,-1-4 1-16,1 4-2 15,-1 4 0-15,-4 4 0 16,5 4 1-16,4 8-1 16,-4 5 0-16,4-1 0 0,0-4 0 15,5 5 0-15,-5-13 1 16,0 4 0-16,0-4 0 31,-4-4 0-31,-10 0 1 0,0 0-2 16,-8-4 1-16,-1 0-1 15,-4 4 1-15,-5 0-1 16,-9-4 0-16,4 4 0 16,-4-4 0-16,0 0 0 15,-4 0 0-15,-1 5 0 16,1-1 0-16,-1-4 0 0,-4 0 0 16,0 4 0-16,0 0 0 15,-10 0-1-15,-3 4 1 16,-1 12-1-16,0 5 1 0,-5 3-1 15,-8 1 1-15,8 3-1 16,1 1 0-16,0-1 0 31,4 1 0-31,4-1 0 16,6-3 1-16,-1-5-1 16,5-4 1-16,0-4 0 15,4 1 0-15,5-5 0 0,-4 0 0 16,8-4 0-16,-8-4 0 15,-1 0 0-15,0 5 1 16,5-9-1-16,-4 4 0 0,-1-4-1 16,1-4 0-16,4 4 0 15,-5-13 0-15,5 5-1 16,0-4 1-16,9-4 0 16,0-1 0-16,1 1 0 15,-1 0 1-15,0-4 0 16,0 7 0-16,-4 1 0 0,-5 12 1 15,4-8 0-15,-8 8 0 16,4 0 0-16,-10 0 0 16,-3 0-1-16,-1 8 1 0,-4 4-1 15,-1 1 1-15,-3-1-1 16,3 0 1-16,-4 0-1 31,5-4 0-31,0-4 0 16,9 0 0-16,0 1 0 15,4-5 0-15,0-5 1 16,10-7 0-16,0 4-1 0,8-4 1 16,1-8 0-16,0-1 0 15,-1-3-1-15,10 0 1 16,5-5-1-16,-5 5 1 0,-1 3-1 16,-3 1 0-16,-1 0 0 15,-4 4 0-15,-5 3 0 16,0 5 1-16,0 0-1 15,-9 0 1-15,0 0 0 16,-4 8 1-16,-15 4-1 16,-4 0 0-1,1 0-1-15,-1 4 1 16,-5 8-1-16,5-7 0 16,1-1 0-16,3-4 0 15,6 4-1-15,-1-8 1 0,5 0 0 16,4 0 0-1,14-12 0 1,5-5 1-16,0 5-1 16,-1 4 0-16,-3-4 0 15,-1 4 0-15,-9 8 0 16,0 0 0-16,0 4 0 0,0 0 0 16,-9 4 0-16,-1 4 0 15,-3 4 0-15,-1 1 1 16,0-1-1-16,1-4 0 0,-1 4 0 15,5-7 0-15,4-1 0 16,1 0 0-16,-1-8 0 16,5 4 0-16,0-4 0 15,0-4 0-15,0-4-1 16,0-5 1-16,0 1 0 31,0 0 0-31,0-8 0 0,-5-1 1 16,5 5-1-16,-4 0 0 0,-1 0 0 15,5 4 0-15,0-1 0 16,0 5 0-16,0 8-1 16,9-8 1-16,5 4 0 15,4 4 0-15,5 0-1 16,9 0 1-16,5 4 0 16,4 0 0-16,5-4 0 15,13 0 1-15,-4 0-1 0,-9-4 0 16,-1 0 0-16,-8 0 1 15,-10 4-1-15,-4-4 1 16,-4 0-1-16,-10 0 0 16,-5 0 0-1,-8 0 0-15,-5 4 0 16,-10 0 0-16,-4 0 0 16,1 0 0-16,-6 4-1 15,-4-8 1-15,5 8 0 16,-5-4 0-16,9 4-1 15,-5 0 1-15,1-4 0 16,4 0 0-16,5 4 0 0,0-4 0 16,4-4 0-16,0 4 0 0,5-4-1 15,0 4 1-15,-5-4 0 16,0-4 0-16,1-1 0 16,-1 5 0-16,0-4-1 15,1 0 1-15,-1-4 0 31,5 8 0-31,0 4-1 16,4-8 1-16,5 4 0 16,0 4 0-16,5-8 0 0,4 12 0 15,0 0 0-15,5-4 0 16,-1 8-1-16,1 4 1 16,4 0 0-16,1 0 0 15,-1 5 0-15,-4-1 0 0,-5 0-1 16,0-8 1-16,-9 4-1 15,-5-3 1-15,-4-5-1 16,0-4 1-16,-5 0 0 16,1-13 0-16,-6-7 0 15,1 4 1-15,-5 0-1 16,0-5 1-16,-9 5-1 0,0 0 1 16,0 8-1-16,5 0 1 0,-1-1-1 15,6 9 1-15,-1 9-1 16,4-5 0-16,1 12 0 15,4 0 0-15,5 4-5 16,9 9 0-16,5 12-9 31,8-5 0-31</inkml:trace>
          <inkml:trace contextRef="#ctx0" brushRef="#br0" timeOffset="4865.9696">4947-9580 24 0,'-9'-28'12'0,"-9"7"-5"15,13 9 13-15,-4-4-18 16,0 0 1-16,0 0 1 16,-5-9 0-16,0 9-5 15,1-4 1-15,-1-1 4 16,5 13 0-16,0 0-2 16,4 0 1-1,1 4-1-15,4 4 0 16,0 0-1-16,9 0 0 15,0 0-1-15,5 0 1 0,4 8-1 16,5 0 0-16,0 0 0 16,-1 0 0-16,6 0 0 15,-1 1 0-15,5-1 0 16,0 0 0-16,5 4 0 16,-5 0 0-16,0 4 0 15,4-3 1-15,6 3-1 0,-6 0 0 16,1 0 0-16,-5 1 1 15,0 7 0-15,4 0 0 16,-4 1 0-16,0-1 0 16,-4-3-1-16,4-1 1 0,-5 0 0 15,5 0 0-15,-4 1-1 16,-1-1 1-16,1 0-1 16,-6-3 1-16,1-1-1 15,0 0 1-15,0-4-1 16,-5 9 1-16,1-9-1 31,-1 0 1-31,-4 4-1 0,-5 1 1 16,0-5-1-16,0 8 0 0,0 5 0 15,-4 3 0-15,4 0 0 16,-5-7 0-16,1 3 0 16,0-4 0-16,-5-3 0 15,0-1 0-15,4-4 0 16,-4 0 0-16,5 1-4 15,-5-5 1-15,0-4-7 16,-5 0 1-16,1 0-5 0,-6-20 1 16</inkml:trace>
          <inkml:trace contextRef="#ctx0" brushRef="#br0" timeOffset="8038.4042">4824-9718 28 0,'-9'-20'14'0,"27"3"-12"0,-9 9 21 0,5 4-23 15,4-4 0-15,5 0 0 16,4 8 1-16,15 0-1 16,3 0 0-16,6 4 0 15,8 0 1-15,5 0-1 0,-5 4 1 16,5 0-1-16,5-3 1 31,36 7 0-31,-13-4 0 16,-10 0 0-16,-4 4 0 31,-5-4 0-31,-5 0 0 0,-4-8 0 16,-9 5 0-16,0-1-1 15,-9 0 0-15,-5 4 0 16,-4 0 0-16,-10-4 0 16,-4 4 0-16,-5 0 0 15,0 0 0-15,-4 0 0 16,-5-3 1-16,-4-5-1 0,-1 4 0 0,-4-4 0 15,0 0 1-15,0 0-1 16,0-4 0-16,-4-1 0 16,-1-3 1-16,1 8-1 15,-5-4 1-15,-1 4-1 16,1-8 0-16,0 4 0 31,-5 0 0-31,1 8-1 0,-6 0 1 16,-17 8-1-16,-10 5 1 15,-9-1-1-15,-18 12 1 16,0 1-1-16,0-1 1 16,0 1 0-16,4-5 0 15,10-4 0-15,8 1 0 16,6-5 0-16,8-4 0 0,5-4 0 16,9-4 1-16,5 0 0 15,4 0 1-15,5-4-1 16,4 0 0-16,5 0-1 15,5-8 1-15,0 0-1 16,4 4 1-16,0-4-1 16,5 0 0-16,-1 4 0 0,-4 0 0 0,1 4 0 15,-6-4 0-15,-4 4 0 16,0 0 1-16,-4 0-1 16,-1-4 1-16,-4 8 0 15,0-4 0-15,-5 4-1 16,0 0 1-16,5 4-1 31,5-4 1-31,-6-4-1 16,10 0 0-16,0 0 0 0,0 0 0 15,10-8 0-15,-1 0 0 16,4-4 0-16,1-5 0 16,0 5 0-16,0 0 1 15,-5-8-1-15,0 7 0 16,-4-3 0-16,-1 4 0 0,-4 0 0 15,0 4 0-15,-4-5-1 16,-1 9 1-16,-4 0-2 16,0-4 1-16,-1 0-1 15,1 0 1-15,0 0-1 16,0 0 0-16,-5 0 1 16,5-1 0-1,-5 1 0-15,1 4 0 16,-1-4 1-16,0 12 1 0,5-8 0 15,5 4 1-15,4 0 0 16,0 0 0-16,0 0-1 16,9 4 1-16,4 0-1 15,6 0 1-15,-1 8-2 16,0 1 0-16,5 3 0 0,0 0 1 16,0 4-1-16,4 1 0 15,1-5-1-15,-1 0 1 16,1 1-1-16,-5-5 1 15,-1-4 0-15,-3 0 0 16,-1 0-1-16,-4-4 1 16,-5-4-2-1,0 4 1-15,-4-4-2 16,-1 0 0-16,1 4-1 16,-5-4 1-16,0-8-1 15,-5 4 1-15,-4 4 0 16,4-4 1-16,-4-8 0 15,0 4 1-15,-5 0 2 16,1 4 0-16,-1-5 1 0,0 9 0 16,-4-8 0-16,4 8 1 0,1 4 0 15,-1 0 1-15,0 1-2 16,5 3 0-16,4 4 0 16,10 0 0-16,4 0-1 15,9 0 1-15,5 5-1 16,5 3 0-16,-1 4-1 15,10-3 1-15,-1 3-1 0,1 5 1 16,4-1-2-16,-4 9 1 16,-1-1-2-16,-4 13 0 15,-4-4-1-15,-6-1 1 16,-8 9-2-16,-5-12 1 16,0-9-1-1,-4 1 0-15,0-17 1 16,-5-4 1-16,-5-8 0 15,0-4 1-15,-4-4 0 16,-4-8 0-16,-6-8 0 16,-4-5 0-16,-9 5 1 15,0-12 1-15,0-5 1 16,0 4 0-16,-4 9 1 0,4-4 1 0,0 3-1 16,0 9 1-16,9 0-1 15,0-1 0-15,9 5-2 16,1 0 1-16,4 0-1 15,9 4 0-15,4 0-1 16,5 8 1-16,10 0-1 16,3 4 1-16,1 0-1 31,14 0 0-31,-1 8 0 0,1-4 0 16,0-8 0-16,4 4 0 15,-9-4 0-15,0-8 1 16,0-4-1-16,-5-4 0 15,1-5 0-15,-1-3 0 16,-4 0 0-16,-5-9 0 0,0 0-1 16,-4-3 1-16,0 3 0 15,-5-3 0-15,0 7 0 16,0 1 0-16,0-1 0 16,-4 9 0-16,0 4 0 15,-5 4 0-15,4 4 0 16,-4 8 0-16,5 4 0 0,-5 4 1 0,4 4-1 15,-4-4 0-15,0 4 0 16,0-4 0-16,5-4 0 16,-5 1 0-16,0-5 0 15,0 0 0-15,9-9 0 16,0-3 0-16,0 0 0 31,0-8 0-31,-4 3 0 16,0-3 0-16,-1 4 0 0,-4 0 1 15,0 3-1-15,0 1 1 16,-4 4 0-16,-6 16 0 16,1 9 0-16,-4 3 0 15,-1 12-1-15,-9 13 1 16,0 4-1-16,-4 0 1 0,4 3-1 16,0 5 0-16,5 4 0 15,4-4 0-15,-4-12-2 16,9 0 1-16,4-17-1 15,0-8 1-15,5-3 0 16,0-9 0-16,0-8-1 16,5-8 1-1,0-9-1-15,-1-3 1 0,1-4 0 16,-1-5 1-16,5 1-1 16,-4-5 0-16,-5 5 1 15,0-1 0-15,0 9 1 16,-5 4 1-16,-4 4 0 15,0 3 0-15,-5 5 0 16,-4 4 1-16,0 4-2 0,-5 5 1 16,-4-1-2-16,-1 0 1 15,5 0-1-15,5-4 0 16,0 0-1-16,4-4 1 16,5-4-1-16,0-4 1 15,0-4-1-15,-1-1 1 16,1 1 0-16,0 0 0 0,-5 4 0 15,-4-4 0-15,-5 0 0 16,-4-1 1-16,-1-3-1 16,1 4 0-16,0-4 0 15,4-5 0-15,0 1-1 16,5 4 0-16,-1-5 0 16,6 1 0-1,-1 0-1-15,0 4 1 0,0-1 0 16,5 5 1-16,0-4 0 15,4 8 0-15,1 0 0 16,-1-5 0-16,1 5 0 16,4 0 0-16,0 8-1 15,4 0 1-15,5 0 0 16,5 0 0-16,4 8 0 0,10 0 0 16,4 1 0-16,9 3 0 15,0 0 0-15,19 0 0 16,-5 0 0-16,-1 5 0 15,1-1 0-15,-9 4 1 16,4 5-1-16,-13-5 0 16,-5 0 0-1,-5-4 0-15,1 1 0 16,-10-5 0-16,-4 0 0 16,-5-8 1-16,-5 0-1 15,-4 0 1-15,-4-8 0 16,-5 0 0-16,-10-4 0 15,1 0 0-15,-14-8-2 16,0 3 1-16,-9 1-2 0,-5 0 1 0,1 4-2 16,-6 0 1-16,1 0-2 15,0 8 1-15,-1-4-1 16,6 8 1-16,4 4 0 16,9 0 1-16,0 0 0 15,9 0 1-15,0-4 0 16,9 0 0-16,0-4 2 15,10 0 0-15,4 0 1 0,0 0 0 16,13 0 0-16,6 4 0 16,8-4-1-16,5 0 1 15,5-4-2-15,4 4 1 16,0 0-1-16,5-4 0 31,4 0 0-31,-4-4 0 0,0-4 0 16,-5 0 0-16,-5-1 0 15,5 5 0-15,-4-4 0 16,0 0 0-16,4 4 0 16,-14 0 0-16,1 4 0 15,-6 0 0-15,1 0-2 16,-9 4 0-16,0 0-3 0,-14 0 0 0,0 0-4 16,-5-5 0-16</inkml:trace>
          <inkml:trace contextRef="#ctx0" brushRef="#br0" timeOffset="8222.8734">5907-9604 25 0,'-13'8'12'0,"17"0"-10"0,-4-8 19 16,5 0-19-16,4 4 0 16,5-4 1-16,4 0 0 15,5 4-5-15,4-8 1 16,1 4 0-16,4 0 0 15,-9 0-7-15,-1 4 0 16</inkml:trace>
        </inkml:traceGroup>
        <inkml:traceGroup>
          <inkml:annotationXML>
            <emma:emma xmlns:emma="http://www.w3.org/2003/04/emma" version="1.0">
              <emma:interpretation id="{E58FEE32-3F67-4557-8960-2F482BACEA7C}" emma:medium="tactile" emma:mode="ink">
                <msink:context xmlns:msink="http://schemas.microsoft.com/ink/2010/main" type="inkWord" rotatedBoundingBox="20455,6027 21181,5380 21858,6138 21132,6786"/>
              </emma:interpretation>
            </emma:emma>
          </inkml:annotationXML>
          <inkml:trace contextRef="#ctx0" brushRef="#br1" timeOffset="29118.391">7558-11445 68 0,'4'8'34'0,"6"16"-40"16,-6-20 61-16,1 21-54 15,-5 11 1-15,0 17 1 16,-5 24 0-16,1 9-4 0,-6 15 1 0,6 33 2 15,4 29 0-15,0-4-11 16,0 15 1-16,-18 9-12 16,-14-4 0-16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53:00.489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0DDB2E9-4141-4B9D-9557-CFA72C1DD18E}" emma:medium="tactile" emma:mode="ink">
          <msink:context xmlns:msink="http://schemas.microsoft.com/ink/2010/main" type="writingRegion" rotatedBoundingBox="7590,10038 11019,10038 11019,11615 7590,11615"/>
        </emma:interpretation>
      </emma:emma>
    </inkml:annotationXML>
    <inkml:traceGroup>
      <inkml:annotationXML>
        <emma:emma xmlns:emma="http://www.w3.org/2003/04/emma" version="1.0">
          <emma:interpretation id="{187B961A-6C37-4120-92D0-1A06D6A7AEC6}" emma:medium="tactile" emma:mode="ink">
            <msink:context xmlns:msink="http://schemas.microsoft.com/ink/2010/main" type="paragraph" rotatedBoundingBox="7590,10038 11019,10038 11019,11615 7590,116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A53B62-0942-4964-B50F-D70AA8050F26}" emma:medium="tactile" emma:mode="ink">
              <msink:context xmlns:msink="http://schemas.microsoft.com/ink/2010/main" type="line" rotatedBoundingBox="7590,10038 11019,10038 11019,11615 7590,11615"/>
            </emma:interpretation>
          </emma:emma>
        </inkml:annotationXML>
        <inkml:traceGroup>
          <inkml:annotationXML>
            <emma:emma xmlns:emma="http://www.w3.org/2003/04/emma" version="1.0">
              <emma:interpretation id="{D75C5A4F-FCFB-42E6-A15C-308E8919D9AD}" emma:medium="tactile" emma:mode="ink">
                <msink:context xmlns:msink="http://schemas.microsoft.com/ink/2010/main" type="inkWord" rotatedBoundingBox="7590,10038 11019,10038 11019,11615 7590,11615"/>
              </emma:interpretation>
            </emma:emma>
          </inkml:annotationXML>
          <inkml:trace contextRef="#ctx0" brushRef="#br0">9819 6811 27 0,'-13'4'13'0,"-1"4"-4"15,9-8 13 1,1 0-20-16,-5 0 1 0,0 0 0 16,-10 0 1-16,1 0-5 15,-5 0 1-15,0 0 3 16,-4 0 0-16,-5-4-1 16,0 0 1-16,-9 4-1 15,0-4 1-15,-5 0-1 16,-4 0 1-16,-1 0-1 0,-4-4 0 15,-9 0-1-15,0-1 1 16,0 1-1-16,-9 0 0 16,0 0-2-16,-14-4 1 15,5 4-1-15,0 0 0 16,-1-1 0-16,-4 1 0 16,10 0 0-1,8 4 0-15,1 0 1 16,4 0 0-16,0 0-1 15,4 0 1-15,5-4 0 16,5 0 0-16,4 4-1 16,1-5 1-16,13 5-2 15,4 0 1-15,5 4-2 0,5 0 1 16,9 0-5-16,4-4 1 0,19 0-7 16,9 4 1-16</inkml:trace>
          <inkml:trace contextRef="#ctx0" brushRef="#br0" timeOffset="485.3237">8585 5791 46 0,'-46'24'23'0,"-13"-28"-29"0,50 12 41 0,-5 5-35 16,-9-1 0-16,-4 4-1 15,-5 0 1-15,-5 9-1 16,1-1 1-16,-10 0-2 16,-4 5 1-16,-5 3-1 15,-5-7 0-15,-8 7 0 0,-1-3 0 16,5 7 0-16,5 1 1 0,-1-1 0 15,14-7 1-15,-4 7 0 16,9 1 1-16,0 0 0 16,9-1 1-16,4 5-1 15,6-1 1-15,8-3-1 16,9 4 0-16,10 7 0 31,13 1 0-31,14 0-1 0,9 16 1 16,19 0-1-16,8 4 0 15,5 4 0-15,1-8 0 16,-6 0-1-16,1-8 1 16,-10-4-1-16,-4-4 1 15,-5-9-7-15,-4-3 0 0,0-4-5 16,-10-21 1-16</inkml:trace>
          <inkml:trace contextRef="#ctx0" brushRef="#br0" timeOffset="33903.077">6610 6023 84 0,'4'16'42'0,"-31"-4"-86"0,22-12 93 16,-13-4-79-16,-28-12 0 15,-18-25-2 1,0-32 0-16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0:17.192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3A236A3-9906-4FC1-AF8C-A1CCDF429C12}" emma:medium="tactile" emma:mode="ink">
          <msink:context xmlns:msink="http://schemas.microsoft.com/ink/2010/main" type="writingRegion" rotatedBoundingBox="12907,16279 13583,15878 13890,16395 13214,16797">
            <msink:destinationLink direction="with" ref="{76E3EC3F-B8A1-4AAE-8AB4-998BF3CE1E83}"/>
          </msink:context>
        </emma:interpretation>
      </emma:emma>
    </inkml:annotationXML>
    <inkml:traceGroup>
      <inkml:annotationXML>
        <emma:emma xmlns:emma="http://www.w3.org/2003/04/emma" version="1.0">
          <emma:interpretation id="{1DF9BA53-EA24-4A95-8A52-C6A35C895430}" emma:medium="tactile" emma:mode="ink">
            <msink:context xmlns:msink="http://schemas.microsoft.com/ink/2010/main" type="paragraph" rotatedBoundingBox="12907,16279 13583,15878 13890,16395 13214,167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411635-BB7B-4541-9828-82A670DC06D3}" emma:medium="tactile" emma:mode="ink">
              <msink:context xmlns:msink="http://schemas.microsoft.com/ink/2010/main" type="line" rotatedBoundingBox="12907,16279 13583,15878 13890,16395 13214,16797"/>
            </emma:interpretation>
          </emma:emma>
        </inkml:annotationXML>
        <inkml:traceGroup>
          <inkml:annotationXML>
            <emma:emma xmlns:emma="http://www.w3.org/2003/04/emma" version="1.0">
              <emma:interpretation id="{C109E1F2-0947-4BDB-89CC-D71DB7F6AE48}" emma:medium="tactile" emma:mode="ink">
                <msink:context xmlns:msink="http://schemas.microsoft.com/ink/2010/main" type="inkWord" rotatedBoundingBox="12907,16279 13583,15878 13890,16395 13214,16797"/>
              </emma:interpretation>
            </emma:emma>
          </inkml:annotationXML>
          <inkml:trace contextRef="#ctx0" brushRef="#br0">-635-594 36 0,'-5'4'18'0,"14"4"-18"0,-9-8 32 0,10 4-31 16,-1 0 1-16,-5 0 0 15,1 4 0-15,-1 0-3 16,1 5 0-16,4 3 2 15,-4 4 1-15,4 9-2 16,0-5 1-16,0 13-1 16,0-5 1-16,5 1-1 0,0 3 1 15,-1-3-1-15,6-1 0 0,4-16 0 16,-5 9 0-16,0-5 0 16,5 0 0-16,-5-3-1 15,1-5 0-15,3-8 0 16,-3 4 0-16,4-16-1 31,-1 0 1-31,6-8-1 16,4-9 1-16,0-3 0 15,0-1 0-15,-5-7 1 0,1-1 0 16,-10 5 0-16,0-5 0 16,-4 5 0-16,0-5 1 15,-5 13-1-15,0-5 1 16,0 1-1-16,0 3 0 0,1 5 0 15,-1 0 0-15,0-1 0 16,0 5 0-16,5 4-1 16,-5 0 1-16,0 4 0 15,0-1 1-15,0 1-1 16,-4 0 0-16,4 4 0 16,-4 0 1-1,-10 4-1-15,5-4 1 16,-9 4-1-16,0-4 1 15,0 4-1-15,-5 0 1 0,-4 4-1 16,-5 0 0-16,-9 4-1 16,-5 0 0-16,-4 0-1 15,0 1 1-15,0-1-1 16,-5 4 1-16,0 0 0 16,0-4 0-16,5 0 1 15,5 5 1-15,-1-5 0 0,5 0 0 16,5 4 0-16,4-4 0 15,-5 0 0-15,10-4 0 16,4 0-1-16,5 0 1 16,9 1-1-16,0-1 0 0,9-4 0 15,1 4 0-15,8 0-1 16,9-4 1-16,5 4-1 16,9 0 1-16,-4-4 0 15,4 4 0-15,5-4 0 16,4 0 0-16,1 4 0 31,-1 0 0-31,-9-4 0 0,0 4 0 16,5-4 0-1,-10 4 1-15,-8 0-1 16,-14-4 1-16,-14 0-1 16,0 0 1-16,-5 0-1 15,-4-8 1-15,-14 12-1 16,-4-8 1-16,-5 4 0 0,-5 0 0 15,0 4 0-15,1 0 0 16,-5 0-1-16,0 4 1 16,-1 1-2-16,6 3 1 15,4 4-1-15,4 4 0 16,10-12-1-16,0 5 1 16,9-5-1-1,4 4 1-15,5-4 0 16,9 4 0-16,0-8 0 15,14 0 0-15,0 0 1 16,0-8 1-16,4 4-1 16,1-4 1-16,-1 4 0 15,-4-8 1-15,0 0-1 16,-5 4 1-16,-4 0 0 0,-5-4 1 0,-9 0 0 16,-9 12 0-16,0-4-1 15,-9 4 0-15,-5 8-1 16,-14 4 1-16,0-4-2 15,1 5 0-15,-1 3-2 16,1 0 1-16,4 1-1 16,4-5 0-16,10 0 0 0,4 0 0 15,5-7 0-15,9-1 1 16,9 0 1-16,10-8 0 16,-1 4-1-16,9-4 1 15,5-8 0-15,-4 4 1 16,4-4-1-16,-5-1 0 31,1-3 0-31,-6 4 0 0,1 8 0 16,-4 0 1-16,-6-4 0 15,1 8 0-15,-5 0 0 16,-4 8 1-16,-5-8-1 16,-5 17 1-16,1-9 0 15,-1 0 0-15,1 0-1 16,-6 5 0-16,6-9-1 0,-1 8 0 0,1-12-1 15,-1 0 0-15,5-4 0 16,0-8 1-16,5 0-1 16,-1-8 0-16,1 3 0 15,-1 1 1-15,6 0 0 16,-6 4 1-16,1 0 0 31,-5 0 1-31,0 8 0 0,-5 0 1 16,1 4-1-16,-1 4 0 15,0 0 0-15,1 8 0 16,4-8-5-16,0 5 1 16,0-9-13-16,0-4 0 15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2:24.316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D951E6FE-DB16-4FFE-88BB-DDB4A8894ED0}" emma:medium="tactile" emma:mode="ink">
          <msink:context xmlns:msink="http://schemas.microsoft.com/ink/2010/main" type="inkDrawing" rotatedBoundingBox="16738,11721 23157,11510 23192,12570 16773,12780" semanticType="callout" shapeName="Other">
            <msink:sourceLink direction="from" ref="{A369FAF1-A113-4C24-ABCF-D8A6965543A5}"/>
            <msink:sourceLink direction="to" ref="{5BFE3CC4-26C9-45E8-9B92-66CA2CABB3C5}"/>
          </msink:context>
        </emma:interpretation>
      </emma:emma>
    </inkml:annotationXML>
    <inkml:trace contextRef="#ctx0" brushRef="#br0">3137-4569 8 0,'-5'-16'4'0,"5"8"-1"16,5 4 4-16,-5 4-6 15,0 0 0-15,4-4 2 16,-4 4 1-16,0-4-4 16,0 4 1-16,0 0 2 15,9-4 0 1,-4 4-1-16,-5 0 1 15,9 0-2-15,14 0 1 16,-5 8-2-16,1-12 1 0,4 4-1 16,-1 0 1-16,1 4-1 15,5 4 1-15,-1 0-1 16,5 0 0-16,0 4 0 16,9-4 1-16,-9-4-1 15,-4-4 1-15,13 9-1 16,0-1 1-16,5-4-1 0,-1 4 1 15,1 0-1-15,0 0 1 16,-5 0-1-16,0 0 1 16,-4-8-1-16,-1 8 1 15,5 1-1-15,1-1 1 0,-1 0-1 16,4-4 1-16,-3 0-1 16,-1 0 1-16,0 0-1 15,5 4 0-15,-5-4 0 16,5 4 0-16,-1 1 0 15,-4-1 1-15,10 0-1 32,-10-4 0-32,0 0 0 0,-4 0 0 15,4-4 1-15,-5 0 0 16,10 4 0-16,-5-4 1 0,0 0-1 16,-4 0 1-16,-1 0-1 15,1 0 0-15,4 0-1 16,5-4 0-16,0 4 0 15,-1 0 1-15,1-8-1 16,4 4 0-16,-4 4 0 16,-5 0 1-16,0-8-1 0,0 8 1 15,10-4-1-15,-6 0 1 16,1 0-1-16,0-1 1 16,-5 1-1-16,9-4 1 15,-4-4-1 1,4 8 1-16,-4-4-1 15,4 0 1-15,1 8 0 16,-1-8 0-16,0-1 0 16,5 5 0-16,-5-4-1 15,-4 0 1-15,0 0-1 16,0 0 1-16,-1 0-1 16,1 8 1-16,0-4-1 0,-1 0 1 15,6 0-1-15,-6-5 1 16,6 1-1-16,4 8 1 0,-10-4-1 15,6 4 0-15,-10-4 0 16,5 4 1-16,-5-8-1 16,0 0 0-16,0 0 0 15,0 4 1-15,-4 0-1 16,-1 0 1-16,10 0-1 16,-5 0 1-16,0-5-1 0,5 1 1 15,-5 8-1-15,0-4 1 16,10-4-1-16,-10 8 1 15,0-8-1-15,-5 4 0 32,6-4 0-32,-6 0 0 0,5 4 0 15,0-5 1-15,1 1-1 16,-6 4 0-16,-4 0 0 16,9-4 1-16,-4-4 0 15,4 4 0-15,-4-4 0 16,-1 3 0-16,1 1 0 15,4 4 0-15,-4 0-1 0,4 0 1 16,-5-4-1-16,1 0 1 16,-5 8 0-16,0-8 0 15,0 0-1-15,0-1 1 0,0 5-1 16,0 4 1-16,-5 0-1 16,1-8 1-16,-1 0-1 31,-4 4 1-31,-5 8-1 15,10 0 0-15,-10 0 0 16,-4-4 1-16,-1 0-1 16,1 4 1-16,0 0-1 0,-5 0 1 15,0 5-1-15,0-14 1 16,5 10-1-16,-5-14 1 16,0 9-1-16,5 0 1 0,-5 4-1 15,0 1 1-15,0-1-1 16,-4 0 1-16,-5-4-1 15,14-4 0-15,-5 4 0 16,-9 0 1-16,0 0-1 16,0 0 0-16,9 0 0 15,0-9 1-15,-4 14-1 0,-5-5 1 16,0 0-1-16,0 0 1 16,0 0-1-16,0 0 1 15,0 0 0-15,0 0 0 0,-5 0-1 16,5-13 1-16,0 13-1 15,0 4 0-15,0-4 0 32,0 0 1-32,5 4-1 15,-5-4 0-15,0 0 0 16,0 0 1-16,0 5-1 16,4-14 1-16,-4 9-1 15,0 0 0-15,0 0 0 0,0 0 0 16,5-8 0-16,-5 8 0 15,4-8 0-15,-4 8 0 0,0 0 0 16,5-8 0-16,-5 4 0 16,0 4 0-16,0 0 0 15,9-8 1-15,-4 0-2 16,-5 0 1-16,0-1 0 16,0 9 0-16,9 0 0 31,-5-8 0-31,-4 0 0 0,0 8 0 15,14-8 0-15,-9 0 0 16,-1 0 0-16,5 0 0 16,1-4 0-16,-1 3 1 0,-9-3-2 15,13-4 1-15,-13 0-1 16,14-1 1-16,-14-3-1 16,5 0 1-16,-5-1-1 15,0-3 0-15,0 4 1 16,0 8 0-16,0-9 0 15,0 5 0-15,0 0 0 0,0 4 1 16,0-9-1-16,0 5 1 16,4 0-2-16,-4-1 1 15,0 1 0 1,0 8 0-16,0-4 0 16,0 12 0-16,0 0 0 15,0-8 0-15,0 8 0 16,-4 8 0-16,-1 0 0 15,1-4 0-15,-6 8 0 16,10 13 0-16,0-1 0 16,0 0 0-16,-4 5-1 0,4 3 1 15,4 1 0-15,-4 12 0 16,0-1 0-16,10 1 0 16,-6 32-1-1,1-4 1-15,-1-12 0 16,1-4 0-16,-5 4 0 15,4-12 0-15,-4-4 0 16,5-9 0-16,0-3-1 16,-1-13 1-16,1 0-1 15,-5-3 1-15,0-9-2 0,9 0 1 16,-9-4-1-16,5 0 1 16,-5-12-1-16,0 4 1 31,-5-12-1-31,5-9 0 0,-9-11 0 15,9-9 0-15,-9-12-1 16,4 0 1-16,0-8-1 16,1 4 1-16,-5 4 0 15,0 4 0-15,-1 5 0 16,6 3 1-16,-5 0 1 16,4 5 0-16,-4 3 0 0,9 5 0 15,0 3 0-15,0 9 0 16,0-1 1-16,0 5 0 0,0 8-1 15,5 0 1-15,4 8 0 16,0 8 0-16,5-4-1 16,4 12 1-16,5 1-1 31,-9-1 0-31,13 4 0 16,-4 1 0-16,4 3 0 15,1 0 0-15,4 9 0 16,4-5 0-16,-4 1 0 0,5-5 0 15,-5 5 0-15,0-5 1 16,-5-4-1-16,1 1 0 16,8 3 0-16,-8-4 0 0,-1 1 0 15,-4-9 1-15,0 8-2 16,-5-8 1-16,5 0 0 16,-5 5 1-16,1-1-1 15,-1-8 0-15,0 8 0 16,-4-3 1-16,-5-1-1 15,0-4 0-15,0-4 0 0,-4 0 0 16,-5 4 0-16,-5 4 0 16,-4-12 0-16,0 8 0 15,0-8 0-15,-9 5 0 0,-1 7 0 16,-8-4 1-16,-5 4-1 16,14 0 0-16,-5 0 0 31,0 9 1-31,-5-9-1 15,10 12 0-15,-5 1 0 16,-4-5 0-16,4 0 0 16,5 5 0-16,-1-5-1 0,1-4 0 15,4 1 1-15,1-5 0 16,-1 0 0-16,5 0 0 16,0-4 0-16,4-4 0 0,-4 0 0 15,9-4 0-15,9 0 0 16,-4-8 0-16,18-4-1 15,-1-4 0-15,-3 4 0 16,8-5 1-16,-4 1-1 16,-9 4 1-16,22 0-1 15,-17 0 1 1,-1-5 0-16,-4 5 0 16,-1 0 0-16,-4 8 1 15,-9 4-1-15,-9 4 0 16,-4 4 0-16,-1-4 0 0,-9 8 0 15,-14 0 1-15,10 1-1 16,-10 3 0-16,10 0 0 16,-5 0 0-16,0-3 0 15,14-1 1-15,-5-4-1 16,0 0 0-16,9-4-1 16,5 0 0-16,0-4-1 0,4-4 1 15,5-4-1-15,10-4 1 16,-1 0-1-16,4-5 1 15,6-3 0-15,-1 0 1 0,0-1 0 16,-4 5 1-16,0 4-1 16,-1-4 1-16,-3 3 0 15,-6 1 0-15,-4 4 0 16,-4 4 0-16,-6 4 0 16,-3-8 0-16,-6 12 0 31,-3 0 0-31,-1 4 0 0,-5 4 0 15,-4-8-1-15,0 1 1 16,5 3-1-16,9-4 0 0,-1-4 0 16,15 0 1-16,-5 0-1 15,9 0 1-15,13-8 0 16,10-5 1-16,0-3-2 16,4 0 1-16,1 0 0 15,-1 3 0-15,5 5-1 16,-4 0 1-16,-1-4-1 15,-4 12 0-15,-5-8 0 0,-4 8 1 16,-5 4-1-16,-4 4 0 16,-5 8 1-16,-5 1 0 15,-4 7-1 1,-5-4 1-16,1 1-1 16,-1-5 0-16,0 0 0 15,5-4 1-15,-5 1-2 16,14-1 1-16,0-8 0 15,14 0 0-15,0-8-1 16,13 0 1-16,-4-8 0 16,14-1 0-16,-1-7 0 0,5 4 1 15,-4-5-1-15,-5 1 0 16,0 8 0-16,-14 4 1 16,10-8-1-16,-15 11 0 0,-4-3 0 15,-9 8 1-15,-4 0-1 16,-10 4 1-16,-4 9-1 15,-10-5 1-15,10 4-1 16,-5-4 0-16,0-4 0 16,1 4 0-16,3 0-1 15,-4-8 1-15,10-8-1 0,8 8 1 16,-4-8-1-16,9-4 0 16,0-4 0-16,0-1 0 31,9-3 0-31,-4 8 1 0,8-8 0 15,1 3 0-15,-9 1 0 16,-1 0 1-16,1 4-1 16,-5-1 1-16,-5 9 0 15,1-4 0-15,-15 12 0 16,1-4 0-16,-5 4-1 16,-13 0 1-16,8 5-1 0,1 3 0 15,4 0 0-15,0-8 0 16,5-4 0-16,4 8 0 15,5-12-1-15,4 4 0 0,5 0 0 16,5-8 1-16,18 0 0 16,0-8 0-16,4-1-1 31,1-3 1-31,-1 4 0 16,0-5 0-16,10 9 0 15,-14 0 1-15,9 0-1 16,-9 8 1-16,-10 4-1 0,1-4 1 15,-5 12 0-15,-4 0 0 16,-5 4 0-16,-14-4 0 16,10 4 0-16,-6-3 0 0,-3 3-1 15,8 4 1-15,-4-8-1 16,4 0 0-16,-4-8-1 16,0 0 0-16,-5 0-1 15,10 0 0-15,-5-8-1 16,-5 0 1-16,9 0-1 15,-4-4 1-15,0 0 0 0,-5-5 1 16,10 1 0-16,-5 0 1 16,-5-1 0-16,5 1 1 15,0 0-1-15,0 4 1 0,-1 0 0 16,-3-1 0-16,13 1-1 16,-5 4 0-16,-4 0 0 31,9 0 1-31,0 4-1 15,0 0 1-15,0 4-1 16,0 0 1-16,0 4-1 16,14 0 1-16,-5 0-1 0,5 0 1 15,-1 0-1-15,1 8 1 16,13 0-1-16,-4 5 1 16,-9-1 0-16,13 0 0 0,-4-8-1 15,-4-4 1-15,-1 4-2 16,-14 5 0-16,10-9-1 15,-14-4 0-15,-4-8-1 16,-6-5 0-16,-3 5 0 16,4-8 0-16,-5 0 0 15,-14-5 0 1,15 5 2-16,-6-4 1 16,6 4 0-16,-6-1 1 15,6 5 0-15,8 0 0 16,-4 4 0-16,0 0 1 0,4 8-1 15,1 0 0-15,-1 4-1 16,1 4 1-16,-1 4-1 16,5 4 1-16,0-3-2 15,0 7 1-15,0-4 0 16,0-4 0-16,0 9 0 16,0-5 1-16,0 0-2 0,0-4 1 15,-5-8-1-15,1-4 0 16,-5 4-1-16,-5-8 1 15,0-8-1-15,5 0 0 0,-9 0 1 16,4 0 1-16,-9-1 0 16,14 1 0-16,-9 0 1 15,-5 0 0-15,5 0 0 16,-1 4 1-16,6-1 0 16,4 1 0-16,-10 0 0 31,15 4 1-31,-5 4-2 0,18 0 1 15,-5 4-1-15,15 4 1 16,-6 0-2-16,6 5 1 16,3 7-1-16,6 0 1 0,-1 1-1 15,10-1 1-15,-10 4-1 16,10-7 0-16,-10 3 0 16,-4-4 0-16,-5-4-1 15,1 1 0-15,-6-9-1 16,-8 0 1-16,4-8-2 15,-9-5 1-15,0-7 0 0,-9 4 1 16,4-4-1-16,-4-5 1 16,-4 1 1-16,-1 0 0 15,0-5 0 1,5 1 1-16,-5 0-1 16,5-1 1-16,-5 1-1 15,1 4 1-15,-1 3 0 16,0 5 0-16,10 4 0 15,-5 8 0-15,-1 0 0 16,1 8 0-16,5 0 0 16,-1 4 0-16,5 1-1 0,0-1 0 15,0 0-1-15,0 0 1 16,0 0-1-16,0-3 1 16,0-1-2-16,0 0 0 0,-9-4 0 15,9-4 0-15,-14-4-1 16,10-4 0-1,-10-13 1 1,0 1 1-16,-4 4 0 16,13 4 1-16,-4-1 0 15,5 5 1-15,-5 0 0 0,9 4 1 16,0 4-1-16,0 4 1 16,0 4-1-16,9 0 0 31,-5 5-1-31,10-1 1 0,0 0 0 15,4 8 1-15,0-3-1 16,5-1 1-16,0 4-1 16,-5 0 1-16,5-3-1 15,-5 7 0-15,1-8-1 16,-6 5 0-16,1 3-2 16,-9-4 1-16,4-3-1 0,-5-1 0 15,-4-4 0-15,0-4 0 16,0-8-1-16,-4 8 1 15,-5 0 1-15,9 1 0 0,-5-5 0 16,-4 0 1-16,9 0 0 16,-5 0 0-16,1 8 0 31,-1 0 0-31,1 4 0 16,-1 1 0-16,1-1 0 15,-1 0 0-15,0 5 0 16,1-1 0-16,4-8 0 0,0-4 1 15,-9 0-1-15,9 0 0 16,0-8 0-16,0 4 1 16,0-4-1-16,0-8 0 0,9-4-1 15,-5 4 1-15,1-4-1 16,4-4 1-16,5-1-1 16,-5 1 1-16,5-4-1 15,9-1 1-15,-5 1 0 16,-9 0 0-16,5 12 0 15,-1-9 0 1,1 5 0-16,-9 0 0 16,-5 4 0-16,-5 0 1 15,-9 4-1-15,10 4 1 16,-19 0-1-16,5 4 1 0,-14 4-1 16,0-8 1-16,0 4-1 15,0 0 1-15,4 0-1 16,-4-4 0-16,14 4 0 15,-5-16 0-15,0 0 0 16,5 4 0-16,9-9 0 16,4-3 0-16,-4 4-1 15,9-5 1-15,0 1 0 0,5 0 1 16,4 4 0-16,-5 3 0 16,1 1 1-16,-5 4 0 0,0 8 0 15,0 0 0-15,0 12-1 16,-5-4 1-16,10 9-1 15,-5-1 1-15,5 8-2 16,-5 1 0-16,0 7 0 16,9-7 0-16,-5-1 0 31,-4 4 0-31,9-3 0 0,-4-13 0 16,-5 0 0-16,9 0 0 15,-4-8-1-15,-1 5 0 16,1-5-1-16,-1-8 1 0,1-5-1 15,0 5 1-15,-1-8 1 16,1-4 0-16,-1 0 1 16,-4-9 0-16,0 13 0 15,0 0 1-15,0 12 0 16,0-12 0-16,0 12-1 16,0 0 0-16,0 4 0 15,0 0 0-15,0 12-1 0,0-4 1 16,0 17-1-16,0-17 1 15,0 4-1 1,0 0 0-16,0-3 0 16,0-5 0-16,0 0-2 15,0-4 1-15,0-4-2 16,0 0 1-16,9-8-2 16,-4-4 1-16,-5-1 0 15,9-7 0-15,-4 0 2 16,-5-9 0-16,0 9 2 0,0 4 1 15,0 8 1-15,0-13 0 16,0 13-1-16,-5 0 1 16,-4 12-1-16,9 4 1 0,0 4-3 15,0 13 1-15,0-5-1 16,0 13 1-16,0-1-1 16,0-7 0-16,0-9 0 15,9 12 0-15,0 1 0 16,0-9 0-16,1 4-1 15,-1-3 1-15,-5-5-2 16,5-4 1-16,-4 0-2 0,-5-3 1 16,9-1 0-16,-4-4 0 31,-5 0 0-31,13-4 0 0,-3 4 1 16,-1-8 1-16,0 0 0 15,0 4 0-15,5-12 0 16,-1 7 1-16,1-11-1 15,4 0 0-15,-4 0 0 16,0-1 0-16,18 1 0 16,-9-4 0-16,0 0 0 0,-1 3 0 15,1 5 0-15,0-8 1 16,-9 4-1-16,9 3 0 16,-10 5 0-16,1-4 0 0,0 4 0 15,-14 4 1-15,14 0-1 16,-14 4 0-16,4-4-1 31,1 4 1-31,4 0 0 16,0 0 0-16,-9 0 0 15,0 0 0-15,0 4 0 16,0 4 1-16,-5 0-1 16,-8 0 0-16,-1-4 0 0,-9 8 0 15,5 1-1-15,-14-1 1 16,4 8 0-16,6-4 0 0,-6 1-1 15,1-1 1-15,-1-8 0 16,1 12 0-16,4-8 0 16,5-3 0-16,-1-1 0 15,6-4 0-15,8-4-1 16,-4 0 1-16,9-8-1 16,0 8 0-16,14-4 0 0,-1-13 1 15,1 5-1-15,4-8 1 16,-4 8-1-16,4-1 1 15,5 5 0-15,-4 0 1 0,-1 4-1 16,-4 4 1-16,-10 0-1 16,-4 0 1-16,9 4 0 31,-18 4 1-31,5 5-1 16,-6 7 1-16,-3 4 0 15,-6 1 0-15,-13-1-1 16,5 4 1-16,4 1-1 15,-4-1 1-15,4-3-2 0,0-1 1 16,5-4-1-16,4 1 0 16,0-9-2-16,14 0 1 0,-4-4-1 15,8-4 0-15,5-4-1 16,5-4 0-16,0-4 0 16,4-4 0-16,0 0 1 15,1-9 1-15,-6 9 0 16,10-4 1-16,-9 8 0 15,0 0 1 1,-5 0 0-16,-5-1 0 16,15 5 0-16,-19 4 1 15,0 0-1-15,0 0 1 16,-5 4 0-16,-9 1 0 0,10 3-1 16,-10 0 1-16,0 4-1 15,1-4 0-15,-6 0-2 16,6 0 0-16,8 0-3 15,-4 5 1-15,0-9-7 16,4 0 0-16,5-4-3 16,0-12 0-16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8:22:41.646"/>
    </inkml:context>
    <inkml:brush xml:id="br0">
      <inkml:brushProperty name="width" value="0.1" units="cm"/>
      <inkml:brushProperty name="height" value="0.1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FDC43905-C775-4AE4-ACA0-E6DA50C61704}" emma:medium="tactile" emma:mode="ink">
          <msink:context xmlns:msink="http://schemas.microsoft.com/ink/2010/main" type="inkDrawing" rotatedBoundingBox="20471,12141 22379,11911 22411,12171 20503,12401" semanticType="callout" shapeName="Other"/>
        </emma:interpretation>
      </emma:emma>
    </inkml:annotationXML>
    <inkml:trace contextRef="#ctx0" brushRef="#br0">8756-4650 37 0,'0'-12'18'0,"-5"-9"-16"15,-4 9 19-15,9 0-21 16,-9 4 0-16,0 0 0 16,-5-13 1-16,-4-3-1 0,-1 8 0 15,1-1 0-15,4-3 1 16,-4 8 0-16,4 0 0 15,1 4 0-15,-1 0 1 32,0-1-1-32,-4 5 0 0,4 0 0 15,1 0 0-15,-1 4-1 16,-4 4 1-16,-1-4-1 16,6 0 0-16,3 4 0 15,-8-4 0-15,4 4 0 16,1-4 0-16,-1 4 0 15,0-4 0-15,-4 5 0 0,4-5 1 0,1 8-1 16,-1-4 0-16,0 4-1 16,0 0 1-16,1 4 0 15,-1 4 0-15,-9-7 0 16,9-14 0-16,-4 14 0 16,0-9 1-16,0 8-1 31,-1 0 0-31,6 0 0 15,-1-8 0-15,-4 12 0 0,-1-8 0 16,6 4-1-16,-6-4 1 16,-4-4 0-16,19 5 0 15,-14 7-1-15,-1-12 1 16,1 4-1-16,0 0 1 16,9 0 0-16,-5-4 0 0,5 4 0 15,0-4 0-15,-1 8 0 16,-3-8 0-16,-1 4-1 15,9-8 1-15,-4 8 0 16,0-4 0-16,0-4 0 16,-5 4 0-16,5-4-1 15,0 4 1-15,-5-4 0 0,5 8 0 16,0 0 0-16,0-8 0 0,-5 8-1 16,0 0 1-16,5-4-1 15,-5-4 0-15,1 12 0 16,-1-12 0-16,0 4-1 15,1 4 1-15,-1-4 0 32,0 0 0-32,0 0 0 15,1 8 0-15,-6-4-1 16,6 5 0-16,-6-5-1 0,1 0 1 16,0 0-1-16,0-4 0 15,-5 4-1-15,0 0 0 16,0-8 1-16,0 0 0 15,0 12-1-15,-4-8 0 0,9 4 1 16,-10 0 0-16,5-4 1 16,0 4 1-16,1 0 1 15,3 0 1-15,6 0 1 16,-1-4 0-16,0 8 0 16,5 1 0-16,-5-1 0 15,1-8 1 1,8 12-2-16,-4-4 0 15,4-8 0-15,1 8 0 0,-1-8-1 16,5 0 1-16,-4 4 0 16,4 0 0-16,0 0-1 15,0 0 1-15,0 0 0 16,0 0 0-16,0-4-2 16,0 5 1-16,0 7-2 15,0-4 0-15,-5 4 0 0,0-4 0 16,1 0-1-16,-1-4 1 15,1 0 0-15,-1 5 1 16,1-5 0-16,-10 4 1 16,9-8 0-16,-4 8 0 15,-5-4 0-15,1-4 0 0,-10 4 0 16,9 4 1-16,-4-12-2 16,0 4 1-16,-1 0-1 15,1-4 0-15,4 0 0 16,1 0 1-16,3-4 1 15,1 4 1-15,5 0 0 32,-1-5 0-32,5 9 1 0,5-12 0 15,-1 4 0-15,1 4 0 0,4-4-2 16,0 8 1-16,5-4-2 16,4 4 1-16,0-4-1 15,1 4 1-15,-1 0-1 16,5-4 1-16,0 8 1 15,0-4 0-15,-5 0 0 16,14 0 1-16,0 0 0 0,4-4 0 16,1 8 0-16,4 0 0 15,-4-4-1-15,4 0 0 16,0-4-1-16,0 12 1 16,-4-4-1-16,4-4 0 15,0-4 0 1,0 0 0-16,0 4 1 15,-4 0 0-15,-1-4 0 16,1-4 0-16,0 0-1 16,-1 8 1-16,1-4-1 15,4-5 0-15,0 1-1 16,5 0 1-16,0-4-1 16,-1 4 1-16,-4 8-1 0,1-8 0 15,-6 8 0-15,10-8 1 0,-14-5-1 16,9 1 1-16,-4 8-1 15,-1-4 0-15,1 4 0 16,-5-4 0-16,0 0 0 16,-5 0 0-16,1-1 0 15,-1 9 1-15,0-8-1 16,-4 8 1-16,9-4 0 16,-9 4 0-16,-5 0 0 0,1 0 0 15,-1 0-1-15,-4-4 1 16,-1 4-1-16,-8 0 1 15,9 0-1-15,-5 0 1 32,-5-4-1-32,-4 4 0 0,10 4 0 15,-10-4 0-15,4 8 0 16,-4-8 0-16,0 0 0 16,0 0 0-16,0 4-1 15,0-8 1-15,-4 8-1 16,4-4 1-16,-10 0-2 15,10 0 1-15,0 0-1 0,0 4 0 16,0-4-1-16,0 9 1 16,0-9-1-16,0 0 0 0,0 0 1 15,-4 4 0-15,4-4 0 16,0 0 0-16,0 0 1 16,0 0 0-16,0-4 1 31,-9-9 0-31,9 13 0 15,-5-4 0-15,5-8 0 16,-9 4 0-16,9 4 0 0,-9 4 0 16,0-8 0-16,0 4 0 15,-5 0 0-15,-9 8 0 32,-4-8-1-32,-10 4 1 0,10 4 0 15,-10 4 0-15,10-4 0 16,-1 4 0-16,1 4 0 15,4 0 0-15,5-12 0 16,-1 9 1-16,6-1-1 16,-1-4 1-16,5 0-1 15,0-4 1 1,4 4 0-16,0-12 1 16,1 12-1-16,-1-4 1 0,1 12 0 15,-5-12 0-15,9 4 0 16,-5-4 1-16,-4 4-2 15,9-4 1-15,-5 0-1 16,1 0 1-16,-1-8-2 16,1 12 1-16,4 0-1 15,0-4 1-15,0 0-1 16,4-8 0-16,1 8-1 0,4-4 1 16,0 0-2-16,5-4 1 15,-1 0-1-15,6-5 1 16,-1 9 0-16,0-4 0 15,5 0 0-15,-5 0 0 0,5 4 1 16,-4-4 0-16,-1 4-1 16,-4 0 1-16,-1 0 0 15,1 0 0-15,0 8 1 16,-5-8 0-16,0 4-1 16,-9 0 0-16,5-9 0 31,-1 13 0-31,1 1 1 0,-5-5 0 15,0 4-1-15,0-8 0 0,-5 4 1 16,-4 4 0-16,0 4 0 16,-14-4 0-16,5 4-1 15,-10-4 0-15,-4 8 0 16,5-8 0-16,-5 8 0 16,0-3 0-16,9-1 0 15,-4 0 0-15,13-4 0 16,0 0 0-16,0 0 0 0,5 0 1 15,5 0-1-15,-1-4 0 16,5 4 0-16,0-4 0 16,5 4 0-16,4-8 0 15,5-4-1 1,-1 4 1-16,1 4 0 16,0-8 1-16,-1 8-1 15,1 0 0-15,-5 0 0 16,-4 0 1-16,4-8-1 15,-9 8 1-15,0 0-1 16,-9 0 0-16,9 4 0 16,-9-4 0-16,-5 4 0 0,0 4 0 15,1 4 0-15,-1-4 0 0,9-4 0 16,-4 0 0-16,5-4-1 16,-1 0 1-16,0 5-1 15,5-5 0-15,0 0-1 16,0 0 1-16,10 0-1 15,-1 0 1-15,0-5-1 16,0 1 1-16,-4 0 1 16,13-4 0-16,-4 4 0 0,-1-4 0 15,1 8 0-15,0-4 0 16,-1-8 0-16,1 4 0 16,0 4 0-16,0-5 0 31,-1 9 0-31,1 0 1 0,-5-8 0 15,0 0 0-15,-4 8 0 16,-1 0 1-16,-4 4 0 16,0-4 0-16,-4 0 0 15,-10-4 0-15,-9 4-1 16,-9 4 0-16,-13-4 0 16,-19 4 0-16,-28 13-2 0,1-5 1 15,-24 4-11-15,-26 21 0 16,-42 7-4-16,4-19 1 0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12.684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17 302 3 0,'-17'0'1'0,"13"0"2"0,4 0 1 31,0 0-4-31,0 0 0 0,0 0 1 16,0 0 0-16,4 4-2 15,-4 0 1-15,9 0 0 16,4-4 1-16,0 4-1 16,4-4 0-1,5 0 0 1,-1 0 1-16,1 0 0 0,0-4 0 15,4 0 0-15,4 0 1 16,0-3-1-16,5 3 0 16,-1 0-1-16,5-4 0 15,-4 4 0-15,8 0 1 0,1 1-1 16,3-1 0-16,1-4 0 31,8 4 1-31,-4-3-1 16,0-1 0-16,0 0 0 15,4 0 1-15,5 1-1 16,0-1 1-16,3 0-1 16,6 1 1-16,3 3-1 0,1-8 0 15,-9 1 1-15,0 3 0 16,0 0 0-16,4 1 0 0,-4-5 0 16,-4 4 1-16,4 1-1 15,-1-1 0-15,6 0-1 16,-5 1 1-16,0-5-1 15,-9 1 1-15,0-1-1 16,-4 8 0-16,0-4 0 16,0 8 1-16,-4-3-1 0,-1 3 1 15,-8 0-1-15,9 3 1 16,4-3-1-16,-4 0 0 16,3 0 0-16,1 0 1 15,0-3-1-15,-4 3 1 0,0-4-1 16,-1 0 1-16,1 0-1 31,0 4 1-31,-1-8-1 16,1 4 0-16,-1 1 0 15,10-5 0-15,-1 8 0 16,-4 0 1-16,4-4-1 16,0-4 1-16,-4 8-1 0,0 0 1 15,0 0-1-15,0 0 1 16,0 0-1-16,0 8 0 0,4-8 0 15,-4 0 0-15,0 0 0 16,5 4 0-16,3 0 0 16,1 0 1-16,-5-1-1 15,-4-3 0-15,4 0 0 16,1 4 1-16,3-8-1 31,1 8 1-31,-5 0-1 0,5 0 0 16,4 0 0-16,0 0 0 15,-5-4 0-15,1 0 1 16,0-4-1-16,-5 4 1 0,0 0-1 16,5-4 1-16,-5 4-1 15,-4 4 1-15,4 0-1 16,5-4 1-16,-1 4-1 16,1-1 1-16,0 1-1 15,-5 0 0-15,-4-4 0 16,0 4 1-16,9-4-1 15,-10 0 1-15,1 4-1 0,0 4 0 16,0-1 1-16,0 1 1 16,5 0-1-16,-5-5 0 0,-1 1 0 15,6 0 1-15,-5 0-1 16,0-4 0-16,4 4-1 16,-4 0 0-16,0 0 0 15,4-4 0-15,-4 0 0 16,4 0 0-16,1 3 0 31,-1-3 0-31,0 4 0 0,1-4 1 16,-6 0-1-16,1 0 0 15,-8 0 0-15,3 0 1 16,1 0-1-16,-5 0 0 16,1 4 0-16,-1-4 0 0,0 0 0 15,0 4 0-15,5 0 0 16,4 0 0-16,-4-1 0 15,4 1 0-15,4 0 0 16,-8-4 0-16,-1 4 0 16,1 0 1-16,4-4-1 15,-5 4 0-15,5 0 0 0,-4-4 1 16,4 3-1-16,0 1 1 31,0 0 0-31,0 0 0 0,4 0-1 16,-4-4 1-16,0 4-1 15,0 0 1-15,4-1-1 16,0-3 1-16,1 4-1 16,-1 0 0-16,5 0 0 15,-1-4 0-15,1 0 0 16,8 0 0-16,-4 0 0 0,-4 0 1 16,4 0-1-16,0 0 0 15,4 0 0-15,-4 0 0 16,0 0 0-16,0 4 1 15,8-4-1-15,-3 0 0 0,-1 0 0 16,-9 0 0-16,1 0 0 31,0 0 0-31,4 0 0 16,0 0 0-16,-5 0 0 16,1 0 0-16,8 0 0 15,-4 4 1-15,-4-4-1 0,-14 0 0 16,14 0 0-1,-5 0 0-15,0 0 0 0,1 3 0 16,-5 1 0-16,0 0 0 0,0 0 0 16,0-4 0-16,-5 4 0 15,-12 0 0-15,21 0 0 16,-4-1 0-16,0 1 0 16,-4-4 1-16,-5 0-2 15,0 4 1-15,1 0 0 16,-1-4 0-16,4 0 0 0,1 0 1 15,4 0-1-15,-4 0 0 16,-1 0 0-16,-3 0 1 16,3 0-1-16,5 0 0 15,0 0 0-15,0 0 1 0,-4 0-1 16,-1 0 1-16,5 0-1 31,0-4 1-31,4 0-1 16,-4 0 1-16,0 1 0 15,0 3 0-15,5-4-1 16,-1 4 1-16,0 0 0 16,5 0 0-16,-9 0-1 15,0 0 1-15,0 0-1 0,0 0 1 16,8 0-1-16,-3 0 0 0,-1 0 0 16,-4 0 1-16,0 0-1 15,0 0 1-15,4 0 0 16,-4 0 0-16,4 0 0 15,-4 0 0-15,-4 0-1 16,4 0 1-16,0 0 0 16,0 0 0-1,0 4-1-15,0-4 0 16,-5 0 0-16,1 0 0 16,-1 0 0-16,1 0 1 15,4 0-1-15,4 0 1 16,-4-4-1-16,0 4 0 0,0 0 0 15,0-4 1-15,0 0-1 16,0 4 1-16,0-4-1 16,0 0 0-16,0 4 0 15,8 0 0-15,1-4 0 16,4 1 0-16,0-1 0 16,-4 0 0-16,-1 0 0 15,1-4 1-15,-1 5-1 0,1-1 1 16,0 0-1-16,-1 0 1 0,5 0-1 15,0-4 0-15,4 1 0 16,-8 3 0-16,0 0 0 16,-1 0 0-16,1 4 0 15,0-4 0-15,-5 4 0 16,0 0 1-16,5 4-1 31,-5 0 0-31,9-4 0 0,-4 0 0 16,-1 0 0-16,-4 0 0 15,5 0 0-15,-5 0 0 16,1 4 0-16,-1 0 0 16,-4-4 0-16,0 4 0 0,0-1-1 15,4 1 1-15,0 0 0 16,1-4 0-16,-1 0 0 16,-4 4 0-16,0 0 0 15,0-4 0-15,0 4 0 16,0-4 1-16,0 4-1 15,0-4 0-15,-5 0 0 16,10 0 0-16,-1 0 0 0,0 0 0 16,0 0 0-1,1-4 1-15,-5 4-1 16,0-4 0-16,4 4 0 16,0-4 1-16,0 0-1 15,-4 4 1-15,0 0-1 16,-4-4 1-16,4 4-1 15,0 0 0-15,0 0 0 16,0-4 0-16,-5 1 0 0,1-1 0 16,0 0 0-16,-1 0 1 15,1 0-2-15,4 4 1 16,0 0 0-16,0 0 1 0,-5 0-1 16,1 0 0-16,0 0 0 15,4 0 0-15,-5 0 0 16,5 0 1-16,-4-4-1 15,-1 0 0-15,1 1 0 16,0 3 1-16,-1 0-1 16,5-4 0-16,-4 4 0 0,-1 0 0 15,-3 0 0-15,-5 0 1 16,4 0-1-16,0 0 0 31,5 0 0-31,-5-8 0 0,5 12 0 16,-5-8 1-16,0 4-1 15,1 0 0-15,-1 0 0 16,5-4 0-16,-5 4 0 16,5 0 0-16,-5 0 0 15,0 0 0-15,5 4 0 16,-9-4 1-16,4 0-1 0,5 4 1 16,-1-4-1-16,1-4 0 15,0 4 0-15,-5-4 0 16,0 4 0-16,5-4 0 0,-5 4 0 15,0 0 1-15,1 0-1 16,-1-3 0-16,-4 3 0 31,0 0 0-31,-4 0 0 16,-1 0 1-16,1 0-1 16,4 0 0-16,-5 0 0 15,1 0 1-15,0 0-1 0,-1 0 1 16,1 0-1-16,0 0 0 15,-9 0 0-15,0 0 0 16,0 0 0-16,0 0 0 0,-1 3 0 16,1-6 0-16,0 3 0 15,0 0 0-15,0 0 0 16,0 0 0-16,0 0 0 16,0 0 0-16,0 0 0 15,0 0 1-15,0 0-1 16,-4 0 0-16,0 3 0 0,4 1 1 31,21-4-2-31,1 4 1 16,-1-4 0-16,-8 0 0 0,-4 0 0 15,-9 0 0-15,9 0-1 16,-9 0 1-16,4 4 0 31,-4 0 1-31,0 0-1 16,0-1 0-16,0 1 0 15,0 0 0-15,0 0 0 16,-5 0 0-16,10 0-1 0,-5 0 1 16,0 3 0-16,0-3 0 15,-5 4-1-15,-3-4 1 16,8 0-1-16,-9-1 1 0,0 1-2 16,1 0 1-16,-1 0-3 15,-4 0 1-15,-9 0-3 16,1-1 0-16,-1 1-6 15,-4-4 0-15,13 0-2 16,-13 0 0-16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16.102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452 178 3 0,'0'0'1'0,"0"0"0"15,0 0 1 1,0 0-2-16,0 0 1 0,8 0-1 16,1 0 1-16,0-8-1 15,8 5 0-15,-4-5 0 16,4 0 1-16,5-3-1 16,0 3 1-16,4 8-1 15,8-8 1-15,1 8-1 16,4 4 1-16,4-4-1 15,-4-4 0-15,0 4 0 0,0-11 1 16,4 7 0-16,5 0 0 16,0 0 0-16,3 4 1 15,-3 0 0-15,4-4 0 16,0 8 1-16,0-8 0 16,0 8-1-16,4-4 0 0,0 0 0 15,-4-4 0-15,0 4-1 16,0-7 1-16,0 7-2 15,0-4 1-15,-4 0-1 16,-1 0 1-16,5 4 0 16,-4 0 0-16,0 0-1 31,4 0 0-31,-5 0 1 0,1 0 0 16,-5-4-1-16,0 8 1 0,1-4-1 15,-5 0 1-15,4 0-1 16,0 0 1-16,1 4 0 15,-1 0 0-15,0-4 0 16,-4 7 0-16,4-7-1 16,9-3 1-16,-4 6-1 15,0-3 1-15,4-3 0 0,-5 3 0 16,-3-4 0-16,-1 0 0 16,-4 8 0-16,4-8 1 15,0 8-1-15,5-8 0 16,-5 8 0-16,1-8 0 15,3 0 0 1,5 0 1-16,-4-3-2 16,-1 3 0-16,1 0 0 15,0 0 1-15,-1 0-1 16,-3 0 0-16,-5 0 0 16,0 1 0-16,0-1 0 15,-5 0 1-15,1 0-1 16,-1 4 1-16,-3-4-1 0,-1 4 1 15,0-4-1-15,-4 4 1 0,0 0-1 16,-4 0 1-16,0 0-1 16,-5 0 1-16,5 0-1 15,-5 0 0-15,0 0 0 16,1 0 1-16,-1 0-1 16,0 0 1-16,-4 4-1 15,0-4 1-15,9 4-1 0,-5-4 1 16,5 4-1-16,-1-4 0 15,1 4 0-15,0-4 0 16,-1 0 0-16,-3 0 0 16,-1 4 0-16,0-4 1 31,1 0-1-31,-1 0 0 0,0 0 0 16,-4 0 1-16,0-4-1 15,-4 4 1-15,0 0 0 16,-1 0 0-16,-3-4 0 15,-5 4 0-15,0 0 0 16,0 0 0-16,0 0 0 16,-5 0 0-16,1 0-1 0,0 0 1 15,-1 0-1-15,1 4 1 0,-5-4-1 16,1 4 1-16,3-1-1 16,1 1 0-16,-5-4 0 15,5 4 0-15,0-4 0 16,-1 4 0-16,-3 0 0 31,-1 0 1-31,0-4-1 16,1 4 0-16,-1-1 0 0,5-3 0 15,-5 0 0-15,-4 0 1 16,4 0-1-16,-4-3 1 16,5 6 0-16,-10-3 0 15,1 0 0-15,-5-3 0 16,1-1 0-16,-5 0 1 0,0 0-2 15,0 0 1-15,0 0-1 16,-4 0 0-16,-1 1 0 16,-3-1 0-16,-1 4 0 15,-4-4 0-15,-4 0 0 16,4 4 0-16,0 0 0 16,-9 0 0-16,1 0-1 0,-5 0 1 15,0 0-1-15,0 0 1 16,0 0-1-16,4 0 0 0,-4 0 0 15,0 4 1-15,0-4-1 16,-4 4 0-16,8 0 0 16,1-1 0-16,-1 1 0 31,-4 0 1-31,4 0-1 16,-3 0 1-16,-1 0-1 15,4-4 1-15,0 4 0 16,1-1 0-16,-1-3 0 0,0 0 0 15,1 8 0-15,-1-8 0 16,5 4 0-16,4 0 0 16,4 3 0-16,-4-3 0 0,-4 4 0 15,0-8 0-15,-1 8-1 16,-3-4 1-16,-1-4 0 16,5 0 0-16,0 0 0 15,-1-4 0-15,-3 0 0 16,3 4 0-16,1 0 0 15,0 4 1 1,4-4-1-16,4-4 0 16,-8 4 0-16,0 4 0 15,-5 0 0-15,0-4 0 16,-17 7 0 0,9-14 0-16,4 7 0 15,0-8 0-15,9 8-1 16,0-4 1-16,-1 4 0 15,5-4 0-15,5 8 0 16,-1-4 0-16,5 4-1 16,-1 0 1-16,6 0 0 0,3-4 0 15,-4 7 0-15,0-3 0 16,4 0 0-16,-4-8 0 16,5 8 0-16,-5-8 0 0,0 4 0 15,0-4 0-15,0 8 0 16,0-8 0-16,4 8 0 15,0-15 0-15,5 7-1 16,0 0 1-16,-1 4 0 16,1-8 1-16,0 4-1 31,0 0 0-31,-1 4 0 0,1-3 0 16,0-1 0-16,-1 0 1 15,1 0-2-15,0 0 1 0,-5 4 0 16,5-4 0-16,-5 1 0 15,5 3 0-15,-1 0 0 16,-3-4 0-16,3 4 0 16,1 0 1-16,4 0-1 15,0 0 0-15,0 0-1 16,-4 0 1-16,4 4 0 16,-4-8 1-16,4 0-2 0,-5 0 1 15,1 4 0-15,0 0 0 16,4 0 0-16,-5 0 0 15,-3-4 0 1,8 4 0-16,0-4 0 16,-5 0 0-16,5 1 0 15,5-1 0-15,-5 0 0 16,4 4 0-16,5 0 0 16,-5-4 0-16,0 0-1 15,5 0 1-15,4 1 0 16,-9 3 0-16,9 0-1 0,-4-4 1 15,4 4-1-15,0-4 1 16,0 4-1-16,0 0 0 0,0 0-1 16,0 0 0-16,0 0-3 15,4 0 1-15,5-4-6 16,4 0 0-16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18.235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-1 108 16 0,'-13'0'8'0,"30"-3"-7"0,-17 3 9 0,9-8-10 16,0 0 0-16,4 0 0 31,0 1 1-31,4-1-1 16,0-3 0-16,1 3 0 15,-1 0 1-15,0 0 0 16,1 1 1-16,3-1-2 0,-3 0 1 16,-1 1 0-16,0 3 0 15,5 0-1-15,0 4 0 16,-1 0 0-16,9 0 0 0,1 4 0 16,3 0 0-16,1 3 0 15,0 1 0-15,-1-4 0 16,5 4 0-16,0-5 0 15,9 1 1-15,-9 0-1 16,4 0 0-16,5-4 0 16,-5 0 1-16,-4 0 0 0,-4-4 0 15,-5 0-1-15,0 0 1 16,1 4 0-16,-5-3 1 16,0-1-1-16,-5 4 0 0,1 0-1 15,-1 0 1-15,1 0-1 16,0 0 1-16,-1 0-1 31,1 0 0-31,0 0 0 16,-1 0 0-16,1 0 0 15,0 0 1-15,4 0-1 16,-5 0 0-16,5 0 0 0,0 0 0 16,0 0 0-16,5-4 0 15,-1 0 0-15,4 0 1 16,-3 4-1-16,-1-4 0 0,0 4 0 15,-4-3 1-15,0 3-1 16,0 0 0-16,0 0 0 16,0-4 1-16,0 4-1 15,-4 0 0-15,0 0 0 16,-1 0 1-16,-3 0-1 16,-1 0 1-1,-4 0 0-15,0 0 0 16,0 0 0-16,-5 0 0 15,-8 0-1-15,0 0 1 0,0 0 0 16,0 0 0-16,0 4-1 16,0-4 0-16,0 0-1 15,0 0 0-15,0 0-6 16,0 0 1-16,9 0-3 16,0-4 1-16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27.594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-3 261 7 0,'0'0'3'0,"4"-4"0"16,-4 4 3-16,0 0-5 0,0 0 0 16,9 0 0-16,-5-4 1 15,5-4-3-15,-1 8 1 16,5 0 1-16,0 0 0 0,5 0 0 16,-1 0 0-16,5 0-1 15,-1 0 1-15,1 0-1 16,8 0 1-16,5 0-1 15,-5 0 0-15,9-3 0 16,0-1 0-16,9 0 0 31,-1-4 0-31,1 4 0 0,0-3 1 16,-1-1 0-16,1 4 0 16,-5-4 0-16,1 5 0 15,-5 6 0-15,4-3 1 0,4 0-2 16,-3-3 1-16,3-1-1 15,5 4 1-15,-4-4-1 16,-5-4 1-16,1 4-1 16,-6-3 0-16,1 3 0 15,-4-4 0-15,4 8 0 16,-4-4 1-16,-1 4-1 0,5-4 0 16,0 4 0-16,-4 0 1 15,4-3-2-15,4 3 1 16,5 0 0-1,-1 0 1-15,1 0-1 16,-5-4 0-16,1 8 0 16,-1-1 0-16,-4-3 0 15,0 4 1-15,0 0-1 16,0 0 0-16,0 0 0 16,0 0 0-16,-5 0 1 15,1-4 0-15,-5 0 0 0,1 3 0 16,8-3 0-16,-5 4 0 15,1 0 0-15,-1 0 0 16,1-4-1-16,-5 0 1 0,5 4-1 16,0-4 0-16,-5 0 0 15,5-4 0-15,-5-4 0 16,-4 8 0-16,4 0 0 16,1-7 1-16,3 3-1 15,1 0 0-15,4-4 0 16,0 4 0-16,0 0 0 0,4 4 0 15,0-7 0-15,1 3 0 16,3 0 0-16,1-4 0 31,4-3 0-31,-5-1 0 0,1 8 0 16,-5-3 1-16,5 3-1 16,0 0 1-16,-1-4-1 15,-4 1 1-15,1 7-1 16,-1-8 1-16,5 4-1 15,-5 0 0-15,5 4 0 16,-5 0 1-16,-4 4-1 0,0-8 1 16,0 0-1-16,0 4 1 15,-5 0-1-15,1 0 0 16,4 4 0-16,0-4 0 0,0 0 0 16,4-4 0-16,-4 4 0 15,0 4 0-15,0 0 0 31,4 0 1-31,1 4-2 16,3-5 1-16,1 1 0 16,0-4 1-16,-1 0-1 15,-3-4 0-15,-1 1 0 0,0 3 0 16,0 0 0-16,5-4 0 16,-5 4 0-16,-4 4 0 15,0-4 0-15,-4 3 1 0,0-3 0 16,4 4 0-16,-1 0 0 15,1 0 0-15,0 4 0 16,5-4 0-16,-5-1-1 16,0-3 1-16,-5 4-1 15,1-4 1-15,0 0-1 16,4 4 1-16,-5 4-1 0,1-8 0 16,4 11 0-16,0-7 0 15,0 0 0-15,-5 4 0 16,1-4 0-16,4-1 0 15,0 1 0-15,4-4 1 0,0 4-1 16,5 0 1-16,0 0-1 31,-5 0 1-31,5-4-1 16,-5 0 1-16,0-4-1 16,1 4 1-16,3 4-1 15,-4-4 1-15,1-4-1 0,8 0 1 16,-5 4-1-16,-3-8 1 15,3 8-1-15,5 0 1 16,-8 0-1-16,3 0 0 0,-4 0 0 16,-4-4 1-16,0 4-1 15,5 0 0-15,-1 0 0 16,-4-3 0-16,4 3 0 16,-4-4 0-16,4 4 0 15,-4-8 0-15,5 8 0 16,-1 4 0-1,0-4 0-15,-4-4 0 16,13 4 0-16,-13 0 0 16,5 0 0-16,-6 4 0 15,1 0 0-15,0 0 1 0,5-4-1 16,-10 0 0-16,10 3 0 16,-5-3 1-16,4 8-1 15,-8 0 0-15,16 0 0 16,1-1 0-16,0 1 0 15,9-8 1-15,-9 4-1 16,-4-4 0-16,-1 4 0 16,-3-1 1-16,-1 1-1 0,0-4 1 15,0 0-1-15,1 0 1 16,-1 4 0-16,0-4 0 0,5 0 0 16,0 0 0-16,3 0-1 15,-3 0 1-15,4 0-1 16,-4 0 1-16,-1-4 0 15,-3 0 0-15,-1 4-1 16,0 0 0-16,0 0 1 31,1-3 0-31,-1 3-1 0,0 0 0 16,5-4 0-16,4 0 1 16,-4 0-1-16,-1 4 0 15,1-4 0-15,4-7 0 0,-5 7 0 16,1-4 1-16,0 0-1 15,-1 1 0-15,5-1 0 16,0 4 0-16,0 0 0 16,9-7 0-16,-5 3 0 15,0 0 0-15,1 5 0 16,-1-1 0-16,0 4 0 0,0-8 0 16,1 8 0-16,3-8 0 15,1 4 0-15,0-3 0 16,4 7 0-1,-5 0 0-15,5-4 0 16,4 0 0-16,-4-4 0 16,-4 5 1-16,4-1-1 15,0 0 0-15,4 0 0 16,0 0 0-16,1 4 0 16,-1-4 0-16,5 4-1 15,-1 0 1-15,-4 0 0 0,1 0 0 16,-1 0 0-16,5 0 0 15,-1 0 0-15,-4 0 1 16,5 0-1-16,4-4 1 0,0 8-1 16,-5-4 1-16,-3 0-1 15,-1 0 1-15,9 0-1 16,-9 0 1-16,1 0-1 0,-1 0 0 31,35 4 1-15,-13-4 0-16,-9 0 0 0,0 0 0 15,0 0-1-15,-8 0 1 16,-5 4 0-16,-8-8 0 31,4 4-1-31,-5 0 0 0,1 4 0 16,0-8 0-16,-5 8 0 16,-4-4 0-16,4 4 0 15,-4-4 0-15,0 0-1 16,4 4 1-16,-4-4 0 15,0 0 0-15,5 0 0 16,-5 0 0-16,4 0 0 0,-4 0 0 16,0 4 0-16,4-8 0 15,-4 8 0-15,-4-1 0 0,4-3 0 16,-1 4 0-16,1 0 0 16,0 4 0-16,0-4 0 15,5-1 0-15,-1 1-1 31,0 4 1-31,5-4 0 16,4 0 0-16,-9 3 0 16,-4 1 0-16,4 0 0 0,5 3 0 15,-5-3 0-15,5 0 1 16,-1-1-1-16,1-3 0 16,0 4 0-16,8-4 1 15,-4 0-1-15,-5 0 0 0,1 3-1 16,0 1 1-16,-1 0 0 15,1-5 1-15,-5 1-1 16,5 4 0-16,-1-4 0 16,10 0 0-16,-10 0 0 15,5-4 1-15,-4 0-1 16,-1-4 0-16,1 8 1 0,0-8 0 16,-5 0-1-16,0 8 1 15,-4-8 0-15,9 4 0 16,-5 0-1-16,0 0 1 0,5-4-1 15,0 4 0-15,-1 4 0 16,-8 0 1-16,5-4-1 31,-6 7 0-31,1-3 0 16,0-4 0-16,-4 0 0 0,-5 0 1 16,18 4-1-16,0 0 0 15,-1 0 0-15,1-4 0 16,-5 4 0-16,-4-1 1 15,-4 1-1-15,-1 0 1 16,1-4-1-16,-1 4 0 0,5 0 0 16,-4 0 1-16,0-4-1 15,-5 0 1-15,5 0-1 16,-1 7 1-16,1-3-1 16,4-8 0-16,-5 8 0 15,1 0 1-15,-5 0-1 16,1 0 0-1,-1 0 0-15,5 0 0 16,-9 3 0-16,4-3 0 16,-4-4 0-16,-5 0 1 0,1 4-1 15,4 0 0-15,-4 0 0 16,4-1 1-16,0-3-1 16,0 4 1-16,-5 0-1 15,1-4 0-15,-1 0 0 16,-3 4 1-16,-5-8-1 15,0 4 0-15,0 4 0 0,0-4 1 16,-5 0-1-16,1 0 0 16,0 0 0-16,-1 0 0 15,-3 0 0-15,-1 0 0 16,0 0 0 0,1 4 0-16,-5 0 0 15,-5-4 0-15,1 0 0 16,0 0 0-16,-5 4-1 15,0-1 1-15,1-3-2 16,-1 8 1-16,-4-8-2 16,0 4 1-16,0 0-4 15,0-4 1-15,0 0-9 0,0 0 1 16,4-4-2-16,1-8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44.989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-12 250 10 0,'0'4'5'0,"-8"-4"-2"16,8 0 6-16,0 0-8 0,0 0 1 15,0 0-1-15,4-4 1 16,5 0-3-16,-1-7 0 16,5 3 2-16,5 0 0 15,3-3-1-15,5-1 0 16,4 1 0-16,5-1 1 15,4-7-1-15,0 3 0 0,9 1 0 16,4 0 1-16,8-5-1 16,-8 5 0-16,9 0 0 15,-9 7 0-15,0-4 0 16,0 1 1-16,0 3-1 16,0 0 1-16,-5 1-1 15,1 3 1 1,8 0 0-16,0 0 0 0,1 4-1 15,-1 4 1-15,0 0-1 16,-4-4 0-16,-4 0 0 16,-1 0 1-16,1 0-1 15,0 0 1-15,4 0-1 16,0 0 1-16,-5 0-1 16,1 0 0-16,8 0 1 0,5-4 0 15,-5 8-1-15,-4-4 1 16,0 4 0-16,0 0 0 15,0-4-1-15,-4 3 1 16,3 1-1-16,1 4 1 16,-4-4-1-16,4 0 1 15,0 3-1 1,4 1 1-16,1 0-1 16,-1 3 0-16,4 1 0 15,-8-4 1-15,0-5-1 16,0 5 0-16,5 0 0 15,3-4 0-15,-4-1 0 16,1 9 0-16,3 0 0 16,1-1 1-16,0-3-1 0,-1-1 0 0,1 1 0 15,-5-4 0-15,-4 4 0 16,4-4 1-16,1-1-1 16,-1 1 1-16,0 0-1 15,9 0 1-15,-4-4-1 16,-1 4 1-16,5 0-1 15,-4-4 0-15,-5 0 0 0,-4 0 1 16,0 0-1-16,0 0 0 16,4 0 1-16,5-4 0 15,-5 0 0-15,-4 0 1 16,9 0-1-16,-5 4 0 16,5-4 0-16,-1-3 0 15,-8 3-1 1,-4 4 1-16,0-8-1 15,-1 8 0-15,1 0 0 16,4 0 1-16,-5-4-1 16,1 4 1-16,0 4 0 15,-1-4 0-15,5-4-1 16,4 8 1-16,-4-8-1 16,0 8 0-16,-4-4 0 0,0 4 1 0,-1-4-1 15,10 4 0-15,-6 0 0 16,1 0 0-16,5-1 0 15,-5-3 1-15,8 4-1 16,1-4 1-16,4 4-1 16,0-4 0-16,-5 0 0 31,1-4 1-31,8 4-1 0,1-7 1 16,-5 7-1-16,-1-4 0 15,6 4 0-15,3 4 0 16,-3-4 0-16,-1 0 0 15,-4 3 0-15,0-3 0 16,0 0 0-16,4 0 1 16,0 0-1-16,-4 0 1 15,43 0-1 1,-12 0 0-16,-10 0 0 16,1-3 0-16,-5 6 0 15,-4-3 0-15,-4 0 0 16,-1 0 1-16,5 4-1 15,0-4 0-15,0-4 0 0,-9 4 0 0,1 0 0 16,-1 0 0-16,4 0 0 16,1 0 0-16,-5-3 0 15,5 3 0-15,-5 0 0 16,9 0 0-16,-9 0 0 16,-4 0 0-16,5 0 0 31,-1 0 0-31,0 0-1 0,0 0 1 15,9 0 0-15,0 0 0 16,0 0 0-16,-4 0 0 16,-1 0 0-16,5 0 1 15,5 0-1-15,-5 3 0 16,4 1 0-16,4 0 1 0,-3 0-1 16,-5 0 0-16,0 0-1 15,-1-4 1-15,1 0 0 16,0 0 0-16,0 0 0 15,5 4 0-15,-6-1 0 16,1 1 0-16,-4 0 0 16,-9 0 1-16,0 0-1 15,4 0 0 1,-4-1 0-16,4 5 0 0,1-4 0 16,-5 0 0-16,0 0-1 15,-18-4 1-15,27 0 0 16,-9 0 0-16,0 0 0 15,-5 0 0-15,5-4 0 16,0 4 0-16,0 0 0 16,-4 0 0-16,-1 0 0 0,1 0 0 15,0 0 0-15,-1 0 0 16,1-4 0-16,-1 0 0 16,1-4 0-16,-13 5 0 15,25-1 0-15,-8 0 0 16,-4 0 0-16,-1 0 0 0,5 0 0 31,-4 1 0-31,4-1 0 16,-4 0 0-16,-5 4 0 15,-4 0 0-15,8 0 0 16,-3-4 1-16,-1 0-1 16,0 4 0-16,-4 4 0 15,0-4 0-15,9 0 0 0,-1 0 0 16,-3 0 0-16,-5 0 0 0,0 0 0 15,4 0 1-15,-4 0-1 16,0 0 1-16,0 0-1 16,0 0 1-16,0 0 0 15,0 0 0-15,4 0-1 16,0 0 1-16,5 0-1 16,-1 0 1-16,1 0-1 0,-5 0 1 15,5 0-1-15,4 0 0 16,0 0 0-16,-5 0 1 15,1 0-1-15,0 0 1 16,8 0-1-16,0 0 1 16,-4 0 0-16,-4 0 1 0,-1 0-2 31,5-4 1-31,0 4 0 16,0 0 0-16,-4 0-1 15,4 0 1-15,0 4-1 16,8-4 0-16,-8 0 1 15,-4 0 0-15,-1 0-1 16,5-4 1-16,0 4-1 0,0 0 1 16,-4 0-1-16,-1 0 1 0,5 4-1 15,5 0 1-15,-5 0-1 16,-5-4 1-16,1 0-1 16,-1 0 0-16,1 0 0 15,8 0 0-15,-4 4 0 16,0-1 0-16,5 1 0 15,3 0 0 1,-4 0 0-16,1 0 0 16,-1 0 0-16,0-1 0 15,5 5-1-15,-1-4 1 16,-3 0 0-16,8 0 0 16,-5 0 0-16,1-1 0 0,-1 1 0 15,1 0 0-15,0 0 0 16,4-4 0-16,-5 0 0 15,1 0 0-15,4 0 0 16,-5 0 0-16,5 0 0 16,-4 0 0-16,-5 0 0 15,5-4 1-15,4 4-1 16,-5 0 0-16,5-4 0 0,-9 4 0 16,5 0 0-16,0 0 1 0,-1 0-1 15,-8 0 0-15,0-4 0 16,-4 4 1-16,-1-3-1 15,5 3 1-15,-8 0-1 16,-5 0 1-16,-5 0-1 16,-4 0 0-16,-4 0 0 31,-4 0 1-31,0 3-1 0,-9-3 1 16,0 0-1-16,-5 4 1 15,1 0-1-15,-5 0 1 16,1 0-1-16,-10 0 0 15,1-1-1-15,0 1 1 0,-1 0-1 16,1 4 0-16,-5-4-2 16,-4 0 1-16,0 3-3 15,0-3 1-15,0 0-6 16,-4 0 0-16,-5 0-4 16,-4-4 1-16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48.813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-1 228 14 0,'4'4'7'0,"9"-15"-2"15,-8 11 3-15,3 0-8 0,1 0 0 16,0 0 0-16,4 0 1 16,4-4-1-16,0 4 0 0,1-4 1 15,3-4 0-15,1 0-1 16,8 1 1-16,5-1 0 16,4 0 1-16,0 1-1 15,4-1 0-15,5 4 0 16,-9 0 0-16,4 0 0 31,0 4 0-31,9-3-1 0,0-1 0 16,4 0 0-16,-4-4 1 15,13 0-1-15,0 5 1 16,0-1 0-16,9 0 0 0,-14 0 0 16,1 0 1-16,0 0-1 15,4-3 1-15,-5 3-1 16,1 0 1-16,8-4-2 15,5 1 1-15,-1-1 0 16,1 0 0-16,-9 0-1 16,4-3 0-16,0 3 0 15,5 4 0-15,-5-3 0 0,-4 3 1 16,9 4-1-16,-1 0 1 16,5-4 0-16,-8 0 0 0,-1 4 0 15,5-4 0-15,-1 4-1 16,5 0 1-16,0 0-1 15,4 0 1-15,5 0-1 16,-9 0 1-16,-5 0-1 16,1 0 1-16,4 0 0 31,0 0 0-31,0 0 0 0,0 0 0 16,8 0 0-16,-8 0 0 15,-4 0-1-15,-14 0 1 16,14 0 0-16,0-4 0 0,-5 8-1 15,0-4 1-15,5 4-1 16,-5-4 1-16,-4 4-1 16,4 0 1-16,-4 0-1 15,-8-4 0-15,3 0 0 16,-4 0 0-16,5-4 0 0,0 0 1 31,30 4-1-31,-18 0 1 16,1 0-1-16,-5 0 0 31,-4 0 0-31,-9 0 1 0,-4 0-1 16,0 0 0-16,0 0 0 15,0 0 1-15,9 0-1 16,-9 0 1-16,0 0-1 16,4 0 1-16,0 0-1 15,0 0 1-15,1 0-1 16,-5 0 0-16,-5 0 0 0,1 0 0 15,0 0 0-15,8 0 0 16,0 0 0-16,0 0 0 16,1 4 0-16,-1 0 0 0,5 0 0 15,8-1 0-15,-4 1 0 16,-5 0 0-16,1-4 0 31,4 4 0-31,-4 0 0 16,4 0 0-16,-5-1 0 15,1 1 0-15,8 4 0 16,0 0 0-16,1-1 0 0,-5 5 0 16,-5-4 0-16,5 7 0 15,-4-7 0-15,4-1 1 16,0 1-1-16,0 0 0 0,8 0 0 16,-4-1 0-16,5 1 0 15,-5 0 0-15,5-1 0 16,-9 1 0-16,4 0 0 15,5-1 0-15,-5-3 0 16,5 0 0-16,-1-4 0 16,5 4 1-16,4 0-1 0,-8 0 0 15,-5-4 0-15,1 0 1 16,-1 0-1-16,0 0 0 16,0 0 0-16,-4 0 1 0,0 7-1 15,9-7 1-15,-9 8 0 16,-5-8 0-16,-3-4 0 31,-1 4 0-31,5 0 0 16,-1 0 0-16,1 0 0 15,-5-4 0-15,5 1-1 16,4-1 0-16,0 0 0 16,0 0 0-16,-5 4-1 0,-4-4 1 15,5 0 0-15,0 0 1 16,-1 1-1-16,1-1 0 0,-5 4 0 15,13-4 1-15,-4 0-1 16,5 0 1-16,-5 4-1 16,-5 0 1-16,1 0-1 15,-1 0 1-15,5 0 0 16,0 0 0-16,-4 0-1 16,0 0 1-1,-1 0-1-15,9 0 1 16,-4 0-1-16,-4 0 0 15,0 0 0-15,-1 0 1 16,5 0-1-16,4 0 0 16,1 0 0-16,-1-4 1 0,0 0-1 15,5 4 1-15,-5 0-1 16,0 0 0-16,1 0 0 16,-1 4 1-16,5-4-1 15,3 0 0-15,-7 0 0 16,3 4 0-16,1-4 0 15,4 0 0-15,-9 4 0 16,-4-4 1-16,0 0-1 0,0 0 0 16,4 0 0-16,-4 4 1 0,-4 0-1 15,-5 0 1-15,5-1-1 16,-1-3 1-16,1 0-1 16,0 4 0-16,-5-4 0 15,-4 4 0-15,4 0 0 16,5 0 1-16,-5-4-1 31,0 0 0-31,1 0 0 0,-5 0 0 16,4-4 0-16,4 0 0 15,1 0 0-15,-5 4 0 16,-4 0 0-16,5 4 0 16,-6-4 0-16,1 0 0 15,0 0 0-15,5 0 0 0,-1 0 0 16,0 4 0-16,1 0 0 15,-1 0 0-15,4-4 0 16,1 0 0-16,0 4 0 16,-5-4 0-16,0 0 0 15,1 0 0-15,-1 0 0 16,0 0 0-16,-4 11 0 0,0-7 1 16,4 4-2-1,1-1 1-15,-5 1 0 16,8-8 1-16,-8 0-1 15,-4 0 0-15,-1 4 0 16,1 0 0-16,0-4 0 16,4 4 1-16,-5-1-1 15,1-3 0-15,-1 8 0 16,1-8 0-16,4 8 0 0,-4-4 0 16,8-1 0-16,-4 1 0 15,0-4 0-15,-5 8 0 16,1 0 0-16,4-8 0 15,0 4 0-15,0 7 0 0,0-11 0 16,-4-4 1-16,-1 8-1 16,5 4 1-16,4-4-1 15,-4 3 1-15,0 1-1 16,0-4 1-16,0 4-1 16,-4-8 1-16,-1 3-1 15,5 1 1-15,-4 0 0 16,4 4 0-16,-4-4-1 0,-1 0 1 31,10-1-1-31,-6 5 1 0,1 0-1 16,0-1 1-16,0-3-1 15,0 4 1-15,0-4-1 16,-4 4 1-16,4-8-1 16,-5 15 0-16,5-11 0 15,0 4 1-15,5-1-1 16,-1 1 1-16,0 0 0 0,5-1 0 15,-1-3 0-15,-3 4 0 16,-1-4-1-16,5 7 1 16,-1-3-1-16,1 3 0 15,-1-7 0-15,5 4 1 16,-4-4-1-16,4 4 0 0,0-8 0 31,-4 7 1-31,-5 5-1 16,0-8 1-16,0 0-1 15,1-1 1-15,-1-3 0 16,5 4 0-16,-9 0-1 16,-1 0 0-16,-3-4 0 15,4 8 1-15,0-8-1 0,-4-4 0 16,4 0 0-16,-5 8 0 0,1-4 0 16,-5 0 0-16,0 0 0 15,9 4 0-15,-8-8 0 16,3 4 0-16,1 4 0 15,-5-12 1-15,-4 8-1 16,4-4 0-16,1 0 0 16,-1 4 0-16,5 0 0 0,-5 0 0 15,0 0 0-15,1-7 0 16,-5 10 0-16,-5-3 0 16,5-3 0-16,-4 3 0 15,-1 3 0-15,1-3 1 0,0-3-1 16,-1 3 0-16,1 0 0 31,0 0 0-31,-5-4-1 16,0 0 1-16,1 4 0 15,-1-4 0-15,0 4 0 16,0 0 0-16,1 0-1 16,-5 0 1-16,0-4 0 0,0-4 0 15,-5 8 0-15,10-3 0 16,-10 3 0-16,1-4 0 0,0 0-1 15,-5 0 1-15,0 4-1 16,-4 0 0-16,0 0 0 16,0 0 1-16,0 0-1 15,0 0 0-15,-4 0 0 16,-1 4 0-16,1 0-1 16,0-4 1-1,-5 4-1-15,0-1 0 16,-4-3 0-16,5 8 0 15,-5-8-2-15,0 0 1 16,0 4-5-16,0-4 0 16,-5-4-8-16,-3 0 0 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3:51.379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-15 31 20 0,'-4'-3'10'0,"-5"-1"-6"0,9 4 3 16,0 0-7-16,0 0 0 15,0 0 0-15,0 0 0 16,5-8 0-16,3 0 0 0,1 5 0 31,-1-1 1-31,5 0-1 16,5 0 0-16,3 0 0 15,5 0 1-15,5 0-1 16,3 1 0-16,5-5 0 16,0 8 0-16,9 0 0 15,8 0 0-15,5 0 0 16,-1 0 1-16,5 0-1 0,-17 0 1 0,21 8-1 16,1-5 1-16,-1 5-1 15,4 0 1-15,-3 0-1 16,3-5 1-16,-3 5-1 15,3-4 1-15,-8 0 0 16,4 0 0-16,1-1 0 16,-1 1 0-16,0-4 0 0,5 4 0 15,-1 0-1-15,1 0 1 16,0 4 0-16,-14-1 0 16,5 5-1-16,0-1 0 15,4-3 0-15,1 0 1 16,3-1-1-16,5-3 1 0,4 4-1 31,1-4 0-31,-10 4 1 16,1-8 0-16,0 0 0 15,-1-4 0-15,-4 0 0 16,1 4 1-16,3-4-1 16,10 4 0-16,-10 8-1 15,-8-4 1-15,4-4-1 16,-8 3 0-16,4 5 0 0,4-4 1 0,-4 4-1 15,4-1 0-15,9-3 0 16,-4 4 1-16,0-4-1 16,-5 0 1-16,-4 3-1 15,4-7 1-15,0 4 0 16,1 0 0-16,3-4 0 31,9-4 0-31,-4 4 0 0,0-4 0 16,-8 0-1-16,-5 1 0 15,-1 3 0-15,6 0 0 16,-1-4 0-16,0 0 1 16,-4 0-1-16,0-4 0 0,4 8 0 15,1-4 1-15,-1 1-1 16,-4-5 0-16,0 0 0 16,4 4 0-16,5 1 0 15,-5-5 0-15,9 4 0 16,0 4 0-16,0-8 0 15,-5 1 0-15,1 3 0 0,4-4 0 16,4 4 0-16,-8-4 0 16,8 12 0-1,-13-4 0-15,9 0 0 16,5-7 0-16,-14 3 0 16,0 0 0-16,0 0 0 15,9 0 0-15,-8 4 0 16,-5-4 0-16,4 4 0 15,4-3 1-15,1 6-1 16,-5-3 1-16,-4 0-1 0,0-3 1 16,-4 3-1-16,4 0 1 15,0 0-1-15,0 0 0 16,4 0 0-16,0 0 0 16,0 0 0-16,5 0 1 0,-5 0-1 15,5 0 1-15,-5 0-1 16,5 0 1-16,-5 0 0 15,0 3 0-15,5-3-1 16,0 4 1-16,3-4 0 16,-3 0 0-16,-5 8-1 15,1-8 1-15,-1 4 0 16,0-4 0-16,-4 4-1 0,-4-4 1 31,4-4 0-31,0 4 0 0,0 7 0 16,-1-3 0-16,-7 0 0 15,-5 4 0-15,4 0 0 16,-4-8 1-16,4 3-2 16,0-3 1-16,-4 8-1 15,0 0 1-15,0 0-1 16,9-1 1-16,-5 1-1 0,1-4 0 16,-1 0 0-16,-4-4 1 15,0 7-1-15,-5-3 1 16,5 0-1-16,0-4 1 15,0 4-1-15,0-4 1 0,0 4-1 16,9-8 1-16,-5 4-1 31,0 0 1-31,1 0-1 16,-5 4 1-16,0-4 0 16,-1 0 0-16,1 4-1 15,5-4 0-15,-1 3 1 16,0-3 0-16,9 0-1 0,-4 0 0 15,-1 4 0-15,5 0 1 16,-4 0 0-16,-5 0 0 0,1-4-1 16,-5-4 1-16,-1 4 0 15,1 0 0-15,0 0 0 16,5 0 0-16,-5-8-1 16,4 4 1-16,0 4-1 15,-4-3 1-15,4-1-1 16,1-4 1-16,-5 0-1 0,-5 8 1 15,1-4-1-15,-5-3 1 16,1-1-1-16,3 4 0 16,-8 0 0-16,0 4 1 15,-4-3-1-15,-1-1 0 16,-3 0 0-16,-5 4 1 0,0 4-1 31,0-4 0-31,-5 0 0 16,-3 0 1-16,-1 0-1 15,0 4 0-15,0-1 0 16,-4-3 1-16,0 0-1 16,0 4 0-16,5 0 0 15,-1 0 0-15,0 0-1 0,-4 3 0 16,0-3-4-16,0-4 0 0,0 0-8 16,5-7 0-16,3-13-4 15,-3-14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06:52:59.540"/>
    </inkml:context>
    <inkml:brush xml:id="br0">
      <inkml:brushProperty name="width" value="0.1" units="cm"/>
      <inkml:brushProperty name="height" value="0.1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93A090-D502-4C43-93E7-6321C147F583}" emma:medium="tactile" emma:mode="ink">
          <msink:context xmlns:msink="http://schemas.microsoft.com/ink/2010/main" type="inkDrawing" rotatedBoundingBox="11164,5851 22211,6798 21574,14223 10527,13275" hotPoints="21457,6871 21698,12991 10974,13415 10732,7294" semanticType="enclosure" shapeName="Rectangle"/>
        </emma:interpretation>
      </emma:emma>
    </inkml:annotationXML>
    <inkml:trace contextRef="#ctx0" brushRef="#br0">10144 3710 18 0,'-27'-12'9'0,"8"4"-9"15,19 8 10 1,-9 0-10 0,-5 4 1-16,5 0 1 15,-4 0 0-15,-1 0-2 16,0 0 0-16,5-4 2 0,-5-4 1 16,10-4-1-16,-1 12 0 0,5-4 1 15,5 0 0-15,4-4-1 16,0 4 1-16,5-4-2 15,4 8 0-15,9-4-1 16,5 0 1-16,10-4-2 16,-1 4 0-16,5 0 1 15,8 0 0 1,6-4 1-16,-1 0 0 16,14 0 0-16,5-4 1 15,14-1-1-15,-6-3 0 16,1 0-1-16,5-4 1 15,-1 0 0-15,14-1 0 0,0-3 0 16,10 4 0-16,-10-1 0 16,0-7 0-16,0 4-1 15,5-1 1-15,13 1-1 16,-4-8 1-16,0 3-1 16,0-3 0-16,0-5 0 15,4 5 1-15,10-5-1 16,-10 5 1-16,1-5 0 0,-1 1 0 15,-4-1 0-15,14 5 0 0,-5-1-1 16,-5 1 1-16,5 4-1 16,0 3 1-16,0-7-1 15,9 8 0-15,1-9 0 16,-10 9 0-16,0-9 0 16,13 9 0-16,1 0 0 31,0-5 0-31,-10 1 0 0,1 0 0 15,0 3 0-15,-1-7 1 16,5 7-1-16,-9-7 0 16,5 0 0-16,4-1 1 15,-4 5-1-15,4-5 1 0,-5 1 0 16,-8 3 0-16,-1 5 0 16,-4 0 0-16,-5 0 1 15,1 3 0-15,-1 1-2 16,-9 0 1-16,-4-1 0 15,-1 1 0-15,-4 4-1 0,-4 4 1 16,4 0-2-16,0 0 0 16,4 4 0-16,-13-5 1 15,0 5 0 1,0 0 0-16,-5 4 0 16,-4 0 0-16,4 0 1 15,-4 4 0-15,0 5 0 16,4-5 0-16,-9 0-1 15,-4 4 0-15,4 0 0 16,-4 0 0-16,-1 0-1 16,1 4 0-16,-5 1 1 0,4-1 0 15,-4 4 0-15,0-4 0 16,-4 4 1-16,-1 1 0 16,-4 3 0-16,-5 4 0 0,-4 1-1 15,0 7 0-15,0 1 0 16,-5 3 1-16,0 1-1 15,5 8 0-15,-10 3 0 16,1 1 0-16,-5 0 0 16,0 4 0-16,-5 0 0 15,5-1 0-15,0 13 0 0,-9 1 0 16,9 7 0-16,-5-4 0 16,1 8 0-16,4 0 0 31,-5 4 0-31,5-7 0 0,0-1-1 15,-4 0 0-15,-5-4 0 16,-1 8 1-16,1 0-1 16,-4 1 0-16,-6 3-1 15,1-8 1-15,0 4 0 16,4 1 1-16,-4-13-2 16,4 8 0-16,0 0 1 0,1 0 1 15,-1 0-1-15,-4 8 1 16,-1-7-1-16,1 3 1 0,0 4 0 15,-5-4 0-15,0 1 0 16,0-1 0-16,0-4 0 16,1 8 1-16,-1-4-1 31,0 9 0-31,0-9 0 16,0-4 1-16,0 4-1 15,-4-8 1-15,-1 9-1 0,1-5 0 16,-5 0 0-16,5 4 0 15,-5-4 0-15,4-4 0 16,-4 0 0-16,0 1 0 16,0-1 0-16,0 4 0 0,0 0 0 15,5-4 0-15,-5-4 0 16,4 8 0-16,1 8 0 16,-5-3 0-16,0-9 0 15,0 0 0-15,0-4 0 16,-5 0 1-16,1 0-2 15,-1-8 1 1,1 0 0-16,-1 0 0 16,0 0-1-16,1-5 1 0,-1 1-1 15,1 4 1-15,-1-8 0 16,-4 0 0-16,0-5 0 16,0-3 0-16,-5-4 0 15,0-1 0-15,1-3 0 16,-6-1 0-16,1 5 0 15,0-9 0-15,-1-3-1 0,-4 3 0 16,5-4 0-16,-5-3 1 16,-13 3-1-16,4 0 1 15,0 1 0-15,-5-1 0 16,1-3 0-16,-1-1 1 16,-4 0-1-16,0 1 0 0,0-1 0 15,-1 0 1-15,1 5-1 16,0-5 0-16,5 0 0 15,-6 5 0-15,6-13 0 16,-1 16 0-16,1-7 0 16,-10-1 1-16,5-4-1 15,0 0 1 1,0 1-1-16,-5-1 1 0,5-4-1 16,-5 0 1-16,0 0-1 15,10 1 0-15,-6-1 0 16,1 0 1-16,0-4-1 15,-5 0 0-15,5-4 0 16,0 0 0-16,5 0 0 16,-10 1 1-16,0-1-1 0,0 0 0 15,1 0 0-15,-1-4 0 16,0 4 0-16,-4-4 1 16,0 4-2-16,-1-4 1 15,6 0 0-15,-6 0 0 16,1 4 0-16,0-4 0 15,0 0 0 1,4 0 0-16,0 0 0 16,0 4 0-16,-4 0 0 15,4 0 0-15,-4 0 0 16,-5 0 0-16,5 0 0 16,4 4 1-16,-4-4-1 15,0 9 0-15,-1-5 0 16,1 0 1-16,-5 0 0 0,5 4 0 0,0-4 0 15,-5 5 0-15,4-5-1 16,-3 0 1-16,-6 0 0 16,1 0 0-16,4 0-1 15,0-4 0-15,0 0 0 16,-4 0 0-16,4 0 0 16,4 1 1-16,1-5-1 0,-5 0 0 15,-4 0 0-15,-1 0 1 16,1-5-1-16,-5 1 0 15,5-4-1-15,-1 0 1 16,1-4 0-16,-5 0 0 16,4 0 0-16,1-1 0 15,4 5 0 1,-4 0 0-16,-5 0 0 16,-10 8 0-16,1 0 0 15,5 0 0-15,4 0 0 16,-5 0 1-16,0 0-1 15,5 0 0-15,5 0 0 16,-5 4 1-16,0-4-1 16,0 0 1-16,-5 0 0 0,-4 0 0 0,5 0-1 15,-5 4 1-15,4 0-1 16,0-4 1-16,5 4-1 16,5 0 0-16,-10 0 0 15,1 0 1-15,-1 1-1 16,-4-1 0-16,0-4-1 31,9 4 1-31,0 0 0 0,0 0 1 16,-5-4-1-16,5 4 0 15,-4-4 0-15,4 0 0 16,-9 4 0-16,4 0 1 16,-9 0-2-16,5 0 1 15,5-4 0-15,-1 4 1 16,0-4-1-16,1 4 1 0,-5 0-1 15,-1 0 0-15,1 0 0 16,-9 0 1-16,4 5-2 16,10-1 1-16,-5 0-1 15,-1 4 1-15,6 0-1 16,4-8 0-16,-5 0 0 16,5 0 0-16,-4 5 0 0,4-1 1 0,-10 4 0 15,10-4 0-15,0 4 0 16,5 0 1-16,0 1-1 15,-1-1 1-15,1-4-1 16,-1 4 1-16,-4-4-1 16,5-4 0-16,-5 0 0 31,0-4 1-31,-9 4-1 0,4-4 1 16,1 4-1-16,-1-12 1 15,0 8 0-15,5 0 0 16,-9 4-1-16,9-12 1 15,-4 0 0-15,-1 8 0 16,-9-8-1-16,10 0 1 16,-5-4-1-16,4-5 1 0,5 9-1 15,0-4 1-15,0-4-1 16,-5 0 0-16,10 3 0 16,-5-3 0-16,5 0 0 15,-5 0 0-15,4-1 0 16,10-3 1-16,-1-4-1 15,6-1 1 1,4 1-1-16,-5-5 1 0,9 1 0 16,5 0 0-16,0-5 0 15,5 1 0-15,-1-5-1 16,6 0 1-16,3-3-1 16,1-1 1-16,4-8-1 15,-4 1 0-15,4-1 0 16,1 0 0-16,3 0 0 0,1-4 0 15,-4 5 0-15,3-5 1 16,-3-12-1-16,-1 0 0 16,9 0 0-16,-4-4 0 31,-4-41 0-31,3 8 0 16,6 1-1-16,-1-1 1 0,1 9 0 15,-1-1 0-15,1 1 0 16,4 3 0-16,0 5 0 15,0 4 0-15,4-9-1 16,1 5 1-16,4-8 0 16,5-5 0-16,-5-4-1 31,4 1 1-31,1-1-1 0,0 5 1 0,4-13-1 16,0 4 1-16,-4 9 0 15,0-5 0-15,0 9 0 16,-5 7 0-16,0 5 0 15,0 4 0-15,0 0 0 16,-4-1 1-16,-1 5-1 16,1-4 0-16,-5 4 0 0,0-4 1 15,0 8-1-15,0 4 0 16,0-1 0-16,4 1 1 16,1 5-1-16,0-6 0 15,-1 1 0-15,5 0 0 16,0 0 0-16,1 0 0 15,-1 0 0 1,9 0 1-16,0 8-2 16,1 5 1-16,3 3-1 15,1 4 1-15,5 0-1 16,4 5 1-16,-5 3-1 16,5 5 0-16,-4-9 1 15,-1 13 0-15,-4-5 0 16,0 1 0-16,0-1-1 0,4 5 1 0,1-1 0 15,-6 1 0-15,1 3 0 16,0-3 0-16,-5-1 0 16,1 5 0-16,-1-4 0 15,-4-1 0-15,-1 9 0 16,-3 0 0-16,-1 3 0 16,-5 1 0-16,1 8 0 0,-5 0 1 15,0 12-1-15,-5 0 0 16,5 4 0-16,0-4 1 15,-4 4-1-15,4 4 0 16,0 1 0-16,0-5 0 16,0 4-1-16,-5 0 1 31,5 0 0-31,-4 1 1 0,4-5-2 16,-5 0 1-16,5 0-1 15,-5-4 0-15,5 0-2 16,0-4 1-16,0 4-5 15,0 0 0-15,10-4-9 16,8-4 1-16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16.050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127 381 6 0,'-13'23'3'0,"0"-23"-1"0,8 0 3 16,-3 0-3-16,3 4 0 15,1 0 0-15,0 0 1 31,-9-1-3-31,4 1 0 0,0 0 2 16,1 0 1-16,-1 8-1 16,0-5 0-16,1-7-1 15,-1 8 1-15,5-4-1 16,4-4 0-16,0 0-1 16,4 8 1-16,0-12-1 15,5 4 1-15,4-8-1 0,0 8 0 16,4-8 0-16,1 4 0 15,8-3-1-15,0-5 1 0,4 1 0 16,4-1 0-16,1-7-1 16,0 7 1-16,4-3 0 15,0 7 0-15,0-3-1 32,4 3 1-32,0 0 0 15,1 4 0-15,7 1 0 16,-7 3 0-16,-1-8-1 15,-4 8 1-15,0 0 0 0,4 0 1 16,1 0-1-16,3 0 0 16,-3 0 0-16,3-4 0 15,5 0 0-15,0-7 1 0,0 7-1 16,4-4 0-16,-4 0 0 16,-4 5 0-16,-1-1 0 15,-8 0 0-15,0 0 0 16,5-4 0-16,-1 8 0 15,0-4 0-15,1 4 0 16,-1 4 0-16,5-4 0 0,3 4 0 16,10 0 0-16,-13 0 1 15,-1 0-1-15,5-4 0 0,-4 4 0 16,-5-1 1-16,1-3-1 16,3 4 1-16,1 0-1 15,-1 0 1-15,1-4-1 31,0 0 0-31,12 0 0 16,1 0 0-16,-5 0 0 0,5-4 1 31,25-4-1-31,-3 1 1 16,-10 3-1-16,1-4 1 16,-9 4-1-16,0-3 1 15,13 7-1-15,-9-4 1 0,-4 4-1 16,0 0 1-16,-5 0-1 15,1 0 1-15,0 4-1 16,-1-4 1-16,1-4-1 16,12 0 0-16,-3-4 0 15,-5 4 1-15,4 1-1 16,0-5 1 0,-8 4 0-16,-1-4 0 15,5 1-1-15,0-5 1 0,0 8-1 16,0 0 1-16,5 4-1 15,3 0 1-15,-4-4 0 16,1 4 1-16,-5 0-1 16,0-3 1-16,-1 3-1 15,1 0 1-15,5 0-1 16,-10 3 1-16,14 1-2 0,-5 4 0 16,0-4 0-16,1 4 1 15,-5-5-1-15,-5 1 0 16,5 0 0-16,5-4 1 15,-6 0-1-15,1 4 0 16,5 0 0-16,-1-4 1 0,0 4-1 16,5-4 0-16,-9 0 0 15,4 0 0-15,5-4 0 16,-5 4 0-16,0 4 0 16,5-4 1-16,4 0-1 15,0-4 1-15,0 4-1 31,-5 4 1-31,1-8-1 0,-1 0 1 0,1 8-1 16,0-4 1-16,4 4-1 16,4-4 0-16,-9 7 0 15,5-7 0-15,0 4 0 16,-4 0 0-16,-1 4 0 16,1-4 0-16,-5-1 0 15,9 1 0-15,-4 0 0 16,4 4 0-16,4 0 0 15,-8-1 0-15,-1 1 0 0,5 3 0 16,0-3 0-16,0 8 0 16,4-9 0-16,5-3 0 15,4 0 0-15,-9 4 0 16,0-4 0 0,1-1 0-16,-1-3 0 15,4 0 1-15,1 4-1 16,0-4 1-16,-5-4-1 15,-8 1 1-15,-1-1-1 16,-4-4 1-16,1 0-1 16,-1 4 1-16,-8 1-1 15,8-5 0-15,9 4 0 0,-9-4 1 16,0 1-1-16,1-5 1 16,-5 8-1-16,-1 0 1 0,1 1-1 15,5 3 1-15,-5-4-1 16,8 0 0-16,-4 0 0 15,9 8 1-15,-4-4-1 16,0 0 1-16,-1-4-1 16,1 4 1-16,-1 0-1 0,5-4 1 15,-4 4-1-15,4 4 0 16,0-4 0-16,0 0 0 16,-5-4 0-16,1 0 0 15,0 0 0-15,8 4 1 31,-9-7-1-31,5-1 1 0,5 8-1 16,-1-11 1-16,-4-1-1 16,0 0 1-16,4 1-1 15,5-1 1-15,-5 5-1 16,4-5 0-16,1 8 0 16,-5-3 1-16,-4-1-1 15,0-4 0-15,4 8 1 0,5-3 0 16,-9-1-1-16,0 8 0 15,8-4 0-15,1 0 1 0,-9 4-1 16,-4-3 1-16,4 3-2 16,-1-4 1-16,-3 0 0 15,0 4 0-15,-1 0 0 32,1 0 0-32,-1-4-1 15,1 4 0-15,0 0 1 16,4-4 0-16,0 4 0 0,-5-4 0 15,1 4 0-15,4-4 0 16,4 4 0-16,0 0 0 16,0 0 0-16,-8 0 0 15,4 0 0-15,0 0 1 0,0 0-1 16,0 0 0-16,-5 4 0 16,10-4 1-16,3 0-1 15,-12 0 0-15,4 0 0 16,4 0 0-16,0 0 0 15,-4 0 0-15,4-4 0 16,1 1 0-16,3-1 0 0,-3 4 1 16,-5 0-1-16,8 0 1 15,-4-4 0-15,1 0 0 0,8-4-1 16,8 4 0-16,-8 4 0 16,0-3 1-16,9-1-1 15,-1-4 1-15,1 4-1 31,8 0 0-31,-4 1 0 16,-5 3 1-16,5-4-1 16,5 4 1-16,-5 0-1 0,8-4 1 15,-4 0 0-15,-4 4 0 16,-4 0-1-16,-1 0 1 16,-3 0 0-16,-1 0 0 15,0 0-1-15,0 0 1 0,-4 4 0 16,-8 0 0-16,-1-4-1 15,0 4 0-15,5-1 0 16,-9 1 1-16,0-4-1 16,-5 0 0-16,-4 4 0 15,5 4 0-15,-5-4 0 16,-8-1 0 0,0 1 0-16,3 4 0 15,-3 0-1-15,0-1 0 0,-5 1-3 16,-8 0 1-16,4 3-5 15,-5 5 0-15,5 3-7 16,0 4 1-16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18.983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97 10 0,'13'-4'5'0,"17"12"-4"0,-17-8 5 15,4-4-7-15,5 4 1 16,4-4 0-16,4 8 0 0,5-8 0 16,0 0 1-16,8 0-2 15,4 8 1-15,1-4 0 16,4 0 0-16,0 4 0 15,0 0 0-15,4-4 0 16,5 0 0-16,4 0 0 16,8 0 0-1,5 4 0-15,5 0 0 16,-1 0 0-16,0-8 0 0,0 4 0 16,1 0 0-16,3-8 0 15,5 4 1-15,-4 0-1 16,-1 0 0-16,1-7 1 15,-13 3 0-15,-1 0 0 16,5 1 0-16,-4-1 0 16,4 0 1-16,8 1-1 15,1-1 0-15,4 0-1 0,-9 4 1 16,0-3-1-16,5 3 0 31,47 8 1-31,-8 0 0 16,-9-4 0-16,-9 7 0 0,-4 1 0 15,-5 4 0-15,5-5 0 16,4 5 1-16,-4-1-1 16,-4 1 1-16,-5-1-1 15,0 5 1-15,1-1-1 16,3 4 0-16,14-7 0 16,-14-4 0-1,-3-1-1-15,-1 1 1 16,4 0 0-16,-8-1 0 15,9-3-1-15,4 0 1 0,-9 0 0 16,-4-4 0-16,0 0 0 16,4 0 1-16,-8-4 0 15,8 0 0-15,-4 0-1 16,-4-3 1-16,-5-1-1 16,-4 0 1-16,-5 1-2 0,1-1 1 15,4 4-1-15,-9 0 0 16,5 4 0-16,4 0 1 15,0 0-1-15,0 0 0 16,-5-7 0-16,1-1 1 16,4 8-1-1,0-4 0-15,0 4 0 16,4-4 1-16,4 8-1 16,1-4 0-16,-5-4 0 15,0 4 0-15,5 0 0 16,-5 0 1-16,1 0-1 15,3-4 1-15,5 1 0 16,-4-1 0-16,-9 8 0 0,4-4 1 16,-9 3-1-16,5 1 0 0,-4-4 1 15,8 0 0-15,1 0-1 16,-1 4 0-16,0 0-1 16,-4 7 1-16,0-7-1 15,0 4 1-15,0-4-1 16,0 0 1-16,4-4-1 15,5 4 1-15,4-12-1 16,-9 12 1-16,0-4 0 0,5 0 1 16,-1 0 0-16,5 4 0 15,4-8-1-15,1 4 1 16,-5 0-1-16,-5-4 0 31,5 0-1-31,0 0 1 0,4 0-1 16,-4 4 0-16,9-4 0 15,-9 8 0-15,0-8 0 16,0 4 0-16,-1 0 0 16,1-3 0-16,5 3 0 15,3 0 0-15,-4-8 0 16,-4 8 0-16,5-8 0 0,3 4 0 16,-4 8 0-16,9-4 0 0,-4 4 0 15,-1 0 0-15,-3 7 0 16,3-11 0-16,-3 4 0 15,3-4 0-15,1 4 0 16,-1 0 0-16,-3-4 0 31,-6 0 0-31,1-4 0 16,0 8 0-16,0-4 0 16,0 4 0-16,0-4 0 0,4 0 0 15,-4 0-1-15,0 0 1 16,9-4 0-16,-9 0 0 15,4 0 0-15,-4 4 1 16,0-4-1-16,0 4 0 0,-5-3 0 16,5-5 0-16,-4 4 0 15,-5 0 0-15,5 0 0 16,4 4 0-16,4-3 0 16,-9 3 0-16,5-4 0 15,-4 0 0-15,-1-4 0 16,5 4 0-16,0-3 0 0,5 7 0 15,-1-4 0-15,0 0 0 16,0 0 0-16,1 0 1 0,-1 0-1 16,9 4 0-16,0-4-1 15,0 8 1-15,-1-4 0 16,1 4 0-16,5-4 0 31,-1 0 0-31,0 4 0 16,0 0 0-16,-8 0 1 15,4 0 0-15,-5 3-1 0,10-3 1 16,-1 12 0-16,4-9 0 16,1 1-1-16,4 3 0 15,-5-7 0-15,1 8 0 16,13-8 0-16,-14 3 0 0,1 1 0 16,4-4 0-16,-9 4 0 15,4-5 1-15,5 5-1 16,-8-4 0-16,-6 0 0 15,6-4 1-15,-1 4-1 16,0 0 1-16,0-1-1 16,-4-3 0-1,-4 0 0-15,4 0 1 16,0 0-1-16,0 4 0 16,-5-4 0-16,-3 4 0 0,-1 0 0 15,-4-4 1-15,0 0-1 16,-5 0 1-16,5 0-1 15,-9 0 0-15,5 4 0 16,0-4 1-16,-1 0-1 16,-8 0 0-16,-4 0 0 15,-1 0 1-15,-3-4-1 0,-6 4 0 16,-3 0 0-16,-9 0 0 16,-9 0 0-16,5 0 0 15,-9 4 0-15,-4-4 1 16,-1 4-1-16,-3 0 0 0,-1-1 0 15,-4 1 0-15,-5 4-1 16,1-4 1-16,0 3-2 16,-1 1 1-16,-8 0-4 15,9 0 1-15,-9-5-11 16,4 1 0-16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21.447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-7 372 12 0,'0'-11'6'0,"9"-1"1"0,-5 4-8 15,5 1 1-15,0-1 1 16,4 0 0-16,4-3 0 0,5-1-2 16,8 1 1-16,5-1 0 15,4 1 0-15,17-9 0 16,9 5 0-16,8-8 0 16,-3-4 0-16,8 0 0 15,4 0 0-15,0 0 0 16,13 4 0-16,1 4 0 0,3-4 0 15,-3 7 0-15,3 1 0 16,-8 7 0-16,0 0 0 0,13 8 1 16,0 0 0-16,-5 4 0 15,-3-4 0-15,-5 4 0 16,-5-4 1-16,1 4 0 31,-1 4 0-31,5 3 0 16,0 1 0-16,0-5-1 15,-9 5 1-15,1 0-1 0,3-1 1 16,-4-3-1-16,5 0 0 16,8-1 0-16,5 1 1 15,-9 0-1-15,4-5 1 16,0 1 0-16,1 0 0 0,3-4 0 16,5 4 0-16,-4-4-1 15,-9 4 1-15,-1 0-1 16,-3 0 1-16,-5-1-2 15,-4 5 1-15,9-4-1 16,-1 4 0-16,-3-5 0 16,-5 1 0-1,0 0 0-15,4-4 0 16,0 4 0-16,-4-4 0 0,13 0 0 16,-4-4 1-16,-5 0-1 15,0 8 0-15,-4-8 1 16,0 0 0-16,0 4 0 15,8 0 0-15,1 0 0 16,0 0 1-16,4-3 0 16,-9 3 0-16,0 0 0 15,0 0 0-15,5 7-1 0,-1 1 0 16,1 0 0-16,4-1 1 16,-4-7-1-16,-5 4 0 15,-4 0 0-15,4 4 0 16,5-4 0-16,-5 0 0 31,48 3 0-15,-18-3 0-16,-12 0 0 15,-5 0 0-15,5 0 0 16,-5-1 1-16,-4 1-1 16,0 0 1-16,4 0-2 15,-8-4 1-15,-1 0-1 0,5 0 1 16,-4 4-1-16,4-4 1 15,4 4 0-15,0 0 0 0,0-4 0 16,5 0 0-16,0-4-1 16,-1 0 1-16,5 4 0 15,0-4 0-15,4 0-1 16,0 0 1-16,1-3-1 16,3 3 1-16,10 0-1 15,-6-4 1-15,6 1 0 16,-10 7 0-16,5-4-1 0,0-8 1 15,4 8-1-15,5 0 1 16,-5-3-1-16,0 7 0 16,0-8 0-1,1 4 0-15,3-4 0 16,1 16 1-16,-9-4-2 16,4 0 1-16,0-4 0 15,13 0 1-15,5 0-1 16,-9 4 0-16,4-4 0 15,0 0 0-15,9 4 0 16,-13-1 0-16,0-3 0 0,4 4 0 16,-4-4 0-16,9 0 1 15,-5 0-1-15,-4-4 0 0,4 1 0 16,0-5 0-16,0 4 0 16,1-4 0-16,-6 1 0 15,1 3 0-15,0-4 0 31,0 0 0-31,0 1-1 16,-9 7 1-16,5-4 0 16,4-4 0-16,0 4 0 15,-5 0 0-15,1 1 0 0,-9 3 1 16,8-4-1-16,-8 0 0 16,9 4 0-16,-1 0 0 15,-4 0 0-15,5 0 1 0,-5 4-1 16,5 0 0-16,4-1 1 15,-5 5 0-15,9-4 0 16,1 11 1-16,3-3-1 16,5-1 0-16,-5 1 1 15,-3-4 0-15,-1-1-1 16,-4 1 1-16,8 4-1 0,-3-5 1 16,-6-3-1-16,1 0 1 15,0 4-1-15,-4-4 0 0,4-1 0 16,-13-3 0-16,4 0-1 15,-4 0 1-15,0 4-1 16,8 0 1-16,-8-4-1 31,-9 0 0-31,1 0 0 16,-1-4 0-16,-4 0 0 16,0 4 0-16,-1-3 0 0,-3-1 0 15,0 4 0-15,-1-4 0 16,5 0 0-16,-4 4 0 15,-1 0 0-15,1 0 0 16,-9-4 0-16,0 4 0 0,0 0 0 16,8 0 1-16,-12 0-1 15,8 0 0-15,0 4 0 16,1-4 0-16,-6 0-1 16,1 0 1-16,-4 0 0 15,4 4 0-15,-13 0-1 16,-5 0 1-1,-3-1-2-15,-10 1 0 16,-8 0-3-16,-8 0 1 16,-5 4-6-16,-13-8 1 15,-9 4-10-15,-17-4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22.934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46 149 18 0,'-13'-4'9'0,"-5"0"-4"15,14 4 10-15,0-4-15 0,-1 4 1 16,1 0 0-16,0 4 0 16,4 4-2-16,4-4 1 31,9-1 0-31,4 1 1 0,9 0-1 16,9 0 0-16,4-8 0 15,9 0 0-15,4-3-1 16,12 3 1-16,1-4 0 15,13 0 0-15,9 1-1 16,4-1 1-16,-5 0 0 16,5 1 0-16,5-1 0 0,3 0 0 0,5 0-1 15,0-3 1-15,0 7 0 16,0 0 0-16,-9-3 0 16,0 3 0-16,5-4 0 15,-1 0 1-15,1 1-1 16,-9 7 0-16,4-8 1 31,-4 4 0-31,0-4-1 0,0 5 1 16,9-1 0-16,3 4 1 15,-3 0-1-15,0 4 0 16,-1-1 0-16,-4 5 1 16,5 4-1-16,4-5 1 15,4-7-1-15,-13 8 1 16,1 0-1-16,-1 3 1 0,-4-3-1 15,0 3 1-15,4-3-2 16,5 4 1-16,-14-8 0 16,-4 3 1-16,1 9-1 15,-1-9 0-15,0-3 0 16,1 4 0-16,12 0 0 16,-9-5 1-16,-3 1-1 0,-1-4 0 0,0 4 0 15,0-4 0-15,1 0-1 16,8 4 1-16,0-4 0 15,4-4 0-15,-9-4 0 16,-3 1 0-16,-1-1 1 16,-4 0 0-16,0-3 0 31,-5-1 0-31,1 8-1 0,-5-3 1 16,-4 7 0-16,-4-4 0 15,-1 0-1-15,-8 0 0 16,0 0 0-16,-4 4 0 15,4 4 0-15,-4 0 0 16,-1-8-1-16,1 12 1 16,-1-4-1-16,1 3 0 0,4 5 0 15,4-4 0-15,1-1 0 16,3 1 0-16,-4 0-1 16,5-1 1-16,8 5 0 15,5 3 0-15,0 1-1 16,3-1 1-16,1 8 0 15,0-7 0 1,-4 11-4-16,-5-4 1 0,9 0-11 16,0-4 0-16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34.059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8 3 22 0,'-4'-4'11'0,"13"0"-10"0,-1 4 12 16,1 8-12-16,0 0 0 15,-1 0 1 1,1 3 0-16,0 4-2 16,-1 1 0-16,1 3 1 15,0 0 1-15,-1 8 0 16,1-4 0-16,4-3 0 15,0-5 0-15,0-3-1 16,0 7 1-16,4-8-1 16,1 5 1-16,3-9-1 0,5 5 0 0,4 0 0 15,5-5 0-15,4 1-1 16,0-4 0-16,9 3 0 16,4 1 1-16,8-4-1 15,-3-4 0-15,7 0 0 16,-7-4 0-16,3 4 0 31,1-8 0-31,0 1 0 0,4 7 0 16,8-8 0-16,1 8 0 15,-1 0 0-15,1-4 0 16,-5 4 0-16,0 0 0 16,1 0 0-16,3 0 0 15,-3 0 0-15,3 0 1 16,10 8-1-16,-1-4 0 0,-4 3-1 15,-5 1 1-15,1-4 0 16,0 4 0-16,-1-4 0 16,1 3 0-16,4-7 0 15,4 4 1-15,5 4-1 16,-10-4 1-16,-3 0-1 16,0-4 1-16,-1 3-1 0,1 5 1 0,-5 0-1 15,5-8 1-15,4 4-1 16,0 3 1-16,-5-3-1 15,-8 0 0-15,0 4 0 16,0-1 1-16,0 1-1 16,4 0 1-16,-4-4-1 31,9 3 0-31,-5-3 0 0,0 4 1 16,1-8 0-16,-5 4 0 15,-1 0-1-15,6-1 0 16,3 5 1-16,1-4 0 15,0 0-1-15,-5 0 1 16,0 7-1-16,5-7 0 16,-5-4 0-16,-4 0 1 0,4 0-1 15,0 0 0-15,5 0 0 16,0 0 0-16,-1 0 0 16,1 4 1-16,-1 0-1 15,-3-4 0-15,-5 4 0 16,0-4 1-16,4 3-1 15,9 1 0 1,-9 0 0-16,0 0 0 0,1 0 0 16,3 0 0-16,1 0 0 15,-5-1 1-15,-4 1-1 16,0 0 0-16,4 0 0 16,-4 0 1-16,0 0-1 15,-4-1 1-15,12 1-1 16,-3-4 0-16,-1 0 0 0,-4 0 1 15,0 0-1-15,4 0 1 16,-4 0 0-16,4 0 0 16,1-4 0-16,-1 1 0 15,9 3 0-15,-5 0 0 16,1-4 0-16,-5 0 0 16,5 0-1-16,-5 0 0 0,5 0 0 15,4-3 1-15,0 3-1 16,4-4 0-16,-4 4 0 15,4-3 1-15,0-1-1 16,1 0 0-16,-1-3 0 16,0 7 0-16,0-4 0 15,1 4 1 1,-1 4-1-16,4-4 0 0,-8 1 0 16,0-1 0-16,5-4 0 15,-1 0 0-15,-4 1 0 16,4-1 1-16,0 4-1 15,5-4 0-15,-9 1 0 16,-5 7 0-16,5-4 0 16,0 8 1-16,0 0-1 0,5-8 0 15,3 4 0-15,-8 4 1 16,0-8 0-16,0 8 0 31,39-8-1-31,-5-4 1 16,-3 0 0-16,-1 4 0 15,-13 4-1 1,-8-7 1-16,-5 3-1 16,5-4 1-16,-1 4-1 15,-4 1 1-15,5-9-1 16,0 4 1-16,-5 1-1 16,0-5 1-16,0 4-1 15,-4 1 1-15,0-5-1 16,4 4 0-16,-4 5 0 0,0-5 1 0,0 0-1 15,0 4 0-15,-4 0 0 16,-1-3 0-16,1 3 0 16,4 4 1-16,-4-4-1 15,3 0 0-15,1-3 0 16,5 3 0-16,-5 0 0 16,0 4 1-16,-1-4-1 0,10-4 1 15,-9 1-1-15,4 3 0 16,1 0 0-16,7 0 0 15,-3 4 0-15,-5-4 1 16,5-4-1-16,-1 1 1 16,-3 3-1-16,-1 0 1 31,9 4-1-31,0-4 1 0,-5 0-1 16,5 1 0-16,-4-1 0 15,4 0 1-15,-5 4-1 16,5 4 1-16,5 0 0 15,-5-1 0-15,4-3-1 16,-4 4 1-16,0 0-1 16,-5 0 1-16,1 4 0 0,4-5 1 0,0 1-1 15,0-4 0-15,-5 4 0 16,1-4 0-16,-5 0 0 16,0 4 1-16,1-4-2 15,-1 4 1-15,4 0-1 16,-8-4 1-16,-4 0-1 31,4 0 1-31,-5 0-1 0,5 0 1 16,-8-4-1-16,3 4 1 15,10 8-1-15,-6-5 1 16,-3-3-1-16,0 0 1 16,4 0-1-16,4 0 1 15,-4 0-1-15,0 0 1 16,17 0-1-16,-13 0 0 0,9 0 0 15,-4 0 0-15,4 0 0 16,0 0 1-16,0 0-1 16,8 0 0-16,-4 0 0 15,5 4 1-15,-1-4-1 16,1 4 0-16,0-4 0 16,4 4 1-16,4-4-1 0,0-4 0 0,-8 8 0 15,4-12 1-15,-5 8-1 16,5 4 1-16,0-4-1 15,0 4 0-15,0 0 0 16,-9-4 1-16,-4 4-1 16,4 0 0-16,-13-1 0 31,5 1 0-31,-5 0 0 0,1 0 0 16,-1 0 0-16,-9 0 0 15,-3-1 0-15,3 1 0 16,-8 0 0-16,0-4 0 15,-4 0 0-15,-5 8 0 16,5-4 0-16,-18 0 1 16,18-1-1-16,-9-3 0 0,-5 8 0 15,1-8 0-15,-5 0 0 16,-13 4 1-16,5 0-1 16,-13-4 0-16,-5 4-1 15,0-1 0-15,-4 1-1 16,-4-4 1-16,0-4-5 15,-5 8 0 1,-8 0-7-16,-5 4 0 0,-13-12-7 16,-17-4 1-16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37.077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-9 4 16 0,'-17'-11'8'0,"43"26"2"0,-26-15-1 15,9 0-9-15,8 8 1 16,0 3 0-16,-4-3 1 0,5 7-2 16,3-7 0-16,1 11 1 15,-1-3 1-15,5 3-1 16,5-8 1-16,3-3-1 15,5 4 1-15,-4-5 0 16,8-3 0-16,5 4 0 16,4 0 0-16,4-5-1 0,0 9 1 0,1-8-1 15,-5 0 1-15,0 3-1 16,4 1 0-16,5 0-1 16,-1 7 1-16,14-7-1 15,-1 0 0-15,1 3 0 16,4 1 1-16,0-5-1 31,-5 1 0-31,1-8 0 16,0 4 0-16,8-4 0 0,4 0 0 15,5 4 0-15,-4 7 1 16,-9-11-1-16,0 0 1 16,-5 4-1-16,5 0 1 15,-4 0-1-15,0 4 1 16,8-5-1-16,0 9 0 0,-8 3 0 15,-1-3 0-15,5-1 0 16,4-3 0-16,1 0 0 16,3-4 1-16,1-8-1 15,13 4 1-15,-14-8-1 16,-4 4 1-16,1-3-1 16,3-1 1-1,-8 0-1-15,9-3 1 0,4-1-1 16,-9 1 1-16,0-1-1 15,-4 4 1-15,-4-3-1 16,-1-1 1-16,-3 4-1 16,-5 1 1-16,8-1-1 15,-4-3 1-15,5-1-1 16,-5 8 1-16,1-7-1 0,-10 3 0 16,1 0 0-16,-5 1 1 15,5-5-1-15,-5 0 1 16,5 5-1-16,-5-1 1 15,9 4-1-15,0-7 1 16,-5 7-1-16,1 0 0 16,0-4 0-16,-1 4 1 0,5 1-1 15,0-1 1-15,9 0-1 16,-5 4 1-16,0 0-1 16,9 0 1-16,0 0-1 15,-4 4 1-15,-1 0-1 16,5-4 1-16,5 3 0 15,-10 1 0 1,14 0-1-16,-1-4 1 0,-3 8 0 16,-6-8 0-16,-3 4 0 15,0-4 0-15,8 3 0 16,-8-3 0-16,-1 4-1 16,9-4 1-16,-4 4-1 15,0-4 1-15,-4 0-1 16,-5-4 1-16,5 4-1 0,-5 0 1 15,0 0-1-15,1 4 1 16,3-4-1-16,-4 0 1 16,1 0-1-16,-1 4 1 15,-4 0-1-15,0-4 1 16,-5 0-1-16,5-4 1 16,-4 4-1-1,4-4 1-15,9 8-1 16,-9-4 1-16,-1 4-1 15,10 0 1-15,-5 0-1 16,-8-4 0-16,0 3 0 16,-1 9 0-16,5-12 0 15,0 4 1-15,-4 0-1 16,12 0 0-16,1-4 0 0,4 3 1 0,-5 1-1 16,-3 0 0-16,-1 0 0 15,5 0 1-15,-1 0-1 16,5 3 0-16,9-3 0 15,-1 0 0-15,1 4 0 16,-1-4 1-16,1-1-1 16,4-3 0-16,0 4 0 0,8 0 0 15,5 0 0-15,-8 4 0 16,-1-1 0-16,4-3 0 16,-3 0 0-16,-5 0 1 15,13 4-1-15,-5-5 1 16,-4 5-1-16,-4 0 0 31,57 3 0-15,-14-3 1-16,0 0-1 15,-13-1 0-15,-8 1 0 16,4-4 1-16,-9-4 0 16,9 4 0-16,-9 0-1 15,-4 0 1-15,-9-1-1 16,5 1 1-16,-1-4-1 0,1 0 1 0,-9 0-1 15,4 4 1-15,-4-4-1 16,-4 0 1-16,-5-4-1 16,0 8 1-16,5-8 0 15,-5 4 1-15,0-7-1 16,1 3 0-16,-1 0 0 31,-4 0 1-31,-5-4-1 0,-3 4 1 16,-1 1-2-16,0-1 1 15,-4 0-1-15,0-4 1 16,-4 1-1-16,8 3 0 16,-4 0 0-16,0 4 0 15,0-8 0-15,0 4 1 16,0 4-1-16,0-4 0 0,-1 1 0 16,1 3 1-16,0-4-1 15,9 4 0-15,4 4 0 16,0-4 1-16,0-8-1 15,-5 4 0-15,5 0 0 16,5 4 0-16,-1-4 0 16,0 0 1-16,9 4-1 0,4 0 1 0,-8 0-1 15,-1 0 0-15,1-3 0 16,-5-1 0-16,5 8 0 16,-5-1 1-16,5 1-1 15,-1 0 0-15,-3-4 0 16,-5 0 0-16,4 4 0 31,0 0 1-31,-4 0-1 16,4-4 0-16,9 0 0 0,-4 4 0 15,-5-4 0-15,0 3 0 16,1-3 0-16,-1-3 1 16,0-1-1-16,5 0 0 15,-5 0 0-15,4 0 0 16,-3-4 0-16,-1 8 1 0,0-3-1 15,1-1 0-15,-6 0 0 16,10-8 0-16,0 5 0 16,-1 3 1-16,1 0-2 15,-1-8 1-15,1 9 0 16,0-5 1-16,8-4-1 16,-4 1 0-1,4 7-1-15,-8-8 1 0,-1 5 0 16,1-1 1-16,4 0-1 15,0 1 0-15,4 7-1 16,-9-8 1-16,10 0 0 16,-10 1 0-16,5 3 0 15,9-4 0-15,-14 4 0 16,5-4 0-16,0 8 0 0,0 0 1 16,-9 4-1-16,-4-4 0 15,0 0 0-15,5 0 0 16,-10 4 0-16,-4-4 0 15,-8 0 0-15,0 8 1 16,-1-4-1-16,-8-4 1 16,0 4-1-16,-4-12 0 0,-9 8 0 15,8 4 1-15,-12 0-1 16,-9-8 0-16,0 8 0 16,-13-8 0-16,9 0 0 15,-9 4 0-15,0 4 0 16,-5-8 0-16,-3 8-2 31,-5-4 1-31,0 0-5 0,0-8 1 0,-9 4-6 16,-4 8 0-16,-17-8-9 15,-27-4 1-15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39.913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0 129 12 0,'52'8'6'0,"21"11"6"15,-51-23-8-15,13 8-2 16,4-4 1-16,4 0 0 16,9 0 1-16,4 4-5 0,-4-4 0 15,0 4 4-15,4-4 0 0,1 0-1 16,3 0 0-16,5 0-1 16,-4 3 1-16,4-3-1 15,0 8 1-15,0-4 0 16,4 4 0-16,-4-5-1 31,4 1 0-31,0-4 0 16,5 0 0-16,8 8-1 0,5-4 1 15,-5 0-1-15,5 0 1 16,-9 3-1-16,4-7 0 16,0 4 0-16,-4-4 1 15,13 4-1-15,0-4 1 16,8 0-1-16,-8-4 0 0,0-4 0 15,4 1 1-15,1-1-1 16,12-4 0-16,-4 5 0 16,-5-1 1-16,1 0-1 15,0 1 1-15,-5 7-1 16,4-4 1-16,5 0-1 16,5-4 1-1,-10 4-1-15,-4-3 1 0,1-1-1 16,-1 4 1-16,5 0 0 15,3-3 0-15,-3 3 0 16,-13 0 0-16,-5 0-1 16,4 0 1-16,-3 4 0 15,-1-4 0-15,9 4 0 16,-5-3 0-16,-3 3-1 0,-1-4 1 16,-8 0 0-16,-1-4 0 15,5 4-1-15,0 0 1 16,4-3-1-16,-8 3 1 15,8 0-1-15,-8 0 1 16,-1 0-1-16,-3 4 0 16,-1 0 0-1,0 0 1-15,9 0-1 16,-9 0 1-16,9 4-1 16,0-4 0-16,5-4 0 15,-1 4 1-15,-4-3 0 16,8-5 1-16,-3 4-1 15,-5 4 0-15,8-4-1 16,1 4 1-16,-1 0 0 0,-3-8 0 0,-6 5-1 16,10-5 0-16,-5 0 0 15,1 8 0-15,8 0 0 16,-1-4 1-16,1 1-1 16,-4-1 0-16,4 0 0 15,0 0 1-15,0 0-1 16,0 4 0-16,4-4 0 0,0 4 0 15,-4-4 0-15,0 4 0 16,0 0 0-16,4 0 0 16,-4 0 0-16,9 8 0 15,-1 0 0-15,1-8 1 16,-5 4-1-16,5 0 0 16,-5 7 0-1,4 1 0-15,10-5 0 16,-5 1 0-16,-5 7 0 15,1-7 1-15,-1 4-1 16,1-1 0-16,4 1 0 16,4-1 0-16,-8-3 0 15,-1 0 1-15,1 3-1 16,-1 1 1-16,1-8-1 0,4-1 1 0,-9 1 0 16,-4 0 0-16,0-4-1 15,0 0 1-15,0 0 0 16,-5-4 0-16,10 8-1 15,-1-4 1-15,-8 0-1 16,-1-4 1-16,1 4-1 16,-22 0 1-1,26 4-1-15,-1-4 1 16,-3 0-1-16,8 0 1 16,-12 0-1-16,-1 0 1 15,0 0-1-15,-4 4 1 16,0-4-1-16,4 0 1 15,0 0-1-15,1 0 0 16,-1 0 1-16,0-4 0 0,-4 8-1 16,0-12 1-16,9 8-1 15,-9-4 1 1,43 1-1 0,-4 3 1-16,-13 0-1 15,-5-4 1-15,1 4-1 16,-5-4 1-16,5 0-1 0,-1 4 0 0,-3-4 0 15,-6 4 1-15,-3-4-1 16,4 4 1-16,0 0-1 16,0 0 0-16,4 0 0 15,0 0 0-15,1 4 0 16,-1-8 1-16,-4 4-1 31,4 0 0-31,-8 4 0 0,8-4 0 16,4 4 0-16,-3-4 1 15,-1 0-1-15,-4 0 0 16,0 4 0-16,-5-4 0 16,5 0 1-16,4 0 0 15,1 0 0-15,-10-4 1 16,1 4-1-16,0 0 1 0,-1 0-1 16,1-4 0-16,-1 0-1 15,1 1 1-15,4-1-1 16,-9 0 0-16,-4 0 0 15,0 0 0-15,0 0 0 16,0 0 1-16,-5 4-1 16,5-3 0-1,9-5 0-15,-5 8 0 0,-8 0 0 16,-1-4 1-16,1 4-1 16,4-4 0-16,0 4 0 15,4 0 0-15,0 0 0 16,1 0 0-16,-1 4 0 15,-4 0 0-15,4-4 0 16,5 0 0-16,-5 4 0 0,5 3 0 16,3-3 0-16,6-4 0 15,-10 4 0-15,1 0 0 16,4 0 0-16,4 0 0 16,-4 0 0-16,0-4 1 15,0 3-1-15,4 5 0 16,-4 4 0-16,0-5 1 0,4-3-1 15,-8 4 0-15,12-4 0 16,-3 3 1-16,-1 1-1 16,-9-4 1-16,1 0-1 15,4 0 1-15,-9-1-1 16,-4 1 1-16,0 8-1 16,0-4 0-1,-4-5 0-15,-1 1 1 0,1-4-1 16,-14 4 1-16,1 0-1 15,0 0 1-15,-9 4-1 16,0-8 0-16,-9 3 0 16,0 1 1-16,-13 0-1 15,5-4 1-15,-13 4-2 16,-5 0 1-16,-4-4-3 0,0 0 1 16,-4 0-5-16,-9 0 0 15,-5 0-10-15,-8 0 0 16,-17-8-3-16,-9-11 1 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4:41.36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0-1 11 0,'17'4'5'0,"22"4"1"16,-26-4 5-16,4 7-10 15,9 1 0-15,4 3 0 16,5 1 1-16,0-1-2 16,8 0 0-16,9 1 2 0,9-1 1 15,-1-3-1-15,5-8 0 16,4 3-1-16,1 1 1 16,3-4-1-16,1 0 1 0,4 0-1 15,8-4 1-15,1 0-1 16,-5 3 0-16,5-3-1 15,-5 0 1-15,-4 0 0 16,4 0 1-16,9-3-1 16,0-1 0-16,-4 4 0 15,-1-4 0 1,-8 8 0-16,0-4 1 0,-4 4-1 16,-1-4 0-16,-3-4-1 15,3 8 1-15,1-4 0 16,8 3 0-16,-13-3-1 15,-4-3 1-15,5 3-1 16,-1-4 1-16,0 4-1 16,-4-4 1-16,4 4-1 0,1-4 1 15,8-4-1-15,-9 8 1 16,-4-3 0-16,-5-1 0 16,-3 0-1-16,-1-8 1 15,-4 8 0-15,0-3 0 16,-5 3-1-16,1 0 1 15,-5 4 0-15,-4 0 0 0,0-4 0 16,-4 4 0-16,0 0 0 16,-5 4 0-16,-4 0-1 15,0 0 1-15,0 0-1 16,-5-1 1-16,5 1 0 16,-4 0 0-16,0 0-1 31,-1 0 0-31,-3 4 0 0,-1-5 1 0,0 1-1 15,-4 4 1-15,0 0-1 16,0-8 0-16,-4 3 0 16,0 1 0-16,-9-4-2 15,4 4 1-15,-4-4-9 16,0 0 1-16,-4-11-3 16,-9-16 0-16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0:42.062"/>
    </inkml:context>
    <inkml:brush xml:id="br0">
      <inkml:brushProperty name="width" value="0.1" units="cm"/>
      <inkml:brushProperty name="height" value="0.1" units="cm"/>
      <inkml:brushProperty name="color" value="#0070C0"/>
      <inkml:brushProperty name="fitToCurve" value="1"/>
    </inkml:brush>
  </inkml:definitions>
  <inkml:traceGroup>
    <inkml:annotationXML>
      <emma:emma xmlns:emma="http://www.w3.org/2003/04/emma" version="1.0">
        <emma:interpretation id="{84EE76AB-8A0B-444F-8702-26770883FF26}" emma:medium="tactile" emma:mode="ink">
          <msink:context xmlns:msink="http://schemas.microsoft.com/ink/2010/main" type="inkDrawing" rotatedBoundingBox="13112,12668 19312,11267 19338,11381 13138,12782" semanticType="callout" shapeName="Other">
            <msink:sourceLink direction="with" ref="{F0A1CE97-7C2A-4EF2-9034-CCF5EE716788}"/>
            <msink:sourceLink direction="with" ref="{2A6C4B66-1EE7-42CA-A7F8-28A139449878}"/>
          </msink:context>
        </emma:interpretation>
      </emma:emma>
    </inkml:annotationXML>
    <inkml:trace contextRef="#ctx0" brushRef="#br0">-4 1382 13 0,'-4'4'6'0,"8"-12"1"0,-4 8 7 0,5-4-14 16,-1 4 1-16,-4 0 0 15,9 0 1-15,-1-7-3 16,1 3 1-16,4 4 1 16,4 0 0-16,-4-4-1 0,9-4 0 15,0 8 0-15,4-7 0 16,0-1 0-1,4-4 0-15,9 1-1 16,0-1 1-16,8 1 0 16,1 3 0-16,8-4 0 15,1-3 0-15,3 3 0 16,5 5 0-16,0-5 0 16,0 1 0-16,4-1 0 15,1 1 0-15,3-1 0 0,-8 0 0 16,4 5 0-16,1-5 1 0,-1 5 0 15,-4-5 0-15,-5 4 0 16,1-3 0-16,-5 3 0 16,1-7 1-16,3 3-2 15,1 1 1-15,-5 3 0 16,-4 0 0-16,0-3 0 16,0 3 0-16,4 4-1 15,1-4 1-15,-5-3-1 0,-1 3 1 16,1 0-1-16,9 5 1 15,-5-9-1-15,5 1 0 16,-5-5 0-16,5 5 0 31,-1-5 0-31,5-3 0 0,-4 4 0 16,8-1 1-16,-4 1-1 16,0-1 1-16,-4-3 0 15,-1 4 0-15,1-1 0 16,4-3 1-16,0 4-1 15,0-8 0-15,4 3-1 16,0 1 1-16,1 4-1 0,-1-8 1 16,0 3-1-16,0 1 1 15,-4 0-1-15,0 4 1 0,5 3-1 16,-1-7 1-16,5 3-1 16,3 1 0-16,-7-4 0 15,-1 3 1-15,0-3-1 31,5 0 1-31,-5 0-1 16,-4 3 1-16,4 1-1 16,5-1 1-16,4 1-1 0,-4 0 1 15,-5-5-1-15,4 1 0 16,1 4 0-16,-5-5 0 16,-4 1 0-16,9-4 0 15,-5 0-1-15,0 4 1 0,1 3 0 16,-5 1 0-16,0-4 0 15,-5-4 1-15,-4 3-1 16,1 5 0-16,-5 4 0 16,0-1 0-16,0 4-1 15,0-3 1-15,-5-1 0 16,1 4 1-16,-14 1-1 0,1 3 0 16,0-4-1-16,-9 4 1 15,0 4-1-15,-5 0 0 0,-3 0-2 16,-1 0 1-16,-8 4-3 15,-1-4 0-15,-8 4-5 16,-4 0 1-16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1:58.450"/>
    </inkml:context>
    <inkml:brush xml:id="br0">
      <inkml:brushProperty name="width" value="0.1" units="cm"/>
      <inkml:brushProperty name="height" value="0.1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C4DF7B9-D453-42DA-9D84-E1B3F5A0215E}" emma:medium="tactile" emma:mode="ink">
          <msink:context xmlns:msink="http://schemas.microsoft.com/ink/2010/main" type="inkDrawing" rotatedBoundingBox="9994,15386 17670,15353 17672,15946 9997,15979" shapeName="Other"/>
        </emma:interpretation>
      </emma:emma>
    </inkml:annotationXML>
    <inkml:trace contextRef="#ctx0" brushRef="#br0">35 0 28 0,'-22'7'14'0,"13"20"-8"16,9-23 14-16,0 4-19 15,-4-4 0-15,0 0 0 31,-1 7 1-31,5 1-3 0,0-5 1 16,0-3 0-16,0 4 1 16,0 3-1-16,0-3 0 15,5-4 0-15,-1 7 0 16,0 1-1-16,1 0 1 16,3 3 0-16,1 0 0 0,4 5-1 15,0 3 1-15,4-4-1 16,5 4 1-16,0 0-1 15,8 4 1-15,0 0 0 16,5-4 0-16,8 0-1 16,5 0 1-16,-1-3 0 15,10-1 0-15,-1 0 0 16,0 0 0-16,1-7-1 0,3-1 1 0,1 1 0 16,-1-4 0-16,10 3 0 15,-1-7 0-15,5 0 0 16,3 0 0-16,-3-4 0 15,-5 0 0-15,1 0 0 16,-1 0 0-16,-4 0 0 31,0 0 1-31,4 4-1 0,-4-4 0 16,9 7 0-16,-5-7 0 16,-9 4 0-16,-3 0 0 15,-1 0 0-15,0 0 0 16,1-4 0-16,-1-4 0 15,-4 4 0-15,0-4 1 0,13 0-1 16,-9-4 0-16,0 8 0 16,1-3 1-16,3 3-1 15,-4-4 0-15,5 0 0 16,8-4 0-16,1 0 0 16,-5 1 0-16,8-5 0 15,5 4 1-15,-4 1-1 0,-1-1 0 31,1 0 0-31,0 1 0 0,-1-1 0 16,5 0 0-16,0 1 0 16,4-1 1-16,1 0-1 15,3 1 0-15,-4-1 1 16,1 0 0-16,-1-3-1 16,-4 3 1-16,4 0 0 15,-4 0 0-15,4 5 0 0,1-5 0 16,-10 4 0-16,1-4 0 15,-1 1 0-15,5-1 0 16,0 0 0-16,-4 8 0 16,4-4-1-16,0 4 1 15,4-7-1-15,-8 3 1 0,-1-4-1 32,1 4 1-32,4-7-1 15,0-1 0-15,0-3 0 16,-1-1 0-16,6 9 0 15,-1-9 0-15,-8 5 0 16,4-1 0-16,-5 1 0 16,-4 3 1-16,-4 0-1 0,0 1 0 15,5 7 0-15,-5-4 0 0,4 4 0 16,0 0 1-16,0 4-1 16,-8 3 0-16,0-3 0 15,-1 8 1-15,-4-5 0 16,1 9 0-16,-5-1 0 15,0 1 0-15,0-5 0 16,0 1 0-16,0-1 0 0,-1 1 0 16,6-1-1-16,-10-3 1 15,-3 0-1-15,-5-1 0 16,0 1 0-16,0 0 0 16,0 0 0-16,-5-5 0 15,-4 1-1-15,1 0 1 0,-5 0-2 31,0 0 1-31,-9 0-3 16,5-1 0-16,-9 1-6 16,0-8 0-16,0-7-2 15,0-20 0-15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00:06.665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159 233 11 0,'-13'0'5'0,"-17"0"-5"0,25 0 6 16,1 4-5-16,-5-1 0 16,1 5 0-16,-1 0 0 15,0-4-1-15,1 3 0 16,-1-3 2-16,0 0 0 0,1 0 0 15,-1 0 0-15,0 3 0 16,5-3 1-16,0 0-1 16,0-4 0-16,-1 4-1 15,1 4 1-15,4-1-1 16,4 1 1-16,1-4-2 16,3 4 1-16,5-1-1 0,0 1 0 15,9-4 0-15,4 0 0 0,4 0 0 16,5-1 0-16,4-3 0 15,4-7 0-15,-4 7 0 16,4 0 0-16,1-4 0 16,3-4 0-16,5 4 0 31,4-3 0-31,1-1 0 16,-1 0 0-16,5 0 0 0,-1 1 1 15,1-1-1-15,-5 0 0 16,0 1 0-16,-8-1 0 15,0-4 0-15,-1 5 1 16,1-5-1-16,0 1 0 16,-5 3 0-16,0-4 1 0,-4 1-1 15,-4-1 0-15,4 1 0 16,0-1 0-16,0 5 0 16,0-1 1-16,4 0-1 15,-9 0 0-15,5 1 0 16,-4-1 0-16,0 0 0 15,-5-3 0 1,0 11 0-16,-4-4 0 16,0 4 0-16,0-4 0 0,0 4 0 15,0-4 0-15,0 8 0 16,0-4 0-16,0 0 0 16,0 0 0-16,0 4 0 15,0-4 0-15,4 0 0 16,1 0 0-16,-1 0-1 0,9 4 1 31,13 0 0-31,-9-4 1 16,-4 7-2-16,-4-7 1 15,-1 0 0-15,-3 0 1 16,-1 4-1-16,-4-4 0 16,0 0 0-16,0 0 1 0,0 4-1 15,0 0 0-15,0 0 0 16,0-4 1-16,-4 4-1 15,-1-1 0-15,1 1 0 16,0-4 1-16,-1 0-1 16,1 4 0-16,-1 0 0 31,1 0 0-31,0 0 0 0,-1 0 0 16,5-4 0-16,0 3 1 0,0-3-1 15,5 0 0-15,-1 0 0 16,0 0 1-16,-4 0-1 15,0-3 0-15,0 3 0 16,-4-4 1-16,4 0-1 16,0 0 0-16,0 0 0 15,0 0 0-15,0 4 0 0,4-4 0 16,0 1 0-16,5 3 0 16,-5 0 0-16,1 0 0 15,3 0 0-15,1 0 0 16,-1 0 1-16,-3 0 0 15,3 0-1 1,1 0 0-16,0 0 0 16,-5 0 0-16,0 0 0 15,-4 0 1-15,0 0-1 16,0-4 0-16,-4 4 0 16,0-4 1-16,-1 4 0 15,1 0 0-15,-1 0 0 16,1 0 0-16,0 0-1 0,-1 0 0 15,-3-4 0-15,-1 4 1 0,0 0-1 16,1 0 0-16,3 0 0 16,-3 0 0-16,-1 0 0 15,-4 0 0-15,0 0 0 16,0 0 1-16,0 0-1 16,0 0 0-16,-4 0 0 31,-1 0 1-31,1 0-1 15,0 0 1-15,4 0-1 0,-5 0 0 16,1 0 0-16,0 0 0 16,4 0 0-16,-5 0 1 15,1 0-1-15,4 0 1 16,-5 4-1-16,5-4 0 0,-4 4 0 16,4-4 1-16,0 0-1 15,0 0 0-15,0 4 0 16,0-1 0-16,0-3 0 15,0 0 1-15,0 0-1 16,0 0 0-16,0 0 0 16,4-3 1-16,1 3-1 0,-5 0 0 15,4 0 0-15,0-4 0 0,1 0 0 16,-1 0 0-16,0 0 0 16,5 0 0-16,0 4 0 15,-1-7 1-15,5 3-1 16,-4 0 0-16,-1 4 0 31,1-4 0-31,0 4-1 16,-1 0 1-16,-3 0 0 15,-1 0 0-15,5 0 0 0,-5 0 0 16,5 0 0-16,-1 0 0 16,5 0 0-16,0 0 1 15,-4 4-1-15,4-4 0 16,-4 0-1-16,4 0 1 0,-5-8 0 15,5 8 0-15,-4 0 0 16,4 0 0-16,-5 0 0 16,1-4 0-16,0 4 0 15,-1 0 0-15,5 0 0 16,0 0 0-16,5 0 0 16,-5 0 0-1,4 4 0-15,0-8 1 16,-4 4-1-16,0 4 0 0,0 0 0 15,4-8 0-15,1 4 0 16,3 0 0-16,1 4 0 16,0-4 1-16,-1 0-1 15,-3 0 0-15,3 4 0 16,1-8 0-16,0 4 0 16,-5 0 1-16,0 0-1 15,5 0 0-15,-1 0 0 0,1 0 0 16,0 0 0-16,-1 0 0 15,-3 0 0-15,-1 0 0 16,0 0 0-16,1-4 0 16,3 4 0-16,-8 0 1 0,9 0-1 15,-5-4 0-15,5 8 0 16,-1-4 0-16,1 4 0 16,-9-4 0-16,9 0 0 15,-5-4 0-15,5 8 0 16,-9-4 1-16,0 4-1 15,4-4 0 1,0 4 0-16,-8-4 0 16,8 4 0-16,-4-4 0 0,0 0 0 15,0 0 0-15,0 0 0 16,-4 0 0-16,-1 0 0 16,1 0 0-16,-5 7 0 15,1-3 1-15,3-4-1 16,5 0 0-16,0 4 0 0,-9 0 0 15,5-4 0 1,4 0 0-16,-4 4 0 0,4-4 0 16,4 0 0-16,0 0 0 15,-8 0 0-15,4 0 0 16,-4 0 0-16,4 0 0 16,0 0 0-1,4 0 0-15,0-4 0 16,0 0 0-16,5 4 0 15,0-4 0-15,-1 4 0 16,-3 0 0-16,3 0 0 16,1 0 1-16,0 0-1 15,4 0 0-15,0 0 0 16,-5 0 0-16,1 0 0 0,8-4 1 16,-8 4-1-16,4-7 0 0,0 7 0 15,0 0 0-15,0 0 0 16,0 0 1-16,0 0-2 15,0 0 1-15,-1 0 0 16,1 0 1-16,0 7-2 16,5-3 1-16,-5-4 0 15,4 4 0-15,5-4 0 0,-5 0 0 16,-4 0 0-16,0 0 0 16,-5 0 0-16,1 0 1 15,4 0-1-15,-4 0 0 16,-1 0 0-16,5 0 0 31,-4 0 0-31,0 0 0 0,-1 0 0 16,-3 0 0-16,3 0 0 15,1 0 0-15,-1 0 0 16,1 0 1-16,0 0-1 16,-1 0 0-16,1-4 0 15,0 0 0-15,-5 4 0 16,0 0 0-16,1 0 0 0,-1 0 0 15,0 0 0-15,0-7 1 0,5 3-1 16,0 0 0-16,-1 4 0 16,1 0 0-16,0 0 0 15,-5 0 1-15,5 0-1 16,-9-4 0-16,8 4 0 31,1 0 1-31,-1-4-1 16,1 4 0-16,4 0 0 0,0 0 0 15,-4-4 0-15,-1 4 1 16,1 0-1-16,0 0 0 16,-1 4 0-16,5-8 0 15,0-3 0-15,0 7 1 16,-4 0-1-16,-1-4 0 0,1-4 0 16,4 8 0-16,-4-4 0 15,-1 4 0-15,1-4 0 16,0-3 1-16,-1-1-1 15,1 8 0-15,-1-4 0 16,1 0 0-16,0 4 0 16,-5 0 1-16,0 0-1 0,1-3 0 15,-1 3 0-15,0-4 0 16,5 0 0-16,0 0 0 0,-5-4 0 16,0 8 1-16,5-7-1 15,-5 7 0-15,5 3 0 16,-1-6 0-16,-3-5 0 31,3 8 1-31,-3 0-1 16,3 0 0-16,-3-8 0 15,3 8 1-15,-4-7-1 0,1 7 0 16,-1 3 0-16,0-3 0 16,1 0 0-16,3 0 0 15,1 0 0-15,0 4 0 16,-1 0 0-16,5-4 1 0,-8 4-1 15,3 0 0-15,1 0 0 16,-1-1 0-16,5 1 0 16,0 4 1-16,-4-8-1 15,4 0 0-15,4 0 0 16,-4 0 0-16,0 0 0 16,-4 4 0-1,4 0 0-15,4 0 0 16,0 3 0-16,5-3 0 0,-5 0 0 15,1 0 0-15,-5-4 0 16,8 4 1-16,1-1-1 16,-1 1 0-16,1-4 0 15,4 4 0-15,-4 0 0 16,-5 0 0-16,5 0-1 16,-1-4 1-16,5 0 0 15,0 4 1-15,0-8-1 0,-4 0 0 16,-1 4 0-16,1 4 0 15,4-4 0-15,0-4 1 16,0 4-1-16,-5 0 1 16,1-4-1-16,-5 4 1 0,5 4-1 15,4-4 0-15,-4 0 0 16,-1 4 0-16,1-12 0 16,-5 8 0-16,-4 4 0 15,4 0 0-15,-4-8 0 16,5 4 0-16,-5 4 0 31,4-4 0-31,-8-4 0 0,3 4 0 16,1 4 0-16,5-4 1 0,-5 0-1 15,-5 0 0-15,1 0 0 16,4 0 1-16,-4 0-1 16,4-4 0-16,-5 4 0 15,1 4 0-15,-1 0-1 16,5-1 1-16,-4-6 0 15,4 3 0-15,0 3 0 16,0-3 1-16,-4 0-1 0,4-3 0 16,4 6 0-16,-4-3 1 31,8 0-1-31,1 0 1 16,-5 0-1-1,1-3 0-15,-5 6 0 16,-5-3 1-16,1 4-1 15,-5 0 1-15,1 0-1 16,-6-4 0-16,1 0 0 16,0 0 1-16,0 4-1 15,0-4 0-15,0 4 0 16,0-4 0-16,0 0 0 0,0 0 0 16,-4 0 0-16,4 0 0 0,-4 0 0 15,-1 0 1-15,-3 7-1 16,-1-7 0-16,0 0 0 15,0 0 0-15,1 0 0 16,-1 0 0-16,5 0 0 16,-5 0 0-16,5 0-1 15,-1 0 1-15,1 0 0 16,0 0 0-16,-1 0 0 0,5 0 0 16,0 0 0-16,0 0 0 15,-4 0 0-15,4 0 1 16,4 0-1-16,1 0 0 31,-1 4 0-31,13-4 0 0,-4 0 0 16,0 0 1-16,0 0-1 15,0-4 0-15,0 4 0 16,0 0 0-16,0 0 0 16,4 0 1-16,0 0-1 15,1 0 0-15,-5 0 0 16,0 0 0-16,0 0 0 0,0 0 1 15,8 4-1-15,-3-4 0 0,3-4 0 16,-4 4 0-16,1 0 0 16,-5 0 0-16,0 0 0 15,0 0 0-15,0 0 0 16,0 0 0-16,0 4 0 31,0-4 0-31,-5 0 0 16,1 0 0-16,-5 4 0 15,0 0 0-15,5-4 0 0,-5 0 0 16,1 0 0-16,-1 4 0 16,0 0-1-16,5-4 1 15,0 0 0-15,-1 0 0 16,1 0 0-16,-5 3 1 0,5-3-1 16,-5 0 0-16,5 0 0 15,-1 0 0-15,1 4 0 16,0-4 0-16,-1 0-1 15,1 0 1-15,4 0 0 16,-9 0 0-16,5 0 0 16,-1 0 0-16,1 0 0 0,0 0 0 15,-1 0 0-15,1 0 0 16,0 0 0-16,-1 0 0 0,1 0 0 16,0 0 0-16,-1 0 0 15,-4 0 1-15,5 0-1 16,0 0 0-16,-1 0 0 31,1 0 0-31,4 0 0 16,-9 0 0-16,1 4 0 15,-5-4 0-15,0 0 0 0,0 4 0 16,4 0 0-16,0-4 1 16,5 0-1-16,-5 0 0 15,5 4 0-15,-9-4 1 16,8 0-1-16,-3 0 0 0,-1 4 0 15,0-1 1-15,1 1-1 16,-5-4 0-16,4 0 0 16,0 4 1-16,0 0-1 15,5-4 0-15,-9 4 0 16,0 0 1-16,-4-4-1 16,-1 3 0-1,1 1 0-15,0-4 0 16,-5 4 0-16,0 0 0 15,1 0 0-15,-5 0 0 0,0 0-1 16,0-4 1-16,4 3-1 16,-4 1 1-16,4 0 0 15,-4 0 0-15,0 0 0 16,0 0 0-16,0 0-1 16,0-1 1-16,0 1 0 15,0 0 0-15,0 0-2 0,-4 4 1 16,-1-5-4-16,1 1 0 15,0 0-10-15,-5 8 1 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55:52.487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C16BC0E-011A-41CF-B407-9D6EBF16FC8C}" emma:medium="tactile" emma:mode="ink">
          <msink:context xmlns:msink="http://schemas.microsoft.com/ink/2010/main" type="writingRegion" rotatedBoundingBox="19958,4938 23487,3457 24743,6450 21214,7931"/>
        </emma:interpretation>
      </emma:emma>
    </inkml:annotationXML>
    <inkml:traceGroup>
      <inkml:annotationXML>
        <emma:emma xmlns:emma="http://www.w3.org/2003/04/emma" version="1.0">
          <emma:interpretation id="{19A37A08-8E9F-459B-9BE2-0EB9103EC832}" emma:medium="tactile" emma:mode="ink">
            <msink:context xmlns:msink="http://schemas.microsoft.com/ink/2010/main" type="paragraph" rotatedBoundingBox="20119,4750 22592,4369 22781,5597 20308,5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E9920F-77AC-4D38-AFA0-E9FB2030B1F1}" emma:medium="tactile" emma:mode="ink">
              <msink:context xmlns:msink="http://schemas.microsoft.com/ink/2010/main" type="line" rotatedBoundingBox="20119,4750 22592,4369 22781,5597 20308,5978"/>
            </emma:interpretation>
          </emma:emma>
        </inkml:annotationXML>
        <inkml:traceGroup>
          <inkml:annotationXML>
            <emma:emma xmlns:emma="http://www.w3.org/2003/04/emma" version="1.0">
              <emma:interpretation id="{5247A990-11D2-49A7-9979-560881AB7328}" emma:medium="tactile" emma:mode="ink">
                <msink:context xmlns:msink="http://schemas.microsoft.com/ink/2010/main" type="inkWord" rotatedBoundingBox="20119,4750 22592,4369 22781,5597 20308,5978"/>
              </emma:interpretation>
            </emma:emma>
          </inkml:annotationXML>
          <inkml:trace contextRef="#ctx0" brushRef="#br0">1551-6104 36 0,'-8'19'18'0,"21"39"-24"0,-5-39 29 16,5 12-23-16,0 23 0 15,0 11 0-15,0 20 0 16,5-4 0-16,-1 7 0 16,0-3 0-16,1 3 0 15,-5-11 0-15,0 0 1 16,-5-15-1-16,1-8 0 0,0-12 2 16,-5-11 0-16,-4-4 0 15,0-8 0-15,-4-19-1 16,-5-8 0-16,-4-11 0 15,-4-16 0-15,-1-7-2 16,-3-4 1-16,3-8-1 31,-3 0 0-31,8-7 0 0,4-9 1 0,5-11-1 16,4 4 1-16,4-3 0 16,9 7 0-16,4 3 0 15,5 5 0-15,0 11 0 16,-1 8 1-16,5 11 0 15,0 8 0-15,0 4-1 16,5 8 1-16,3 3-1 0,-3 8 1 16,-1 4-1-16,4 4 1 15,-8 4-1-15,0 7 0 16,-4 1 0-16,-5 7 0 16,-12-4 0-16,-5 8 1 15,-5 4-1-15,-3 0 0 16,-10-1 0-1,1-7 1-15,-9 0-1 16,-4-7 1-16,4-1-1 16,0 1 0-16,4-9-2 15,1 1 1-15,3 0-4 16,1-4 1-16,4-1-7 16,0-3 0-16</inkml:trace>
          <inkml:trace contextRef="#ctx0" brushRef="#br0" timeOffset="584.2871">2318-6324 40 0,'-9'8'20'0,"18"4"-26"0,-5-5 35 16,0 9-30-16,1 3 1 16,-1 16 0-16,0 7 0 15,1 8 0-15,-1 8 0 0,0 7 0 16,1-15 0-16,-1 23 0 16,5 4 0-16,-5-4 0 15,0-19 1-15,5-4-1 16,0-7 0-16,-5-9 0 15,5-7 1-15,-1 0-1 16,-3-11 0-16,3-5-1 0,1-7 1 0,0 0-1 16,-1-8 0-16,5-15 0 15,5-4 1-15,3-8-1 16,5 0 0-16,0-4 0 16,5 5 1-16,-5-1 0 15,4-4 0-15,-4 4 0 31,4 4 0-31,-4 12 0 0,-4 7 0 16,-5 1 1-16,0-1 0 16,5 12 0-16,-9 11 1 15,0 1-1-15,-4 11 1 16,-1 3 0-16,1 20 0 16,-5-3-1-16,1 3 0 15,-5 11 0-15,0-7 0 0,0 0-1 16,4 4 0-16,0-4-2 15,1-8 0-15,-1-8-5 16,5-7 1-16,-1-19-6 16,5-24 1-16</inkml:trace>
          <inkml:trace contextRef="#ctx0" brushRef="#br0" timeOffset="1185.731">3270-6343 34 0,'-4'16'17'0,"4"14"-19"0,4-10 29 16,1 3-26-16,3 7 0 16,1 5 1-16,0 11 1 15,-1 12-4-15,1 7 0 16,0 9 2-16,-1 6 0 15,5 1-1-15,-4-8 1 16,4-7-1-16,-4-12 1 0,-5-12-1 16,0-11 1-16,-4-4-1 15,0-12 1-15,-4-11-1 16,0-12 0-16,4-11-1 16,-5-16 1-16,5-3-1 15,0-4 1-15,5-16-1 16,3-8 0-1,5 1 0-15,-4 11 1 0,17-23 0 16,-5-11 0-16,5 18 0 16,5 9 0-16,3-1 0 15,1 12 0-15,0 8 1 16,-1 3 0-16,1 16 0 16,-5 8 0-16,5 7 0 15,8 12 1-15,5 8-1 0,-5 14 0 16,-8 5-1-16,-1 4 0 15,-3 7 0-15,-10 8 0 16,-8 0-1-16,-8 0 1 16,-10 4 0-16,-16 4 0 15,-14 7 0-15,-4 1 0 16,-4-8 0 0,-5-1 1-16,1-11-1 15,-1 1 1-15,5-9-2 16,4-11 0-16,4-4-4 15,9-7 0-15,4-1-7 16,9-15 1-16</inkml:trace>
        </inkml:traceGroup>
      </inkml:traceGroup>
    </inkml:traceGroup>
    <inkml:traceGroup>
      <inkml:annotationXML>
        <emma:emma xmlns:emma="http://www.w3.org/2003/04/emma" version="1.0">
          <emma:interpretation id="{50A9141B-6C9C-4017-86D5-EB2922FAA420}" emma:medium="tactile" emma:mode="ink">
            <msink:context xmlns:msink="http://schemas.microsoft.com/ink/2010/main" type="paragraph" rotatedBoundingBox="21238,6192 24126,4980 24743,6450 21856,7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43E55C-8B92-4587-A883-1ADA091EB4F7}" emma:medium="tactile" emma:mode="ink">
              <msink:context xmlns:msink="http://schemas.microsoft.com/ink/2010/main" type="line" rotatedBoundingBox="21238,6192 24126,4980 24743,6450 21856,7662"/>
            </emma:interpretation>
          </emma:emma>
        </inkml:annotationXML>
        <inkml:traceGroup>
          <inkml:annotationXML>
            <emma:emma xmlns:emma="http://www.w3.org/2003/04/emma" version="1.0">
              <emma:interpretation id="{EAF5FB64-F782-4FEF-9AAA-59AFF452F44D}" emma:medium="tactile" emma:mode="ink">
                <msink:context xmlns:msink="http://schemas.microsoft.com/ink/2010/main" type="inkWord" rotatedBoundingBox="21238,6192 24126,4980 24743,6450 21856,7662"/>
              </emma:interpretation>
            </emma:emma>
          </inkml:annotationXML>
          <inkml:trace contextRef="#ctx0" brushRef="#br0" timeOffset="2064.0952">2634-4669 43 0,'4'-4'21'0,"-4"4"-25"0,0 0 37 0,9 0-33 15,0 0 0-15,3 4-1 16,1 4 1-16,0 0-1 16,0 3 1-16,0 8-1 15,0 8 0-15,0 8 0 32,0 4 0-32,-4-1 0 0,0 0 0 15,-1 5 1-15,1-1 0 16,4-11-1-16,-4-8 1 15,-1-8-2-15,5-3 1 16,9-16-1-16,0-11 0 16,8-12-1-16,5-16 0 15,-1-7 0-15,1 0 1 0,-5-3 0 16,0 2 0-16,-4 5 1 16,0 0 1-16,-4 0 1 15,-5 7 1-15,1 5 0 16,-5 11 0-16,0 7 0 15,-5 5 0-15,1 7 0 16,0 12 0-16,-1 7-1 0,-3 8 1 0,3 16-1 16,-3-5 0-16,3 16-1 15,5 0 0-15,5 8 0 16,-1-4 0-16,0-8 0 16,5-4 0-16,4 1 0 15,0-12 0-15,4-12 0 31,-4-4 0-31,4-11 1 0,1-8 0 16,-1-7-1-16,-4-12 1 16,0-4 0-16,-4-20 0 15,-1 9 0-15,-3-4 0 16,-5-5 0-16,0 1 0 16,-5 4-1-16,-3 3 1 15,-1 1-2-15,-4-8 0 0,0 3-3 16,0 9 0-16,0-1-4 15,0 4 1-15,4 4-4 16,1-3 0-16</inkml:trace>
          <inkml:trace contextRef="#ctx0" brushRef="#br0" timeOffset="2702.6058">4223-4930 42 0,'-5'3'21'0,"-8"40"-31"0,9-36 40 16,-5 13-32-16,1-1 1 16,-9 8-1-16,4 4 0 15,-9 3 3-15,5-3 0 16,4 4-2-16,0-16 1 15,8 12 0-15,1-8 1 16,8-8 0-16,5 1 1 0,4-9 0 16,0-7 1-16,4-4-1 15,1-3 0-15,-1-5-1 16,0-7 0-16,-4-4-2 16,-4-12 1-16,-5 1-1 15,0-9 0-15,-4-7-1 31,0 0 1-31,0 0 0 0,0-8 0 0,0 5 1 16,5-1 1 0,12 8-1-1,5 7 1-15,-1 16 0 16,10 8 0-16,-5 11-1 16,4 15 1-16,-4 12-1 15,4 20 1-15,-4-1-2 0,0 12 1 16,0 0 0-16,-4-4 0 15,0 0 0-15,-5-8 0 16,0-7 0-16,-4-4 1 16,0-12 0-16,-4-4 0 15,8-7 1-15,0-4 1 16,-8-12 0 0,8-3 0-16,-4-5 0 15,5-3 1-15,-1-16-2 16,5 4 1-16,-5-3-3 15,9-1 0-15,-4-3-4 16,-9-5 1-16,13 5-6 16,-9-8 0-16,0 0-6 15,-4-8 1-15</inkml:trace>
          <inkml:trace contextRef="#ctx0" brushRef="#br0" timeOffset="3002.4453">5149-5823 25 0,'9'11'12'0,"0"16"-4"0,-9-23 15 16,0 15-19-16,0 4 0 15,0 8 2-15,0 15 1 16,0 1-8-16,0 10 1 16,-5 9 6-16,1 3 0 15,4 8-2-15,0 0 0 31,0 4-1-31,4-4 0 0,1-12-4 16,8-7 1-16,-5-8-5 16,1-15 1-16,8-12-4 15,5-12 0-15,8-22-6 16,1-20 0-16,3-23 1 16,9-19 0-16</inkml:trace>
          <inkml:trace contextRef="#ctx0" brushRef="#br0" timeOffset="3218.1762">5604-5685 19 0,'-26'23'9'0,"-17"43"-11"15,30-47 17-15,-4 8-13 32,-9 8 0-32,-4 7 3 0,-4-4 0 15,8 1-4-15,0-1 0 16,9 5 4-16,0-1 1 15,12-3-2-15,14-9 1 16,8-3-2-16,9 4 0 16,17-4-6-16,0-8 1 15,4-7-8-15,9-5 0 0</inkml:trace>
          <inkml:trace contextRef="#ctx0" brushRef="#br0" timeOffset="3634.7595">3249-3618 30 0,'13'4'15'0,"21"-8"-9"15,-21 4 20-15,9-4-25 16,17-4 1-16,13-3 1 16,13-1 0-16,17-3-4 15,31-20 1-15,21 1 1 16,30-5 1 0,36-7-4-16,7 0 1 0,10 0-10 15,12-1 0-15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0:42.663"/>
    </inkml:context>
    <inkml:brush xml:id="br0">
      <inkml:brushProperty name="width" value="0.1" units="cm"/>
      <inkml:brushProperty name="height" value="0.1" units="cm"/>
      <inkml:brushProperty name="color" value="#0070C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E7E5E668-39FA-41FC-BF5F-58D7062AE551}" emma:medium="tactile" emma:mode="ink">
          <msink:context xmlns:msink="http://schemas.microsoft.com/ink/2010/main" type="writingRegion" rotatedBoundingBox="16419,9815 24138,8672 25482,17752 17763,18895"/>
        </emma:interpretation>
      </emma:emma>
    </inkml:annotationXML>
    <inkml:traceGroup>
      <inkml:annotationXML>
        <emma:emma xmlns:emma="http://www.w3.org/2003/04/emma" version="1.0">
          <emma:interpretation id="{E68C6DAA-A37C-4D98-BF68-DA5750C57A58}" emma:medium="tactile" emma:mode="ink">
            <msink:context xmlns:msink="http://schemas.microsoft.com/ink/2010/main" type="paragraph" rotatedBoundingBox="18166,10458 23590,7978 25161,11413 19737,138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2DC226D-9CC4-49C5-9382-2CCACA31505D}" emma:medium="tactile" emma:mode="ink">
              <msink:context xmlns:msink="http://schemas.microsoft.com/ink/2010/main" type="line" rotatedBoundingBox="18166,10458 23590,7978 24431,9818 19007,12298"/>
            </emma:interpretation>
          </emma:emma>
        </inkml:annotationXML>
        <inkml:traceGroup>
          <inkml:annotationXML>
            <emma:emma xmlns:emma="http://www.w3.org/2003/04/emma" version="1.0">
              <emma:interpretation id="{F0A1CE97-7C2A-4EF2-9034-CCF5EE716788}" emma:medium="tactile" emma:mode="ink">
                <msink:context xmlns:msink="http://schemas.microsoft.com/ink/2010/main" type="inkWord" rotatedBoundingBox="18166,10458 20822,9243 21664,11084 19007,12298">
                  <msink:destinationLink direction="with" ref="{84EE76AB-8A0B-444F-8702-26770883FF26}"/>
                </msink:context>
              </emma:interpretation>
            </emma:emma>
          </inkml:annotationXML>
          <inkml:trace contextRef="#ctx0" brushRef="#br0">-2-2 37 0,'-9'4'18'0,"9"-8"-29"0,0 4 34 16,4 0-27-16,5 4 1 0,0 0-3 16,8 0 1-16,5 0 6 15,-1 0 0-15,10-1-5 16,8-3 1-16,4 0 1 16,9 0 0-16,0 0 1 15,13-3 1-15,-5 3 0 16,5-4 1-16,4 0 0 15,-4 4 0-15,-4 0-1 0,-5 0 1 16,-4 4 0-16,-5 3 0 16,-8 1 0-16,-4 4 0 15,-9 3 0-15,-4 0 1 16,-1 5-2 0,-12 3 1-16,-1-4 0 15,-12 4 0-15,0 12 0 16,-5 7 0-16,-8 0 0 15,0 5 0-15,-5 10 0 16,0-7 1-16,1 4-1 16,-1 0 1-16,-4 0-2 15,4 0 1-15,-4 0 0 0,5 4 0 16,-1-1-1-16,5 1 1 16,4 0-2-16,4-4 1 0,-4 0-1 15,5-4 0-15,-1-4-3 16,0-11 1-16,5-1-5 15,0-11 0-15</inkml:trace>
          <inkml:trace contextRef="#ctx0" brushRef="#br0" timeOffset="1085.1468">867-691 37 0,'0'-4'18'15,"5"0"-24"-15,-5 4 33 0,8-3-27 32,1 3 0-32,0-4 0 15,-1 4 0-15,1 0 0 0,4 4 0 16,-4-1 1-16,-1 1 0 15,5 4 0-15,4 0 1 16,-4 7-1-16,-4 4 1 16,4 4-1-16,0 4 1 15,-4 0-1-15,-1 4 0 0,1 8-1 16,-5-1 1-16,1-3-1 16,-1-1 0-16,0 1-1 15,-4-8 1-15,0 0-1 16,0-8 1-16,-4-11-2 15,0 0 0-15,-1-12 0 16,1-12 0-16,0-11-1 0,-1-11 1 0,1-16-1 16,0-4 0-16,4-11 1 15,0 0 0-15,8-8 1 16,1-12 0-16,4 4 0 16,0 8 0-16,0 12 1 15,0 7 0-15,0 8 1 31,4 4 0-31,1 11 1 0,3 5 0 16,1 6 0-16,-1 5 0 16,1 8 0-16,4 3 0 15,-4 8-1-15,-1 4 1 16,1 11-1-16,-1 12 1 16,-8 12-1-16,-4 7 0 15,-5 12-1-15,1 3 1 0,-1 1 0 16,-4-1 0-16,0-3-1 15,0-4 0-15,0 0-1 16,0-12 0-16,4-7 0 16,1-4 0-16,-1-12-1 15,0-4 0-15,1-7-2 16,8-12 1 0,4-11-1-16,0-4 1 15,9-20-1-15,0-3 1 0,5-20 0 16,-1 1 1-16,4 3 0 15,-3 0 1-15,-5 0 1 16,0 8 0-16,-9 8 1 16,0 0 0-16,-4 15 1 15,0 4 0-15,-4 7 0 16,-1 5 0-16,1 7 0 16,0 8 1-16,-1 3-1 0,1 13 0 15,0 6 0-15,-5 9 1 16,5 11-1-16,-1 8 1 15,5 4-1-15,-4 0 1 16,0-4-2-16,-1 0 1 0,1-1-2 16,0-6 1-16,-1-1-4 15,1-12 1-15,0-7-8 16,-5-7 0-16,5-17-1 16,-1-18 1-16</inkml:trace>
          <inkml:trace contextRef="#ctx0" brushRef="#br0" timeOffset="1701.714">2070-1137 37 0,'-13'23'18'0,"4"27"-26"15,9-27 37-15,-4 4-29 16,0 11 1-16,-1 5 1 0,5 7 0 15,9-8-2-15,-5-3 0 16,5-5 1-16,4 1 0 16,4-8 0-16,1-12 1 15,-1-3-2-15,4-8 1 16,1-8-1 0,8 0 0-16,1-12 0 15,-1-7 1-15,0-4-2 16,0-11 1-16,1 3-1 15,-5 1 0-15,-5 7 0 16,-3-8 0-16,-1 8-1 16,-4 0 1-16,-4 4 0 15,-1 0 0-15,-3 8 0 0,-1-1 1 16,0 5-1-16,-4 11 0 0,0 0 0 16,5 3 1-16,-1 5-1 15,0 8 1-15,5 7-1 16,8 15 1-16,5 12 0 15,-1 8 0-15,5 11-1 16,-4 12 1-16,0 8 0 16,-1-1 0-16,-3 12 0 0,-5 0 0 15,-9-3 0-15,-8-13 1 16,-9-3 0-16,-9-4 1 16,-8-4 0-16,-1-11 1 15,-3-8 0-15,-1-8 0 31,-4-8-1-31,-4-11 1 0,4-7-2 16,0-9 1-16,4-3-2 16,1-12 0-16,4-4-2 15,4-11 0-15,8-8-6 16,5-11 1-16,13-32-5 16,22-26 0-16</inkml:trace>
          <inkml:trace contextRef="#ctx0" brushRef="#br0" timeOffset="54406.4233">-137 150 34 0,'-13'7'17'0,"-9"-3"-16"0,22-4 17 16,0 0-18-16,0 4 0 16,0-4 0-16,-4 0 1 0,4 0-1 15,0 0 0-15,0 0 0 16,9 0 0-16,-1-4 0 31,5 0 1-31,5 1-1 16,3-1 1-16,1-4 0 15,4 4 0-15,4 0 0 16,-4 4 0-16,0 4 0 16,0 0 1-16,0 4 0 0,0 3 0 15,0-3-1-15,0 0 1 16,0 7-1-16,0 0 0 0,0 5-1 15,0-1 1-15,-4 8-1 16,-1 0 1-16,-3 0 0 16,-1 4 0-16,0-5 0 15,-8 13 1-15,0-4 0 16,-1 7 0-16,-4 0 0 16,1 1 0-16,-1 3-1 0,0 0 1 15,-4 0-2-15,5-11 1 16,-5 7-1-16,4 0 0 15,-4 5 0-15,0-5 0 0,0-11 0 16,0-4 1-16,0 0-1 16,0-4 0-16,0-8 0 31,0 1 1-31,0-1-1 16,0-3 0-16,0-5 0 15,4-3 0-15,-4-4-1 0,0 0 1 16,0-11-2-16,5-1 1 15,-1-7-1-15,5-8 0 16,-1-4 0-16,10-4 0 16,3-7 0-16,5-4 0 0,0-4 0 15,0-8 1-15,0 0-1 16,5-11 1-16,-5 7 0 16,-5 5 0-16,-3 3 0 15,-1 8 0-15,0 3 1 16,-4 5 0-16,0 3 0 15,0 8 0 1,0 4 0-16,0 4 0 16,0 0 0-16,-4 3 0 15,4 1 0-15,0 3 1 0,0 1-1 16,-5-1 1-16,1 5-1 16,-5-1 1-16,1 4 0 15,-5 4 1-15,0 4 0 16,0 0 0-16,-5 3 0 15,-3 5 1-15,-1 11-1 16,-4 8 0-16,-4 3 0 16,-9 9 0-16,-9 11-1 0,1 0 1 15,-1-1-1-15,0-2 0 16,5-5-1-16,4-4 0 16,4-3-2-16,5-9 1 0,4-7-2 15,4-3 0-15,9-5-2 16,5-11 1-16,8-12-1 15,8-15 1-15,5-4 0 16,0-7 1-16,0-9 1 16,0 9 1-16,-8-5 0 31,-1 4 0-31,-8 5 2 0,-5 3 0 16,-8 7 0-16,-1 9 1 15,-3-1 0-15,-5 8 0 0,-9 8 2 16,-4 8 0-16,-4-1-1 15,-1 5 1-15,1-1-2 16,0 12 1-16,-1-8-2 16,1 1 0-16,4-1-4 15,4-8 1-15,5 1-2 16,4-8 0-16,5-16-1 16,3 1 1-16,5-12 0 0,9-8 0 15,4-4 2-15,4-7 0 16,5 0 1-16,-5 7 0 15,0 4 1 1,1 4 0-16,-1 4 1 16,-4 8 0-16,-4 3 1 15,-9 4 1-15,-5 5 0 16,-3 6 1-16,-1 1 0 16,-4 4 1-16,-4 11-2 15,-5 0 1-15,-4 8-2 16,-4-3 0-16,0-5-3 0,-1 4 1 15,10-8-5-15,3-7 1 16,5-4-2-16,5-12 0 0,8-11 0 16,8-16 0-16,10 1 1 15,3-9 1-15,1 1 1 16,4 0 0-16,-5 7 2 16,-3 8 1-16,-5 0 0 15,-5 4 1-15,-3 4 1 16,-1 7 1-16,-8 8 0 0,-5 0 1 15,-4 4 0-15,-4 4 0 16,-9 4-1-16,-9 0 1 16,5-1-3-16,0 1 1 31,-1-4-2-31,1 0 1 0,-5 0 0 16,5 0 0-16,0-4 0 15,-1 0 0-15,5 0 0 16,5 3 0-16,3 1-1 15,10 4 1-15,3 0-1 16,10 3 1-16,8 5-1 16,4-1 0-16,5 0 0 0,-1 1 0 15,10 3 0-15,3-4 0 16,1 1 0-16,4-1 1 0,0 1-1 16,0-1 1-16,-4-7-1 15,-1-5 0-15,-8 1 0 16,-4-8 1-16,-1-3-1 31,1-5 0-31,-5 5-2 16,-8-5 1-16,4-3-2 15,-9-8 1-15,1-8-3 0,-5-4 0 16,-5-3-2-16,-3-5 1 16,-5-7 0-16,0 4 1 15,0 8 2-15,-5 3 0 16,1 4 4-16,4 8 0 0,0 8 3 15,4-1 0-15,5 12 0 16,4 4 0-16,4 12-1 16,9 3 1-16,5 5-2 15,12 10 0-15,0-7-1 16,5 4 0-16,0 0 0 16,4-4 0-16,-5 1-1 0,-3-5 1 15,-5-4 0-15,-5-3 0 16,-3-5-1-16,-5 1 1 0,-5-4 0 15,-3 0 0-15,-5 0 0 32,-9-4 1-32,-4 4-1 0,-4-1 0 0,-1 5-1 31,-3 0 1-31,-1-1-1 16,-4 1 0-16,4 0-1 15,5 0 0-15,8-1 0 0,1 1 0 16,8 0 0-16,8-5 1 15,5-3 0-15,0 0 0 16,5-3 0-16,3-1 0 16,1-4 0-16,-5 0 1 0,-4 1-1 15,0-1 1-15,-4-4-1 16,-9 1 1-16,-4 3-1 16,-5 1 1-16,-8-1-1 15,-9 0 1-15,-9 4-1 16,-8 4 0-16,-1 0-1 15,-3 4 1 1,-5 0-1-16,4 0 1 16,1 0-1-16,8 0 1 15,8-4-1-15,5 3 1 16,5-3 0-16,3 0 0 0,5 0 0 16,5 4 0-16,3 4 0 15,5 0 0-15,9-1 0 16,4 5 0-16,4 3 0 15,5 1 0-15,0-5 0 16,4 5 0-16,-5-5 0 16,1 1 0-16,0-5 0 0,-5-3 0 15,-4 0 0-15,-5-4 1 16,-3 4-1-16,-10-8 0 16,-3-7 0-16,-5-5 0 0,-4-3-1 15,-14-4 1-15,5 0-1 16,0 3 1-16,0-3-1 15,5 4 1-15,-1 0 0 16,5 11 1-16,-1-3 0 16,5-1 0-16,5-3-1 31,3 15 1-31,5 0-1 0,9 4 1 16,4 3-1-16,4-3 0 15,5 8 0-15,8-1 1 16,5 5 0-16,4 7 0 0,0 0-1 15,8 4 1-15,-3-4 0 16,3 8 1-16,-3 3-1 16,3-7 0-16,-3 0-1 15,-5-4 1-15,-5 0-1 16,-3 0 1-16,-5-3-1 16,-1 7 1-16,-3-8-1 0,0-8 0 15,-5-3-1-15,-4 4 0 16,0-9-2-16,-4 1 1 31,-1-11-1-31,-8-9 0 0,-4-11-2 16,-9-11 1-16,0 7 0 15,-4-4 1-15,-9-3 0 16,-5-1 0-16,1 1 1 16,-4 3 0-16,-1 8 2 15,9 0 1-15,0 4 1 16,4 4 0-16,9 4 0 0,5 7 1 15,3 8-1-15,5 4 1 16,18 23-1 0,3 4 0-16,10-1-1 15,-1 1 0-15,0 0 0 16,1 0 1-16,-1-1-1 31,-4-3 1-31,-5-4-1 16,1 1 0-16,-5-9-1 15,-4-3 1-15,-4-9-1 0,0 1 0 16,-5-11-2-16,-4-1 1 16,0-11 0-16,-4-1 0 15,4-3-1-15,0-8 1 16,0 1 0-16,0-5 0 0,0 8 0 16,0 0 1-16,4 8 0 15,-4 4 1-15,0 3 0 16,0 4 0-16,0 8 1 15,0 4 0-15,4 8 1 16,-4 7 0-16,0 4 0 16,-4 4 0-16,0 11 1 0,-5 9 0 15,0 3-1-15,1 7 0 16,-5 1-1-16,0-8 0 0,0-4-1 16,4-3 0-16,0-9-5 15,1-7 1-15,3-4-3 16,1-7 1-16,-5-9-3 31,9-7 0-31,0-11 0 16,0-5 1-16,5-7 2 15,-5 8 0-15,0-4 3 0,4 3 0 16,-4 5 4-16,0-1 0 16,0 12 1-16,0 8 0 15,-4 4 0-15,-5 3 1 16,-4 12 0-16,5 4 0 0,3 3-2 15,1 5 1-15,0-5-2 16,-1 5 1-16,1-8-1 16,0-8 0-16,-1-4-3 15,5 0 1-15,0-11-3 16,0-8 0-16,0-12-2 16,5-11 0-1,-5-7-2-15,8-9 1 16,-3-11 0-16,3 4 0 15,-8 3 3-15,0 9 1 0,0 7 4 16,0 8 0-16,-4-1 4 16,0 13 0-16,4 7 2 15,-5 15 0-15,-3 12-1 16,3 4 1-16,-3 0-2 16,-1 3 0-16,0 5-1 15,1-1 0-15,-5 1-1 0,0-8 1 16,4-1-2-16,0-7 1 15,1 4-2-15,-1-11 1 16,0-1-4-16,-4-11 1 16,5 0-2-16,-5-4 0 0,4-4-1 15,-4-8 1-15,4-3-2 16,1-8 0-16,3 0 0 16,1-4 1-16,4 4 0 15,-4 0 1-15,-1 0 1 16,1 7 1-16,0 5 3 31,-1-1 0-31,1 8 2 0,0 4 1 16,-1 4 0-16,1 4 0 0,0 0-1 15,4 3 1-15,-5 1-4 16,5 3 1-16,0-7-4 16,0-4 1-16,0-4-5 15,9-12 1-15,4-15-3 16,0-8 1-16,0-15-1 15,0-3 0-15,-4-1 2 16,-5 0 1-16,0 8 3 0,-4 3 0 16,-4 9 4-16,-5 7 1 15,1 4 2-15,-1 7 1 16,0 8 0-16,1 8 1 16,-1 12 0-1,0 11 0-15,1 4-1 16,3 15 0-16,1 5-1 15,0 6 0-15,-1-6-1 16,1-1 1-16,0-4-1 16,-1 1 0-16,-3-9-2 15,-1-3 0-15,5 0-2 16,-5-12 0-16,0-4-2 0,1-7 0 16,-1-8-2-16,0-8 0 0,1-7-1 15,-1 0 0-15,1-20 0 16,3-4 0-16,1-7 0 15,0 0 1-15,-5 0 1 16,5-4 1-16,-1 4 0 16,-3-1 1-16,-1 5 1 0,0 8 0 15,1-1 0-15,-5 0 0 16,0 4 1-16,0 8 0 16,4 4 0-16,0 4 1 15,1 7 0-15,-1 12 0 16,0 4 1-16,5 3 0 31,0 8 0-31,-1 1 0 0,5 10-1 16,0 1 1-16,5-4-2 15,-1-4 1-15,0-4-3 16,1 5 0-16,-1-13-2 16,5-3 0-16,-5-12-1 15,0-15 0-15,1-8-2 16,-1-4 1-16,-4-8 0 0,0-3 1 0,-4-4 0 15,-1 0 1-15,-3 0 1 16,-1-1 1-16,-4 5 2 16,0 7 0-16,0 16 2 15,0 0 0-15,0 11 0 16,4 1 1-16,1 3-1 31,-1 11 1-31,5 13-1 16,4 3 0-16,0 8 0 0,4 7 0 15,5 1 0-15,4-5 0 16,0 1 0-16,0-1 0 16,0-3-2-16,0-8 1 15,0 0-3-15,-5-3 0 16,-3-13-2-16,-5-7 0 0,0-7-1 16,-9-5 1-16,-4-7-2 15,0-8 1-15,-4-4 1 16,-1-4 0-16,-8 1 1 15,0-1 1-15,0 4 0 16,0 1 1-16,9 3 1 16,0 7 0-1,4 1 0-15,4 0 1 0,5 7-1 16,-1 9 1-16,10 3-1 16,8 3 0-16,8 9 0 15,1 3 0-15,8 1 0 16,5 7 0-16,4 4 1 15,4 0 0-15,1 4 0 16,-1-1 0-16,0-3-1 0,5-4 1 16,-1 8-1-16,-3-8 0 15,-1 4-1-15,-4-4 0 16,-4-4-1-16,-5-3 1 16,-4-5-2-16,-4-7 1 15,-1-4-2-15,5 0 0 16,-4-11-2-16,-5-1 0 0,-4-11-2 15,0-8 0-15,-4-3-3 16,-9-5 1-16,-5-3-1 16,-8 3 1-16</inkml:trace>
          <inkml:trace contextRef="#ctx0" brushRef="#br0" timeOffset="54659.6308">573-150 25 0,'-26'0'12'0,"26"-4"-17"0,4 8 25 0,5 3-20 16,4 5 1-16,4 3 1 15,5 4 1-15,4-3-3 16,0-1 0-16,0 1 2 16,0-1 1-16,-4 4 0 15,-1-3 0-15,-4-1 0 16,1 0 1-16,-5 1 0 0,-5-1 1 16,-3 4 0-16,-5 1 0 15,-5-1 0-15,1 8 1 16,-5 8-2-16,-8 3 1 15,0 4-4-15,4-7 1 16,-9 0-8-16,5-1 1 16,4-3-10-1,0-19 0-15</inkml:trace>
        </inkml:traceGroup>
        <inkml:traceGroup>
          <inkml:annotationXML>
            <emma:emma xmlns:emma="http://www.w3.org/2003/04/emma" version="1.0">
              <emma:interpretation id="{6FD9BF66-5EBF-496B-BD56-0F618FB890FD}" emma:medium="tactile" emma:mode="ink">
                <msink:context xmlns:msink="http://schemas.microsoft.com/ink/2010/main" type="inkWord" rotatedBoundingBox="21690,9435 23812,8464 24386,9720 22264,10690"/>
              </emma:interpretation>
            </emma:emma>
          </inkml:annotationXML>
          <inkml:trace contextRef="#ctx0" brushRef="#br0" timeOffset="3849.994">4618-2142 43 0,'-9'19'21'0,"14"4"-31"0,-1-15 43 15,4 3-34-15,-3 12 1 0,3 8 0 16,5 15 1-16,0 20-1 16,0 11 1-16,0 8-1 15,9-1 1-15,-5-3-1 16,1-8 1-16,-5 0-1 15,0-15 0-15,0-12 0 16,0-11 1 0,-5-4-1-16,1-12 0 0,-1-4-1 15,-8-11 0-15,9-11 0 16,-5-9 0-16,-4-11-1 16,0-4 1-16,5-19 0 15,-1-3 0-15,-4-9 0 16,0-19 1-16,4 12 0 15,5-4 0-15,8 3 0 16,5 9 0-16,17-16 0 16,-4 15 0-16,12 8 0 0,-4 12 1 15,1 7 0-15,8 12 0 16,-5 12 0-16,1 14 0 16,-5 17 0-16,0 7 1 15,-8 23-1-15,-9 19 0 0,-9 23-1 16,-8 20 1-16,-14 0-1 15,-8-5 0-15,-8 1 0 16,-1-11 0-16,-12-13 0 16,-1-7 1-16,-8-11 0 15,-5-9 0-15,-4-3-1 32,-8-15 1-32,12-8-3 0,-4-12 1 15,-8-4-6-15,-1 1 1 16,0-20-6-16,-8-8 0 0</inkml:trace>
          <inkml:trace contextRef="#ctx0" brushRef="#br0" timeOffset="2601.9562">3368-1634 37 0,'0'15'18'0,"26"12"-28"31,-22-15 32-31,5 3-23 16,-1 16 0-16,1 8-1 0,0 14 0 16,-1 5 2-16,-3 8 1 15,-5 7-2-15,8 0 1 16,-12 8 0-16,8-16 0 16,-4-7 0-16,0-4 1 15,-4-8 0-15,0-11 0 0,-1-4 0 16,1-8 0-16,-5-12-1 15,-4-3 0-15,5-16 0 16,-5-3 0-16,-5-9-1 16,5-10 1-16,0-13-1 15,0-7 0-15,9-4 1 16,4-11 0 0,9-4-1-16,8-8 1 15,5 0 0-15,8 3 0 16,5 1 1-16,-1 4 0 15,5-4 0-15,0 11 1 0,4 12-1 16,1 8 1-16,-6 7-1 16,1 8 1-16,0 8-1 15,5 7 0-15,-5 5-1 16,-5 7 1-16,-4 7-1 16,-8 13 0-16,-9 3 0 0,-9 8 0 15,-8-1-1-15,-18 9 1 16,1-1 0-16,-5-3 1 15,-4-4-1-15,-5 3 0 16,-4-3 1-16,0-4 0 0,0-8-1 16,4-3 1-16,1-1-1 15,4-3 0-15,-1-1-3 16,5 1 1-16,0-4-6 16,5-1 1-16,-1 1-3 15,5-8 0-15</inkml:trace>
          <inkml:trace contextRef="#ctx0" brushRef="#br0" timeOffset="3248.7907">4086-1981 46 0,'-5'0'23'0,"14"4"-37"0,-9 0 49 16,0 4-36 0,-4 7 1-16,4 8 0 15,0 8 0-15,0 8 0 16,0 7 0-16,-5 0 0 15,5 8 0-15,0 8 0 16,0-1 0-16,5-3 0 16,-1 3 0-16,0-7 0 15,5-4 0-15,0 0 0 0,-1-3 1 16,1-5 0-16,0-7 0 16,-5-5-1-16,9-6 0 15,-4-9-1-15,-1 4 0 0,1-15-1 16,0-4 0-16,-1-8-1 15,5-11 0-15,5-4 0 16,3-4 1-16,1-4 1 16,4-3 0-16,0 3 1 15,0 8 0-15,0 0 1 16,-5 0 1-16,1 3 0 0,-1 9 0 16,-3-1 0-16,-1 8 0 15,0 4-1-15,5 4 1 31,-5 4-1-31,1 7 1 0,-1 8 0 16,-8 4 0-16,-1 12 1 16,1 11 0-16,-9 8-1 15,-4 7 1-15,4-7-1 16,-9 3 0-16,5-3-3 16,-1-4 1-16,1-8-3 15,-5-3 1-15,9-1-4 0,0-15 0 16,-4-8-6-16,4-7 1 15,0-20-1-15,4-27 0 16</inkml:trace>
        </inkml:traceGroup>
      </inkml:traceGroup>
      <inkml:traceGroup>
        <inkml:annotationXML>
          <emma:emma xmlns:emma="http://www.w3.org/2003/04/emma" version="1.0">
            <emma:interpretation id="{5CEB6CDE-0DAD-4550-84CE-4C953ACA1062}" emma:medium="tactile" emma:mode="ink">
              <msink:context xmlns:msink="http://schemas.microsoft.com/ink/2010/main" type="line" rotatedBoundingBox="19935,11299 24403,10527 24641,11905 20173,12677"/>
            </emma:interpretation>
          </emma:emma>
        </inkml:annotationXML>
        <inkml:traceGroup>
          <inkml:annotationXML>
            <emma:emma xmlns:emma="http://www.w3.org/2003/04/emma" version="1.0">
              <emma:interpretation id="{66F6A4C6-C365-4370-9260-55D0A2143A5B}" emma:medium="tactile" emma:mode="ink">
                <msink:context xmlns:msink="http://schemas.microsoft.com/ink/2010/main" type="inkWord" rotatedBoundingBox="19935,11299 24403,10527 24641,11905 20173,12677"/>
              </emma:interpretation>
            </emma:emma>
          </inkml:annotationXML>
          <inkml:trace contextRef="#ctx0" brushRef="#br0" timeOffset="5351.2269">1897 945 30 0,'4'8'15'0,"9"-19"-14"0,-4 14 25 15,4 1-26-15,4-4 0 0,13 8 0 16,5-4 1-16,0 0-1 16,-1-1 1-16,5-3-1 15,0 4 1-15,4 0 0 16,1-12 0-16,-5 12 0 15,-5-4 0-15,1 4-1 16,-5-4 0-16,-4 0 0 0,0 4 1 16,0 0-1-16,-4 7 0 15,-1 9 0-15,-4 3 0 16,1 8 0-16,-5-1 0 16,0 9 0-16,0-4 1 15,4-9-1-15,0-2 1 0,5-5 0 16,4-8 0-16,4-7-1 15,5-11 1-15,-1-9-1 16,1-19 1-16,4-3-1 16,-9-4 1-16,0-8-1 15,-4 7 1-15,-4 1-2 32,-5 3 1-32,-4 5-3 0,-4 3 1 15,-5 4-5-15,-4 8 0 16,0-1-4-16,-4 9 1 0</inkml:trace>
          <inkml:trace contextRef="#ctx0" brushRef="#br0" timeOffset="5050.8829">2269 449 42 0,'-4'23'21'0,"4"46"-26"16,0-50 37-16,-5 12-31 15,1 12 1-15,0 7 1 32,-1 19 1-32,5 8-5 15,-4 11 1-15,0 5 2 16,-1-1 0-16,1-7-1 0,0-4 0 15,-1-4-3-15,1-8 1 16,0-7-3-16,-1-12 0 16,1-12-5-16,0-15 0 15,-1-11-4-15,-8-24 0 0</inkml:trace>
          <inkml:trace contextRef="#ctx0" brushRef="#br0" timeOffset="4619.5934">1979 691 37 0,'-13'0'18'0,"0"-4"-22"0,9 1 30 16,-5-5-27-16,-8 0 1 15,-9 0-1-15,0 1 1 32,-9-5-1-32,-4 12 1 0,-4-4-3 15,-4 8 0-15,-1 0 0 16,5 4 1-16,-1-1 0 15,10 5 1-15,4 3 1 16,8 1 0-16,5 7 0 16,12 0 1-16,5 0-1 15,9 0 0-15,13 12-1 0,8 0 0 16,9-1-1-16,8 9 1 16,-3-1 0-16,-1 4 1 0,9-7-1 15,-5 11 1-15,-3-4 2 16,-5-8 0-16,-5 1 1 15,-8-8 1-15,-9-4 0 32,-8 0 0-32,-5-4 0 15,-8-4 1-15,-13 0-3 16,-9 0 1-16,-4 1-2 0,-14 3 1 16,-3-8-2-16,-5 1 0 15,0-5-3-15,4 1 1 16,5-5-3-16,-5-3 0 15,14-4-6-15,4-8 1 0</inkml:trace>
          <inkml:trace contextRef="#ctx0" brushRef="#br0" timeOffset="5920.7596">3515 965 40 0,'-5'15'20'0,"-8"16"-27"0,5-27 38 16,-10 7-31 0,-3 12 0-16,-5 4 0 15,-13 12 1-15,0-1-2 16,0 5 1-16,4-1 0 16,1 0 1-16,8-3-1 15,4-1 1-15,5-7 0 16,8-8 0-16,5-4 0 15,4-7 1-15,9-4-2 0,17-24 1 16,13-7-2-16,4-31 1 16,13-11-2-16,-4-16 1 0,9-11-1 15,-10-8 0-15,-7-1 1 16,-5 1 1-16,-9 0-1 16,-8-4 1-16,-9 16 1 15,-9 11 0-15,0 7-1 16,-8 9 1-16,0 11-1 15,-5 11 1-15,0 8 0 0,1 8 0 16,-1 8-1-16,0 7 1 16,1 12 0-16,-1 8 0 15,5 11 0-15,-1 11 1 32,5 16-1-32,0 4 0 0,5 20 0 15,-1-1 1-15,9 8-1 16,0-4 0-16,4 15-1 15,1-7 0-15,-1-5-2 16,4 5 0-16,1-19-6 16,0-5 1-16,-5-15-6 15,0-30 0-15</inkml:trace>
          <inkml:trace contextRef="#ctx0" brushRef="#br0" timeOffset="6305.7136">4012 915 46 0,'18'27'23'0,"38"-24"-32"0,-39-3 43 16,0 12-34-16,1-12 0 16,-1 0 0-16,0-12 0 15,-4 5 0-15,0-5 1 16,-4-3-1-16,-5-5 0 15,-4-6 0-15,0-1 1 0,-4-4-1 16,-5 4 1-16,1 4-1 16,-5 0 0-16,0 0 0 15,-9 7 1-15,9 8-1 16,-4 8 1-16,-1 8-1 16,1 8 0-16,4 14 0 15,0 1 1-15,9 19-1 0,8 0 1 16,5 0 0-16,8 4 0 15,5-4-2-15,4-7 0 0,4-13-3 16,5 1 0-16,4-23-4 16,4-16 0-16,0-38-5 15,0-19 0-15</inkml:trace>
          <inkml:trace contextRef="#ctx0" brushRef="#br0" timeOffset="6752.9093">4575 387 33 0,'-5'-8'16'0,"18"24"-15"0,-17-5 28 16,4 5-28-16,0 15 1 16,0 15 0-16,-4 4 0 15,4 11-2-15,0 5 0 0,0 19 2 16,0-1 1-16,0-7-1 16,-5-4 1-16,5-15-1 15,-4 0 1-15,4-20-3 16,0-7 0-16,-9-19-1 15,9-8 0-15,0-12-1 16,0-11 1 0,13-12-1-16,-4-15 0 15,8-12 0-15,5 4 1 0,17-8 0 16,-5 5 0-16,1-1 0 16,0 4 1-16,-1 0 0 15,-4 12 1-15,9-1-1 16,-4 9 1-16,0 7 0 15,-1 4 0-15,1 7 0 16,-5 5 1-16,-4 7 0 16,0 4 1-16,-4 4-1 0,-1 11 1 15,-3 16-1-15,-5 7 1 16,-5 13-1-16,1 6 0 16,-5 13-2-16,-4-5 0 15,0 4-4 1,-4-3 1-16,4-16-4 15,0-8 0-15,0-11-8 16,-9-27 1-16</inkml:trace>
          <inkml:trace contextRef="#ctx0" brushRef="#br0" timeOffset="7038.1206">5565-383 47 0,'5'39'23'0,"20"15"-31"15,-16-31 42-15,0 19-34 0,-1 12 0 16,1 19 0-16,-5 12 0 16,5 3 0-16,-9 9 0 15,9-1 0-15,-9-8 0 16,0-7 0-16,0-8 0 15,0-11-3-15,0-8 0 16,-9-12-8 0,9-15 0-16,-13-19-1 15,0-24 1-15</inkml:trace>
          <inkml:trace contextRef="#ctx0" brushRef="#br0" timeOffset="7206.4936">5535-63 45 0,'17'0'22'16,"61"27"-35"-16,-52-27 45 0,17 3-39 15,1-3 1-15,-1 8-15 16,4 4 0-16</inkml:trace>
        </inkml:traceGroup>
      </inkml:traceGroup>
    </inkml:traceGroup>
    <inkml:traceGroup>
      <inkml:annotationXML>
        <emma:emma xmlns:emma="http://www.w3.org/2003/04/emma" version="1.0">
          <emma:interpretation id="{74375FD2-34F5-4147-BBD7-67A915CFB18F}" emma:medium="tactile" emma:mode="ink">
            <msink:context xmlns:msink="http://schemas.microsoft.com/ink/2010/main" type="paragraph" rotatedBoundingBox="19480,12571 23050,12695 22995,14273 19425,141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D4D17F0-6F7C-4F5B-945D-83B805E1AC7D}" emma:medium="tactile" emma:mode="ink">
              <msink:context xmlns:msink="http://schemas.microsoft.com/ink/2010/main" type="line" rotatedBoundingBox="19480,12571 23050,12695 22995,14273 19425,14149"/>
            </emma:interpretation>
          </emma:emma>
        </inkml:annotationXML>
        <inkml:traceGroup>
          <inkml:annotationXML>
            <emma:emma xmlns:emma="http://www.w3.org/2003/04/emma" version="1.0">
              <emma:interpretation id="{B59AFCF4-7D39-4AAB-A549-2CC9E4724E40}" emma:medium="tactile" emma:mode="ink">
                <msink:context xmlns:msink="http://schemas.microsoft.com/ink/2010/main" type="inkWord" rotatedBoundingBox="19480,12571 23050,12695 22995,14273 19425,14149"/>
              </emma:interpretation>
            </emma:emma>
          </inkml:annotationXML>
          <inkml:trace contextRef="#ctx0" brushRef="#br0" timeOffset="8492.3732">807 2585 41 0,'4'16'20'0,"22"7"-25"0,-13-23 42 0,4 4-37 15,9 0 1-15,9-4 0 16,8 3 0-16,5-10-2 16,4-5 0-16,4-7 0 15,-4-4 0-15,4-12-5 0,-8-11 0 16,-9-8-6-16,-5-19 1 16</inkml:trace>
          <inkml:trace contextRef="#ctx0" brushRef="#br0" timeOffset="8238.4125">975 1819 37 0,'0'12'18'0,"9"15"-20"16,-9-27 27-16,4 4-24 15,1 7 0-15,-1 1 1 16,0 7 1-16,1 4-3 15,-1 0 0-15,0 8 2 32,1 4 0-32,-5 7-1 0,0 4 1 15,0 8-2-15,0 12 1 0,0-1-1 16,0 4 1-16,0-3-1 16,4-5 0-16,0 5 0 15,5-12 0-15,0-4-1 16,4-8 1-16,4-3-1 15,0-9 1-15,5-3-1 16,8-4 1-16,5-3-1 16,4-5 1-16,8-3-1 0,-3-9 0 15,-1-3-1-15,0-3 0 16,0-9-1-16,-4-3 1 16,-4-5-3-16,-9-3 0 15,-9 0-3 1,-8-8 0-16,-14-3-1 15,-16-9 0-15</inkml:trace>
          <inkml:trace contextRef="#ctx0" brushRef="#br0" timeOffset="8654.457">1084 1692 41 0,'26'20'20'0,"38"26"-26"15,-42-35 35-15,8-3-33 0,9 4 0 16,9 7-11-16,-1 8 1 0,1-16 13 16,4 1 0-16</inkml:trace>
          <inkml:trace contextRef="#ctx0" brushRef="#br0" timeOffset="9371.4644">1880 1993 49 0,'-13'42'24'0,"17"-4"-30"0,-4-18 50 16,-4 10-44-16,-1 21 0 0,1 10 0 15,0 5 1-15,4 7-1 16,-5 0 0-16,5-4 0 15,0 0 0-15,0-11 0 16,0-8 0-16,0-7 0 16,0-13 0-16,0-7-1 15,0-7 0-15,0-8-1 0,0-8 1 16,0-16-2-16,5-11 1 0,8-19-1 16,0-16 0-16,8-7 1 15,-3-16 0-15,3 5 0 16,9-1 1-16,5-4 0 15,0 4 0-15,-1 4 0 32,5 8 1-32,0 7-1 15,4 16 1-15,-4 11-1 16,0 5 1-16,-4 14 0 0,-5 5 1 16,-4 15-1-16,-4 11 1 15,-5 12-2-15,-4 8 1 16,-9-1-2-16,-8 5 0 15,-9 3-2-15,-13-3 0 0,-4-5-1 16,-5-3 1-16,1-12-1 16,-10-3 1-16,5-1 2 15,-4-7 1-15,13-1 4 16,0-3 0-16,8-4 2 16,0 0 1-16,9 0 2 15,0 4 0 1,9 0 0-16,8 4 1 15,9 11-3-15,9 0 1 16,4 0-2-16,4 16 0 0,9 0-2 16,13 11 0-16,0 4-2 15,0 0 1-15,0 4-2 16,4-4 1-16,0-4-5 16,5-7 1-16,-5-9-8 15,-4-10 1-15,4-20-7 16,5-31 0-16</inkml:trace>
          <inkml:trace contextRef="#ctx0" brushRef="#br0" timeOffset="10040.3704">3307 1765 49 0,'-26'16'24'0,"-26"30"-32"15,35-34 42-15,-5 3-35 32,-8 12 1-32,-9 4-1 0,-8 7 1 15,-1 5 0-15,0 7 0 16,-4 0 0-16,9 0 0 0,9 11 0 16,3-3 0-16,1 0 1 15,13 0 0-15,12 7 0 16,10-7 1-16,8-4-2 15,4-8 1-15,13-8-2 16,5-7 0-16,4-8-2 16,4-11 1-16,0-8-1 0,-4-4 0 15,5-16 1-15,-10-7 0 16,1-8 1-16,-5-3 0 16,-4 7 0-16,-9-4 1 15,1 4 1 1,-5 4 1-16,0 4 0 15,-9 3 1-15,4 9 0 16,-8 7 1-16,5 7 0 16,-1 9 0-16,0 11-1 15,1 19 1-15,3-4-2 16,1 8 0-16,0 4-1 16,8-4 0-16,-4 8-2 0,-4-8 1 15,-1-8-5-15,1-3 1 0,-5-12-6 16,1-16 0-16,-5-18-5 15,-5-24 0-15</inkml:trace>
          <inkml:trace contextRef="#ctx0" brushRef="#br0" timeOffset="10093.2567">2983 2274 39 0,'-5'30'19'0,"18"5"-21"0,-4-27 34 16,4 7-33-16,9 4 1 16,4 1-1-16,4 7 0 0,17-8 0 15,14-8 0-15,12-3-3 16,5-16 1-16,13-15-6 16,-4-15 0-16,4-16-2 15,8-12 1-15</inkml:trace>
          <inkml:trace contextRef="#ctx0" brushRef="#br0" timeOffset="10456.6453">4410 1750 39 0,'0'0'19'0,"-8"0"-29"0,3 0 40 0,-8 8-31 16,-8-1 1-16,-10 13-1 16,-8 3 1-16,-13 8 0 31,-4-1 0-31,-9 5-1 0,0-8 1 15,1 4 0-15,7 0 0 16,10-1 1-16,8 5 1 31,13 15 3-31,13 0 0 16,13 8 0-16,9 0 0 16,17 3 0-16,8 5 1 0,14-1-2 15,4 4 0-15,8 5-3 16,-4-9 0-16,-8-3-1 15,8-5 1-15,-13-3-1 16,-8 0 0-16,-9 0 0 16,-13-8 1-16,-17-7-1 15,-22 3 1 1,-26 8-2-16,-30-4 0 0,-18 1-5 16,-25-13 0-16,-27 1-9 15,-21-27 0-15</inkml:trace>
        </inkml:traceGroup>
      </inkml:traceGroup>
    </inkml:traceGroup>
    <inkml:traceGroup>
      <inkml:annotationXML>
        <emma:emma xmlns:emma="http://www.w3.org/2003/04/emma" version="1.0">
          <emma:interpretation id="{D12AF09E-A0F1-4612-AA91-A8D0FCA45514}" emma:medium="tactile" emma:mode="ink">
            <msink:context xmlns:msink="http://schemas.microsoft.com/ink/2010/main" type="paragraph" rotatedBoundingBox="17446,14910 23513,14100 23722,15662 17655,164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BD7B7B-7634-4883-825F-FB080FEBF5E7}" emma:medium="tactile" emma:mode="ink">
              <msink:context xmlns:msink="http://schemas.microsoft.com/ink/2010/main" type="line" rotatedBoundingBox="17446,14910 23513,14100 23722,15662 17655,16472"/>
            </emma:interpretation>
          </emma:emma>
        </inkml:annotationXML>
        <inkml:traceGroup>
          <inkml:annotationXML>
            <emma:emma xmlns:emma="http://www.w3.org/2003/04/emma" version="1.0">
              <emma:interpretation id="{53D124C7-C8D1-4D42-AF17-FB559504E09C}" emma:medium="tactile" emma:mode="ink">
                <msink:context xmlns:msink="http://schemas.microsoft.com/ink/2010/main" type="inkWord" rotatedBoundingBox="17446,14910 20368,14520 20577,16082 17655,16472"/>
              </emma:interpretation>
            </emma:emma>
          </inkml:annotationXML>
          <inkml:trace contextRef="#ctx0" brushRef="#br1" timeOffset="76755.9687">-955 4129 49 0,'-18'27'24'0,"14"31"-28"0,4-43 44 15,0 4-39-15,0 12 1 16,4 11 0-16,1 1 1 15,3 7-4-15,1 7 0 0,4 1 2 16,0 0 1-16,0 0-2 16,4-1 1-16,5 1-1 15,-5-12 0-15,1 0-1 16,-5-11 0-16,0-4-3 16,-5-8 1-16,-3 8-4 15,3-24 0-15,-3-3-4 0,-5-19 0 31,-5-12-3-31,1-15 1 0</inkml:trace>
          <inkml:trace contextRef="#ctx0" brushRef="#br1" timeOffset="76424.8016">-1007 4210 41 0,'-18'23'20'0,"18"-8"-29"0,5-11 41 15,-1 4-32-15,5-1 0 16,-5 9-1-16,9-5 0 0,0 1 1 16,4 3 0-16,5 1-1 15,4-1 1-15,13 1-1 16,-4 7 1-16,8 4 0 16,9-8 1-16,0 0-1 15,-5 8 1-15,5-4-1 16,0 0 1-16,-4-4-1 15,0 1 0-15,-5-1 0 0,-4-4 1 16,0 1-1-16,-9-1 0 0,5-7 0 16,-14-1 1-16,-3 1 0 15,-10-4 1-15,-8 4-1 16,0-1 0-16,-4-3 0 16,-5 0 1-16,-4 0-1 15,-4 7 1-15,-9 1-2 31,0 0 1-31,-4 7-1 0,-5 0 1 16,1 4-1-16,-1 0 1 16,-4 4-1-16,4 0 1 15,1 0 0-15,3 4 0 16,1 0 0-16,4 3 1 16,4 5-1-16,9-5 1 0,-4 9-1 15,8 3 0-15,1-4-1 16,3-7 1-16,1 7-1 15,0-7 1-15,4-12-3 16,-5 0 1-16,5-4-3 16,0-3 0-16,0-9-4 15,0-7 1-15,5-23-7 0,-10-23 0 16</inkml:trace>
          <inkml:trace contextRef="#ctx0" brushRef="#br1" timeOffset="77757.8447">-921 4060 29 0,'-8'0'14'0,"8"23"-12"0,0-16 25 16,4 5-26-16,5 3 1 15,-1 8 0-15,1 8 1 16,8 8-4-16,1 7 1 16,3 4 2-16,-3 12 0 15,3-1-1-15,-3 8 1 0,3-3-1 32,-4-5 0-32,-4-3 0 15,0 0 0-15,0-16-1 16,0-3 1-16,-4-12-3 15,0-4 1-15,4-8-2 16,4-11 1-16,0-12-1 16,1-11 0-16,-1-4 0 0,0-12 1 15,1 1 1-15,-1-9 0 0,0 5 0 16,-4 3 0-16,-4 8 3 16,-5 4 0-16,1 8 1 15,-10 3 0-15,1 1 1 16,-5 14 1-16,-12 9-1 15,-1 7 1-15,-8 12-2 16,-5 4 0-16,-4 3-2 0,-4 8 1 16,4-3-2-16,4-5 0 15,5-3-2-15,4-4 0 16,4-12-2-16,5-4 0 16,8-7-1-16,5-4 0 0,4-12 0 15,4-3 1-15,9-9 1 31,5-3 0-31,3 0 2 16,-3-4 1-16,-1 4 0 16,4 4 1-16,-3 3 1 15,-5 5 1-15,-5-1 1 16,-8 12 1-16,0 0 0 16,-4 4 0-16,0 4 1 15,-5 7 0-15,-4 5-3 0,-4 3 1 0,0 0-2 16,-1 0 1-16,5-4-4 15,0-4 0-15,5-3-4 16,3-4 1-16,1-8-2 16,8-12 0-1,22-22-2 1,0-9 1 0,-4 1 2-16,-5 11 0 15,-4 4 4-15,0 4 0 16,-4 4 3-16,-5 7 1 15,-4 5 2-15,0 7 0 16,-4 11 1-16,-5 4 0 16,0 5-2-16,-4 3 1 15,0-4-3-15,1-4 1 0,-1 1-4 16,4-5 0-16,0-3-3 16,1-4 1-16,3-4-1 15,1-8 1-15,0 1-1 16,-1-9 0-16,10-7 2 15,-5 4 1-15,4-8 1 16,0 8 1-16,-8-1 1 0,0 9 0 0,-5-1 3 16,0 5 0-16,-4 7 1 15,0 3 0-15,-8 5-1 16,8 8 1-16,-5-1-3 16,1 0 0-16,4 1-6 15,0-1 0-15,9 1-10 31,8-13 1-31,9-26-4 0,22-27 0 16</inkml:trace>
          <inkml:trace contextRef="#ctx0" brushRef="#br1" timeOffset="79643.6236">-912 4175 55 0,'-9'27'27'0,"9"8"-37"0,5-28 54 15,-1 5-44-15,5 3 0 0,-1 12-1 16,10 0 1-16,3 4-1 16,5 0 0-16,0 0-1 15,9-5 0-15,-5 1-1 16,9 4 0-16,0-4 0 16,-4-4 0-16,-1-4 0 15,-3-7 1-15,-1-4 0 16,-4-4 0-1,-4-1 0-15,-5 1 1 0,-4-8 0 16,-4-3 0-16,-9-5 0 16,-9 1 0-16,-8-5 1 15,-9 9 1-15,-9-9-1 16,-13 12 1-16,-8 4-1 16,-5 4 1-16,1 4 0 15,-1-4 0-15,5 3-1 0,-5 5 1 16,18-4-1-16,0-1 0 15,12 1-1-15,5 0 1 16,9-4-2-16,4-8 1 16,9-4-1-16,4-4 0 15,13-7-1-15,4-4 0 0,5-11 0 32,4-5 0-32,0 4 1 15,-5 1 0-15,1-1 0 16,-5 8 1-16,-4 4 3 15,0 8 0-15,-4 3 2 16,0 4 0-16,-9 8 1 0,4 4 0 16,-4 4 1-16,0 11 0 15,-4 12-2-15,4 8 0 0,-5 7-1 16,5 8 0-16,0 7-1 16,0-3 1-16,0 0-1 15,5-1 0-15,-5 1-2 16,0-12 1-16,0-7-2 15,0-8 1-15,0-8-3 16,0-4 1-16,0-8-2 0,-5-11 0 16,1-11 0-16,0-8 0 15,-5-8 0-15,0-8 1 16,-4-11 2-16,0 0 0 16,-4-4 0-16,0 3 1 15,-1-3 0-15,1 4 1 0,0 8 0 31,-1 3 0-31,5 8 2 16,0 0 0-16,5 12 0 16,-1 3 1-16,5 5 0 15,-1 3 0-15,5 11-1 16,5 13 1-16,-1 3-2 16,5 8 1-16,-1 7-2 0,5 4 0 15,0 5-1-15,5 3 1 0,-1 0-1 16,0 4 1-16,-4-12-2 15,0-4 0-15,0-7-3 16,0-8 1-16,-4-7-3 16,4-13 0-16,-4-10-2 15,-1-16 0-15,-3-16 0 32,-1-11 0-32,-4-11 3 0,4-1 1 15,-4 0 1-15,0 1 1 16,0 3 3-16,-4 4 0 15,0 8 2-15,4 4 1 16,-5 11 1-16,1 8 0 16,0 4 1-16,-1 7 1 0,1 4-1 15,4 12 0-15,-4 4-2 16,4 3 0-16,0 16-1 16,0 16 0-16,0 7-3 15,4 11 1-15,0 5-1 16,1-5 1-16,-1 5-1 15,0-5 0-15,1-3-1 0,-1-8 1 16,-4-11-2-16,4-9 1 0,-4-3-4 31,0-7 1-31,0-9-2 16,-4-11 1-16,-5-11 0 16,1-9 1-16,-5-10 0 15,0-1 1-15,0-19 2 16,0 0 0-16,-5-12 1 15,1 4 0-15,0-3 0 0,-1 3 0 16,5 8 1-16,0 8 0 16,5 7 1-16,-1 4 0 15,5 8 1-15,-1 8 1 16,1 3 0-16,4 12 0 0,9 4-1 16,4 19 1-16,0 12-2 15,4 15 1-15,5 11-2 16,4 5 1-16,-5 3-2 15,1 4 1-15,4-3-1 16,0-20 1-16,4 0-2 16,-4-12 0-16,0-7-3 15,-4-8 0-15,4-4-1 0,-5-19 0 32,5-11-1-32,-4-12 1 0,0-8 1 15,-5-8 0-15,5-15 2 16,-5-3 0-16,0-5 1 15,-4 4 1-15,0 1 0 16,0 3 1-16,-4 8 0 16,0 11 1-16,-1 8 1 15,-3 4 0-15,-1 8 2 0,-4 3 1 16,0 12-1-16,0 12 1 16,0 3-2-16,0 4 1 15,0 8-2-15,-4 8 1 16,-5 7-4-16,5 0 0 15,-1-7-6-15,1 0 0 0,4-8-9 32,13-20 0-32</inkml:trace>
          <inkml:trace contextRef="#ctx0" brushRef="#br1" timeOffset="80661.8059">322 3763 52 0,'-17'31'26'0,"-1"-23"-28"0,18-8 42 16,0 7-40-16,0 5 0 15,0 7-1-15,0 1 1 0,5 10-1 16,3 9 1-16,1 3-1 16,4 16 1-16,0 0-1 15,4 7 1-15,-4-3-1 16,0 3 1-16,-4-3 0 15,-1-1 0-15,1-15-2 16,-5-11 1 0,1-4-3-16,-1-8 1 15,-4-12-2-15,0-14 1 16,-4-13-2-16,-1-18 1 16,-3-9 1-16,3-11 0 0,-3-11 1 15,-1 3 0-15,1-3 2 16,-1-4 0-16,0 7 1 15,5 4 0-15,0 1 1 16,-5 7 1-16,9 11 1 16,0 4 1-16,9 8 0 15,-1 8 0-15,1 8 1 16,4 3 0-16,-5 12-1 0,5 7 1 16,0 9-1-16,5 7 0 15,12 7-2-15,-8-7 1 0,4 23-2 16,0 4 1-16,0 4-1 15,-5-8 0-15,1-4-1 16,-5 0 0-16,-4-3-1 16,5-9 0-16,-10-3-2 15,1-12 0-15,0-7-2 32,-5-8 1-32,-4-4-1 0,0-20 1 31,9-26 0-31,4 0 0 0,-9-12 2 15,5 8 1-15,-5 8 1 16,5 3 0-16,-5 1 1 16,5 11 0-16,-9 4 2 15,8 7 0-15,5 9 1 16,0 3 1-16,0 4-1 16,0 11 0-16,4 5-1 0,1 11 0 15,3 7-1-15,-3 1 0 16,3 11-2-16,1 4 1 15,0 0-3-15,-5 4 1 16,0 0-4 0,1-4 0-16,-5-4-10 15,0-11 0-15</inkml:trace>
          <inkml:trace contextRef="#ctx0" brushRef="#br1" timeOffset="81277.3401">1292 3990 49 0,'-22'47'24'0,"-8"3"-25"0,21-31 38 0,-4 12-37 16,0 7 1-16,4 12 0 15,-4 4 0-15,9 4-2 16,0 3 1-16,12-7 0 15,5-4 0-15,0-7-2 16,5-5 1-16,-1-11-2 0,13-15 0 16,5-20 0-16,4-11 0 15,-4-20 0-15,-1-15 0 32,1 0 1-32,0-7 1 0,-1-5 0 15,-4 12 0-15,1 1 0 16,-5 6 1-16,-5 5 0 15,-3 7 0-15,-5 5-1 16,0 10 1-16,0 1 0 16,0 11 1-16,0 16-1 15,4 8 0-15,0 14 0 0,-4 9 1 16,5 11-1-16,-5 11 1 16,8 13 0-16,-3 10 0 15,-1 5 0-15,-4-1 0 0,-4-3 1 16,-1 0 1-16,-12-5-1 15,-5-10 1-15,-8-9 0 32,0 5 0-32,-9-20 0 15,-9-4 1-15,-8-3-2 16,-5-9 0-16,0-10 0 16,-12-9 0-16,8-7-1 0,-4 0 0 15,4-8-2-15,-5-7 1 16,10-5-4-16,3-7 1 15,14-4-6-15,4-8 1 0,9-7-8 16,12-19 1-16</inkml:trace>
        </inkml:traceGroup>
        <inkml:traceGroup>
          <inkml:annotationXML>
            <emma:emma xmlns:emma="http://www.w3.org/2003/04/emma" version="1.0">
              <emma:interpretation id="{AD24EB9F-4594-4516-936D-4FCC55110EAE}" emma:medium="tactile" emma:mode="ink">
                <msink:context xmlns:msink="http://schemas.microsoft.com/ink/2010/main" type="inkWord" rotatedBoundingBox="21110,14439 23515,14118 23700,15498 21294,15819"/>
              </emma:interpretation>
            </emma:emma>
          </inkml:annotationXML>
          <inkml:trace contextRef="#ctx0" brushRef="#br1" timeOffset="82016.0955">2534 3486 59 0,'-26'19'29'0,"18"20"-39"0,8-28 55 16,0 9-44-16,0 7 0 15,0 15 0-15,4 0 1 0,0 16-2 16,1 11 0-16,8 1 1 16,0-1 1-16,0 8-1 15,4-4 0-15,0 4-1 16,5-8 1-16,-5-3-2 15,-4-5 1-15,0-11-2 32,4-15 0-32,-4-4-2 0,-4-12 0 15,0-8-1-15,-5-7 1 16,-4-4-1-16,-4-15 1 0,-1-8 1 16,1-12 0-16,-5-3 2 15,-4-1 0-15,1-11 0 16,-6 0 1-16,5-4 0 15,0 0 0-15,5-7 0 16,8 3 0-16,0 0 0 16,4 1 1-16,5 3 0 0,4 0 0 15,4 15 1-15,0 5 0 16,5 3 1-16,4 8 0 16,0 4-1-16,0 3 1 15,0 5-2 1,8 7 1-16,-3 4-1 15,-5 4 1-15,0-4-2 16,-5 11 1-16,-3-7-1 16,-5 0 1-16,-5 15-1 15,-3 0 1-15,-5 5 0 16,-9 2 0-16,-4 1 0 16,-4 0 0-16,-1 0-1 0,1 0 0 15,0 0-2-15,-5 0 1 16,5-8-4-16,8 1 0 0,-8-5-9 15,12 0 1-15,10-18-3 16,8-21 1-16</inkml:trace>
          <inkml:trace contextRef="#ctx0" brushRef="#br1" timeOffset="82563.4981">3179 3409 67 0,'-8'39'33'0,"12"26"-49"15,-4-46 70-15,0 12-54 16,0 12 0-16,4 10 0 16,5-3 0-16,4 16 0 15,-4-1 0-15,4 1 0 16,0-5 0-16,0 1-1 15,-5-8 1-15,5-12-1 0,0-3 0 16,0-5-1-16,-4-11 0 16,0 0-1-16,4-7 0 0,0-12-2 15,0-8 1-15,0-8-1 16,8-7 1-16,1-4 0 16,8-4 1-16,-4-8 0 31,0-3 0-31,4 3 2 15,1 1 1-15,-5-1 0 16,4 8 0-16,-4 8 2 0,0 3 0 16,0 1 1-16,0 7 0 15,-4 8 0-15,-1 8 1 16,1 0 0-16,-1 11 1 16,1 0-2-16,0 12 0 0,-1 11-1 15,-3 1 1-15,-5 7-2 16,-5 3 1-16,1 5-1 15,-5 0 0-15,1-8-2 16,3 0 1-16,-3-4-6 16,-5-7 1-16,8-16-7 15,1-8 1-15,8-19-6 0,5-38 0 16</inkml:trace>
          <inkml:trace contextRef="#ctx0" brushRef="#br1" timeOffset="83164.2893">4409 3586 66 0,'-4'46'33'0,"-1"43"-48"0,5-62 66 15,0 15-51-15,0 16 0 16,0 0 0-16,5 7 0 15,-1 4 0-15,-4-7 0 0,9 0-1 16,-1-9 1-16,-3-6-2 16,3-5 1-16,-3-7-2 15,-1-12 0-15,0-8-1 16,-4-15 1-16,5-15-1 16,-1-16 0-16,-4-11 0 15,0-8 1 1,-4-12 0-16,-1-3 1 0,1-12 0 15,0-4 1-15,-1 4 1 16,1 0 0-16,4 0 0 16,4 8 1-16,5-1 0 15,4 5 1-15,9 15 0 16,8 0 1-16,0 7 0 16,5 13 1-16,-1 7 0 15,5 15 0-15,-4 12-1 0,0 11 1 16,-5 12-2-16,13 15 1 15,-4 12-2-15,-4 8 1 16,-5 15-2-16,5 7 1 16,-14 1-1-16,-8 4 1 15,-8 3 0-15,-18 0 0 0,0-3 0 16,-13-4 1-16,-17-8-1 16,-9 0 1-16,-9-8-2 15,9-11 1-15,-4-8-4 16,-5-12 1-16,9-11-5 15,-8-8 1-15,12-11-11 32,-4-16 1-32,-4-19-2 0,4-4 0 15</inkml:trace>
        </inkml:traceGroup>
      </inkml:traceGroup>
    </inkml:traceGroup>
    <inkml:traceGroup>
      <inkml:annotationXML>
        <emma:emma xmlns:emma="http://www.w3.org/2003/04/emma" version="1.0">
          <emma:interpretation id="{D57FFA55-ECE6-4D30-823E-F5638EC2A23A}" emma:medium="tactile" emma:mode="ink">
            <msink:context xmlns:msink="http://schemas.microsoft.com/ink/2010/main" type="paragraph" rotatedBoundingBox="17408,16492 24422,15453 24778,17856 17763,18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53F5FA-C293-4F12-A8F4-65F4670F00CA}" emma:medium="tactile" emma:mode="ink">
              <msink:context xmlns:msink="http://schemas.microsoft.com/ink/2010/main" type="line" rotatedBoundingBox="17408,16492 24422,15453 24778,17856 17763,18895"/>
            </emma:interpretation>
          </emma:emma>
        </inkml:annotationXML>
        <inkml:traceGroup>
          <inkml:annotationXML>
            <emma:emma xmlns:emma="http://www.w3.org/2003/04/emma" version="1.0">
              <emma:interpretation id="{CF1D21AE-9E6E-4A35-9B22-B884C85282A3}" emma:medium="tactile" emma:mode="ink">
                <msink:context xmlns:msink="http://schemas.microsoft.com/ink/2010/main" type="inkWord" rotatedBoundingBox="17411,16513 22488,15762 22841,18143 17763,18895"/>
              </emma:interpretation>
            </emma:emma>
          </inkml:annotationXML>
          <inkml:trace contextRef="#ctx0" brushRef="#br1" timeOffset="85648.5953">144 6242 41 0,'-26'7'20'0,"-13"-7"-20"0,26-3 34 15,-4-1-33-15,-9-8 0 0,0 8 0 16,-8-3 0-16,-1 3-2 15,5 4 0-15,4 0 0 16,-5 4 0-16,1 7-1 16,0 5 0-16,-1 7-1 15,10 4 1-15,-5 7 0 16,13 5 1-16,4 3 0 0,9 4 1 16,9 0-1-16,8 1 1 15,18-5-1-15,4-4 1 16,13-14-2-16,4-13 1 15,9-19-4-15,4-7 1 16,5-27-6-16,-1-12 0 0</inkml:trace>
          <inkml:trace contextRef="#ctx0" brushRef="#br1" timeOffset="85248.3324">-475 5699 40 0,'-17'12'20'0,"0"3"-8"16,12-15 20-16,-3 0-29 15,-1 15 1-15,-13-7 1 16,1 8 0-16,-5-5-7 16,-5 4 1-16,-3 5 3 0,-14 3 0 15,5 0-3-15,0 4 1 16,-5-4-2-1,-4 4 0-15,9 4-2 16,-1-1 0-16,5 5-1 16,9 0 1-16,4-1-1 15,9 1 0-15,8-4 1 16,5 3 0-16,12-3 0 16,10 4 1-16,8-4 1 15,4-8 0-15,9 0 1 0,13-4 0 16,4 8-1-16,-4-8 1 15,4 0 1-15,1-7 0 16,-10 7 0-16,-3-3 0 16,-5-5 0-16,-5 5 0 0,-3-1 1 15,-5-3 1-15,-9 11 0 16,-4-8 0-16,-9 12 1 16,-8-8 0-16,0 8 1 15,-9-8 0-15,-5 4-1 16,-12 1 1-16,-5-5-1 15,-8 4 0-15,-5-8 0 0,1 1 0 16,-1-5-1-16,1-3 1 31,-1-4-2-31,0-4 1 0,9 0-1 16,5 0 0-16,3-4-3 16,5-8 1-16,9-7-3 15,4-4 0-15,9-8-4 16,8 4 0-16,9-11-6 15,9-20 0-15</inkml:trace>
          <inkml:trace contextRef="#ctx0" brushRef="#br1" timeOffset="85864.1119">404 6142 49 0,'-22'77'24'0,"8"11"-30"0,14-69 46 0,0 16-40 16,0 19 0-16,5 0 0 15,4 11 0-15,-1-7-2 16,6-4 1-16,-6-12-4 16,6-7 1-16,3-12-6 15,5-15 0-15,9-32-3 31,-5-37 0-31</inkml:trace>
          <inkml:trace contextRef="#ctx0" brushRef="#br1" timeOffset="86032.7608">235 5487 57 0,'-17'47'28'0,"21"10"-54"16,5-41 60-16,4-5-48 16,9 5 1-16,4-5-10 0,13-15 1 15</inkml:trace>
          <inkml:trace contextRef="#ctx0" brushRef="#br1" timeOffset="86364.9831">1097 5661 65 0,'-26'34'32'0,"9"-3"-45"0,12-19 65 16,1 3-52-16,0 4 1 0,-1 8 1 15,5 8 0-15,0 15-2 16,5 0 0-16,3 15 1 16,1 5 0-16,0 3-1 15,4 4 1-15,-5 7-1 16,5 1 0-16,0 3-2 0,-4-14 0 16,0-5-4-16,-1-19 1 15,1-8-6-15,-5-11 0 16,0-23-7-1,-8-28 0-15</inkml:trace>
          <inkml:trace contextRef="#ctx0" brushRef="#br1" timeOffset="86580.6554">850 5537 28 0,'4'-3'14'0,"22"-5"-7"0,-13 4 16 15,9 4-22-15,13-4 1 16,4 4 0-16,0-4 0 16,8 4-3-16,5 0 0 15,4 0 1-15,-4 4 0 0,0 0-4 32,-8 0 0-32,-5 4-6 15,-5-1 1-15</inkml:trace>
          <inkml:trace contextRef="#ctx0" brushRef="#br1" timeOffset="87465.805">807 6330 40 0,'-5'23'20'0,"88"-15"-21"16,-53-8 35-16,9-4-34 15,17-7 0-15,5-5 0 16,4-7 0-16,4 8 0 0,-4-8 0 16,-4 0-1-16,-5-4 1 15,-4 7-1-15,-9 5 1 16,-8 3-1-16,-5 5 1 16,-8-5-1-16,-1 12 1 0,-8 0 0 15,-8 8 1-15,-5-4-1 31,-5 15 1-31,1 4-1 16,0 0 1-16,-1 8-1 16,5 0 1-16,0 0-2 15,5-5 1-15,8-2-1 16,4 6 1-16,5-10-2 0,4-17 1 16,4 5 0-16,9-16 0 15,4-7 0-15,5-12 1 0,-5-4-1 16,5-7 1-16,-9-4 0 15,0-5 1-15,-5-7-1 16,-3 4 0-16,-5 4 1 16,-9 4 0-16,0 3 2 15,-4 9 0-15,-4-1 1 16,0 15 1 0,-5 1 0-16,0 4 0 15,-4 11 0-15,0 7 1 16,0 9-1-16,5 11 0 15,-1 7-1-15,0 9 0 16,9 3-1-16,-4 4 0 0,0 0-2 16,4 4 1-16,0 7-2 15,4-11 1-15,-4 0-3 16,0-11 0-16,0-1-2 16,-5-7 1-16,1-8-2 15,-5-7 0-15,1-16-1 16,-1-4 0-16,0-16 2 15,-4-7 0-15,0-11 1 0,5-12 0 16,-1-4 1-16,0-7 1 0,1-13-1 16,3 9 1-16,1 3 0 15,4 1 1-15,0 3 0 16,4 12 0-16,1 7 1 16,-1 1 0-16,5 19 2 15,-1 7 1-15,5 4 0 31,5 16 1-31,-1 8 1 0,5 10 0 16,-1 1-1-16,5 20 0 16,-9-5-2-16,1 0 1 15,-1 8-4-15,-4-4 0 16,0-3-5-16,-4-5 1 16,-5-3-8-16,5-16 1 0,-1-3-8 15,5-32 1-15</inkml:trace>
          <inkml:trace contextRef="#ctx0" brushRef="#br1" timeOffset="88366.6746">2560 7358 44 0,'13'23'22'0,"22"8"-22"0,-22-31 41 16,4-4-37-16,9 8 0 15,4-4 3-15,5 4 1 16,13-12-10-16,17 0 0 16,4-11 6-16,35-12 0 0,21-15-7 15,31-20 0-15,48-22-14 31,17-54 0-31</inkml:trace>
          <inkml:trace contextRef="#ctx0" brushRef="#br1" timeOffset="88035.3026">3780 5930 79 0,'-8'43'39'0,"-1"-8"-56"15,5-35 78-15,-9 15-61 16,-5-7 0-16,-8 4 0 16,-4-1 0-16,-5 5-1 15,1-1 0-15,-10 5-1 0,-3 3 0 16,3 8-2-16,1 4 1 16,0 7 0-16,8 1 0 15,14 3 0-15,3 1 1 16,10-5 0-16,3-7 0 0,14-4 1 15,8-8 0-15,14-15-1 16,8-16 1-16,8-23-1 16,5-15 1-16,4-20-1 15,1-15 1-15,-5-24-1 16,4-7 0-16,-4-8 0 16,-5 4 0-16,-12-8 1 0,-9 0 0 15,-13-4 0-15,-17 20 0 31,-5 11 2-31,-4 4 1 0,-4 12 0 16,-5 15 0-16,1 12 0 16,3 11 0-16,1 12-1 15,4 8 1-15,0 8-2 16,4 11 1-16,1 15-1 16,3 16 0-16,5 12 0 15,9 15 0-15,4 12 0 0,4 15 1 16,5 1-1-16,0 3 1 15,8 0-5-15,4 0 1 16,1 12-11-16,0 0 0 0,4 0-3 16,-13-20 1-16</inkml:trace>
        </inkml:traceGroup>
        <inkml:traceGroup>
          <inkml:annotationXML>
            <emma:emma xmlns:emma="http://www.w3.org/2003/04/emma" version="1.0">
              <emma:interpretation id="{DE897AD4-6A80-4CD1-B13F-71A6FFB0220B}" emma:medium="tactile" emma:mode="ink">
                <msink:context xmlns:msink="http://schemas.microsoft.com/ink/2010/main" type="inkWord" rotatedBoundingBox="23762,15551 24422,15453 24770,17803 24110,17901"/>
              </emma:interpretation>
            </emma:emma>
          </inkml:annotationXML>
          <inkml:trace contextRef="#ctx0" brushRef="#br0" timeOffset="27486.5533">5502 6882 77 0,'0'42'38'0,"4"-15"-67"0,-4-27 72 0,0 0-62 15,-9-15 0-15,-8-16-13 16,-9-27 0-16</inkml:trace>
          <inkml:trace contextRef="#ctx0" brushRef="#br0" timeOffset="22935.9344">5773 4510 48 0,'-4'43'24'0,"12"22"-26"16,1-42 48-16,-5 8-45 31,-4 11 0-31,9 16 0 0,-5-15 1 15,-4 18-3-15,0 1 0 16,0-4-2-16,0-8 0 16,0-16-5-16,-4 9 0 15,-5-20-5-15,-4-12 0 16,-4-11-2-16,-5-11 1 16</inkml:trace>
          <inkml:trace contextRef="#ctx0" brushRef="#br0" timeOffset="23066.8514">5630 4996 44 0,'13'7'22'0,"39"-7"-31"16,-35 0 46-16,1 0-40 16,12-4 1-16,-4 4-11 15,0-7 1 1,0-1 8-16,-13-7 0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1:20.041"/>
    </inkml:context>
    <inkml:brush xml:id="br0">
      <inkml:brushProperty name="width" value="0.1" units="cm"/>
      <inkml:brushProperty name="height" value="0.1" units="cm"/>
      <inkml:brushProperty name="color" value="#92D050"/>
      <inkml:brushProperty name="fitToCurve" value="1"/>
    </inkml:brush>
    <inkml:brush xml:id="br1">
      <inkml:brushProperty name="width" value="0.1" units="cm"/>
      <inkml:brushProperty name="height" value="0.1" units="cm"/>
      <inkml:brushProperty name="color" value="#00B050"/>
      <inkml:brushProperty name="fitToCurve" value="1"/>
    </inkml:brush>
    <inkml:brush xml:id="br2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A9AE551-3221-4458-AE5C-EF4E50D27A81}" emma:medium="tactile" emma:mode="ink">
          <msink:context xmlns:msink="http://schemas.microsoft.com/ink/2010/main" type="writingRegion" rotatedBoundingBox="9395,7372 22171,2538 22692,3915 9916,8749"/>
        </emma:interpretation>
      </emma:emma>
    </inkml:annotationXML>
    <inkml:traceGroup>
      <inkml:annotationXML>
        <emma:emma xmlns:emma="http://www.w3.org/2003/04/emma" version="1.0">
          <emma:interpretation id="{153E03D5-0BAF-44BA-8C84-42A6AD4BD960}" emma:medium="tactile" emma:mode="ink">
            <msink:context xmlns:msink="http://schemas.microsoft.com/ink/2010/main" type="paragraph" rotatedBoundingBox="9395,7372 22171,2538 22692,3915 9916,87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F71F6D-0A2B-442C-B5FD-47B8916EFF1A}" emma:medium="tactile" emma:mode="ink">
              <msink:context xmlns:msink="http://schemas.microsoft.com/ink/2010/main" type="line" rotatedBoundingBox="9395,7372 22171,2538 22692,3915 9916,8749"/>
            </emma:interpretation>
          </emma:emma>
        </inkml:annotationXML>
        <inkml:traceGroup>
          <inkml:annotationXML>
            <emma:emma xmlns:emma="http://www.w3.org/2003/04/emma" version="1.0">
              <emma:interpretation id="{2A6C4B66-1EE7-42CA-A7F8-28A139449878}" emma:medium="tactile" emma:mode="ink">
                <msink:context xmlns:msink="http://schemas.microsoft.com/ink/2010/main" type="inkWord" rotatedBoundingBox="9395,7372 19888,3402 20370,4676 9877,8646">
                  <msink:destinationLink direction="with" ref="{84EE76AB-8A0B-444F-8702-26770883FF26}"/>
                </msink:context>
              </emma:interpretation>
            </emma:emma>
          </inkml:annotationXML>
          <inkml:trace contextRef="#ctx0" brushRef="#br0">850-6801 29 0,'-4'8'14'0,"12"11"-14"16,-3-11 14-16,3 3-14 15,-3 5 0-15,3-1 0 16,1 1 1 0,0-5-1-16,-1 1 0 15,1-1 2-15,0 5 1 0,-5-9 0 16,0 1 0-16,1 4 0 16,-1-5 1-16,0 5 0 15,1-8 1-15,-1 11-1 16,-4-3 0-16,9-1-1 15,-5 1 0-15,0 7-1 16,1 4 1-16,-1 4-2 16,0 8 0-16,1 7-1 0,-1 8 1 15,0-4-1-15,1-4 0 16,-1 8 0-16,-4-7 0 16,0-1 0-16,4-7 0 15,1-4 0-15,-1-8 1 0,0-4-1 16,1-8 0-16,-5 1-1 15,4-8 0-15,-4-4-2 16,4-16 1-16,-4-3-1 16,5-4 0-16,-5-8-1 15,0-7 1-15,0-4-1 16,-5-1 1 0,-3-3 0-16,-1-4 1 15,-4 4-1-15,-4-4 1 16,-1 4-1-16,-3 3 1 0,3 5 0 15,1 3 1-15,4 4 1 16,0 1 0-16,0 10 1 16,4 1 0-16,1 8 0 15,3 3 0-15,1 4 0 16,4 8 0-16,4 4-1 16,1-1 0-16,3 9 0 15,1 3 0-15,4 0 0 0,0 8 0 16,-4-4-5-16,4 0 1 15,-5 0-5-15,-3-7 1 16</inkml:trace>
          <inkml:trace contextRef="#ctx0" brushRef="#br0" timeOffset="531.6496">175-7128 39 0,'0'-8'19'0,"39"16"-26"16,-26-4 35-16,8 4-28 0,5 3 0 15,0 5-1-15,5-1 1 16,8 8 0-16,-1 0 0 16,6 4 0-16,-1-8 0 15,0 12 0-15,9-8 0 16,0-4 0 0,-4-3 1-16,4-5-1 15,4 5 1-15,-4 3-1 16,-4 4 0-16,-1 0 0 15,5 8 1-15,-4 4-1 16,-5-5 0-16,-4 17 0 16,0 10 0-16,-9-14 0 15,1-1 1-15,-10 0-1 0,5-3 0 16,-13-8 0-16,0-4 0 16,-4-4 0-16,0-4 0 0,-9-4 0 15,0 1 0-15,4-9-1 16,-4 1 1-16,0-8-2 15,-4-4 0-15,-1 4-3 32,-3-7 0-32,-1-1-5 15,-8-4 0-15</inkml:trace>
          <inkml:trace contextRef="#ctx0" brushRef="#br0" timeOffset="1986.867">854-6393 23 0,'0'8'11'0,"13"3"-8"16,-4-7 15-16,4-4-17 16,4 0 0-16,9-7 0 15,9-5 0-15,-5-3-2 0,5-8 1 16,8-12 0-16,1-4 0 0,3-3-1 15,-4 0 1-15,-8-4 0 16,0 7 1-16,-9 4 0 16,-9 8 1-16,-4 1 0 15,0 6 0-15,-4 5 0 32,-5 7 0-32,-4 1-1 15,-4 7 0-15,-9 7 0 0,-5 9 0 16,-3 11-1-16,-5 11 1 15,-5 4-1-15,1 8 1 16,0 8-1-16,4-12 1 16,0-3-1-16,9-13 1 15,4-3-2-15,4-7 0 0,5-5 0 16,4-11 0-16,4-12-1 16,9-11 1-16,9-4-1 15,-1-8 0-15,1 0 1 16,4-3 0-16,0 7 1 15,0 0 0-15,-5 4 1 16,-3 7 0 0,-1 5 0-16,-4 3 1 15,-4 8 0-15,-9 8 0 0,-5 11-1 16,-8 12 1-16,-4 0-1 16,-13 7 1-16,-1-3-1 15,1-1 1-15,4 5-2 16,0-12 1-16,5-4-1 15,3-8 0-15,1 1-1 0,8-13 1 16,1-3-1-16,3-7 0 16,10-9-1-16,8-7 1 15,0 0 0-15,4-4 0 16,4-4 0-16,1 1 1 16,-5-1 0-16,-4 8 1 15,-4 7 0-15,0 5 1 0,-5 3 0 16,-4 4 0-16,-9 16-1 15,-4 3 1-15,-8 8-1 16,-5 4 0-16,-4-4-1 16,-5 4 1-16,5 0-1 15,-1-4 1-15,5 0-1 32,0-7 0-32,0-5 0 0,5-3 0 0,3-8-1 15,5-4 1-15,5-4-2 16,-1-3 0-16,9-8-1 15,0-4 1-15,4-4-1 16,5-8 0-16,0-3 1 16,-1 3 0-16,-3 0 1 15,-1-3 0-15,-4 7 1 16,-4 4 1-16,-1 4 0 0,-3 4 0 16,-1 3 0-16,0 5 1 15,1 3-1-15,-5 4 1 16,4 4-1-16,-4 4 0 15,4 0 0-15,1 4 1 16,3 3 0 0,1 5 0-16,0-5-1 15,-1 8 1-15,1-3-1 16,0-1 0-16,-1 1-1 16,1-1 1-16,0-7-3 15,-5-8 1-15,0-12-3 16,-4-7 0-16,-8-8-1 15,-1-4 0-15,-4-4 0 0,0-11 1 16,-8-4 1-16,-1 0 1 0,0 4 4 16,9 4 0-16,0-1 1 15,5 9 0-15,3 11 0 16,5 0 0-16,5 7-1 16,3 8 0-16,1 8-1 15,4 4 0-15,0 12 1 16,4 3 0-16,5 8 0 0,4 4 1 15,4 7-1-15,1 8 1 16,3-3-1-16,1 7 0 16,0 4-1-16,-1-4 1 15,1 0-1-15,0-4 0 32,-1 4-1-32,1-8 1 0,0-7-1 15,-5-8 1-15,0 0-1 16,-4-4 0-16,0-4 0 15,-4 0 0-15,-1-7 0 16,-3-4 0-16,-1-1-1 16,0 1 1-16,1 0-1 15,-5-5 0-15,4 1-1 0,-4 0 0 0,0 0-2 16,0 0 1-16,4 0-1 16,-4-4 0-16,0 0-3 15,0 0 1-15,5-8-5 16,-10-11 1-16</inkml:trace>
          <inkml:trace contextRef="#ctx0" brushRef="#br0" timeOffset="5621.266">846-6331 30 0,'-9'38'15'0,"0"1"-15"16,9-28 24-16,0 12-24 15,0-3 0-15,0-1 0 16,0 0 1-16,0 0-2 16,0-3 1-16,5-5 1 15,-1 1 0-15,5-5 0 0,-1-3 1 0,5-4-1 31,5-4 1-31,3-7-1 16,10-1 0-16,8-7-1 16,-5-8 0-16,10-4-1 15,-5-3 1-15,0-5-1 16,-1 1 0-16,-3-1-1 16,-5 1 1-16,-8 3-2 15,-9-3 1-15,-4 3-1 0,-9 4 0 16,-9 8 0-16,-13 0 0 15,-8 4 0-15,-5 7 1 16,-8 1 0-16,-4 3 1 16,-1 4 0-16,5 0 0 15,-5 12 1-15,13 0 1 0,5 3 0 16,-5-7 0-16,14 8 0 16,3-12 0-16,10 4 1 15,3-1 0-15,10 1-1 16,8-11 1-16,13-5 0 15,13 4 0-15,8-7 0 16,5 0 0 0,9-1 0-16,0 1 0 0,-1-1 0 15,1 1 1-15,-9 0-2 16,-9 3 1-16,-8 4-1 16,-9 1 1-16,-5 3-1 15,-8 4 1-15,-8 0-1 16,-10 4 1-16,-16 3-1 15,-10 5 0-15,-8-1-1 0,-4 1 1 16,-5 3-1-16,1-3 1 16,-1-1-1-16,5-3 0 15,8 0-1-15,5-8 1 16,8 8-1-16,5-12 1 16,8 0-1-16,9-4 0 15,9-3 0 1,8-5 0-16,5-3 0 15,4 0 1-15,4-1 0 16,-4 1 0-16,-4 4 0 16,-1 3 1-16,-8 1 0 15,-4 3 1-15,-5 4-1 16,-8 0 1-16,-5 8-1 16,-8 0 1-16,-4 4-1 0,-10 3 0 0,-3 1-1 15,-1-1 1-15,0-3-1 16,5 0 1-16,-5-4-2 15,9-1 1-15,9-3-1 16,4-7 0-16,4-1-1 16,5-7 1-16,8-1-1 15,5 1 1-15,4 0-1 0,4-1 1 16,1-11 0-16,-5 8 1 16,0 0 0-16,0 7 0 15,-9 4 0-15,-4 1 0 16,-13 3 0-16,0 0 1 15,-4 4-1-15,-9 4 0 16,-5-4 0 0,-3 4 0-16,-10 0 0 15,-3 3 1-15,4-3-1 16,-5 0 1-16,5-4-1 16,4 0 1-16,4-8-1 15,5 4 0-15,4-3 0 16,4-1 1-16,5-3-1 15,4-1 1-15,0 0-1 0,4-3 0 0,0 3 0 16,1 1 1-16,-1-1-1 16,1 5 1-16,-1-1-1 15,0-4 0-15,1 5 0 16,-5 3 0-16,8 4 0 16,1-8 0-16,4 4 0 31,0 4 0-31,4 4-1 15,14 0 1-15,-1 4 0 0,4 3 0 16,14 1 0-16,4 11 1 16,9 0-1-16,8 12 0 15,0-12 0-15,5 0 1 16,4 4-1-16,4 0 1 16,0-4-1-16,1 0 1 0,12 0-1 15,-8-8 1-15,-1-3-1 16,-12-4 1-16,-5-8-1 15,-4-4 1-15,-4-4-1 16,-9-3 0-16,-9-1-1 16,-8-3 0-16,-5 3-1 15,-9 1 1-15,-3-9-1 0,-10 1 0 0,-3 4 0 16,-9-1 1-16,-9 1-1 16,0-1 1-16,-9 5 1 15,5 3 0-15,-5 1-1 16,0 3 1-16,1 4 0 15,8 4 1-15,8-1-1 32,1 1 1-32,8 0-1 0,9 8 1 15,0-9 0-15,9 1 0 16,4 0 0-16,4 0 0 16,1 0-1-16,3-4 1 15,-3 8-1-15,-1-8 1 16,-4 7-1-16,0-7 1 15,-9 8-1-15,-8-4 1 0,-5 3 0 16,-4 1 0-16,-8 8 0 16,-10-1 0-16,1 0 0 15,-5 5 1-15,1 3-2 16,-1 0 1-16,1-4-1 16,-1-4 1-16,5-3-1 15,-1-4 1 1,5-1-1-16,0 1 0 0,13-4 0 15,0 0 0-15,5 0 0 16,3-1 0-16,5-3-1 16,9 0 1-16,4-3-1 15,0-1 0-15,9 0 0 16,-1 0 1-16,-3 0-1 16,-1 0 1-16,-4 4-1 15,0 0 1-15,-4 4 0 0,-5 4 0 16,-4 0 0-16,-4 7 1 15,-5 12-1-15,-4 4 0 16,-4-4 0-16,-1 3 0 16,1-3 1-16,0 0 0 15,-1 4-1-15,1-12 0 0,4 1 0 16,4-9 0-16,1 1 0 16,3-1 1-16,5-3-2 15,0-4 1-15,9-4-1 16,8-8 1-16,5-7-1 15,8-1 1-15,1-3-1 16,-1-8 1 0,0 4-1-16,-4 0 1 0,0 4 0 15,-4 3 1-15,-1 5 0 16,-8 3 0-16,-4 4 0 16,-5 4 0-16,-4 8 0 15,-8 3 0-15,-1 9 0 16,-4-1 0-16,-4 8 0 15,-5-8 0-15,-4 8 0 0,0-4 0 16,0 0 0-16,0 4 0 16,5-11-1-16,3-5 1 15,1 5-1-15,4-13 0 16,9 1-1-16,-1-4 1 16,5-7-1-16,5-1 1 15,-1 0-1 1,5-3 1-16,4-1 0 15,-5 0 0-15,1 1 0 16,-5-1 0-16,1 5 0 16,-1-1 1-16,-4 8-1 15,0 8 1-15,-4-1-1 16,-1 9 1-16,-3-1-1 16,-1 4 1-16,-4-7-1 0,4 3 1 0,5-3-2 15,0-8 0-15,-1 0-1 16,5-12 0-16,0-4-1 15,5-3 0-15,-1-12 0 16,0-8 1-16,-4 1 0 16,0-5 1-16,0 5 0 15,-4-1 0-15,0 4 1 0,-5 0 1 16,-4 8-1-16,0-4 1 16,0 8-1-16,0 4 1 15,0-1-1-15,4 5 0 16,1 3 0-16,-1 0 1 15,5 1 0-15,-1 3 1 32,1 0 0-32,0 4 0 0,4 4-1 15,0 0 1-15,8 3 0 16,-3 1 0-16,3 0-2 16,1 3 1-16,8 5-1 15,-4 3 1-15,5 0-1 16,-5-3 1-16,0 3-1 15,0-4 0-15,-5-7 0 0,1-4 1 0,0 0-2 16,-9-8 0-16,-9 0-2 16,-4-11 1-16,0-5-1 15,0-10 1-15,-4-1-1 16,-1-4 0-16,1 4 1 16,0-3 1-16,-1-1 1 31,-8 4 0-31,5 4 0 0,-1 4 1 15,5 8 0-15,4-1 0 16,0 9-1-16,4 3 0 16,5 4 0-16,0 8 0 15,4 3 1-15,8 5 0 16,1-1 0-16,0 4 1 16,4 4-1-16,-1 8 0 0,1 0 0 15,0-4 1-15,0-8-2 16,0 0 1-16,-4 1-1 15,0-5 1-15,-5-4-2 16,0-3 1-16,-4-8-2 16,-4-4 0-16,0-3 0 15,-5-9 0-15,0-3 0 0,1-4 0 0,-5 0 0 16,-5-8 1-16,-3 8 1 16,-1-4 0-16,1 8 1 15,-1-4 0-15,5 11 0 16,-1 1 0-16,5 7 0 15,0 4 1-15,9 4-2 32,0 3 1-32,4 1 0 0,8 3 1 15,1 5-1-15,8-1 0 16,5 5 0-16,0 6 0 16,-1 1 0-16,1-4 0 15,-1 4 0-15,1-7 0 16,4 7-1-16,-9-8 0 15,1-4-1-15,-5-7 1 16,-5-8-2 0,-3-8 0-16,-5-3-1 15,-5-5 1-15,1 1 0 16,0-4 0-16,-5-1 1 16,0 5 0-16,1 3 0 15,-1 5 1 1,0 3 0-16,1 4 0 0,3 4 0 15,1 3 0-15,0 5 0 16,4 0 0-16,0-1 1 16,4 5 1-16,5 3 0 15,-1 0 0-15,1 4 0 16,0-4 0-16,-1 4-1 16,1-3 1-16,0-1-2 15,-1-4 0-15,1-3 0 0,-5-4 1 16,1-1-1-16,-5 1 0 15,0-8 0-15,0 4 0 16,0-4-2-16,-5 0 0 16,1-4 0-16,-5 4 0 15,1-4-1-15,-1-7 0 0,0-1 0 16,-4-3 0-16,-4-5 1 16,0 5 1-16,-5 0 1 15,5-1 0-15,4 1 1 16,0 3 0-16,4 5 0 15,5 3 0-15,4 8 0 32,4-1 0-32,1 9 0 0,8 19 0 0,0-4-1 15,-1 3 1-15,1 1-1 16,0 4 1-16,5-4-1 16,-5-1 0-16,0-6-1 15,0 2 1-15,-5-6-7 16,5-9 1-16,5-15-6 15,-1-23 0-15</inkml:trace>
          <inkml:trace contextRef="#ctx0" brushRef="#br1" timeOffset="-88266.4105">551-6978 26 0,'-13'-11'13'0,"18"34"-17"15,-5-23 20-15,8 4-16 0,1 7 0 16,8-3 0-16,1 0 0 16,12-1-1-16,5 9 1 0,4-5 0 15,4 1 0-15,4-1 0 16,10-3 0-16,-1 0 0 15,-4-5 0-15,9 5 0 16,-1-4 1-16,1 0-1 16,-5-4 0-16,0 0 0 31,-8 0 0-31,-9 4 0 0,-9-4 0 16,-4 0 0-16,-8 4 0 15,-5-1 0-15,-5 5 0 16,-12 8 0-16,-5 7 0 15,-17 4 0-15,-4 15 1 16,-9 8-1-16,-4 4 0 16,-1 7 0-16,1 1 0 0,-5-4 0 15,1-1 1-15,4-7-1 16,-1-7 1-16,5 3-1 16,0-11 1-16,13-5-1 15,5-3 0-15,3-4-1 16,5-3 0-16,5-5-6 15,3-3 1-15</inkml:trace>
          <inkml:trace contextRef="#ctx0" brushRef="#br1" timeOffset="-88819.393">-8809-2421 4 0,'26'-27'2'0,"30"11"7"31,-39 5 2-31,1-1-10 0,-1 1 1 16,5-1 1-16,-1 1 1 15,5-5-5-15,0 1 1 16,0 0 3-16,0-5 0 15,0 5-1-15,0 0 1 16,0-5-1-16,0 1 0 16,-4 0 0-16,4 0 0 0,0 3 0 15,4-7 0-15,5 4-1 16,-1-4 0-16,1-4-1 16,4 0 1-16,4-4-1 15,1-7 1-15,3 3-1 16,5-15 0-1,35-23-1-15,-1 7 1 0,1 1-1 16,4 7 1-16,-9 0 0 16,-4-11 0-16,-4 11-1 15,-1 1 1-15,1-1 0 16,-5-4 0-16,5 1 0 16,8-1 0-16,0 8 0 31,-8-3 1-31,-1 3-2 0,5 4 1 15,0-4 0-15,-4-4 1 16,4 8-2-16,4 0 1 16,-4 4-1-16,0-4 1 15,-4 4 0-15,-1-4 0 16,1 4 0-16,4-5 0 16,-5 5 0-16,5 4 0 0,0 0 0 15,0-1 0-15,0 9 0 16,0-5 0-16,0-3 0 15,4 3 0-15,-4 5 0 16,9-1 0-16,4 0 0 16,-5 5 0-16,5-9 0 15,0 5 0 1,0-5 0-16,0-11 0 0,8 12 0 16,1-5 0-16,4 5 0 15,-4-1 0-15,-1 5 0 16,1-5 0-16,-1 4 0 15,-8 5 0-15,4 3 0 16,1-8 0-16,-5 0 0 16,0 5 0-16,-1-5 0 0,6 0 0 15,-5 8 0-15,4-3 0 16,-4-1 0-16,0-4 0 16,-5 4 0-16,1-3 0 15,4 3 0-15,-9 0 0 16,-4 8 0-16,4 4 1 15,1-4-1-15,3 0 0 0,-4 0-1 16,5 3 1-16,-5 1 0 16,0 0 0-16,-4 0 0 15,5-1 0-15,-1 5 0 16,0-4 0-16,0 0 0 16,-8-1 1-16,0 5-1 15,-5 3 0 1,0 1 0-16,0-1 0 0,1 1-1 15,-1-5 1-15,0 1 0 16,5 3 0-16,-5 1 0 16,-4-5 0-16,-4-3 0 15,-1 4 0-15,1-1 0 16,0 5 1-16,-5 3-1 16,9-7 0-16,4-4 0 0,0 7 0 15,1 0 0-15,-5-3 0 16,0 0 0-16,-1-1 0 15,1 5 0-15,0-5 0 16,-4 5 0-16,-9-1 1 16,13 1 0-16,-9-9 0 15,-4 13-1 1,0-9 0-16,4 9 1 16,-4-13 0-16,-4 9 0 15,-5-1 0-15,-4 1-1 16,-4-1 0-16,-1 12 1 15,-3-7 0-15,-1-1-1 16,-4 4 0-16,-4 0 0 16,-5 4 0-16,-4-4-1 0,4-3 0 0,-4 14-2 15,-4-14 0-15,0 7-5 16,-1-8 0-16</inkml:trace>
        </inkml:traceGroup>
        <inkml:traceGroup>
          <inkml:annotationXML>
            <emma:emma xmlns:emma="http://www.w3.org/2003/04/emma" version="1.0">
              <emma:interpretation id="{11E1BD73-5618-40D3-9D38-37A40E9D6E90}" emma:medium="tactile" emma:mode="ink">
                <msink:context xmlns:msink="http://schemas.microsoft.com/ink/2010/main" type="inkWord" rotatedBoundingBox="20345,3269 22184,2573 22692,3915 20853,4611"/>
              </emma:interpretation>
            </emma:emma>
          </inkml:annotationXML>
          <inkml:trace contextRef="#ctx0" brushRef="#br2" timeOffset="870929.7409">1928-7647 37 0,'0'7'18'0,"-9"32"-16"31,14-28 18-31,3 9-21 0,1 3 1 16,0 7 0-16,-5 5 0 16,5 4 0-16,-1-1 0 15,-3 12 0-15,3 4 0 16,-3-4 0-16,3 0 0 15,1 0 0-15,-5-8 0 0,1 1 0 16,-5-5 0-16,4-11 0 16,-4 0 1-16,-4-4-1 15,-1-4 1-15,1-11-2 16,-5-8 1-16,5-8-1 16,-5-3 0-16,1-8 0 15,-1-8 1-15,5-8-1 0,-5-11 0 31,0-8 1-31,5 0 0 0,0 0 0 16,-1-7 0-16,5-1 0 16,5 0 1-16,3 5-1 15,1 7 0-15,4-8 1 16,4 8 0-16,5 8-1 16,4-5 1-16,-4 13-1 15,-1-1 1-15,1 8-1 0,0 12 1 16,-1 7-1-16,1 8 0 15,0 16 0-15,8 7 0 16,-4 4 0-16,4 15 1 16,0 8-1-16,-4-4 1 15,5 12-1-15,-5-8 1 16,0 11-1-16,-5 1 1 0,5-4-1 16,-4-1 0-16,4-10 0 15,-4-9 0-15,-1-3 0 16,-3-8 0-16,-5-4 0 15,0-12 1-15,-5-7-2 16,-3-15 1-16,-5-5-1 16,0-11 1-1,-5-7-1-15,1-9 0 0,-5 1 0 16,1-4 1-16,-1-8-1 16,0 4 1-16,9-12-1 15,-4 8 1-15,8 4 0 16,1-3 0-16,3 6 0 15,-3-7 0-15,3 16 0 16,-3 3 1-16,8 8 0 0,-5 4 0 16,1 8 0-16,4 3 0 15,0 9 0-15,0 3 0 16,4 11 0-16,5 4 0 16,-1 5-1-16,1 11 0 15,0 3 0-15,-5 5 1 16,0 7-1-1,5 4 1-15,-9 4-1 16,0 0 1-16,0 3-1 16,0 1 1-16,0-8-3 15,0 4 0-15,0-12-3 16,-4-11 0-16,-1-8-6 16,5-15 0-16</inkml:trace>
          <inkml:trace contextRef="#ctx0" brushRef="#br2" timeOffset="871560.9319">3149-7944 35 0,'0'8'17'0,"13"50"-20"0,-4-35 29 15,-5 4-27-15,5 11 1 16,4 12 0-16,0 0 0 16,4 4 0-1,5-8 1-15,4-3-1 16,0-5 0-16,0-11 0 16,4-8 1-16,0-7 0 15,5-12 1-15,-5-12-1 16,-4-3 0-16,4-16 0 15,1-7 0-15,-5-12 0 16,-5 7 0-16,-3-7-1 0,-5 0 0 0,0 8 0 16,0 0 1-16,-5 3-2 15,1 8 1-15,0 4-1 16,-5 4 0-16,0 4 0 16,-4 7 0-16,5 5 0 15,-5 7 0-15,4-4 0 31,5 15 1-31,-1 16-1 0,5 8 1 16,0 11-1-16,5 4 1 16,3 8 0-16,1 7 0 15,8 8 0-15,0 1 0 16,1 3 0-16,-10-4 0 16,1 0 0-16,-13-8 0 15,4-3 1-15,-13-8 1 0,-13-4 0 16,-9 0 1-16,-8-8 0 15,-9-3 1-15,-9-12-1 16,-4-4 1-16,0-8-3 16,5-3 0-16,-5-9-3 15,4 1 1-15,5-15-5 16,-1-5 0-16,1-3-7 0,4-8 0 0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3:57.691"/>
    </inkml:context>
    <inkml:brush xml:id="br0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E8735B9-7127-4FE2-B2B6-72BEF1281CEC}" emma:medium="tactile" emma:mode="ink">
          <msink:context xmlns:msink="http://schemas.microsoft.com/ink/2010/main" type="writingRegion" rotatedBoundingBox="10233,4927 22658,2323 23098,4422 10673,7025"/>
        </emma:interpretation>
      </emma:emma>
    </inkml:annotationXML>
    <inkml:traceGroup>
      <inkml:annotationXML>
        <emma:emma xmlns:emma="http://www.w3.org/2003/04/emma" version="1.0">
          <emma:interpretation id="{4CE3F055-40FC-4225-9E8C-CEFD7F2D87FE}" emma:medium="tactile" emma:mode="ink">
            <msink:context xmlns:msink="http://schemas.microsoft.com/ink/2010/main" type="paragraph" rotatedBoundingBox="10233,4927 22658,2323 23098,4422 10673,70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FB94DE-B057-47BD-A999-596A9C53B833}" emma:medium="tactile" emma:mode="ink">
              <msink:context xmlns:msink="http://schemas.microsoft.com/ink/2010/main" type="line" rotatedBoundingBox="10233,4927 22658,2323 23098,4422 10673,7025"/>
            </emma:interpretation>
          </emma:emma>
        </inkml:annotationXML>
        <inkml:traceGroup>
          <inkml:annotationXML>
            <emma:emma xmlns:emma="http://www.w3.org/2003/04/emma" version="1.0">
              <emma:interpretation id="{378014A2-763A-46F8-B873-7F97C76C5BDE}" emma:medium="tactile" emma:mode="ink">
                <msink:context xmlns:msink="http://schemas.microsoft.com/ink/2010/main" type="inkWord" rotatedBoundingBox="10257,5040 16407,3752 16726,5273 10576,6562"/>
              </emma:interpretation>
            </emma:emma>
          </inkml:annotationXML>
          <inkml:trace contextRef="#ctx0" brushRef="#br0">-5940 2921 26 0,'-8'0'13'0,"8"-8"-12"0,0 8 14 0,0-7-15 15,0 7 0-15,0-4 0 16,0 4 1-16,0-12-1 16,0 12 1-16,0 0 1 15,0-7 0-15,4 3 0 32,0-4 1-32,5-4-1 15,4-3 0-15,0 4-1 16,4-9 1-16,0 1-2 15,5 0 1-15,8 0-1 0,5-5 0 16,4 1 0-16,4 0 1 16,9 0-1-16,5 0 0 15,12 0-1-15,0 0 1 0,0 0 0 16,1 7 1-16,-1-14-2 16,0 7 1-16,-4-4 0 15,4 7 1-15,5-7-1 16,-5 12 0-16,-8-8 0 15,4 4 0-15,0-4-1 16,-9 7 1 0,0 1 0-16,1-4 0 15,-1 3 0-15,-4 5 0 16,0-1 0-16,-5-3 0 0,5 3 0 16,-4-7 0-16,0 7 0 15,-1-3 1-15,-3 3-1 16,-1-7 0-16,0 8 0 15,-4-5 0-15,-4 1 0 16,-1 3 0-16,1 1 0 16,0-1 0-16,4 1 0 0,-5 3 0 15,1 0 0-15,4 1 0 16,-4-1 0-16,-1-4 0 16,5 5 0-16,-4-5 0 15,4 1 0-15,0-1 0 0,0 0 0 16,4 1 0-16,-4-4 0 15,-4-1 1-15,4 5-1 16,-1-5 0-16,1 1 0 16,0 3 0-16,5 1 0 15,3 3 1-15,-3-4-1 32,-5 1 0-32,0-1 0 0,8-3 0 15,1-4 0-15,-1 3 0 16,-3-3 0-16,8 0 1 0,-5 3-1 15,-3 1 1-15,-1 0 0 16,-4-1 0-16,4 1-1 16,0 3 1-16,-4-3-1 15,0 0 1-15,0-1-1 16,0 1 1-16,-4-1-1 16,-5-3 1-16,9 0-1 0,-4 4 1 15,0-5-1-15,8-3 0 16,-4 8 0-16,0-4 0 15,-9-5 0-15,5 9 0 16,-5 0 0 0,-4 3 0-16,9 1 0 15,-5-1 0-15,0 0 0 16,1 1 0-16,3-1 0 16,-4 1 0-16,1-5 0 15,-1 1 0-15,0 0 0 16,-4 3 0-16,0 1 0 15,-4-1 0-15,4 0 0 0,-4 1 1 16,-1 3-1-16,1 1 0 16,-5-1 0-16,5 0 0 0,0-7 0 15,-1 7 0-15,1-7 0 16,-5-1 0-16,0 5 0 16,5-5 0-16,0 1 0 15,-1-4 0-15,-3 11 0 16,-1-4 0-16,-4-3 0 15,-4 7 0-15,4 1 0 0,-9-1 0 16,5 0 0-16,-9 8 0 16,0 0 0-16,0 0 0 15,4-7 0-15,-4-1 0 32,0 8-1-32,0 0 1 0,0 0 0 15,0 0 0-15,0 0 0 16,0 0 1-16,0 0-1 15,0 0 1-15,0 4-1 16,0-4 1-16,0 0-1 16,0 0 0-16,0 0 0 15,0-8 0-15,-4-4-1 0,-1 1 1 16,-3-1 0-16,-5-3 0 16,8-4-1-16,-3-4 1 0,-5 7-1 15,4-3 1-15,0 0 0 16,-4-4 0-16,5 3 0 15,-5-6 0-15,4-1 0 32,0-4 0-32,-4 4 0 15,0 0 1-15,0 4-1 16,-4-4 0-16,0 4 0 16,0 4 0-16,4-8 0 0,4 4 1 15,-4-1-2-15,0 5 1 16,4 0 0-16,1 7 1 15,-1 1-1-15,5-1 0 0,-1 5 0 16,1 3 1-16,4 4-1 16,0 7 0-16,4 5 0 15,5 3 0-15,4 5 0 16,4 3 0-16,5 8 0 16,0 3 0-16,-1 12 0 15,1 8 1-15,-5 8-1 0,-4-1 0 16,0 1 0-16,0 7 1 15,-4-7-1-15,4-4 0 0,-9-1 0 16,0 1 0-16,1-4 0 16,-1-8 1-16,0-4-1 15,5-7 0-15,-9 0 0 32,0-8 0-32,4 3 0 15,1-10 0-15,-1-1 0 16,-4-4 0-16,-4-3 0 0,-1-5 0 15,-3-3-1-15,-1-8 1 16,0-3-2-16,1-20 0 16,-14 4 0-16,9-8 0 15,-4-8-3-15,-5-3 1 0,1-16-1 16,-1-7 0-16,0-8 1 16,1-23 1-16,-1 11 0 15,0 4 1-15,-4 8 3 16,5 8 0-16,-5 15 1 15,4 11 1-15,5 4-1 16,4 16 0 0,4 0-1-16,9 4 1 15,9 7-1-15,8 8 0 16,9 4-1-16,17 7 1 0,9 5-1 16,5 3 1-16,3 8 0 15,5-12 0-15,13 12-1 16,-4 0 1-16,-1 4-1 15,5 0 1-15,0 0-1 16,4-1 1-16,-4-3-1 16,5-4 0-16,-6 0 0 0,-3 1 0 15,-5-5-1-15,5 0 1 16,0-4 0-16,-10-3 0 16,-7-1 0-16,-5-3 0 15,-5 0 0-15,-8-4 0 0,-17-4 0 16,0 4 1-16,-14-4-1 15,-8 3 1-15,-8 5-1 16,-10 4 0-16,-16-5 0 16,-10 16 1-16,-3-3-1 15,-10 3 1-15,-3 0-1 32,-5 0 0-32,-4 4 0 0,-5 0 0 15,0 0 0-15,9-4 1 16,5 0-1-16,4-4 0 15,8-3 0-15,9-5 0 0,4 1 0 16,5-5 1-16,4 1-1 16,9 0 0-16,-1-1 0 15,10 1 1-15,-1 4-1 16,5-12 1-16,4 4-1 16,8-4 1-16,5-4-1 15,5 0 1-15,-1-4-1 0,9-3 1 16,4-1-1-16,1 1 0 15,-1-1 0-15,0 0 1 16,-4 1-1 0,-8-1 0-16,-5 5 0 15,-5-1 0-15,-3 0 0 16,-14 1 1-16,-4 3-1 16,-13 0 1-16,-4 4-1 15,-9 0 1-15,-9 0-1 16,-8 0 1-16,4 4-1 15,4 0 0-15,5-4 0 0,4 0 1 16,4 3-1-16,9-3 0 16,9 0-1-16,8 0 1 15,5 0-1-15,8-3 1 0,9-5-1 16,9 0 0-16,13-3 0 16,8-1 1-16,0 1-1 15,5-1 1-15,-1 4 0 16,-3-3 0-16,-10-1 0 15,-3 1 0-15,-10 3 0 16,-8 4 0-16,-13 4 0 0,-8-4 0 16,-10 4 0-16,-8 0 1 15,-8 0-1-15,-10 8 0 32,-16 0 0-17,8-1 0-15,9 1-1 16,12-4 1-16,10 0-1 15,3 0 1-15,14-4-1 16,4 0 0-16,13 0 0 16,13 0 1-16,9 0-1 15,-1-8 1-15,1 0 0 0,4 4 0 16,0-3 0-16,-5 7 1 16,-8 0-1-16,-4 0 1 0,-5-4-1 15,-4 0 1-15,-4 4 0 16,-13-4 1-16,-5 0-1 15,0 4 0-15,-4 0 0 32,0 4 0-32,-4-12-1 15,0 8 0-15,-1 4 0 16,5-8 1-16,5-3-2 16,3 7 0-16,5-8 0 0,5-4 0 15,3 1 0-15,5-4 1 16,9 7-1-16,-5-4 0 15,5-3 0-15,-9 0 1 0,4 3 0 16,-8 4 1-16,0-3-1 16,-9 11 1-16,-13-8 0 15,-5 8 0-15,-3 0-1 16,-5-4 1-16,-5 4-1 16,-3 4 1-16,-1-4-1 15,-4 0 0 1,5 0 0-16,3 0 0 15,10 0 0-15,-5 0 1 16,4 0-1-16,0-4 0 0,9 0 0 16,0 0 0-16,5 4 0 15,-1-3 0-15,5-1-1 16,-5 4 0-16,9 0 0 16,9 0 1-16,-1-8-1 15,5 0 0-15,0 1 0 16,0 3 1-16,0 0-1 15,0 0 1-15,0 0-1 0,-4 0 1 16,0 1 0-16,-5-1 0 16,-4 4 0-16,0 4 1 15,-4-8-1-15,-5 4 0 0,0 4 0 16,5-4 0-16,-13 3-1 16,-5 1 1-16,0 4 0 15,1-4 0-15,-5-4-1 16,0 4 1-16,8 3-1 15,1-7 1-15,4 4-1 32,4-11 1-32,5-1-1 0,4-4 0 15,0-3 0-15,0 3 1 16,4-3-1-16,5-8 1 16,0-4 0-16,8 0 0 0,-4 4 0 15,0 0 0-15,0 0 0 16,-4-4 1-16,-1 8-1 15,-3 3 0-15,-5 5 0 16,0-1 1-16,4 4-1 16,-4 1 0-16,0 7-1 15,0 0 1-15,9 0-1 16,-1 4 1-16,1 3-1 0,8 1 1 16,5 7-1-16,4 5 1 15,9 10 0-15,4 1 0 0,0-4 0 16,4 4 0-16,4 0 0 15,-3-8 0-15,-5 0 0 16,-5-8 0-16,1 1 0 16,-5-5 1-16,-12-7-1 15,-1 0 0-15,-8-4-1 32,-1-4 1-32,-8 4 0 0,-4-8 0 15,-9-3-1-15,-13-8 1 16,-4-1-1-16,-1 1 1 15,-3 4 0-15,-1-5 0 0,0 5 0 16,5 0 1-16,4 3-1 16,4 4 0-16,5 1 0 15,4 7 0-15,9 4 0 16,4 3 0-16,8 12-1 16,5 1 1-16,5-1-1 15,3 0 1-15,14-3 0 0,4 3 0 16,9 4 0-16,4-12 0 15,4 5 0-15,0-5 0 32,-8 1 0-32,-5-4 0 0,-4-5 0 15,-4 1 0-15,-9-4 0 16,-9 0 1-16,-4-4-1 16,-9 4 1-16,-4 0-1 15,-8 0 1-15,-10 0-1 16,-12 0 1-16,-9 0-1 15,-9 8 0-15,-3 0-4 0,-6 3 0 16,10 1-5-16,-1-4 0 16</inkml:trace>
        </inkml:traceGroup>
        <inkml:traceGroup>
          <inkml:annotationXML>
            <emma:emma xmlns:emma="http://www.w3.org/2003/04/emma" version="1.0">
              <emma:interpretation id="{4E9ED4ED-DE33-43E5-B267-8C061D421291}" emma:medium="tactile" emma:mode="ink">
                <msink:context xmlns:msink="http://schemas.microsoft.com/ink/2010/main" type="inkWord" rotatedBoundingBox="16348,3646 20769,2719 21084,4224 16663,5151">
                  <msink:destinationLink direction="with" ref="{A7078CC1-8226-4DE8-9AD6-1C124F7594F2}"/>
                </msink:context>
              </emma:interpretation>
            </emma:emma>
          </inkml:annotationXML>
          <inkml:trace contextRef="#ctx0" brushRef="#br0" timeOffset="901.0424">810-8 35 0,'-35'-3'17'0,"-17"18"-28"16,35-15 30-16,-13 8-20 16,-5-1 0-16,-13 13 0 15,-8-1 0 1,0 4 1-16,0 8 1 15,-9-1-2-15,8 9 1 16,-3-4 0-16,8 3 0 16,9-7 0-16,8 7 0 0,13 1 0 15,5-8 1-15,13-1-1 16,12 5 0-16,14-4 0 16,8 0 1-16,14-1-1 15,3-3 0-15,5-4 0 16,4 1 0-16,-4-1 0 15,0 0 1-15,-4-4 0 0,-5 4 1 16,-8-4-1-16,-9-3 1 16,-9-1 1-16,-4-3 0 15,-9-1 0-15,-17-3 1 0,-4 3-1 16,-9 1 0-16,-8-4-1 16,-10 3 1-16,-3-3-2 15,-5 7 1-15,-9-3-1 16,5-4 0-16,4-5-2 15,4 1 1-15,5 0-2 32,0-4 0-32,8-4-7 0,5 0 0 15,17-7-3-15,8-16 1 16</inkml:trace>
          <inkml:trace contextRef="#ctx0" brushRef="#br0" timeOffset="1439.3087">1083 354 42 0,'-26'-11'21'0,"0"22"-32"15,17-3 41-15,-4 0-30 16,-9 7 0-16,-3-4-1 16,-6 5 0-16,-8 3 1 15,0 0 0-15,-4 4-1 16,0 1 0-16,4-1 0 16,8 0 1-16,5 0-1 0,9-4 1 15,8 8 0-15,9-12 0 16,9 5 0-16,13-9 0 0,8 1 0 15,9-5 0-15,0 1 0 16,4-12 1-16,5 0-1 16,0-3 1-16,-1-9-1 15,-4 1 1-15,-4-4-1 16,0-4 0-16,-8-1 0 16,-5 5 1-16,0-4-1 15,0 0 1-15,4 0-1 0,-8 4 0 16,-1 3 0-16,1 9 0 15,0 3-1-15,-1 0 1 32,1 8-1-32,4 7 1 0,0 1-1 15,4 11 1-15,-4 4-1 16,0 4 1-16,0 3-4 16,0-3 0-16,0 0-6 15,-4-12 1-15</inkml:trace>
          <inkml:trace contextRef="#ctx0" brushRef="#br0" timeOffset="1617.6917">1615-369 60 0,'-17'15'30'0,"4"66"-59"15,13-58 60-15,0 19-48 16,4 8 1-16,9 8-7 0,9-20 1 16</inkml:trace>
          <inkml:trace contextRef="#ctx0" brushRef="#br0" timeOffset="2718.051">2092 219 17 0,'-35'54'8'0,"44"16"-5"0,-5-55 13 0,5 8-14 16,12-8 0-16,5 5 2 16,9-13 0-16,8 1-4 15,18-4 0-15,4-8 3 16,4 0 1-16,13-3-1 15,-8-5 0-15,-1-7 0 32,-8 0 1-32,-8 3-2 0,-10-7 0 15,-3 11 0-15,-10 5 1 16,-4 3-2-16,-4 8 0 16,-4 7-1-16,-5 12 0 15,1 1-1-15,-1-1 1 0,0 0-1 16,5 0 1-16,0 0 0 15,8-4 1-15,-4-3-1 16,4-5 0-16,1-7 0 16,-1-8 0-16,5-4 0 15,-5-7 1-15,0-4-1 0,0-4 0 16,-4-4 0-16,0-4 1 16,-4 8-1-16,0-16 1 15,-1 12-1 1,1 0 1-16,-9 8 0 15,0 0 1-15,0 7-1 16,-4 1 0-16,-1 11-1 16,1 0 1-16,0 11-1 15,-1 9 1-15,-3 14-2 16,-1 9 1-16,0 3 0 16,1 0 0-16,-5 4-1 0,4-4 0 15,0 12-2-15,1-16 1 16,-1-3-5-16,5-8 1 15,-1-16-6-15,5-23 0 0</inkml:trace>
          <inkml:trace contextRef="#ctx0" brushRef="#br0" timeOffset="1939.6621">2334-454 26 0,'0'42'13'0,"4"54"-11"0,1-76 19 16,-5 18-19-16,0 12 0 0,0 12 1 15,0 7 1-15,-5 8-5 16,5 8 0-16,-4-4 3 15,4-1 0-15,0 5-1 32,0 4 0-32,4-5-1 15,1 1 1-15,-1-12-2 16,0 4 1-16,1-12 0 0,-1-15 0 16,0-7-5-16,-4-12 1 15,5-16-6-15,3-30 1 16</inkml:trace>
          <inkml:trace contextRef="#ctx0" brushRef="#br0" timeOffset="2139.7657">2473-319 39 0,'0'-16'19'0,"30"-7"-26"15,-17 19 34 1,17-3-28-16,9 3 1 15,13 0-2-15,13 4 1 16,4 4-2-16,5 0 0 16,-5-8-4-16,-4 0 0 0,-4 4-2 15,-5-4 0-15</inkml:trace>
          <inkml:trace contextRef="#ctx0" brushRef="#br0" timeOffset="3140.5879">3884 12 35 0,'0'-23'17'0,"9"15"-21"0,-9 8 29 16,4 8-25-16,0-1 0 15,1 20-1-15,-1 8 1 16,-4 11 0-16,0 4 1 16,4 15 0-16,-4 1 1 0,0 7-1 15,0-4 0-15,0 1 0 16,-4-5 1-16,0-7-2 16,4-20 1-16,-5-3-1 15,5-12 0-15,-4-15 0 16,4-16 0-16,4-15 0 15,5-8 0-15,4-7 0 0,4-1 0 16,9-19-1-16,5 4 1 16,7 1-1-16,6-5 0 15,-1 4 0-15,-4 8 1 0,0 3 0 16,-4 13 1-16,-1 7-1 16,-3 11 1-16,-1 8 0 31,-4 16 0-31,-4 7 0 15,-5 12 1-15,-4 11-2 16,0 4 1-16,0 8-1 16,0 0 0-16,4 0-5 0,5-12 1 15,4-3-7-15,21-5 1 16</inkml:trace>
        </inkml:traceGroup>
        <inkml:traceGroup>
          <inkml:annotationXML>
            <emma:emma xmlns:emma="http://www.w3.org/2003/04/emma" version="1.0">
              <emma:interpretation id="{9415A67C-2651-493F-B6CD-C287445468FA}" emma:medium="tactile" emma:mode="ink">
                <msink:context xmlns:msink="http://schemas.microsoft.com/ink/2010/main" type="inkWord" rotatedBoundingBox="21294,3152 22070,2990 22330,4233 21555,4395"/>
              </emma:interpretation>
            </emma:emma>
          </inkml:annotationXML>
          <inkml:trace contextRef="#ctx0" brushRef="#br0" timeOffset="3672.8254">5668-69 38 0,'-22'15'19'0,"-4"24"-25"0,9-20 31 16,-18 19-26-16,-17 12 1 15,-4 16 0-15,-5 3 0 0,-4 4 0 16,-4 8 0-16,8-12 0 15,9 4 0-15,9-7 1 16,13-20 1-16,8-4 0 16,5-7 1-16,8-12 1 15,9-4 0-15,9-19-1 16,17-15 1-16,9-8-3 16,8-16 1-16,4-11-3 15,5-7 1-15,0-9-2 0,-8-3 0 16,-1-8 0-16,0-12 1 15,-8 5 2-15,-9-5 1 0,-13 5 0 16,-9 3 0-16,-4 0-1 16,-8 8 1-16,-5 4-2 15,-5 3 1-15,1 8-2 16,0 5 0-16,4 6-1 16,-5 17 1-16,5 3-1 31,0 4 0-31,5 7 1 0,-1 20 0 15,0 4-1-15,9 7 1 0,0 16 0 16,9 15 0-16,4 16 0 16,0 11 1-16,9 15-1 15,-1 12 0-15,5 8-5 16,5 15 1-16,3 0-6 16,9-3 1-16</inkml:trace>
        </inkml:traceGroup>
        <inkml:traceGroup>
          <inkml:annotationXML>
            <emma:emma xmlns:emma="http://www.w3.org/2003/04/emma" version="1.0">
              <emma:interpretation id="{04983EED-41DB-4347-B6F3-CCB124B953A9}" emma:medium="tactile" emma:mode="ink">
                <msink:context xmlns:msink="http://schemas.microsoft.com/ink/2010/main" type="inkWord" rotatedBoundingBox="23040,4308 23073,4301 23098,4422 23066,4429"/>
              </emma:interpretation>
            </emma:emma>
          </inkml:annotationXML>
          <inkml:trace contextRef="#ctx0" brushRef="#br0" timeOffset="3872.9277">6547 662 9 0,'4'8'4'0,"-4"99"-7"16,-9-95-5-16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4:02.132"/>
    </inkml:context>
    <inkml:brush xml:id="br0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7078CC1-8226-4DE8-9AD6-1C124F7594F2}" emma:medium="tactile" emma:mode="ink">
          <msink:context xmlns:msink="http://schemas.microsoft.com/ink/2010/main" type="inkDrawing" rotatedBoundingBox="17964,5465 20430,5253 20434,5295 17968,5507" semanticType="underline" shapeName="Other">
            <msink:sourceLink direction="with" ref="{4E9ED4ED-DE33-43E5-B267-8C061D421291}"/>
          </msink:context>
        </emma:interpretation>
      </emma:emma>
    </inkml:annotationXML>
    <inkml:trace contextRef="#ctx0" brushRef="#br0">-4 173 37 0,'-13'16'18'0,"30"-9"-26"0,-8-7 37 16,-5 0-29-16,9 4 1 15,9-4-1-15,0 0 1 16,17 0-1-16,13-8 0 16,21 5 1-16,40-1 0 0,30-19-1 15,38-8 1-15,45 8-1 16,38 0 1-16,30 0-3 16,27 3 1-16,3 1-10 15,27-4 1-15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8:31.384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57E7557-FB9E-4683-AAC4-5270EC3ACD35}" emma:medium="tactile" emma:mode="ink">
          <msink:context xmlns:msink="http://schemas.microsoft.com/ink/2010/main" type="writingRegion" rotatedBoundingBox="13495,10842 23490,8810 24783,15168 14788,17200"/>
        </emma:interpretation>
      </emma:emma>
    </inkml:annotationXML>
    <inkml:traceGroup>
      <inkml:annotationXML>
        <emma:emma xmlns:emma="http://www.w3.org/2003/04/emma" version="1.0">
          <emma:interpretation id="{0FB1EC6D-AEE3-4926-B9FE-927191A554EF}" emma:medium="tactile" emma:mode="ink">
            <msink:context xmlns:msink="http://schemas.microsoft.com/ink/2010/main" type="paragraph" rotatedBoundingBox="13518,10672 21040,9970 21187,11547 13666,122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2A165A-2658-4934-AEDB-E88C78510370}" emma:medium="tactile" emma:mode="ink">
              <msink:context xmlns:msink="http://schemas.microsoft.com/ink/2010/main" type="inkBullet" rotatedBoundingBox="13533,10833 17387,10474 17519,11890 13666,12249"/>
            </emma:interpretation>
            <emma:one-of disjunction-type="recognition" id="oneOf0">
              <emma:interpretation id="interp0" emma:lang="en-GB" emma:confidence="0">
                <emma:literal>↳</emma:literal>
              </emma:interpretation>
            </emma:one-of>
          </emma:emma>
        </inkml:annotationXML>
        <inkml:trace contextRef="#ctx0" brushRef="#br0">-4669 439 34 0,'-13'4'17'0,"17"-8"-11"15,-4 8 18-15,0 0-24 0,0-4 1 16,5 3 1-16,-1 5 0 15,-4 0-2-15,0-4 0 16,0 3 1-16,0 1 0 16,0 0-1-16,0 3 1 31,0 1-1-31,0 11 0 0,0 8-1 16,0 3 1-16,4 16-1 15,1 4 0-15,3 4 0 16,1 7 0-16,4 9-1 15,0-9 0-15,4-7 0 16,5-8 0-16,8 0-1 16,5-8 0-16,4-7 1 0,8-8 0 0,10-8 0 15,-1 0 1-15,13-11 0 16,9-8 0-16,9-4 2 16,4-8 0-16,4 1-1 15,0-8 1-15,0-1 0 16,5-3 1-16,0 0-1 31,-1 0 1-31,5 0-1 16,0 0 0-16,-4 0 0 0,-1 4 0 15,5 3-1-15,-9 1 1 16,9 3-1-16,0 5 0 16,4-1 0-16,-4 0 0 15,5 8 0-15,-6 0 1 16,6-4-1-16,3 4 0 0,1 0 0 15,-14-3 0-15,5-1 0 16,-13-4 0-16,-9 4 0 16,-8-4 0-16,0 1 0 15,-9-1 1-15,-13 8-1 16,-9 0 0-16,-8 0-2 16,-10 0 0-1,-3-4-3-15,-9 0 1 0,-4 4-6 16,-14-7 1-16</inkml:trace>
        <inkml:trace contextRef="#ctx0" brushRef="#br0" timeOffset="516.4219">-1483 343 34 0,'5'11'17'0,"25"35"-22"16,-17-30 30-16,9 3-25 16,8 4 0-16,5 0-1 15,4 0 1-15,4 8 0 16,5-4 0-16,8 0-1 15,4 0 0 1,1-4-1-16,-13 0 1 0,-1 0 0 16,-8 0 0-16,-4-7 0 15,-5 3 0-15,-4 4 2 16,-4-4 1-16,-5 4 0 16,-8-3 0-16,0 7 0 15,-9 3 1-15,-5 5 0 16,-3 3 0-16,-14 5-2 15,-8 3 1-15,-1 4-1 0,-12 0 0 16,-5 4 0-16,1-4 0 16,3 4-1-16,1-8 1 15,0-4-1-15,8 1 0 16,5-9-1-16,8-7 1 16,5-4-3-1,4-7 0-15,9-5-6 16,4-11 0-16,13-7-2 15,8-24 1-15</inkml:trace>
      </inkml:traceGroup>
      <inkml:traceGroup>
        <inkml:annotationXML>
          <emma:emma xmlns:emma="http://www.w3.org/2003/04/emma" version="1.0">
            <emma:interpretation id="{0F7DAA7B-7CEA-4F82-8536-882B10C4E52A}" emma:medium="tactile" emma:mode="ink">
              <msink:context xmlns:msink="http://schemas.microsoft.com/ink/2010/main" type="line" rotatedBoundingBox="18191,10236 21040,9970 21153,11175 18303,11440"/>
            </emma:interpretation>
          </emma:emma>
        </inkml:annotationXML>
        <inkml:traceGroup>
          <inkml:annotationXML>
            <emma:emma xmlns:emma="http://www.w3.org/2003/04/emma" version="1.0">
              <emma:interpretation id="{B1B2A988-49C9-4375-87CF-EE8276B585B2}" emma:medium="tactile" emma:mode="ink">
                <msink:context xmlns:msink="http://schemas.microsoft.com/ink/2010/main" type="inkWord" rotatedBoundingBox="18191,10236 21040,9970 21153,11175 18303,11440"/>
              </emma:interpretation>
            </emma:emma>
          </inkml:annotationXML>
          <inkml:trace contextRef="#ctx0" brushRef="#br0" timeOffset="1616.8792">-2 69 39 0,'-4'8'19'0,"8"4"-27"15,1-8 39-15,3 11-32 16,1 4 1-16,4 8-1 31,0 15 1-31,0 5 0 0,0 14 0 16,0 1-1-16,0 7 1 15,0-4 0-15,0-3 0 16,-5 0-1-16,1 3 1 16,0-11 0-16,-5-8 0 15,-4-11 0-15,0-8 0 16,0-4-1-16,0-12 0 0,-4-3-1 16,-5-16 0-16,5-11 0 15,-1-8 0-15,1-11-1 16,0-12 1-16,-1 0 1 15,1-12 0-15,0-7 0 16,4-8 1-16,4 0 0 16,5 4 0-16,-1 7 0 0,10 9 1 0,-5 6 0 15,0 5 0-15,8 12 1 16,-3 3 0-16,-1 8 0 16,0 7 0-16,5 5 0 15,0 3 0-15,-1 8-2 16,-3 4 1-16,-5 4-2 31,-5 7 0-31,-8 8-2 16,-8 8 1-16,-10 4-1 0,-8-1 0 15,0 5 0-15,5-5 1 16,-1-7 0-16,5 0 0 16,-1-4 0-16,5-3 0 15,9-5 0-15,4 0 1 16,4 5-1-16,9-5 0 0,13 4 0 15,5-7 1-15,8 3 0 16,8 1 1-16,1 3 1 16,-1 0 0-16,5 0 1 15,0 4 1-15,-4 8 0 16,-5-4 1-16,-4 0 0 16,-4 0 0-1,-9 0-1-15,-4-8 1 16,-1 4-2-16,-12-7 1 0,-13 7-2 15,-5-4 0-15,-17 0 0 16,-4-3 0-16,-5 7-1 16,-8 0 0-16,-5 0-2 15,-4-8 1-15,0 5-3 16,-4-13 0-16,4-3-3 16,9-4 0-16,4-4-2 0,8-19 0 15</inkml:trace>
          <inkml:trace contextRef="#ctx0" brushRef="#br0" timeOffset="2417.7172">1297 393 37 0,'-13'23'18'0,"-17"23"-25"31,21-31 37-31,-4 8-30 0,-13 12 0 16,-4 0 0-16,-5 7 0 0,1 4 0 15,-5 0 0-15,4 4 0 16,5-11 0-16,4-4 0 16,8 3 0-16,10-3 0 15,8-8 1-15,8-12-1 16,5-3 1-16,9-5 0 15,8-11 0-15,5-3-1 0,4-1 1 16,0-7-1-16,-4-8 1 16,-5-4-1-16,-4 4 1 15,-9-4-2-15,-4-4 1 16,-9 0-1-16,-4-4 0 16,-4 1-1-1,-5-1 0-15,-4-3-1 16,0 3 1-16,0 0 0 15,5-3 0-15,8 7 1 16,4 0 0-16,5 0 2 16,4 5 0-16,8 6 1 15,5 5 0-15,9 7 0 16,0 4 0-16,4 8 0 0,-5 0 0 0,-3 4-2 16,-1 11 1-16,0 4-1 15,-8 4 0-15,-9 0-1 16,-5 0 1-16,-3 4 0 15,-1 7 0 1,-4 12 0 0,0-4 0-16,4-3-1 15,5-9 1-15,8 1 0 0,1-8 0 16,3 0 0-16,10-12 0 16,-1-7-1-16,0-8 1 15,5-8 1-15,-5-7 0 16,1-1 0-16,-5-3 0 31,-5-4 1-31,-3-4 1 0,-10 0 0 16,-3 0 1-16,-5 4-1 15,-5 0 1-15,-3 4-1 16,-10 0 0-16,-8-4-1 16,-4 7 0-16,0 1-3 15,-1-1 1-15,1-3-3 16,4 4 0-16,0 7-3 0,4-3 1 0,5-1-6 15,4-7 0-15,9-8-2 16,17-16 0-16</inkml:trace>
          <inkml:trace contextRef="#ctx0" brushRef="#br0" timeOffset="2686.8625">2323-377 48 0,'0'27'24'0,"4"11"-31"0,1-22 49 16,-5 15-42-16,0-1 1 0,4 17 0 16,-4 3 0-16,4 11-2 15,-4 1 1-15,5 7 0 16,-5 0 1-16,8 4-3 15,-8-15 0-15,0 0-4 16,0-12 1-16,5-7-9 16,3-13 1-16</inkml:trace>
          <inkml:trace contextRef="#ctx0" brushRef="#br0" timeOffset="2987.0403">2734-231 40 0,'-26'50'20'0,"-4"-27"-26"0,22-15 31 16,-10 11-25-16,-3 12 0 15,-10 4 0-15,1-1 0 16,0 13 0-16,4-5 0 0,0 8 1 15,8-8 0-15,5 1 0 16,5-5 0-16,12-3-1 16,13-1 1-16,9-11-2 15,18-3 1-15,21-13-4 16,21-14 0-16,9-5-7 16,9-11 1-1</inkml:trace>
        </inkml:traceGroup>
      </inkml:traceGroup>
    </inkml:traceGroup>
    <inkml:traceGroup>
      <inkml:annotationXML>
        <emma:emma xmlns:emma="http://www.w3.org/2003/04/emma" version="1.0">
          <emma:interpretation id="{1B83E0BA-9F5A-4419-A703-E984F552C8E7}" emma:medium="tactile" emma:mode="ink">
            <msink:context xmlns:msink="http://schemas.microsoft.com/ink/2010/main" type="paragraph" rotatedBoundingBox="18356,11964 23871,10745 24162,12063 18647,132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C487FA2-8406-4222-A7C3-F96D924AB6FC}" emma:medium="tactile" emma:mode="ink">
              <msink:context xmlns:msink="http://schemas.microsoft.com/ink/2010/main" type="line" rotatedBoundingBox="18356,11964 23871,10745 24162,12063 18647,13282"/>
            </emma:interpretation>
          </emma:emma>
        </inkml:annotationXML>
        <inkml:traceGroup>
          <inkml:annotationXML>
            <emma:emma xmlns:emma="http://www.w3.org/2003/04/emma" version="1.0">
              <emma:interpretation id="{2DF31928-0518-4C07-A0D4-23E8233B92E7}" emma:medium="tactile" emma:mode="ink">
                <msink:context xmlns:msink="http://schemas.microsoft.com/ink/2010/main" type="inkWord" rotatedBoundingBox="18356,11964 23871,10745 24162,12063 18647,13282"/>
              </emma:interpretation>
            </emma:emma>
          </inkml:annotationXML>
          <inkml:trace contextRef="#ctx0" brushRef="#br0" timeOffset="4134.9266">726 1744 39 0,'-31'15'19'0,"-8"0"-25"15,31-11 33-15,-10 4-29 16,-3 7 0-16,-14 8-4 0,-4 4 1 15,-4 4 5-15,-1 8 1 16,-3 3-5-16,4 8 0 16,8 4 2-16,9-4 0 15,13 0 2-15,13 4 0 16,9 0 1-16,17-4 0 16,8-4 0-1,14-12 1-15,12-7-1 16,10-15 0-16,3-24-1 15,10-3 0-15,8-20-1 16,4-19 1-16,-13-3-1 16,-4-9 0-16,-9-7 0 15,-4 0 0-15,-13-8 1 16,-9 0 0-16,-8 8 2 0,-9 4 0 16,-4 15 1-16,-9 8 1 0,-5 4 0 15,1 7 1-15,4 12-1 16,-9 8 1-16,-4 15-2 15,9 7 0-15,0 12-1 16,-1 8 0-16,5 8-1 16,0 23 1-16,5-8-1 31,-1 8 1-31,0-1-1 0,1 1 0 16,-1 0 0-16,0-1 0 15,5-14-2-15,-5-9 0 16,0-3-1-16,1-15 1 15,-1-5-2-15,0-7 1 16,1-16-1-16,3-3 1 0,-3-4 0 16,-1-12 0-16,0 0 0 15,9-3 1-15,-8-9 0 16,3 1 1-16,1 3 0 16,-5 9 0-16,1-1 0 15,-5 8 1-15,0 4 0 16,0 3 0-16,0 8 1 0,0 12 0 15,4 4 0-15,0 15 1 0,5 4 0 16,4 12 0-16,0 7-2 16,0 0 1-16,0 4-5 15,-5-12 1-15,1-3-11 16,0-8 0-16</inkml:trace>
          <inkml:trace contextRef="#ctx0" brushRef="#br0" timeOffset="4472.5656">2708 1532 36 0,'-25'15'18'0,"-10"12"-19"15,26-19 24-15,-8 7-24 16,-18 1 1-16,-4 11 0 15,-4 3 0-15,-5 1 0 16,1 8 0-16,8-1 0 16,4-7 1-1,9 4-1-15,5-5 1 0,8 1 0 16,4-4 0-16,9-4-1 16,13-4 1-16,13-7-1 15,8-8 0-15,14-12-1 16,0-7 0-16,-1-1 0 15,1-11 1-15,0-3-1 16,-1-5 1-16,-3 0 1 16,-10 5 1-16,-4-1 0 0,-4 4 0 15,-8 4 2-15,-1 7 0 16,-4 5 0-16,-4 3 0 16,-1 8 0-16,-3 4 0 15,-1 7-2-15,0 13 1 16,1 10-2-16,-1 1 1 0,0 7-1 15,5 4 0-15,0 4-2 16,-1-7 1-16,1 3-6 16,0-4 1-16,4-7-9 15,0-16 0-15,8-19-1 16,1-23 1-16</inkml:trace>
          <inkml:trace contextRef="#ctx0" brushRef="#br0" timeOffset="5020.7951">3284 1363 43 0,'-4'26'21'0,"4"36"-28"16,0-43 44-16,0 12-35 0,0 11 1 16,-4 16 0-16,-1 8 0 15,5 3-4-15,-4 8 0 16,0-4 3-16,4 0 0 15,0-4-1-15,0-11 0 16,0-12-1-16,0 0 1 16,0-15-2-1,0-4 1-15,0-11-1 16,-5-5 0-16,1-19 0 16,0-7 0-16,4 0-1 15,0-16 0-15,0-4 1 16,0-7 1-16,0-4-1 15,4-4 0-15,5-16 1 16,-1 1 0-16,5-1 0 0,5-11 0 0,3 8-1 16,1 0 1-16,4 7-1 15,0 8 1-15,0 8-1 16,0 4 1-16,-5 11 1 16,1 4 1-16,0 8 0 15,-1 3 0-15,1 9 0 16,0 3 0-16,-1 8-1 0,1 3 0 15,0 5-2-15,-9 3 1 16,-5 5-1-16,-8 3 1 16,-8 4-1-16,-5 3 1 15,-9 1 0-15,0 4 1 16,-8 3-2-16,0-11 0 31,-1-4-2-31,-3 1 0 0,4-1-7 16,-1-16 1-16,1-7-4 15,8-19 0-15</inkml:trace>
          <inkml:trace contextRef="#ctx0" brushRef="#br0" timeOffset="5305.6603">3968 724 55 0,'-4'30'27'0,"17"28"-36"31,-9-42 54-31,1 18-44 0,-1 16 0 32,0 58 0-32,1-8 0 15,3 8-2-15,-3-12 1 16,-1-7-2-16,0-9 1 15,1-14-5-15,-1-12 0 16,0-8-6-16,-4-15 0 0,-4-20-3 16,-5-26 0-16</inkml:trace>
          <inkml:trace contextRef="#ctx0" brushRef="#br0" timeOffset="5536.8853">3613 1085 38 0,'0'24'19'0,"22"26"-17"16,-13-43 35-16,4 9-34 16,4-1 1-16,5 0 0 15,4 1 1-15,8-1-8 16,1-3 1-16,4-5 2 31,13-10 0-31,4-5-5 0,5-7 1 16,-5-12-5-16,5-4 0 15,-5-12-5-15,-4-3 1 16</inkml:trace>
          <inkml:trace contextRef="#ctx0" brushRef="#br0" timeOffset="5890.7233">4349 1201 26 0,'5'31'13'0,"8"7"-13"16,0-30 19-16,0 0-19 15,4-1 0-15,5-3 0 16,8-8 0-16,-4-3 0 16,0-9 0-1,-4-7 0-15,-1-8 1 0,-3-7 1 16,-5-8 1-16,-1-1 0 16,-3-3 0-16,-5 12 0 15,-4-4 0-15,-4 15-1 16,-5 4 1-16,-3 7-2 15,-6 12 0-15,1 24-1 16,-5 6 0-16,5 9 1 0,0 15 0 16,8 4 0-16,9 8 1 15,4 3 1-15,14 8 0 16,3 4-2-16,1-15 0 16,4-5-3-16,0-10 1 15,8-13-8-15,5-18 0 16,5-24-4-1,3-31 0-15</inkml:trace>
          <inkml:trace contextRef="#ctx0" brushRef="#br0" timeOffset="6223.5117">5120 928 41 0,'-9'54'20'0,"22"7"-28"0,-8-26 39 0,-1 3-31 15,0 8 0-15,1 4-1 16,-1 0 1-16,-4-3-1 16,0-9 0-16,0-7-1 15,0-8 0-15,0-8 0 16,4-11 0-16,-4-4 1 0,13-11 1 16,5-9 1-16,3-6 1 15,5-5 1-15,5 0 0 16,8 0 0-16,8-7 1 15,1 3-2-15,8 8 0 16,5 0-2-16,-5 4 1 16,-4 4-3-1,0 3 0-15,-9 5-5 16,0-1 1-16,-8 5-6 16,-18 7 1-16</inkml:trace>
        </inkml:traceGroup>
      </inkml:traceGroup>
    </inkml:traceGroup>
    <inkml:traceGroup>
      <inkml:annotationXML>
        <emma:emma xmlns:emma="http://www.w3.org/2003/04/emma" version="1.0">
          <emma:interpretation id="{EC8BBFCC-72D1-4BDC-893A-2B8213DD3DC3}" emma:medium="tactile" emma:mode="ink">
            <msink:context xmlns:msink="http://schemas.microsoft.com/ink/2010/main" type="paragraph" rotatedBoundingBox="14381,14211 19466,13428 19688,14873 14604,156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9E987F-AC1E-408E-8753-C7D84AE64365}" emma:medium="tactile" emma:mode="ink">
              <msink:context xmlns:msink="http://schemas.microsoft.com/ink/2010/main" type="line" rotatedBoundingBox="14381,14211 19466,13428 19688,14873 14604,15656"/>
            </emma:interpretation>
          </emma:emma>
        </inkml:annotationXML>
        <inkml:traceGroup>
          <inkml:annotationXML>
            <emma:emma xmlns:emma="http://www.w3.org/2003/04/emma" version="1.0">
              <emma:interpretation id="{9B8C6E34-50DE-4F7D-B5AA-FE4482698F74}" emma:medium="tactile" emma:mode="ink">
                <msink:context xmlns:msink="http://schemas.microsoft.com/ink/2010/main" type="inkWord" rotatedBoundingBox="14381,14211 19466,13428 19688,14873 14604,15656"/>
              </emma:interpretation>
            </emma:emma>
          </inkml:annotationXML>
          <inkml:trace contextRef="#ctx0" brushRef="#br0" timeOffset="7721.9676">-2816 3929 39 0,'-4'-15'19'0,"-9"4"-19"16,8 3 34-16,-3 0-33 16,-5 0 0-16,-13-3 0 15,-5-1 1-15,-8 8-3 0,-8 4 0 16,-9 4 0-16,-5 12 1 16,-4 3-2-16,0 8 1 15,4 4 0-15,5-1 0 16,9 5-1-16,-1-4 1 15,13 0 0 1,9-1 0-16,-4 5 0 16,21-4 0-16,9 0-1 15,9-8 1-15,8-4 0 16,1 0 0-16,3-7 0 16,5-4 1-16,5-1 0 15,-5-3 0-15,-1 4 0 16,-3-1 1-16,-9-3 1 0,0-4 0 15,-9 4 0-15,-4 4 0 0,-8 3 0 16,-10 1 1-16,-8 11-2 16,-4 8 0-16,-9 7-1 15,-4 8 1-15,-9 8-2 16,13 4 1-16,4-4 0 16,5 0 0-16,13 7 0 0,12-3 0 15,10 0 0-15,12 0 1 16,13-8-1-16,5 4 1 15,17-8-1-15,4-8 1 16,9-7-2-16,4-4 1 16,9-19-2-16,9-8 1 15,0-16-5 1,-1-26 0-16,5-20-6 16,-13-19 1-16</inkml:trace>
          <inkml:trace contextRef="#ctx0" brushRef="#br0" timeOffset="8506.1316">-2288 3579 41 0,'-8'16'20'0,"3"-9"-25"0,10-3 36 15,-5 8-31-15,4 11 0 16,5 15 0-16,-1 12 1 16,5 8-1-16,4 15 1 15,5 4-1-15,0 12 1 16,-1 3 0-16,1 8 0 0,0-8 0 15,-5 1 0-15,0-9-1 16,1-3 1-16,-5-19-1 16,-5-8 1-16,1-12-1 15,0-7 0-15,-5-12-1 16,-4-8 1-16,0-7 0 16,-4-12 0-16,-5-7-1 0,-4-9 0 15,0-7 1-15,-4-7 0 0,-9-1 0 16,-9-3 0-16,-4-1 0 15,-9 4 1-15,-8 1-1 16,0 11 1-16,4 7-1 16,-4 5 0-16,4 11 0 31,0 7 0-31,4 9-1 16,5 7 1-16,4 4-1 0,9 4 1 15,4-1-1-15,8 1 1 31,23 4-1-31,12-4 0 16,9-12-1-16,13-8 0 16,9-11 0-16,12-11 0 0,9-8 0 15,5-12 1-15,-5-4 1 16,5 1 0-16,-9-1 1 16,-5 0 0-16,-8 5 1 15,0 6 0-15,-8 9 0 16,-5 0 0-16,0-1-1 15,4 12 1 1,-4 4-1-16,0 4 1 16,0 8-1-16,-5 11 0 0,-3 4 1 15,3 0 0-15,-8 7-1 16,5-3 1-16,-14 0-3 16,5 0 1-16,-9-4-6 15,0-8 1-15,-9-4-8 16,-4-15 0-16</inkml:trace>
          <inkml:trace contextRef="#ctx0" brushRef="#br0" timeOffset="8853.1557">-1392 3702 69 0,'9'66'34'0,"8"53"-45"0,-8-88 66 0,4 15-55 15,4 8 0-15,5 15 0 16,0 8 1-16,-1 4-3 16,5-4 1-16,-4-8-4 15,0-11 1-15,-5-4-7 16,5-12 0-16,-5-7-8 0,0-20 1 16</inkml:trace>
          <inkml:trace contextRef="#ctx0" brushRef="#br0" timeOffset="9407.4588">-1197 4137 39 0,'9'31'19'0,"0"-4"-17"16,-1-23 27-16,5 7-29 0,5-7 0 15,8-4-1-15,12 0 1 0,1-11-1 16,9-5 1-16,0-3-1 16,4-8 1-16,4-4-1 15,5 1 1-15,-5-1-1 16,-9 0 1-16,-3 4 0 16,-5 0 0-16,0 12 0 15,-13-1 0-15,-5 5-1 0,-3-1 1 16,-10 16 0-16,-8 8 1 15,-4 3-2-15,-5 8 1 16,-4 8-1-16,-4 4 1 16,-5 3 0-16,9 4 0 31,0 1 0-31,5 3 0 0,3-4 0 16,10-7 1-16,3-4-1 15,10-8 1-15,3-4 0 16,14-11 1-16,17-5-1 15,-4-6 0-15,3-13 0 16,1-7 0-16,-4-4 0 16,-9-4 1-16,-4 1-1 0,-9-5 1 15,-5-3 0-15,-8 3 0 16,-8 4-2-16,-10 0 0 0,-12 8-2 16,-13-15 0-16,-5 15-4 15,-8-4 0-15,-5 4-6 16,5 7 0-16,8-3 0 31,5 0 0-31</inkml:trace>
          <inkml:trace contextRef="#ctx0" brushRef="#br0" timeOffset="9792.2115">89 3687 37 0,'48'23'18'0,"8"8"-16"0,-34-23 38 0,4 3-37 15,4 8 1-15,0 1 0 16,5 10 1-16,4 1-7 16,-4 0 0-16,-5 4 4 15,-4 3 0-15,-5-3-4 16,-3-4 0-16,-1-5-1 16,-4-6 0-16,-4-5 0 0,-1-3 0 15,1-5 1-15,0-7 0 0,-5-7 1 16,5-9 0-16,-1-3 1 15,5-8 0-15,9-4 1 16,4 0 0-16,4-7-1 16,5-4 1-16,13-1 0 31,-1-3 1-31,9 8-2 0,1-5 1 16,-1 9-1-16,0-5 1 15,-4 12-2-15,-4 4 0 16,-5 4-3-16,-4 0 1 15,-4 7-9-15,-5 4 1 16,-4 8-1-16,-9 4 0 16</inkml:trace>
        </inkml:traceGroup>
      </inkml:traceGroup>
    </inkml:traceGroup>
    <inkml:traceGroup>
      <inkml:annotationXML>
        <emma:emma xmlns:emma="http://www.w3.org/2003/04/emma" version="1.0">
          <emma:interpretation id="{ABCA2652-A064-477B-A8EE-5896CC908317}" emma:medium="tactile" emma:mode="ink">
            <msink:context xmlns:msink="http://schemas.microsoft.com/ink/2010/main" type="paragraph" rotatedBoundingBox="15906,15556 24232,13863 24508,15224 16183,169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B08C25-1829-4802-A96E-F9233E493B71}" emma:medium="tactile" emma:mode="ink">
              <msink:context xmlns:msink="http://schemas.microsoft.com/ink/2010/main" type="line" rotatedBoundingBox="15906,15556 24232,13863 24508,15224 16183,16916"/>
            </emma:interpretation>
          </emma:emma>
        </inkml:annotationXML>
        <inkml:traceGroup>
          <inkml:annotationXML>
            <emma:emma xmlns:emma="http://www.w3.org/2003/04/emma" version="1.0">
              <emma:interpretation id="{71090B38-3363-4E61-AF9C-57740E4CEFFC}" emma:medium="tactile" emma:mode="ink">
                <msink:context xmlns:msink="http://schemas.microsoft.com/ink/2010/main" type="inkWord" rotatedBoundingBox="15959,15816 19960,15003 20184,16103 16183,16916"/>
              </emma:interpretation>
            </emma:emma>
          </inkml:annotationXML>
          <inkml:trace contextRef="#ctx0" brushRef="#br0" timeOffset="11178.6175">-1478 5484 38 0,'-9'0'19'0,"0"-4"-15"16,5 1 38-16,-9-1-40 15,0-4 0-15,-8 0 1 16,-5 1 0-16,-5-1-5 15,-3 0 1-15,-5 4 1 16,-5 4 1-16,1 4-3 16,-5 4 0-16,1 7-1 0,-1 8 1 0,5-3-1 15,4 7 1-15,4 7 0 16,5-3 0-16,-5 7 1 16,9-3 0-16,9-8 0 15,8 4 1-15,9 0-1 16,9-4 0-16,8 0 0 31,9-1 1-31,9-2 0 0,8-9 0 16,1-4 0-16,8 1 1 15,-1 0-1-15,-3-5 1 16,0 5 0-16,-5-1 0 16,0-3 0-16,-4 0 1 15,-8-1 0-15,-10 5 0 16,-3-4 0-16,-5 3 1 0,-9 5-1 15,-8 3 0-15,-9-4 0 16,-13 1 0-16,-5 7-1 16,-3 0 1-16,-10-4-2 15,5 4 0-15,-8-4 0 16,-1-7 0-16,5 3 0 16,0-7 0-1,4 0-1-15,4-1 1 0,5-7-3 16,4 0 0-16,4-7-2 15,5-5 0-15,8-7-5 16,13-16 1-16,14-15-5 16,21-27 1-16</inkml:trace>
          <inkml:trace contextRef="#ctx0" brushRef="#br0" timeOffset="11694.6798">-1292 5226 46 0,'-22'154'23'0,"5"-84"-27"16,13-55 44-16,-1 4-40 16,1 8 0-16,0 8 0 15,4 7 0-15,0-3-1 16,4 11 0-16,0-4 0 15,5-4 0 1,0-3-1-16,4-5 1 0,0-3-1 16,0-8 0-16,0-4 1 15,0-3 1-15,-5-8-1 16,1-1 1-16,0-11 0 16,-1-7 0-16,1-8-1 15,0-5 1-15,-1-6-1 16,1-9 0-16,4-3 0 0,0 3 0 15,9-3 0-15,-5 0 1 16,4 7 0-16,5 4 0 16,0 4 0-16,-8 8 1 15,-1 8 0-15,5 3 1 16,4 12 1-16,0 7 0 16,0 16 0-1,0 4 1-15,0 7-1 16,-5 24 0-16,1 0-2 15,-5-5 1-15,5 1-6 16,0-4 1-16,-1-8-9 16,1-11 1-16,-1-20-3 15,10-19 0-15</inkml:trace>
          <inkml:trace contextRef="#ctx0" brushRef="#br0" timeOffset="12311.8085">-28 5369 41 0,'-8'23'20'0,"-18"0"-23"0,17-15 39 15,-4 3-36-15,-9 5 0 16,-8-1-1-16,-13 4 1 16,-1 8-1-16,-8 4 1 15,5 4-2-15,4 3 0 16,4 4-1-16,4-3 0 15,9 7-1 1,0-15 0-16,13 4-1 16,9-5 1-16,8-10 0 15,13-9 1-15,22-11 0 16,5-15 0-16,8-8 2 16,-1-4 0-16,1-8 1 15,-8-11 0-15,-1 7 1 16,-4-3 1-16,-4 7 1 0,-5 1 0 0,-4 3 2 15,-4 8 0-15,-5 4 1 16,-4 3 1-16,0 5 0 16,-5 7 0-16,-3 8-1 15,-1 7 0-15,-4 5-2 16,0 11 0-16,0 15-3 31,4 4 1-31,1 20-2 0,-1-1 1 16,0 0-2-16,5 1 1 15,0-1-4-15,-1-15 0 16,5 0-6-16,0-19 0 16,5-23-5-16,3-24 1 15</inkml:trace>
          <inkml:trace contextRef="#ctx0" brushRef="#br0" timeOffset="12611.5188">535 5234 41 0,'0'46'20'0,"9"8"-19"16,-1-27 35-16,-3 8-33 0,-1 11 0 16,5 8 0-16,-1 4 1 0,1-1-6 15,-5 5 1-15,1-8 2 16,-1-8 1-16,0-8-3 16,-4-3 0-16,0-12-2 15,5-8 1-15,-5-11 0 16,0-4 0-16,4-11 1 31,0-5 1-31,5-7 2 0,4 4 1 16,0-8-1-16,4 0 0 15,5 4 0-15,4-4 0 16,0 0-5-16,4-4 1 16,-4-3-6-16,9 3 0 15,-5 4-2-15,-8 4 1 16,4 4 3-16,-9 7 1 0,0 4 6 15,1 12 1-15,-5 0 7 16,0 12 0-16,0 3 2 16,0 12 1-16,0 3-4 15,-5 5 0-15,-3 7-5 16,-5 4 0-16,4-8-9 16,0-15 0-1,5-11-10-15,-5-24 0 0</inkml:trace>
          <inkml:trace contextRef="#ctx0" brushRef="#br0" timeOffset="12796.6393">1111 4892 67 0,'-13'46'33'0,"26"4"-45"0,-9-35 60 15,1 1-52-15,-5 11 0 16,8-1-10-16,1 1 0 15,0-7 8-15,-1 3 0 16,1-8-11-16,8-7 1 0</inkml:trace>
          <inkml:trace contextRef="#ctx0" brushRef="#br0" timeOffset="13180.6185">1336 5203 45 0,'0'35'22'0,"9"3"-18"16,-5-22 43-16,5 3-45 15,-1 12 0-15,1 7 2 16,4 9 0-16,-4 6-5 0,-1 5 0 0,1-4 2 16,0 0 1-16,-1-8-4 15,1-11 0-15,-5-12-4 16,-4-12 1-16,0-11-2 16,0-23 1-16,0-19 0 15,5-4 0-15,-5-12 3 16,0 12 0-16,0-23 2 0,4-5 0 15,0 1 2-15,5 0 0 16,4 12 2-16,0 7 0 16,4 15 0-16,1 5 1 15,7 7-1-15,6 15 1 16,3 8-1-16,1 16 0 0,0-4-1 31,-5 18 1-31,9-2-2 16,-9 18 1-16,1 0-3 15,-5 1 1-15,-9 3-6 16,-4 0 0-16,0-15-9 16,-4-12 0-16</inkml:trace>
        </inkml:traceGroup>
        <inkml:traceGroup>
          <inkml:annotationXML>
            <emma:emma xmlns:emma="http://www.w3.org/2003/04/emma" version="1.0">
              <emma:interpretation id="{F5C719E8-2747-4E38-A9A9-C785EB028666}" emma:medium="tactile" emma:mode="ink">
                <msink:context xmlns:msink="http://schemas.microsoft.com/ink/2010/main" type="inkWord" rotatedBoundingBox="20674,14587 24232,13863 24494,15152 20936,15875"/>
              </emma:interpretation>
            </emma:emma>
          </inkml:annotationXML>
          <inkml:trace contextRef="#ctx0" brushRef="#br0" timeOffset="13844.7366">3609 4099 54 0,'0'11'27'0,"-13"-7"-34"0,4-8 45 0,-12 0-40 16,-14-3 1-16,-13-1-5 16,-8 0 1-16,-17 1 3 15,-14 3 1-15,-4 4-5 16,-4 8 0-16,0-1 0 16,8 9 0-16,5 3 2 15,4-4 1-15,9 8 2 0,4 0 1 16,13 8 1-16,17 0 1 0,13 4 0 15,14 7 0-15,21 0-1 16,8 5 1-16,18-1-2 16,18 0 1-16,3 0-1 15,18 0 1-15,9-3-1 16,4-1 1-16,0 0 0 31,-1-7 1-31,-3 3 0 0,-5 1 1 16,-12 3 0-16,-10-3 1 15,-8-5 1-15,-13-11 0 16,-9 0 0-16,-12 4 1 16,-10-3-1-16,-12-1 1 15,-13 0-2-15,-14 7 0 0,-12 1-1 16,-9-8 0-16,-13 0-2 16,-8 1 0-16,-10-9-1 15,10 0 1-15,-5-3-2 16,0-4 1-16,9-5-2 15,4-3 0-15,13-3-2 16,8-13 0-16,6 1-3 0,12-12 0 16,13-4-3-1,13-11 0-15,26-8-4 16,21-12 1-16,18 1-1 16,22-5 1-16</inkml:trace>
          <inkml:trace contextRef="#ctx0" brushRef="#br0" timeOffset="14344.9916">3877 4614 30 0,'78'27'15'0,"-34"-19"-9"0,-36-8 29 16,5 4-31-16,-4 0 1 15,-5 4 1-15,-8-1 0 16,-5 1-8-16,-4 3 1 16,-8 5 5-16,-14 3 1 15,-8 0-3-15,-9 8 0 0,-4 4-1 16,4 0 1-16,0 3-2 15,0 1 1-15,4 0-2 16,5 3 1-16,8 1-2 16,5-5 1-16,12-3-2 15,6-4 0-15,7-4-1 16,14-7 1-16,8-9-1 16,9-7 1-1,13-11 0-15,4-12 0 0,5-8 1 16,8-15 1-16,-4-1 0 15,-8 1 1-15,-1 0 1 16,0 4 0-16,-8 3 1 16,-5 9 0-16,-8 3 2 15,-5 7 0-15,0 5 1 16,-4 7 0-16,0 8-1 0,-4 8 1 16,0 7-2-16,-5 8 0 15,0 8-2-15,1 4 1 16,3 3-2-16,1 9 0 15,0 6-2-15,4-6 1 16,-5-9-5-16,1 1 1 16,0-16-8-1,4-12 1-15,-5-30-4 16,5-35 0-16</inkml:trace>
          <inkml:trace contextRef="#ctx0" brushRef="#br0" timeOffset="14760.693">4181 4041 57 0,'4'69'28'0,"9"28"-39"16,-9-63 56-16,1 16-44 16,3 8 0-16,1 7 0 15,-1 8 0-15,1 8-2 16,0-8 0-16,-1 1 0 0,1-13 1 15,4-7-2-15,-9-12 0 16,9-7-2-16,-4-4 1 16,0-20-1-16,-1-11 0 15,5-15 1-15,5-12 0 16,3-8 1-16,5-7 0 16,0 0 1-1,13-8 0-15,-4 3 0 16,0 5 1-16,-1 4 0 15,-4 7 1-15,1 4 1 16,-5 8 1-16,0 11 0 16,-5 0 1-16,1 12 0 15,0 4 0-15,-5 7 0 16,0 8 0-16,1 4-3 0,-5 8 1 0,0 0-5 16,-9-1 0-16,5-3-8 15,-5-8 0-15,-8-15-4 16,-5-12 0-16</inkml:trace>
          <inkml:trace contextRef="#ctx0" brushRef="#br0" timeOffset="14960.6347">5029 4437 63 0,'0'43'31'0,"17"49"-33"0,-12-69 62 16,-1 16-60-16,-4 7 1 15,4 8-1-15,-4 7 0 16,5 1-4-16,-5-4 0 0,8-12-5 16,-8-19 1-16,0-12-11 15,-8-26 1-15,-5-39-1 16,8-24 0-16</inkml:trace>
          <inkml:trace contextRef="#ctx0" brushRef="#br0" timeOffset="15483.3518">5380 3610 56 0,'21'39'28'0,"18"45"-34"0,-26-65 57 0,5 12-51 16,3 15 0-16,1 12 0 16,-9 8 1-16,9 7-1 15,-14 7 0-15,1 9-2 16,0 3 1-16,-1-11-2 15,-3-4 1-15,3-8-3 16,-3-3 1-16,3-16-1 16,1-8 1-1,8-3 1-15,1-12 0 0,-1-8 1 16,13-8 1-16,1-11 0 16,7-11 0-16,1-12-2 15,5-16 1-15,3-15-4 16,-3-3 0-16,8-16-1 15,-5-4 0-15,-3 3 0 16,-10 13 1-16,-8 11 2 0,-13 15 1 16,-13 8 4-16,-22 20 1 15,-8 7 1-15,-17 23 0 16,-18 11-1-16,-18 5 1 16,1 3-9-16,4-11 1 15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8:46.467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 contextRef="#ctx0" brushRef="#br0">-7 0 45 0,'-5'27'22'0,"10"42"-54"16,-5-61 46-16,0 7-26 15,0-3 1-15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4:48:49.331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A88E935-8487-42FA-BC43-D282E88A0FAE}" emma:medium="tactile" emma:mode="ink">
          <msink:context xmlns:msink="http://schemas.microsoft.com/ink/2010/main" type="writingRegion" rotatedBoundingBox="13479,4894 22295,4933 22288,6665 13472,6626"/>
        </emma:interpretation>
      </emma:emma>
    </inkml:annotationXML>
    <inkml:traceGroup>
      <inkml:annotationXML>
        <emma:emma xmlns:emma="http://www.w3.org/2003/04/emma" version="1.0">
          <emma:interpretation id="{5337C67E-486E-468D-B3E6-02B7A6D4C97B}" emma:medium="tactile" emma:mode="ink">
            <msink:context xmlns:msink="http://schemas.microsoft.com/ink/2010/main" type="paragraph" rotatedBoundingBox="13479,4894 22295,4933 22288,6665 13472,66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2233D0-CBE1-43EC-BDA4-62F920A5B515}" emma:medium="tactile" emma:mode="ink">
              <msink:context xmlns:msink="http://schemas.microsoft.com/ink/2010/main" type="line" rotatedBoundingBox="13479,4894 22295,4933 22288,6665 13472,6626"/>
            </emma:interpretation>
          </emma:emma>
        </inkml:annotationXML>
        <inkml:traceGroup>
          <inkml:annotationXML>
            <emma:emma xmlns:emma="http://www.w3.org/2003/04/emma" version="1.0">
              <emma:interpretation id="{87588501-D439-46C1-8C94-E1F2B92AE9B6}" emma:medium="tactile" emma:mode="ink">
                <msink:context xmlns:msink="http://schemas.microsoft.com/ink/2010/main" type="inkWord" rotatedBoundingBox="13479,4894 20021,4923 20014,6655 13472,6626"/>
              </emma:interpretation>
            </emma:emma>
          </inkml:annotationXML>
          <inkml:trace contextRef="#ctx0" brushRef="#br0">879 10 41 0,'-31'-12'20'0,"-12"5"-29"0,22 7 41 0,-10 11-34 15,-8 8 1-15,-17 4-1 16,-9 4 0-16,-13 4 2 15,-4 4 1-15,0-1-2 16,-1 1 0-16,14 7 0 16,8-3 1-16,9-1 0 31,13 1 0-31,14-5 0 0,7 1 0 16,14 4 0-16,13-9 0 15,16 1 1-15,14-12 0 16,18 1 0-16,8-5 0 15,13-11-1-15,-5 0 1 16,1-8-1-16,-1-8 0 16,5-3-4-16,-13-8 1 0,-8-4-7 15,-10-4 0-15</inkml:trace>
          <inkml:trace contextRef="#ctx0" brushRef="#br0" timeOffset="-384.7817">-100-294 33 0,'-47'-39'16'0,"3"16"-15"0,23 12 17 0,-23-1-20 16,-3 4 0-16,-18 5 0 16,-9 3 0-16,-4 3 3 15,-8 5 0-15,-10 7-2 16,-3 9 0-16,8-1 0 16,4 0 1-16,9 15 0 0,5-3 0 15,12 3 0-15,14 5 0 16,8 11 0-16,17-1 0 15,13 1-1-15,14 4 1 16,16 0 0-16,18 0 0 16,18-5 0-16,21-6 0 15,8-9-1 1,9-3 1-16,9-1 0 16,9-3 0-16,-5 4 0 15,0-8 0-15,-17-4-1 16,-17-4 1-16,-14-4 1 15,-12-3 1 1,-22 3 1 0,-13 1 0-16,-26-5 0 0,-13 5 1 0,-17-1-1 15,-9 0 1-15,-13 5-1 16,-9-5 0-16,-8 1-3 16,-13-1 1-16,-5 4-1 15,9-7 1-15,5-5-1 16,3 1 0-16,14 0-4 15,9-4 1 1,12-4-5-16,13-8 0 16,22-15-3-16,26-12 0 15</inkml:trace>
          <inkml:trace contextRef="#ctx0" brushRef="#br0" timeOffset="249.7005">970-40 39 0,'-5'23'19'0,"5"100"-21"16,-4-92 32-16,4 15-30 16,0 8 0-16,0 11 0 15,0 5 1-15,4-1-1 16,5 12 0-16,0-8-1 0,4-19 0 15,0-4-3-15,4-16 0 16,0-14-4-16,9-24 0 16,5-31-3-16,16-30 1 15</inkml:trace>
          <inkml:trace contextRef="#ctx0" brushRef="#br0" timeOffset="384.7547">1385-814 36 0,'-8'4'18'0,"8"54"-28"16,4-31 36-16,5 15-33 15,4 12 0 1,4-4-10-16,5 8 0 0</inkml:trace>
          <inkml:trace contextRef="#ctx0" brushRef="#br0" timeOffset="1485.6567">1814 52 19 0,'-48'62'9'0,"5"7"-4"15,43-57 15-15,0 3-19 16,9 8 0-16,8 0 2 15,5 0 1 1,17-7-4-16,4-9 0 16,9-3 3-16,8-8 1 15,5-3-1-15,5-13 1 16,3-3-1-16,-3 0 0 16,-5 8-1-16,4-1 1 15,-13 5-2-15,-8 11 1 16,-1 4-2-16,-8 7 1 0,0 16-1 15,0 8 0-15,0-4-1 16,0 3 1-16,-4 1-1 16,-1-4 0-16,1-4 0 15,0-4 1-15,-5-8-2 16,0-11 1-16,1-12-1 16,3-7 0-16,-3-16 0 0,-5 0 1 0,-5-7 0 15,-4-1 0-15,-4 1 2 16,-4-8 1-16,4-1 0 15,0 5 0-15,-4 7 0 16,-1 1 0-16,-3 15 0 16,3 3 0-16,1 8 0 31,4 8 1-31,-4 12-1 0,4 11 0 16,-5 12-1-16,5 7 1 15,0 8-1-15,0 0 1 16,0 4-3-16,0-4 0 15,0-4-3-15,0-7 0 16,0-5-4-16,5-18 1 16,3-16-6-16,5-16 0 0</inkml:trace>
          <inkml:trace contextRef="#ctx0" brushRef="#br0" timeOffset="716.192">1944-798 24 0,'4'-4'12'0,"18"23"-4"0,-14-15 17 15,1 4-23-15,0 11 1 16,4 8 1-16,0 11 1 15,0 12-6 1,0 0 1-16,0 12 3 16,-5 7 0-16,1 16-1 15,-5 11 1-15,5 12-2 16,-5 11 1-16,1-7-1 16,-5 7 1-16,4-4-1 15,0 5 0-15,1-5 0 16,-5-15 0-16,4-19-3 0,-4-8 1 0,0-11-5 15,0-16 1-15,-4-19-8 16,-1-31 1-16</inkml:trace>
          <inkml:trace contextRef="#ctx0" brushRef="#br0" timeOffset="931.7744">2035-583 45 0,'0'4'22'0,"52"-19"-30"0,-31 18 38 16,10 9-31-16,16 3 0 15,10-3-4 1,12 3 0-16,9-3 3 16,-5-4 0-16,-3-8-7 15,-1-4 1-15,-13 4-3 16,-8-4 1-16</inkml:trace>
          <inkml:trace contextRef="#ctx0" brushRef="#br0" timeOffset="1885.9043">3611-83 33 0,'4'-27'16'0,"9"16"-19"16,-13 11 27-16,4 4-24 15,1 7 1 1,-1 16 0-16,9 4 0 0,0 23-1 16,-4 4 0-16,-1 11 1 15,-3 0 0-15,3 0 0 16,1-3 0-16,4-5 0 16,-4-7 1-16,-1-15-1 15,-3-8 0-15,-1-8-1 16,-4-8 1-16,0-11-1 0,4-16 1 15,1-7-1-15,-1-8 1 16,0-15-1-16,5-8 0 16,-5 0 0-16,5-4 0 15,4-4 0-15,4 1 1 16,5 6-1-16,4 9 1 16,0 4-1-16,-5 7 1 0,5 12-1 15,0 7 1-15,0 8 0 16,5 12 0-16,-1 11 0 15,0 12 1-15,-4 11-1 16,0 12 1-16,-4 4-2 16,0 0 1-16,-5 3-6 15,5 5 1 1,-9-5-9-16,4-11 1 0</inkml:trace>
          <inkml:trace contextRef="#ctx0" brushRef="#br0" timeOffset="2433.6419">5234 60 39 0,'-8'-16'19'0,"-1"47"-23"0,0-19 29 16,-8 11-24-16,-5-4 0 15,-17 8 0-15,0 8 0 16,-8 11-1-16,-9-4 0 15,-5 4 2 1,0 4 1-16,-4 4-1 16,0 0 1-16,5 4 0 15,8-8 0-15,13-8 0 16,9 1 0-16,8-9 0 16,13-7 0-16,5-11 0 15,13-1 0-15,12-15 0 16,5-12 0-16,9-7-2 0,4-15 1 0,8-13-2 15,1-7 1-15,-5-11-1 16,5-8 1-16,-9-19-1 16,-9-5 1-16,1-7 0 15,-10-3 0-15,-3-9-1 16,-10 1 0-16,-8-5-1 16,-13 20 1-16,-4 16-1 0,-9 11 0 15,-4 15-1-15,-5 8 0 16,5 15 1-16,-5 8 0 15,5 12-1-15,4 19 1 16,4 15 0-16,5 19 0 16,8 32 0-16,0 7 1 0,5 15-1 31,4 16 1-31,13 19-4 16,9 4 0-16,8-12-5 15,9 0 1-15,9-15-7 16,17-19 1-16</inkml:trace>
        </inkml:traceGroup>
        <inkml:traceGroup>
          <inkml:annotationXML>
            <emma:emma xmlns:emma="http://www.w3.org/2003/04/emma" version="1.0">
              <emma:interpretation id="{EDBA567F-7FBE-4596-957C-0617B6F82738}" emma:medium="tactile" emma:mode="ink">
                <msink:context xmlns:msink="http://schemas.microsoft.com/ink/2010/main" type="inkWord" rotatedBoundingBox="20522,5983 22291,5991 22289,6303 20520,6295"/>
              </emma:interpretation>
            </emma:emma>
          </inkml:annotationXML>
          <inkml:trace contextRef="#ctx0" brushRef="#br0" timeOffset="2818.3421">5741 487 42 0,'0'12'21'0,"-4"-1"-29"31,8-3 37-31,0 3-29 0,-4-3 0 16,5 4 2-16,-1-1 1 15,0-3-1-15,9 0 1 16,4-8 3-16,9-4 0 16,18-8 0-16,12-3 1 15,22-8-1-15,22 0 1 16,16-1-2-16,10-10 0 0,8-1-1 15,-4 8 1-15,4 0-1 16,-8 8 0-16,-14 4-2 16,-12 3 1-16,-13 8-2 15,-14 0 0-15,-8 4-1 16,-13 0 0-16,-9 0-1 16,-8 4 0-16,-9-4-4 15,-4 4 1-15,-9-8-6 16,0 4 0-16,-5-4-11 15,-8-23 1-15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00:10.44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27 238 11 0,'-13'-4'5'0,"5"-7"3"16,8 11 6-16,0 0-14 15,0-4 1-15,-5 4 1 16,1-4 0-16,0 0-2 15,-1 4 1-15,5-12 1 16,-4 5 1-16,4 7-1 16,0-8 1-1,0 0-1-15,0 1 0 16,0 7-1-16,0 0 1 16,4-4-2-16,5-4 1 0,4 4-1 15,4 0 1-15,1 1-1 16,3 6 0-16,5-6-1 15,5 3 1-15,3-4 0 16,1 8 0-16,8-1 0 16,-4 5 0-16,5-4 0 15,3-4 0-15,5 4 0 0,0 0 1 16,0 0-1-16,9-4 1 16,4 3-1-16,-1 1 1 15,-3 0 0-15,0 0 0 16,-1 0-1-16,1 0 0 0,0-4 0 15,-1 3 0-15,1-3 0 16,-1 0 0-16,5 0 0 16,0 0 1-16,0 0-1 15,4 0 0-15,-8 0 0 16,-5 0 1-16,1-7-1 31,-1 3 1-31,-4 4-1 0,0-4 0 16,0 0 0-16,4 4 1 0,0-4-1 15,1-7 0-15,8-1 0 16,-9 1 1-16,-4-1-1 16,-5 1 0-16,1 3 0 15,0 0 1-15,-1-3-1 16,1 7 0-16,0-4 0 16,-5 0 1-16,-4 5-1 15,4-1 0-15,5 0 0 0,4 4 0 16,-9-8 0-16,5 1 0 15,-5 3 0-15,0 4 0 16,1-4 0-16,-5 8 1 16,-1-4-1-1,1 0 1-15,0-4-1 16,0 4 1-16,0-4-1 16,-4 4 0-16,0 0 0 15,-1 0 1-15,10 0-1 16,-5 4 1-16,-5-12-1 15,5 8 1-15,-4 0-1 16,-1-4 0-16,1 4 0 0,4 0 1 16,-4 4-1-16,-1 0 0 15,1-4 0-15,-5 0 0 0,5 0 0 16,-5 4 0-16,5-8 0 16,-1 8 0-16,1 0 0 15,0 0 0-15,-1-4 0 16,1 0 0-16,4 0 0 15,0 0 0-15,0-4 0 16,0 4 0-16,4 0 0 16,5 0 1-16,-5-4-1 0,-4 4 0 15,0 0 0-15,4-4 1 16,1 8-1-16,-1-4 0 31,0-4 0-31,5 4 0 16,21-4 0-1,-4 0 0-15,-4-3 0 16,-9 7 0-16,4-8 0 16,-4 8 1-16,-5-4-1 15,-3 0 0-15,3 0 0 16,-3 4 0-16,3 0 0 0,-8 0 1 16,0 0-1-16,0 0 0 15,-4 4 0-15,4-8 1 0,0 8-1 16,-5-4 0-16,10 4 0 15,-1-4 0-15,-4 0 0 16,-4 4 1-16,4-4-1 31,-5 4 0-31,1 0 0 16,-5-4 0-16,5 3 0 16,-1 1 0-16,1 0 0 0,0 0 0 15,-5 0 0-15,5 0 0 16,-5 0 0-16,0 3 1 15,9-3-1-15,-9 4 0 16,5-1 0-16,0 1 1 0,4 0-1 16,0 0 0-16,0-5 0 15,-5 5 0-15,1-4 0 16,0 0 0-16,-5 4 0 16,5-1 1-16,-1 1-1 15,1 0 0-15,-1-5 0 16,1 5 0-16,0 0 0 0,-1 0 0 15,-3-1 0-15,-1-3 1 16,5 4-1-16,-1-4 0 0,1-1 0 16,-1 1 1-16,-3 0-1 15,3 0 1-15,1 0-1 16,0-4 0-16,-5 0 0 31,0 0 1-31,-4 0-1 16,0 0 1-16,5 0-1 15,-1 0 1-15,0 0-1 16,1 0 1-16,-1 0-1 0,0 0 0 16,0 0 0-16,1-4 0 15,-5 4 0-15,0 0 0 16,4 0 0-16,0 0 1 0,5 0-1 16,-5 0 0-16,1 0 0 15,-1 0 0-15,0 0 0 16,9 0 1-16,-4 0-2 15,-5-4 1-15,0 4 0 16,1 0 0-16,-1 0 0 16,5-4 0-1,-1 4 0-15,1 0 0 16,0 0 0-16,-1 0 1 16,1 0-1-16,-1 0 1 0,5 0-1 15,-4-4 1-15,4 8 0 16,0-4 0-16,0 0-1 15,4 0 0-15,-4 0-1 16,0 0 0-16,-4 0 1 16,-1 0 0-16,1 0 0 15,0 0 0-15,-1 0 1 16,1 0 0-16,0 0-1 0,-1 0 1 16,1 0-1-16,0 0 0 15,-5 0 0-15,4 0 0 16,1 0 0-16,-5 4 0 0,5 0 0 15,4-4 1-15,-4 4-1 16,-5-4 0-16,0 0-1 16,1 0 1-16,-1-4 0 15,-4 4 1-15,0 0-1 16,-5-4 0-16,5 4 0 31,0 0 1-31,0 0-1 0,0 0 1 16,0 0-1-16,0 0 0 15,-4 0 0-15,4 0 1 0,0 0-1 16,-4 0 0-16,-1 4 0 16,1-8 1-16,0 8-1 15,-1-4 0-15,10 0 1 16,-6 0 0-16,1 0-1 16,0 0 0-16,-4 0 0 15,4 0 1-15,0 0-1 16,0 0 1-16,0 0-1 0,0 0 1 15,0 0-1-15,0 0 0 16,0 0 0-16,-4 0 0 16,4 0 0-1,0-4 1-15,-1 4-1 16,6 0 0-16,-1 0 0 16,0 0 0-16,1 0 0 15,-1 0 0-15,-4 4 0 16,4-4 0-16,5 4 0 15,0-4 0-15,-1 4 0 16,1 0 0-16,-1-4 0 0,5 0 1 16,-4 0-2-16,0 0 1 15,-1 0 0-15,-3 0 1 0,3 0-1 16,-3-4 0-16,3 4 0 16,1 0 0-16,0 0 0 15,-1-4 1-15,-4 4-1 16,5 0 0-16,-9 0 0 15,9 0 0-15,-5 0 0 16,-4 0 0-16,4 0 0 16,1 0 1-16,-5 0-1 0,8 0 1 15,-3 4-1-15,-1-4 0 16,-4 0 0-16,-5 0 1 31,5 0-1-31,-4-4 0 0,0 4 0 16,-1-4 0-16,1 4 0 15,-5 0 0-15,9 4 0 16,0-4 1-16,-4 0-1 16,0-4 0-16,-1 4 0 15,5 0 1-15,-4 0-1 16,-5 0 1-16,1 0-1 0,-6 0 1 16,1 0-1-16,0 0 1 15,-4 0-1-15,0 0 1 16,-1 0-1-16,1 0 1 0,0 0-1 15,-9 0 0-15,0 0 0 16,4 0 0-16,0 0 0 31,-4 0 0-31,5 0 0 16,-1 0 0-16,0 0 0 16,1 0 1-16,-1 0-1 15,0 0 0-15,5 0 0 0,0 0 0 16,-1 4-1-16,1-4 1 15,4 0 0-15,-4 0 0 16,4 4 0-16,4 0 0 0,-4-1 0 16,0-3 0-16,4 4 0 15,-4-4 0-15,5 0 0 16,-1 0 0-16,-4 0 0 16,0 0 0-16,0 0 0 15,0 0 0-15,-4 4-1 16,-1 0 1-16,-3 0-2 0,-5-4 1 15,0 0-3-15,8 0 1 16,-3 4-6-16,-1 0 1 0,0 3-8 16,-4 1 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06T15:00:32.116"/>
    </inkml:context>
    <inkml:brush xml:id="br0">
      <inkml:brushProperty name="width" value="0.4" units="cm"/>
      <inkml:brushProperty name="height" value="0.8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-1 234 7 0,'0'-11'3'0,"9"22"1"16,-9-11 3-16,0 0-5 16,0 0 1-16,0 4 0 15,0-4 1-15,0 0-6 16,4-7 1-16,-4 7 3 16,0 0 0-16,0 0-2 15,0 0 1 1,9-4-1-16,-1 0 1 0,1 0-1 15,4 0 0-15,4 0 0 16,1 0 0-16,8 1 0 16,0-5 0-16,4-4 0 15,5 5 0-15,-1-5 0 16,5 1 0-16,0-1 0 16,5 0 0-16,-1 1 0 0,4-1 0 15,1 1 0-15,0-1 0 16,-5 5 0-16,5-1 0 15,4 0 0-15,-5 4 0 16,1 0 0-16,8 1 0 16,-4 3 0-16,-4 0 0 15,-1 0 0 1,1 0 0-16,0 0 0 16,-1 0 0-16,1 0 0 15,-5 0 0-15,0 0 0 16,1 0 1-16,-1 3-1 15,0-3 1-15,5 4-1 16,-5-4 0-16,9 0 0 16,-4 0 1-16,-1 0-1 0,-3 0 1 0,-1 0-1 15,5 0 0-15,-5 0 0 16,5 0 1-16,-5 0 0 16,4 0 0-16,5 0-1 15,0 0 1-15,9 0 0 16,-9 0 0-16,0-4-1 15,0 1 1-15,0-1-1 0,0 0 1 16,4 4-1-16,0 0 1 16,1 0-1-16,-5 0 1 15,4 0-1-15,4 0 1 16,5 0-1-16,-8 0 1 16,-1 0-1-16,-4 0 1 15,0 0-1 1,4 0 0-16,0 0 0 15,1 4 0-15,-1-4 0 16,-4 4 0-16,9-1 0 16,4-3 0-16,-5 4 0 15,1-4 1-15,-9 0-1 16,0 0 0-16,4 0 0 16,-4 4 1-16,4 0-1 0,0 0 0 0,-4-4 0 15,0 4 0-15,9 0 0 16,-5-4 1-16,1 0-1 15,-1 0 1-15,-4 3 0 16,0-3 1-16,-5 0-1 16,1 0 1-16,4 0-1 31,0 0 0-31,-4 0 0 0,3 0 0 16,-7 0-1-16,-5 0 1 15,8 0 0-15,-3 0 0 16,3 0 0-16,1 0 0 15,-9-3-1-15,4 3 1 16,0-4-1-16,-4 0 1 16,0 4-1-16,5-4 1 0,3 4-1 15,5 0 0-15,-4 0 0 16,0 0 0-16,-5 0 0 16,4 0 1-16,5 0-1 15,0 0 0-15,-4 0 0 16,4 0 0-16,-4 0 0 15,-1 0 1-15,5 0-1 0,0 0 1 0,9 0-1 16,-5-4 0-16,-4 0 0 16,4 4 0-16,1 0 0 15,-1 0 1-15,4 0-1 16,-3 0 0-16,-1 0 0 16,0-4 1-16,1 4 0 31,8 0 0-31,-5 0-1 0,1 4 1 15,-9 0-1-15,4 0 1 16,5 0 0-16,-1 0 0 16,1 0-1-16,-5-1 1 15,-4 1-1-15,4 0 1 16,1-4 0-16,-1 4 0 16,0-4-1-16,-4 4 1 0,-4 0-1 15,4 0 1-15,-5-1-1 16,5 1 1-16,0 0-1 15,0 0 0-15,0 0 0 16,0 0 0-16,-4-1 0 16,-5 1 1-16,5-4-1 15,-1 4 0 1,1-4 0-16,0 4 0 0,-1-4 0 16,1 4 1-16,-1 0-1 15,1-4 0-15,0 0 0 16,-1 0 0-16,5 4 0 15,-4-1 0-15,-5 1 0 16,5 0 1-16,-1 0-1 16,5-4 0-16,0 0 0 0,0 4 0 15,-4-4 0-15,4 0 0 16,4 0 0-16,0 0 0 16,9 0 0-16,-8 0 0 15,-1 0 0-15,0 4 1 16,5-4-1-16,-1 0 1 15,1 0-1-15,0 0 0 0,8 0 0 16,-4 0 1-16,4 0-1 16,0 0 1-16,-4 0-1 15,0 0 1-15,5-4 0 16,-1 4 0-16,-4-4 0 16,0 0 0-16,4 0-1 31,5 0 1-31,-1 4-1 0,-8 0 0 0,-4-3 0 15,-1 3 1-15,5 0-1 16,0 0 1-16,0 0-1 16,-4 0 0-16,4 0 0 15,4 0 0-15,-4 0 0 16,0 0 1-16,-4 0-1 16,-1 0 0-16,1 3 0 0,4-3 1 15,0 0-1-15,0 0 1 16,4 0-1-16,-4 0 0 15,0 0 0-15,4 4 0 16,-4 0 0-16,-4-4 0 16,-1 4 0-16,5 0 0 15,4-4 0 1,5 0 0-16,-5 0 0 16,1 0 0-16,3-4 0 15,1 4 0-15,-1 0 0 16,-3 0 0-16,3 0 0 15,5 0 0-15,0 0 0 16,-4 0 0-16,4-4 0 16,0 0 1-16,0 4-1 0,-5 0 1 0,1-4-1 15,8 4 1-15,0-3-1 16,-4 3 0-16,0-4 0 16,4 0 1-16,1 0-1 15,-10 0 0-15,1 0 0 16,-1-3 0-16,10-1 0 15,-5 4 1-15,-9 0-1 0,5 0 0 16,-1 1 0-16,1-1 1 16,-5 0-1-16,0 4 1 15,5-4-1-15,-9 4 1 16,0 0-1-16,0-4 0 16,0 0 0-16,-5 4 0 31,5 0 0-31,-4-4 1 0,-1 4-1 15,1 0 1-15,4 0-1 16,-4-3 1-16,4-1-1 16,-1 0 1-16,1 0-1 15,-4 0 1-15,4 4-1 16,-4-4 1-16,4 0-1 16,-1 1 1-16,1-1-1 0,-4-4 0 0,0 0 0 15,4 5 1-15,0-1-1 16,-5 0 0-16,1 0 0 15,-1 0 0-15,1 0 0 16,8 0 0-16,-4 4 0 16,-4-3 0-16,-1-1 0 31,1 4 1-31,0 0-1 0,-1 0 1 16,1 0-1-16,-1 0 0 15,5 0 0-15,5 4 0 16,-5-4 0-16,0 0 0 15,0-4 0-15,-1 4 0 16,1 0 0-16,5 0 0 16,-5 4 0-16,-5-4 0 0,1 3 0 15,8 1 1-15,-8 0-1 16,4-4 0 0,21 4 0-1,-3-4 0-15,-6 4-1 16,-7 0 1-16,-5 0 0 15,-9-1 0-15,5 1 0 16,-5 0 0-16,0-4 0 16,-4 4 0-16,-4 0 0 15,-5-4 0-15,-4 0 0 16,-4 0 0-16,-1 4 0 16,-3-4 0-16,-5 0 0 15,-5 0 0-15,1 0-1 16,-5 0 1-16,1 3-1 0,-6 1 1 15,1-4-2-15,-4 4 0 16,0 0 0-16,-1 0 0 16,5 0-1-16,-4 0 1 15,0-1-3-15,-1 1 1 16,1 0-10-16,0-4 1 16,-5-19-1-16,-4-35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1CF2-D552-450B-AFD5-1DF6DF151A87}" type="datetimeFigureOut">
              <a:rPr lang="ms-MY" smtClean="0"/>
              <a:t>8/05/2017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A8E44-5799-464D-938D-070BE2C09D1B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16000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76250" y="4913313"/>
            <a:ext cx="591185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6302375" y="8791575"/>
            <a:ext cx="85725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92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2192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2192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2192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2192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8B1FA05-A3DC-4547-BF56-708A7917FD87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521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https://encrypted-tbn1.gstatic.com/images?q=tbn:ANd9GcQofYDSLLFW6Ow6ngH-j9JaQr4pTHSVBE_yN0WygiiHkD9vvduViTacMRxC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EC8368-9692-49C1-99C7-A6206F6527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594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961" y="294482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5B03-86BA-419C-95DE-AAE96F1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0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0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4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2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4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6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4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C715E-F4D9-3B42-A022-47A7E39B5FF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Rabiah Ahmad, PhD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D5AFA-CF35-6346-8FEC-3F20FD1CF9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UTeM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93" y="0"/>
            <a:ext cx="1828800" cy="8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customXml" Target="../ink/ink8.xml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customXml" Target="../ink/ink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customXml" Target="../ink/ink16.xml"/><Relationship Id="rId18" Type="http://schemas.openxmlformats.org/officeDocument/2006/relationships/image" Target="../media/image32.emf"/><Relationship Id="rId26" Type="http://schemas.openxmlformats.org/officeDocument/2006/relationships/image" Target="../media/image36.emf"/><Relationship Id="rId3" Type="http://schemas.openxmlformats.org/officeDocument/2006/relationships/customXml" Target="../ink/ink11.xml"/><Relationship Id="rId21" Type="http://schemas.openxmlformats.org/officeDocument/2006/relationships/customXml" Target="../ink/ink20.xml"/><Relationship Id="rId7" Type="http://schemas.openxmlformats.org/officeDocument/2006/relationships/customXml" Target="../ink/ink13.xml"/><Relationship Id="rId12" Type="http://schemas.openxmlformats.org/officeDocument/2006/relationships/image" Target="../media/image29.emf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2" Type="http://schemas.openxmlformats.org/officeDocument/2006/relationships/image" Target="../media/image20.png"/><Relationship Id="rId16" Type="http://schemas.openxmlformats.org/officeDocument/2006/relationships/image" Target="../media/image31.emf"/><Relationship Id="rId20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customXml" Target="../ink/ink15.xml"/><Relationship Id="rId24" Type="http://schemas.openxmlformats.org/officeDocument/2006/relationships/image" Target="../media/image35.emf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37.emf"/><Relationship Id="rId10" Type="http://schemas.openxmlformats.org/officeDocument/2006/relationships/image" Target="../media/image28.emf"/><Relationship Id="rId19" Type="http://schemas.openxmlformats.org/officeDocument/2006/relationships/customXml" Target="../ink/ink19.xml"/><Relationship Id="rId4" Type="http://schemas.openxmlformats.org/officeDocument/2006/relationships/image" Target="../media/image25.emf"/><Relationship Id="rId9" Type="http://schemas.openxmlformats.org/officeDocument/2006/relationships/customXml" Target="../ink/ink14.xml"/><Relationship Id="rId14" Type="http://schemas.openxmlformats.org/officeDocument/2006/relationships/image" Target="../media/image30.emf"/><Relationship Id="rId22" Type="http://schemas.openxmlformats.org/officeDocument/2006/relationships/image" Target="../media/image34.emf"/><Relationship Id="rId27" Type="http://schemas.openxmlformats.org/officeDocument/2006/relationships/customXml" Target="../ink/ink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customXml" Target="../ink/ink24.xml"/><Relationship Id="rId7" Type="http://schemas.openxmlformats.org/officeDocument/2006/relationships/customXml" Target="../ink/ink2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customXml" Target="../ink/ink25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customXml" Target="../ink/ink32.xml"/><Relationship Id="rId18" Type="http://schemas.openxmlformats.org/officeDocument/2006/relationships/image" Target="../media/image50.emf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12" Type="http://schemas.openxmlformats.org/officeDocument/2006/relationships/image" Target="../media/image47.emf"/><Relationship Id="rId17" Type="http://schemas.openxmlformats.org/officeDocument/2006/relationships/customXml" Target="../ink/ink34.xml"/><Relationship Id="rId2" Type="http://schemas.openxmlformats.org/officeDocument/2006/relationships/image" Target="../media/image22.png"/><Relationship Id="rId16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5" Type="http://schemas.openxmlformats.org/officeDocument/2006/relationships/customXml" Target="../ink/ink33.xml"/><Relationship Id="rId10" Type="http://schemas.openxmlformats.org/officeDocument/2006/relationships/image" Target="../media/image46.emf"/><Relationship Id="rId4" Type="http://schemas.openxmlformats.org/officeDocument/2006/relationships/image" Target="../media/image43.emf"/><Relationship Id="rId9" Type="http://schemas.openxmlformats.org/officeDocument/2006/relationships/customXml" Target="../ink/ink30.xml"/><Relationship Id="rId1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310.emf"/><Relationship Id="rId26" Type="http://schemas.openxmlformats.org/officeDocument/2006/relationships/image" Target="../media/image350.emf"/><Relationship Id="rId21" Type="http://schemas.openxmlformats.org/officeDocument/2006/relationships/customXml" Target="../ink/ink44.xml"/><Relationship Id="rId34" Type="http://schemas.openxmlformats.org/officeDocument/2006/relationships/image" Target="../media/image390.emf"/><Relationship Id="rId7" Type="http://schemas.openxmlformats.org/officeDocument/2006/relationships/customXml" Target="../ink/ink37.xml"/><Relationship Id="rId12" Type="http://schemas.openxmlformats.org/officeDocument/2006/relationships/image" Target="../media/image280.emf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38" Type="http://schemas.openxmlformats.org/officeDocument/2006/relationships/image" Target="../media/image410.emf"/><Relationship Id="rId2" Type="http://schemas.openxmlformats.org/officeDocument/2006/relationships/image" Target="../media/image53.jpg"/><Relationship Id="rId16" Type="http://schemas.openxmlformats.org/officeDocument/2006/relationships/image" Target="../media/image300.emf"/><Relationship Id="rId20" Type="http://schemas.openxmlformats.org/officeDocument/2006/relationships/image" Target="../media/image320.emf"/><Relationship Id="rId29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emf"/><Relationship Id="rId11" Type="http://schemas.openxmlformats.org/officeDocument/2006/relationships/customXml" Target="../ink/ink39.xml"/><Relationship Id="rId24" Type="http://schemas.openxmlformats.org/officeDocument/2006/relationships/image" Target="../media/image340.emf"/><Relationship Id="rId32" Type="http://schemas.openxmlformats.org/officeDocument/2006/relationships/image" Target="../media/image380.emf"/><Relationship Id="rId37" Type="http://schemas.openxmlformats.org/officeDocument/2006/relationships/customXml" Target="../ink/ink52.xml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360.emf"/><Relationship Id="rId36" Type="http://schemas.openxmlformats.org/officeDocument/2006/relationships/image" Target="../media/image400.emf"/><Relationship Id="rId10" Type="http://schemas.openxmlformats.org/officeDocument/2006/relationships/image" Target="../media/image270.emf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24.emf"/><Relationship Id="rId9" Type="http://schemas.openxmlformats.org/officeDocument/2006/relationships/customXml" Target="../ink/ink38.xml"/><Relationship Id="rId14" Type="http://schemas.openxmlformats.org/officeDocument/2006/relationships/image" Target="../media/image290.emf"/><Relationship Id="rId22" Type="http://schemas.openxmlformats.org/officeDocument/2006/relationships/image" Target="../media/image330.emf"/><Relationship Id="rId27" Type="http://schemas.openxmlformats.org/officeDocument/2006/relationships/customXml" Target="../ink/ink47.xml"/><Relationship Id="rId30" Type="http://schemas.openxmlformats.org/officeDocument/2006/relationships/image" Target="../media/image370.emf"/><Relationship Id="rId35" Type="http://schemas.openxmlformats.org/officeDocument/2006/relationships/customXml" Target="../ink/ink51.xml"/><Relationship Id="rId8" Type="http://schemas.openxmlformats.org/officeDocument/2006/relationships/image" Target="../media/image260.emf"/><Relationship Id="rId3" Type="http://schemas.openxmlformats.org/officeDocument/2006/relationships/customXml" Target="../ink/ink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magojr.com/journalrank.php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magojr.com/journalrank.php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customXml" Target="../ink/ink58.xml"/><Relationship Id="rId18" Type="http://schemas.openxmlformats.org/officeDocument/2006/relationships/image" Target="../media/image74.emf"/><Relationship Id="rId26" Type="http://schemas.openxmlformats.org/officeDocument/2006/relationships/image" Target="../media/image78.emf"/><Relationship Id="rId3" Type="http://schemas.openxmlformats.org/officeDocument/2006/relationships/customXml" Target="../ink/ink53.xml"/><Relationship Id="rId21" Type="http://schemas.openxmlformats.org/officeDocument/2006/relationships/customXml" Target="../ink/ink62.xml"/><Relationship Id="rId7" Type="http://schemas.openxmlformats.org/officeDocument/2006/relationships/customXml" Target="../ink/ink55.xml"/><Relationship Id="rId12" Type="http://schemas.openxmlformats.org/officeDocument/2006/relationships/image" Target="../media/image71.emf"/><Relationship Id="rId17" Type="http://schemas.openxmlformats.org/officeDocument/2006/relationships/customXml" Target="../ink/ink60.xml"/><Relationship Id="rId25" Type="http://schemas.openxmlformats.org/officeDocument/2006/relationships/customXml" Target="../ink/ink64.xml"/><Relationship Id="rId2" Type="http://schemas.openxmlformats.org/officeDocument/2006/relationships/image" Target="../media/image60.png"/><Relationship Id="rId16" Type="http://schemas.openxmlformats.org/officeDocument/2006/relationships/image" Target="../media/image73.emf"/><Relationship Id="rId20" Type="http://schemas.openxmlformats.org/officeDocument/2006/relationships/image" Target="../media/image75.emf"/><Relationship Id="rId29" Type="http://schemas.openxmlformats.org/officeDocument/2006/relationships/customXml" Target="../ink/ink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11" Type="http://schemas.openxmlformats.org/officeDocument/2006/relationships/customXml" Target="../ink/ink57.xml"/><Relationship Id="rId24" Type="http://schemas.openxmlformats.org/officeDocument/2006/relationships/image" Target="../media/image77.emf"/><Relationship Id="rId32" Type="http://schemas.openxmlformats.org/officeDocument/2006/relationships/image" Target="../media/image81.emf"/><Relationship Id="rId5" Type="http://schemas.openxmlformats.org/officeDocument/2006/relationships/customXml" Target="../ink/ink54.xml"/><Relationship Id="rId15" Type="http://schemas.openxmlformats.org/officeDocument/2006/relationships/customXml" Target="../ink/ink59.xml"/><Relationship Id="rId23" Type="http://schemas.openxmlformats.org/officeDocument/2006/relationships/customXml" Target="../ink/ink63.xml"/><Relationship Id="rId28" Type="http://schemas.openxmlformats.org/officeDocument/2006/relationships/image" Target="../media/image79.emf"/><Relationship Id="rId10" Type="http://schemas.openxmlformats.org/officeDocument/2006/relationships/image" Target="../media/image70.emf"/><Relationship Id="rId19" Type="http://schemas.openxmlformats.org/officeDocument/2006/relationships/customXml" Target="../ink/ink61.xml"/><Relationship Id="rId31" Type="http://schemas.openxmlformats.org/officeDocument/2006/relationships/customXml" Target="../ink/ink67.xml"/><Relationship Id="rId4" Type="http://schemas.openxmlformats.org/officeDocument/2006/relationships/image" Target="../media/image67.emf"/><Relationship Id="rId9" Type="http://schemas.openxmlformats.org/officeDocument/2006/relationships/customXml" Target="../ink/ink56.xml"/><Relationship Id="rId14" Type="http://schemas.openxmlformats.org/officeDocument/2006/relationships/image" Target="../media/image72.emf"/><Relationship Id="rId22" Type="http://schemas.openxmlformats.org/officeDocument/2006/relationships/image" Target="../media/image76.emf"/><Relationship Id="rId27" Type="http://schemas.openxmlformats.org/officeDocument/2006/relationships/customXml" Target="../ink/ink65.xml"/><Relationship Id="rId30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rk.ac.uk/admin/aso/ordreg/r5.htm#5.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customXml" Target="../ink/ink68.xml"/><Relationship Id="rId7" Type="http://schemas.openxmlformats.org/officeDocument/2006/relationships/customXml" Target="../ink/ink70.xml"/><Relationship Id="rId12" Type="http://schemas.openxmlformats.org/officeDocument/2006/relationships/image" Target="../media/image95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11" Type="http://schemas.openxmlformats.org/officeDocument/2006/relationships/customXml" Target="../ink/ink72.xml"/><Relationship Id="rId5" Type="http://schemas.openxmlformats.org/officeDocument/2006/relationships/customXml" Target="../ink/ink69.xml"/><Relationship Id="rId10" Type="http://schemas.openxmlformats.org/officeDocument/2006/relationships/image" Target="../media/image94.emf"/><Relationship Id="rId4" Type="http://schemas.openxmlformats.org/officeDocument/2006/relationships/image" Target="../media/image91.emf"/><Relationship Id="rId9" Type="http://schemas.openxmlformats.org/officeDocument/2006/relationships/customXml" Target="../ink/ink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customXml" Target="../ink/ink74.xml"/><Relationship Id="rId4" Type="http://schemas.openxmlformats.org/officeDocument/2006/relationships/image" Target="../media/image97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customXml" Target="../ink/ink75.xml"/><Relationship Id="rId7" Type="http://schemas.openxmlformats.org/officeDocument/2006/relationships/customXml" Target="../ink/ink7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5" Type="http://schemas.openxmlformats.org/officeDocument/2006/relationships/customXml" Target="../ink/ink76.xml"/><Relationship Id="rId4" Type="http://schemas.openxmlformats.org/officeDocument/2006/relationships/image" Target="../media/image10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customXml" Target="../ink/ink2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customXml" Target="../ink/ink4.xml"/><Relationship Id="rId10" Type="http://schemas.openxmlformats.org/officeDocument/2006/relationships/image" Target="../media/image15.emf"/><Relationship Id="rId4" Type="http://schemas.openxmlformats.org/officeDocument/2006/relationships/image" Target="../media/image12.emf"/><Relationship Id="rId9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13786" y="4004543"/>
            <a:ext cx="6858000" cy="1821338"/>
          </a:xfrm>
        </p:spPr>
        <p:txBody>
          <a:bodyPr>
            <a:normAutofit/>
          </a:bodyPr>
          <a:lstStyle/>
          <a:p>
            <a:endParaRPr lang="en-US" sz="4400" b="1" i="1" dirty="0">
              <a:solidFill>
                <a:srgbClr val="FFFF00"/>
              </a:solidFill>
            </a:endParaRPr>
          </a:p>
          <a:p>
            <a:r>
              <a:rPr lang="en-US" sz="4400" b="1" i="1" dirty="0" smtClean="0">
                <a:solidFill>
                  <a:srgbClr val="FFFF00"/>
                </a:solidFill>
              </a:rPr>
              <a:t>Writing Academic Research  </a:t>
            </a:r>
            <a:endParaRPr lang="en-US" sz="44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285" y="1776547"/>
            <a:ext cx="5595447" cy="468887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MY" sz="3600" b="1" dirty="0" smtClean="0"/>
              <a:t>Research Area and Scope  </a:t>
            </a:r>
          </a:p>
          <a:p>
            <a:r>
              <a:rPr lang="en-MY" sz="3600" b="1" dirty="0" smtClean="0"/>
              <a:t>PhD vs Doctorate of Engineering, </a:t>
            </a:r>
          </a:p>
          <a:p>
            <a:r>
              <a:rPr lang="en-MY" sz="3600" b="1" dirty="0" err="1" smtClean="0"/>
              <a:t>MPHil</a:t>
            </a:r>
            <a:r>
              <a:rPr lang="en-MY" sz="3600" b="1" dirty="0" smtClean="0"/>
              <a:t>, MEng, MSc </a:t>
            </a:r>
          </a:p>
          <a:p>
            <a:r>
              <a:rPr lang="en-MY" sz="3600" b="1" dirty="0" smtClean="0"/>
              <a:t>Postgraduate Program vs Research Project</a:t>
            </a:r>
          </a:p>
          <a:p>
            <a:r>
              <a:rPr lang="en-MY" sz="3600" b="1" dirty="0" smtClean="0"/>
              <a:t>Applied, </a:t>
            </a:r>
            <a:r>
              <a:rPr lang="en-MY" sz="3600" b="1" dirty="0"/>
              <a:t>Fundamental, </a:t>
            </a:r>
            <a:r>
              <a:rPr lang="en-MY" sz="3600" b="1" dirty="0" smtClean="0"/>
              <a:t>Contract, Services</a:t>
            </a:r>
          </a:p>
          <a:p>
            <a:r>
              <a:rPr lang="en-MY" sz="3600" b="1" dirty="0" smtClean="0"/>
              <a:t>Current Demand and niche …</a:t>
            </a:r>
            <a:endParaRPr lang="en-MY" sz="3600" b="1" dirty="0"/>
          </a:p>
        </p:txBody>
      </p:sp>
      <p:pic>
        <p:nvPicPr>
          <p:cNvPr id="6" name="Picture 2" descr="https://encrypted-tbn2.gstatic.com/images?q=tbn:ANd9GcQT8UjMO_23gBxe7agX_N1zY63_2KPpm3y-PG3RRbkQ5a6Kk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2409"/>
            <a:ext cx="2047882" cy="34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66652" y="319055"/>
            <a:ext cx="5259977" cy="571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 AND SCHOLAR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Placeholder 4"/>
          <p:cNvPicPr>
            <a:picLocks noChangeAspect="1"/>
          </p:cNvPicPr>
          <p:nvPr/>
        </p:nvPicPr>
        <p:blipFill>
          <a:blip r:embed="rId3" cstate="print"/>
          <a:srcRect t="-4412" b="-4412"/>
          <a:stretch>
            <a:fillRect/>
          </a:stretch>
        </p:blipFill>
        <p:spPr>
          <a:xfrm>
            <a:off x="179512" y="4937760"/>
            <a:ext cx="1947624" cy="19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9" y="2606041"/>
            <a:ext cx="2350294" cy="300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84" y="1686334"/>
            <a:ext cx="2047113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4226161"/>
            <a:ext cx="2080260" cy="1266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8" y="1215236"/>
            <a:ext cx="2267826" cy="1508760"/>
          </a:xfrm>
          <a:prstGeom prst="rect">
            <a:avLst/>
          </a:prstGeom>
        </p:spPr>
      </p:pic>
      <p:sp>
        <p:nvSpPr>
          <p:cNvPr id="6" name="6-Point Star 5"/>
          <p:cNvSpPr/>
          <p:nvPr/>
        </p:nvSpPr>
        <p:spPr>
          <a:xfrm>
            <a:off x="783772" y="1010331"/>
            <a:ext cx="1857680" cy="135200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WE</a:t>
            </a:r>
            <a:endParaRPr lang="ms-MY" sz="3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26" y="3060825"/>
            <a:ext cx="2698891" cy="17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5705"/>
            <a:ext cx="7886700" cy="994172"/>
          </a:xfrm>
        </p:spPr>
        <p:txBody>
          <a:bodyPr>
            <a:normAutofit/>
          </a:bodyPr>
          <a:lstStyle/>
          <a:p>
            <a:r>
              <a:rPr lang="en-GB" dirty="0" smtClean="0"/>
              <a:t>Career and Publication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10743" y="1901747"/>
            <a:ext cx="1428750" cy="1428750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376127" y="1901747"/>
          <a:ext cx="38862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71884669"/>
              </p:ext>
            </p:extLst>
          </p:nvPr>
        </p:nvGraphicFramePr>
        <p:xfrm>
          <a:off x="1917812" y="2281954"/>
          <a:ext cx="5721681" cy="471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533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3564"/>
            <a:ext cx="7670483" cy="57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Winning Citation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27832"/>
            <a:ext cx="6400800" cy="1752600"/>
          </a:xfrm>
        </p:spPr>
        <p:txBody>
          <a:bodyPr>
            <a:normAutofit/>
          </a:bodyPr>
          <a:lstStyle/>
          <a:p>
            <a:r>
              <a:rPr lang="en-GB" dirty="0" smtClean="0"/>
              <a:t>Type of work</a:t>
            </a:r>
          </a:p>
          <a:p>
            <a:r>
              <a:rPr lang="en-GB" dirty="0" smtClean="0"/>
              <a:t>Target </a:t>
            </a:r>
          </a:p>
          <a:p>
            <a:r>
              <a:rPr lang="en-GB" dirty="0" smtClean="0"/>
              <a:t>Google scholar or Scopus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5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108"/>
            <a:ext cx="5811982" cy="856529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Citation and Me </a:t>
            </a:r>
            <a:br>
              <a:rPr lang="en-GB" b="1" dirty="0" smtClean="0"/>
            </a:br>
            <a:r>
              <a:rPr lang="en-GB" sz="31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3100" b="1" i="1" dirty="0" smtClean="0">
                <a:solidFill>
                  <a:schemeClr val="accent5">
                    <a:lumMod val="50000"/>
                  </a:schemeClr>
                </a:solidFill>
              </a:rPr>
              <a:t>MIT Libraries)</a:t>
            </a:r>
            <a:r>
              <a:rPr lang="en-GB" b="1" i="1" dirty="0" smtClean="0"/>
              <a:t> 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3109"/>
            <a:ext cx="7067318" cy="35216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26713" y="2167604"/>
              <a:ext cx="6909120" cy="133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913" y="2049524"/>
                <a:ext cx="700380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56953" y="2620124"/>
              <a:ext cx="4227120" cy="99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393" y="2511764"/>
                <a:ext cx="43333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37513" y="3678524"/>
              <a:ext cx="6755760" cy="79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713" y="3533444"/>
                <a:ext cx="683892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504393" y="4181084"/>
              <a:ext cx="3588120" cy="75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4793" y="4057244"/>
                <a:ext cx="3681720" cy="3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63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43" y="1191662"/>
            <a:ext cx="7762875" cy="49199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75873" y="3692018"/>
              <a:ext cx="5649480" cy="215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5273" y="3613898"/>
                <a:ext cx="574128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394033" y="4095938"/>
              <a:ext cx="5793840" cy="149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8753" y="4021418"/>
                <a:ext cx="58867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177953" y="4418858"/>
              <a:ext cx="2849400" cy="87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5993" y="4298258"/>
                <a:ext cx="292644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4246233" y="4377458"/>
              <a:ext cx="3859560" cy="77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9513" y="4293218"/>
                <a:ext cx="3952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1064193" y="4664738"/>
              <a:ext cx="6865200" cy="100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3233" y="4529018"/>
                <a:ext cx="695448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158513" y="4901618"/>
              <a:ext cx="2149200" cy="91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31513" y="4801178"/>
                <a:ext cx="22244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3557193" y="4885058"/>
              <a:ext cx="4135320" cy="106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18313" y="4810538"/>
                <a:ext cx="423180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1331673" y="5207618"/>
              <a:ext cx="7080840" cy="96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3953" y="5049938"/>
                <a:ext cx="718488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1222233" y="5495258"/>
              <a:ext cx="7251480" cy="166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8833" y="5343338"/>
                <a:ext cx="733392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1208913" y="5741858"/>
              <a:ext cx="3198600" cy="146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83713" y="5659418"/>
                <a:ext cx="3287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758553" y="4120778"/>
              <a:ext cx="310680" cy="1858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7313" y="4100978"/>
                <a:ext cx="354240" cy="19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589713" y="5350538"/>
              <a:ext cx="1869480" cy="1090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5593" y="5335058"/>
                <a:ext cx="1913760" cy="11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/>
              <p14:cNvContentPartPr/>
              <p14:nvPr/>
            </p14:nvContentPartPr>
            <p14:xfrm>
              <a:off x="2325273" y="5835458"/>
              <a:ext cx="6638760" cy="7736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01153" y="5816378"/>
                <a:ext cx="6698160" cy="81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9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595745"/>
            <a:ext cx="7931727" cy="594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1548393" y="898418"/>
              <a:ext cx="2049120" cy="100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9313" y="875738"/>
                <a:ext cx="21024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1495833" y="143498"/>
              <a:ext cx="2406240" cy="582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4953" y="119378"/>
                <a:ext cx="245124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/>
              <p14:cNvContentPartPr/>
              <p14:nvPr/>
            </p14:nvContentPartPr>
            <p14:xfrm>
              <a:off x="4386633" y="917138"/>
              <a:ext cx="955440" cy="33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73673" y="892658"/>
                <a:ext cx="99432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822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24" y="1101436"/>
            <a:ext cx="7919165" cy="52316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505553" y="2970938"/>
              <a:ext cx="6288480" cy="205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1353" y="2864738"/>
                <a:ext cx="63738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270113" y="3280538"/>
              <a:ext cx="668880" cy="80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7073" y="3209978"/>
                <a:ext cx="7290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461633" y="3602738"/>
              <a:ext cx="5962680" cy="121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8953" y="3473498"/>
                <a:ext cx="6036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1378833" y="3876338"/>
              <a:ext cx="4375080" cy="151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1393" y="3804338"/>
                <a:ext cx="44557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1529313" y="4196018"/>
              <a:ext cx="4019400" cy="126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93673" y="4120418"/>
                <a:ext cx="4092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498713" y="4486178"/>
              <a:ext cx="4107600" cy="1551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1633" y="4413098"/>
                <a:ext cx="418284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1271193" y="4832498"/>
              <a:ext cx="3710520" cy="99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5553" y="4768058"/>
                <a:ext cx="378504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1531833" y="5139578"/>
              <a:ext cx="2851560" cy="120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94033" y="5058938"/>
                <a:ext cx="2936520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530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Visibility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35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5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Writing Academic Research 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Rabiah Ahmad , PhD</a:t>
            </a:r>
          </a:p>
          <a:p>
            <a:r>
              <a:rPr lang="en-US" i="1" dirty="0" err="1" smtClean="0"/>
              <a:t>Haslinda</a:t>
            </a:r>
            <a:r>
              <a:rPr lang="en-US" i="1" dirty="0" smtClean="0"/>
              <a:t> Musa, PhD</a:t>
            </a:r>
          </a:p>
        </p:txBody>
      </p:sp>
    </p:spTree>
    <p:extLst>
      <p:ext uri="{BB962C8B-B14F-4D97-AF65-F5344CB8AC3E}">
        <p14:creationId xmlns:p14="http://schemas.microsoft.com/office/powerpoint/2010/main" val="209203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Visibility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1" y="1600200"/>
            <a:ext cx="8217652" cy="403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7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7" y="775854"/>
            <a:ext cx="8134844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9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776" y="546803"/>
            <a:ext cx="8229600" cy="1143000"/>
          </a:xfrm>
        </p:spPr>
        <p:txBody>
          <a:bodyPr/>
          <a:lstStyle/>
          <a:p>
            <a:r>
              <a:rPr lang="en-US" dirty="0" smtClean="0"/>
              <a:t>What, Where &amp; When to start..</a:t>
            </a:r>
            <a:endParaRPr lang="en-US" dirty="0"/>
          </a:p>
        </p:txBody>
      </p:sp>
      <p:pic>
        <p:nvPicPr>
          <p:cNvPr id="4" name="Content Placeholder 3" descr="the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8025"/>
          <a:stretch>
            <a:fillRect/>
          </a:stretch>
        </p:blipFill>
        <p:spPr>
          <a:xfrm>
            <a:off x="1254480" y="2302175"/>
            <a:ext cx="2781805" cy="1529885"/>
          </a:xfrm>
        </p:spPr>
      </p:pic>
      <p:cxnSp>
        <p:nvCxnSpPr>
          <p:cNvPr id="6" name="Straight Connector 5"/>
          <p:cNvCxnSpPr/>
          <p:nvPr/>
        </p:nvCxnSpPr>
        <p:spPr>
          <a:xfrm>
            <a:off x="2131521" y="4400007"/>
            <a:ext cx="53741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5291" y="4996803"/>
            <a:ext cx="179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0592" y="5015889"/>
            <a:ext cx="179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4876" y="5015889"/>
            <a:ext cx="9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49000" y="5025474"/>
            <a:ext cx="179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research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972" y="1202181"/>
            <a:ext cx="6118634" cy="42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45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2" y="1606002"/>
            <a:ext cx="4383245" cy="3393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27" y="1470355"/>
            <a:ext cx="3169950" cy="3694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685" y="492011"/>
            <a:ext cx="414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Publication as our Marks of Merit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430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5" y="1246909"/>
            <a:ext cx="8417238" cy="509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744" y="408709"/>
            <a:ext cx="3172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WHY PUBLISH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1103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217714"/>
            <a:ext cx="6714309" cy="1069296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Good Proposal, Good Research, Good Thesis, Good Impact &amp; Reputation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9" y="1755648"/>
            <a:ext cx="7265007" cy="4102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k 36"/>
              <p14:cNvContentPartPr/>
              <p14:nvPr/>
            </p14:nvContentPartPr>
            <p14:xfrm>
              <a:off x="2104085" y="3675917"/>
              <a:ext cx="1608120" cy="21279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7525" y="3641357"/>
                <a:ext cx="1656000" cy="21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 38"/>
              <p14:cNvContentPartPr/>
              <p14:nvPr/>
            </p14:nvContentPartPr>
            <p14:xfrm>
              <a:off x="2920565" y="3587717"/>
              <a:ext cx="269280" cy="2030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8245" y="3559637"/>
                <a:ext cx="3175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/>
              <p14:cNvContentPartPr/>
              <p14:nvPr/>
            </p14:nvContentPartPr>
            <p14:xfrm>
              <a:off x="1977005" y="5469797"/>
              <a:ext cx="281880" cy="1954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2885" y="5443877"/>
                <a:ext cx="3322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1" name="Ink 60"/>
              <p14:cNvContentPartPr/>
              <p14:nvPr/>
            </p14:nvContentPartPr>
            <p14:xfrm>
              <a:off x="4760165" y="4938077"/>
              <a:ext cx="72720" cy="104688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2445" y="4923317"/>
                <a:ext cx="112680" cy="10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2" name="Ink 61"/>
              <p14:cNvContentPartPr/>
              <p14:nvPr/>
            </p14:nvContentPartPr>
            <p14:xfrm>
              <a:off x="2550485" y="5799557"/>
              <a:ext cx="5046120" cy="9453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24205" y="5789477"/>
                <a:ext cx="5094000" cy="9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Ink 64"/>
              <p14:cNvContentPartPr/>
              <p14:nvPr/>
            </p14:nvContentPartPr>
            <p14:xfrm>
              <a:off x="4427525" y="3203957"/>
              <a:ext cx="1415160" cy="16812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01965" y="3174797"/>
                <a:ext cx="1468080" cy="17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6" name="Ink 65"/>
              <p14:cNvContentPartPr/>
              <p14:nvPr/>
            </p14:nvContentPartPr>
            <p14:xfrm>
              <a:off x="4462805" y="4863197"/>
              <a:ext cx="516600" cy="12348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43725" y="4848077"/>
                <a:ext cx="5508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7" name="Ink 86"/>
              <p14:cNvContentPartPr/>
              <p14:nvPr/>
            </p14:nvContentPartPr>
            <p14:xfrm>
              <a:off x="8108165" y="2913437"/>
              <a:ext cx="836280" cy="34336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99889" y="2897237"/>
                <a:ext cx="858231" cy="346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2" name="Ink 101"/>
              <p14:cNvContentPartPr/>
              <p14:nvPr/>
            </p14:nvContentPartPr>
            <p14:xfrm>
              <a:off x="6142925" y="4361357"/>
              <a:ext cx="1958760" cy="18540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32125" y="4347677"/>
                <a:ext cx="198324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" name="Ink 103"/>
              <p14:cNvContentPartPr/>
              <p14:nvPr/>
            </p14:nvContentPartPr>
            <p14:xfrm>
              <a:off x="6177845" y="4378637"/>
              <a:ext cx="1952280" cy="16020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63445" y="4364597"/>
                <a:ext cx="198288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9" name="Ink 108"/>
              <p14:cNvContentPartPr/>
              <p14:nvPr/>
            </p14:nvContentPartPr>
            <p14:xfrm>
              <a:off x="4314125" y="4702277"/>
              <a:ext cx="854640" cy="3337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93245" y="4684637"/>
                <a:ext cx="89388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4" name="Ink 123"/>
              <p14:cNvContentPartPr/>
              <p14:nvPr/>
            </p14:nvContentPartPr>
            <p14:xfrm>
              <a:off x="5522285" y="3072557"/>
              <a:ext cx="466200" cy="9568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06805" y="3048797"/>
                <a:ext cx="506880" cy="9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9" name="Ink 128"/>
              <p14:cNvContentPartPr/>
              <p14:nvPr/>
            </p14:nvContentPartPr>
            <p14:xfrm>
              <a:off x="2990045" y="1808237"/>
              <a:ext cx="545760" cy="12780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80685" y="1797797"/>
                <a:ext cx="5655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4" name="Ink 133"/>
              <p14:cNvContentPartPr/>
              <p14:nvPr/>
            </p14:nvContentPartPr>
            <p14:xfrm>
              <a:off x="3231245" y="1906517"/>
              <a:ext cx="4296240" cy="36756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22605" y="1892131"/>
                <a:ext cx="4319280" cy="398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2" name="Ink 141"/>
              <p14:cNvContentPartPr/>
              <p14:nvPr/>
            </p14:nvContentPartPr>
            <p14:xfrm>
              <a:off x="5539205" y="1938197"/>
              <a:ext cx="2096280" cy="200124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28045" y="1924877"/>
                <a:ext cx="2129760" cy="20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6" name="Ink 145"/>
              <p14:cNvContentPartPr/>
              <p14:nvPr/>
            </p14:nvContentPartPr>
            <p14:xfrm>
              <a:off x="4678445" y="5802077"/>
              <a:ext cx="264960" cy="20844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660085" y="5779757"/>
                <a:ext cx="3052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9" name="Ink 148"/>
              <p14:cNvContentPartPr/>
              <p14:nvPr/>
            </p14:nvContentPartPr>
            <p14:xfrm>
              <a:off x="6032405" y="4152197"/>
              <a:ext cx="2313000" cy="37872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26285" y="4134197"/>
                <a:ext cx="233388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0" name="Ink 149"/>
              <p14:cNvContentPartPr/>
              <p14:nvPr/>
            </p14:nvContentPartPr>
            <p14:xfrm>
              <a:off x="7379165" y="4300877"/>
              <a:ext cx="687960" cy="15588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70165" y="4286837"/>
                <a:ext cx="713520" cy="17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6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publish..?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conference </a:t>
            </a:r>
          </a:p>
          <a:p>
            <a:r>
              <a:rPr lang="en-GB" dirty="0" smtClean="0"/>
              <a:t>Why journal</a:t>
            </a:r>
          </a:p>
          <a:p>
            <a:r>
              <a:rPr lang="en-GB" dirty="0" smtClean="0"/>
              <a:t>Book Chapter ?</a:t>
            </a:r>
          </a:p>
          <a:p>
            <a:r>
              <a:rPr lang="en-GB" dirty="0" smtClean="0"/>
              <a:t>Monograph…</a:t>
            </a:r>
          </a:p>
          <a:p>
            <a:r>
              <a:rPr lang="en-GB" dirty="0" smtClean="0"/>
              <a:t>Book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8094">
            <a:off x="4239489" y="1918855"/>
            <a:ext cx="4325299" cy="1591043"/>
          </a:xfrm>
          <a:prstGeom prst="rect">
            <a:avLst/>
          </a:prstGeom>
          <a:effectLst>
            <a:glow rad="127000">
              <a:schemeClr val="accent3">
                <a:lumMod val="40000"/>
                <a:lumOff val="60000"/>
              </a:schemeClr>
            </a:glow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00" y="4555227"/>
            <a:ext cx="6743844" cy="148383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99692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0864">
            <a:off x="761999" y="1530927"/>
            <a:ext cx="5479473" cy="178030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5665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en-MY" altLang="en-US" sz="2800" smtClean="0">
                <a:solidFill>
                  <a:srgbClr val="E46C0A"/>
                </a:solidFill>
              </a:rPr>
              <a:t>Scopus - evaluated by SciMago Journal Rank (SJR)*</a:t>
            </a:r>
          </a:p>
        </p:txBody>
      </p:sp>
      <p:sp>
        <p:nvSpPr>
          <p:cNvPr id="583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MY" altLang="en-US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3773" r="14171"/>
          <a:stretch>
            <a:fillRect/>
          </a:stretch>
        </p:blipFill>
        <p:spPr bwMode="auto">
          <a:xfrm>
            <a:off x="0" y="931863"/>
            <a:ext cx="9144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5500688"/>
            <a:ext cx="714375" cy="1357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MY"/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0" y="5357813"/>
            <a:ext cx="2627313" cy="9540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MY" altLang="en-US" sz="1400">
                <a:solidFill>
                  <a:schemeClr val="tx2"/>
                </a:solidFill>
              </a:rPr>
              <a:t>*h</a:t>
            </a:r>
            <a:r>
              <a:rPr lang="en-MY" altLang="en-US" sz="1400">
                <a:solidFill>
                  <a:schemeClr val="tx2"/>
                </a:solidFill>
                <a:hlinkClick r:id="rId3"/>
              </a:rPr>
              <a:t>ttp</a:t>
            </a:r>
            <a:r>
              <a:rPr lang="en-MY" altLang="en-US" sz="1400">
                <a:hlinkClick r:id="rId3"/>
              </a:rPr>
              <a:t>://www.scimagojr.com/journalrank.php</a:t>
            </a:r>
            <a:endParaRPr lang="en-MY" altLang="en-US" sz="1400"/>
          </a:p>
          <a:p>
            <a:pPr eaLnBrk="1" hangingPunct="1"/>
            <a:r>
              <a:rPr lang="en-MY" altLang="en-US" sz="1400">
                <a:solidFill>
                  <a:srgbClr val="FF0000"/>
                </a:solidFill>
              </a:rPr>
              <a:t> (developed from the Google PageRank algorithm)</a:t>
            </a:r>
          </a:p>
        </p:txBody>
      </p:sp>
    </p:spTree>
    <p:extLst>
      <p:ext uri="{BB962C8B-B14F-4D97-AF65-F5344CB8AC3E}">
        <p14:creationId xmlns:p14="http://schemas.microsoft.com/office/powerpoint/2010/main" val="2432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arabicParenR"/>
            </a:pPr>
            <a:r>
              <a:rPr lang="en-US" dirty="0" smtClean="0"/>
              <a:t>Introduction </a:t>
            </a:r>
          </a:p>
          <a:p>
            <a:pPr marL="571500" indent="-571500">
              <a:buFont typeface="+mj-lt"/>
              <a:buAutoNum type="arabicParenR"/>
            </a:pPr>
            <a:r>
              <a:rPr lang="en-US" dirty="0" smtClean="0"/>
              <a:t>Type of Research Publication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(article proceeding, article journal, book chapter, monograph, book)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 startAt="3"/>
            </a:pPr>
            <a:r>
              <a:rPr lang="en-US" dirty="0" smtClean="0"/>
              <a:t>Paid vs Unpaid Journal</a:t>
            </a:r>
          </a:p>
          <a:p>
            <a:pPr marL="514350" indent="-514350">
              <a:buAutoNum type="arabicParenR" startAt="3"/>
            </a:pPr>
            <a:r>
              <a:rPr lang="en-US" dirty="0" smtClean="0"/>
              <a:t>Winning Citation</a:t>
            </a:r>
          </a:p>
          <a:p>
            <a:pPr marL="514350" indent="-514350">
              <a:buAutoNum type="arabicParenR" startAt="3"/>
            </a:pPr>
            <a:r>
              <a:rPr lang="en-US" dirty="0" smtClean="0"/>
              <a:t>Rejection</a:t>
            </a:r>
            <a:endParaRPr lang="en-US" dirty="0"/>
          </a:p>
          <a:p>
            <a:pPr marL="514350" indent="-514350">
              <a:buAutoNum type="arabicParenR" startAt="3"/>
            </a:pPr>
            <a:r>
              <a:rPr lang="en-US" smtClean="0"/>
              <a:t>Workshop…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6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500063" y="0"/>
            <a:ext cx="6295592" cy="1143000"/>
          </a:xfrm>
        </p:spPr>
        <p:txBody>
          <a:bodyPr/>
          <a:lstStyle/>
          <a:p>
            <a:pPr eaLnBrk="1" hangingPunct="1"/>
            <a:r>
              <a:rPr lang="en-MY" altLang="en-US" sz="2800" dirty="0" smtClean="0">
                <a:solidFill>
                  <a:srgbClr val="E46C0A"/>
                </a:solidFill>
              </a:rPr>
              <a:t>Scopus - evaluated by </a:t>
            </a:r>
            <a:r>
              <a:rPr lang="en-MY" altLang="en-US" sz="2800" dirty="0" err="1" smtClean="0">
                <a:solidFill>
                  <a:srgbClr val="E46C0A"/>
                </a:solidFill>
              </a:rPr>
              <a:t>SciMago</a:t>
            </a:r>
            <a:r>
              <a:rPr lang="en-MY" altLang="en-US" sz="2800" dirty="0" smtClean="0">
                <a:solidFill>
                  <a:srgbClr val="E46C0A"/>
                </a:solidFill>
              </a:rPr>
              <a:t> Journal Rank (SJR)*</a:t>
            </a:r>
          </a:p>
        </p:txBody>
      </p:sp>
      <p:sp>
        <p:nvSpPr>
          <p:cNvPr id="583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altLang="en-US" dirty="0" smtClean="0"/>
              <a:t> </a:t>
            </a:r>
            <a:r>
              <a:rPr lang="en-MY" altLang="en-US" b="1" dirty="0" smtClean="0">
                <a:solidFill>
                  <a:srgbClr val="0070C0"/>
                </a:solidFill>
              </a:rPr>
              <a:t>Rank your journal..</a:t>
            </a:r>
          </a:p>
          <a:p>
            <a:endParaRPr lang="en-MY" altLang="en-US" dirty="0" smtClean="0"/>
          </a:p>
          <a:p>
            <a:pPr lvl="1"/>
            <a:r>
              <a:rPr lang="en-MY" altLang="en-US" dirty="0" smtClean="0"/>
              <a:t>http</a:t>
            </a:r>
            <a:r>
              <a:rPr lang="en-MY" altLang="en-US" dirty="0"/>
              <a:t>://www.scimagojr.com/journalrank.php?category=1710&amp;area=1700&amp;page=5&amp;total_size=819</a:t>
            </a:r>
            <a:endParaRPr lang="en-MY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0" y="5500688"/>
            <a:ext cx="714375" cy="1357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MY"/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0" y="5357813"/>
            <a:ext cx="2627313" cy="9540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MY" altLang="en-US" sz="1400" dirty="0">
                <a:solidFill>
                  <a:schemeClr val="tx2"/>
                </a:solidFill>
              </a:rPr>
              <a:t>*h</a:t>
            </a:r>
            <a:r>
              <a:rPr lang="en-MY" altLang="en-US" sz="1400" dirty="0">
                <a:solidFill>
                  <a:schemeClr val="tx2"/>
                </a:solidFill>
                <a:hlinkClick r:id="rId2"/>
              </a:rPr>
              <a:t>ttp</a:t>
            </a:r>
            <a:r>
              <a:rPr lang="en-MY" altLang="en-US" sz="1400" dirty="0">
                <a:hlinkClick r:id="rId2"/>
              </a:rPr>
              <a:t>://www.scimagojr.com/journalrank.php</a:t>
            </a:r>
            <a:endParaRPr lang="en-MY" altLang="en-US" sz="1400" dirty="0"/>
          </a:p>
          <a:p>
            <a:pPr eaLnBrk="1" hangingPunct="1"/>
            <a:r>
              <a:rPr lang="en-MY" altLang="en-US" sz="1400" dirty="0">
                <a:solidFill>
                  <a:srgbClr val="FF0000"/>
                </a:solidFill>
              </a:rPr>
              <a:t> (developed from the Google PageRank algorithm)</a:t>
            </a:r>
          </a:p>
        </p:txBody>
      </p:sp>
    </p:spTree>
    <p:extLst>
      <p:ext uri="{BB962C8B-B14F-4D97-AF65-F5344CB8AC3E}">
        <p14:creationId xmlns:p14="http://schemas.microsoft.com/office/powerpoint/2010/main" val="37106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rgbClr val="E46C0A"/>
                </a:solidFill>
              </a:rPr>
              <a:t>Analyze trend</a:t>
            </a:r>
            <a:endParaRPr lang="en-MY" altLang="en-US" smtClean="0">
              <a:solidFill>
                <a:srgbClr val="E46C0A"/>
              </a:solidFill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MY" alt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 r="1216"/>
          <a:stretch>
            <a:fillRect/>
          </a:stretch>
        </p:blipFill>
        <p:spPr bwMode="auto">
          <a:xfrm>
            <a:off x="0" y="1773238"/>
            <a:ext cx="9144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11188" y="2205038"/>
            <a:ext cx="1512887" cy="43180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MY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284663" y="4221163"/>
            <a:ext cx="1366837" cy="129540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4932363" y="5373688"/>
            <a:ext cx="1655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C00000"/>
                </a:solidFill>
              </a:rPr>
              <a:t>Going up?</a:t>
            </a:r>
            <a:endParaRPr lang="en-MY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Predatory Publisher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36" y="2151971"/>
            <a:ext cx="8229600" cy="26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52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Predatory Publisher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327" y="1600200"/>
            <a:ext cx="8042564" cy="45259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867633" y="3155258"/>
              <a:ext cx="7754400" cy="117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873" y="3055898"/>
                <a:ext cx="78354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585033" y="3495098"/>
              <a:ext cx="1573560" cy="64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593" y="3380258"/>
                <a:ext cx="168480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574953" y="3225098"/>
              <a:ext cx="673200" cy="35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6873" y="3134378"/>
                <a:ext cx="7416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952953" y="3760418"/>
              <a:ext cx="6850800" cy="134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753" y="3633698"/>
                <a:ext cx="69444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910833" y="4110698"/>
              <a:ext cx="6990480" cy="121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9513" y="4037258"/>
                <a:ext cx="708660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716793" y="4427498"/>
              <a:ext cx="7520760" cy="223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1593" y="4318058"/>
                <a:ext cx="761976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675033" y="4733858"/>
              <a:ext cx="4593960" cy="69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9753" y="4638458"/>
                <a:ext cx="46760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885993" y="4977938"/>
              <a:ext cx="7218720" cy="169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1433" y="4844738"/>
                <a:ext cx="729828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700953" y="5336498"/>
              <a:ext cx="7715880" cy="105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633" y="5232458"/>
                <a:ext cx="779112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678273" y="5574098"/>
              <a:ext cx="7944480" cy="132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2713" y="5472578"/>
                <a:ext cx="80323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/>
              <p14:cNvContentPartPr/>
              <p14:nvPr/>
            </p14:nvContentPartPr>
            <p14:xfrm>
              <a:off x="579993" y="5831858"/>
              <a:ext cx="2747520" cy="121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0753" y="5733218"/>
                <a:ext cx="28368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852153" y="2049338"/>
              <a:ext cx="7588440" cy="189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20113" y="1954298"/>
                <a:ext cx="770112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/>
              <p14:cNvContentPartPr/>
              <p14:nvPr/>
            </p14:nvContentPartPr>
            <p14:xfrm>
              <a:off x="635433" y="2287298"/>
              <a:ext cx="7811640" cy="1292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7353" y="2154458"/>
                <a:ext cx="792504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/>
              <p14:cNvContentPartPr/>
              <p14:nvPr/>
            </p14:nvContentPartPr>
            <p14:xfrm>
              <a:off x="719673" y="2545778"/>
              <a:ext cx="7828920" cy="95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6633" y="2419778"/>
                <a:ext cx="793188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/>
              <p14:cNvContentPartPr/>
              <p14:nvPr/>
            </p14:nvContentPartPr>
            <p14:xfrm>
              <a:off x="666753" y="2807138"/>
              <a:ext cx="1457640" cy="640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4073" y="2734058"/>
                <a:ext cx="1537920" cy="2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479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84" y="1544782"/>
            <a:ext cx="8287921" cy="4447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964" y="540327"/>
            <a:ext cx="360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>
                    <a:lumMod val="50000"/>
                  </a:schemeClr>
                </a:solidFill>
              </a:rPr>
              <a:t>Planning to Write 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4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Rejection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006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1" y="1620981"/>
            <a:ext cx="8253528" cy="51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0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3" y="705914"/>
            <a:ext cx="5915891" cy="56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36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08363"/>
            <a:ext cx="6078909" cy="54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9" y="401783"/>
            <a:ext cx="6114154" cy="59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5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90124" y="884305"/>
            <a:ext cx="8827128" cy="600463"/>
          </a:xfrm>
        </p:spPr>
        <p:txBody>
          <a:bodyPr>
            <a:normAutofit fontScale="90000"/>
          </a:bodyPr>
          <a:lstStyle/>
          <a:p>
            <a:r>
              <a:rPr lang="en-US" sz="4000" b="1" i="1" dirty="0" err="1" smtClean="0">
                <a:latin typeface="Bradley Hand ITC" panose="03070402050302030203" pitchFamily="66" charset="0"/>
              </a:rPr>
              <a:t>Saya</a:t>
            </a:r>
            <a:r>
              <a:rPr lang="en-US" sz="4000" b="1" i="1" dirty="0" smtClean="0">
                <a:latin typeface="Bradley Hand ITC" panose="03070402050302030203" pitchFamily="66" charset="0"/>
              </a:rPr>
              <a:t>, </a:t>
            </a:r>
            <a:r>
              <a:rPr lang="en-US" sz="4000" b="1" i="1" dirty="0" err="1" smtClean="0">
                <a:latin typeface="Bradley Hand ITC" panose="03070402050302030203" pitchFamily="66" charset="0"/>
              </a:rPr>
              <a:t>Mereka</a:t>
            </a:r>
            <a:r>
              <a:rPr lang="en-US" sz="4000" b="1" i="1" dirty="0" smtClean="0">
                <a:latin typeface="Bradley Hand ITC" panose="03070402050302030203" pitchFamily="66" charset="0"/>
              </a:rPr>
              <a:t> </a:t>
            </a:r>
            <a:r>
              <a:rPr lang="en-US" sz="4000" b="1" i="1" dirty="0" err="1" smtClean="0">
                <a:latin typeface="Bradley Hand ITC" panose="03070402050302030203" pitchFamily="66" charset="0"/>
              </a:rPr>
              <a:t>dan</a:t>
            </a:r>
            <a:r>
              <a:rPr lang="en-US" sz="4000" b="1" i="1" dirty="0" smtClean="0">
                <a:latin typeface="Bradley Hand ITC" panose="03070402050302030203" pitchFamily="66" charset="0"/>
              </a:rPr>
              <a:t> </a:t>
            </a:r>
            <a:r>
              <a:rPr lang="en-US" sz="4000" b="1" i="1" dirty="0" err="1" smtClean="0">
                <a:latin typeface="Bradley Hand ITC" panose="03070402050302030203" pitchFamily="66" charset="0"/>
              </a:rPr>
              <a:t>Dunia</a:t>
            </a:r>
            <a:r>
              <a:rPr lang="en-US" sz="4000" b="1" i="1" dirty="0" smtClean="0">
                <a:latin typeface="Bradley Hand ITC" panose="03070402050302030203" pitchFamily="66" charset="0"/>
              </a:rPr>
              <a:t> </a:t>
            </a:r>
            <a:r>
              <a:rPr lang="en-US" sz="4000" b="1" i="1" dirty="0" err="1" smtClean="0">
                <a:latin typeface="Bradley Hand ITC" panose="03070402050302030203" pitchFamily="66" charset="0"/>
              </a:rPr>
              <a:t>Penyelidikan</a:t>
            </a:r>
            <a:endParaRPr lang="en-US" sz="4000" b="1" i="1" dirty="0">
              <a:latin typeface="Bradley Hand ITC" panose="03070402050302030203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89608">
            <a:off x="2576806" y="4111980"/>
            <a:ext cx="2672161" cy="1772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7491">
            <a:off x="1149095" y="1837802"/>
            <a:ext cx="2665808" cy="1777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5308">
            <a:off x="4072256" y="2318932"/>
            <a:ext cx="1683981" cy="212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12" y="3572252"/>
            <a:ext cx="1755279" cy="2652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113" y="3572252"/>
            <a:ext cx="3145214" cy="21072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526" y="195604"/>
            <a:ext cx="4448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Lucida Handwriting" panose="03010101010101010101" pitchFamily="66" charset="0"/>
              </a:rPr>
              <a:t>Ice Breaking    </a:t>
            </a:r>
            <a:endParaRPr lang="en-US" sz="4400" b="1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Plagiarism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Hebrew"/>
                <a:cs typeface="Arial Hebrew"/>
              </a:rPr>
              <a:t>Plagiarism </a:t>
            </a:r>
            <a:r>
              <a:rPr lang="en-US" sz="4000" dirty="0" smtClean="0">
                <a:latin typeface="Arial Hebrew"/>
                <a:cs typeface="Arial Hebrew"/>
              </a:rPr>
              <a:t>is </a:t>
            </a:r>
            <a:r>
              <a:rPr lang="en-US" sz="4000" dirty="0" smtClean="0">
                <a:latin typeface="Arial Hebrew"/>
                <a:cs typeface="Arial Hebrew"/>
                <a:hlinkClick r:id="rId2"/>
              </a:rPr>
              <a:t>defined </a:t>
            </a:r>
          </a:p>
          <a:p>
            <a:pPr marL="0" indent="0">
              <a:buNone/>
            </a:pPr>
            <a:r>
              <a:rPr lang="en-US" sz="4000" dirty="0" smtClean="0">
                <a:latin typeface="Arial Hebrew"/>
                <a:cs typeface="Arial Hebrew"/>
                <a:hlinkClick r:id="rId2"/>
              </a:rPr>
              <a:t>by </a:t>
            </a:r>
            <a:r>
              <a:rPr lang="en-US" sz="4000" dirty="0">
                <a:latin typeface="Arial Hebrew"/>
                <a:cs typeface="Arial Hebrew"/>
                <a:hlinkClick r:id="rId2"/>
              </a:rPr>
              <a:t>the University to be </a:t>
            </a:r>
            <a:r>
              <a:rPr lang="en-US" sz="4000" i="1" dirty="0">
                <a:latin typeface="Arial Hebrew"/>
                <a:cs typeface="Arial Hebrew"/>
                <a:hlinkClick r:id="rId2"/>
              </a:rPr>
              <a:t>incorporating within your work without appropriate acknowledgement material derived from the work (published or unpublished) of another</a:t>
            </a:r>
            <a:r>
              <a:rPr lang="en-US" sz="4000" dirty="0">
                <a:latin typeface="Arial Hebrew"/>
                <a:cs typeface="Arial Hebrew"/>
                <a:hlinkClick r:id="rId2"/>
              </a:rPr>
              <a:t>. </a:t>
            </a:r>
            <a:endParaRPr lang="en-US" sz="4000" dirty="0" smtClean="0">
              <a:latin typeface="Arial Hebrew"/>
              <a:cs typeface="Arial Hebrew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310378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3345" y="274638"/>
            <a:ext cx="8229600" cy="1143000"/>
          </a:xfrm>
        </p:spPr>
        <p:txBody>
          <a:bodyPr/>
          <a:lstStyle/>
          <a:p>
            <a:r>
              <a:rPr lang="en-US" dirty="0" smtClean="0"/>
              <a:t>Quality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Ten Tips – Failure of Research</a:t>
            </a:r>
          </a:p>
          <a:p>
            <a:pPr lvl="1"/>
            <a:r>
              <a:rPr lang="en-US" dirty="0" smtClean="0"/>
              <a:t>Incomplete submission </a:t>
            </a:r>
          </a:p>
          <a:p>
            <a:pPr lvl="1"/>
            <a:r>
              <a:rPr lang="en-US" dirty="0" smtClean="0"/>
              <a:t>Too much generalization – statement that require for too many citations. Example :</a:t>
            </a:r>
            <a:r>
              <a:rPr lang="en-US" i="1" dirty="0">
                <a:solidFill>
                  <a:srgbClr val="FF0000"/>
                </a:solidFill>
              </a:rPr>
              <a:t>“scholars of the online environment argue that democracy follows participation”, </a:t>
            </a:r>
            <a:r>
              <a:rPr lang="en-US" dirty="0" smtClean="0">
                <a:solidFill>
                  <a:srgbClr val="FF0000"/>
                </a:solidFill>
              </a:rPr>
              <a:t>(how many references ?)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 Abstract fail to show contribution - </a:t>
            </a:r>
            <a:r>
              <a:rPr lang="en-US" dirty="0">
                <a:solidFill>
                  <a:srgbClr val="0000FF"/>
                </a:solidFill>
              </a:rPr>
              <a:t>The key is to make it easy for examiners. In the second sentence of the abstract, ensure that an original contribution is nailed to the page.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47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3345" y="274638"/>
            <a:ext cx="8229600" cy="1143000"/>
          </a:xfrm>
        </p:spPr>
        <p:txBody>
          <a:bodyPr/>
          <a:lstStyle/>
          <a:p>
            <a:r>
              <a:rPr lang="en-US" dirty="0" smtClean="0"/>
              <a:t>Quality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Ten Tips – Failure of R&amp;D</a:t>
            </a:r>
          </a:p>
          <a:p>
            <a:pPr lvl="1"/>
            <a:r>
              <a:rPr lang="en-US" dirty="0" smtClean="0"/>
              <a:t>Unclear Problem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Mentally Not Prepared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Insufficient Literature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Duplication of research area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Missing Fundamental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Cosmetic Presentation e.g., English, Format,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19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73091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Tips or writing an academic journal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365" y="1417638"/>
            <a:ext cx="7085848" cy="52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28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7458"/>
            <a:ext cx="7344816" cy="79208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Common Template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5726" y="1819091"/>
            <a:ext cx="878497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Abstract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Problem Statement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Objectives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Methodology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Result Analysis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Zurich Ex BT" pitchFamily="34" charset="0"/>
              </a:rPr>
              <a:t>Discussion &amp; Conclusion</a:t>
            </a:r>
          </a:p>
        </p:txBody>
      </p:sp>
    </p:spTree>
    <p:extLst>
      <p:ext uri="{BB962C8B-B14F-4D97-AF65-F5344CB8AC3E}">
        <p14:creationId xmlns:p14="http://schemas.microsoft.com/office/powerpoint/2010/main" val="25341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" y="1435825"/>
            <a:ext cx="8047010" cy="47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7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06" y="1714500"/>
            <a:ext cx="5429794" cy="40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37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Sharing Experience</a:t>
            </a:r>
            <a:endParaRPr lang="en-GB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152" y="1417638"/>
            <a:ext cx="6690029" cy="4708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" name="Ink 42"/>
              <p14:cNvContentPartPr/>
              <p14:nvPr/>
            </p14:nvContentPartPr>
            <p14:xfrm>
              <a:off x="4725033" y="4068938"/>
              <a:ext cx="2227680" cy="498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7833" y="4056338"/>
                <a:ext cx="224568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63" name="Ink 1062"/>
              <p14:cNvContentPartPr/>
              <p14:nvPr/>
            </p14:nvContentPartPr>
            <p14:xfrm>
              <a:off x="3601473" y="5539178"/>
              <a:ext cx="2760840" cy="211320"/>
            </p14:xfrm>
          </p:contentPart>
        </mc:Choice>
        <mc:Fallback xmlns="">
          <p:pic>
            <p:nvPicPr>
              <p:cNvPr id="1063" name="Ink 10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9233" y="5531618"/>
                <a:ext cx="27820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74" name="Ink 1073"/>
              <p14:cNvContentPartPr/>
              <p14:nvPr/>
            </p14:nvContentPartPr>
            <p14:xfrm>
              <a:off x="7271313" y="1638578"/>
              <a:ext cx="1456920" cy="1000080"/>
            </p14:xfrm>
          </p:contentPart>
        </mc:Choice>
        <mc:Fallback xmlns="">
          <p:pic>
            <p:nvPicPr>
              <p:cNvPr id="1074" name="Ink 107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49713" y="1609778"/>
                <a:ext cx="1492200" cy="10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86" name="Ink 1085"/>
              <p14:cNvContentPartPr/>
              <p14:nvPr/>
            </p14:nvContentPartPr>
            <p14:xfrm>
              <a:off x="6309033" y="3170018"/>
              <a:ext cx="2508120" cy="3438720"/>
            </p14:xfrm>
          </p:contentPart>
        </mc:Choice>
        <mc:Fallback xmlns="">
          <p:pic>
            <p:nvPicPr>
              <p:cNvPr id="1086" name="Ink 108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2473" y="3157778"/>
                <a:ext cx="2535120" cy="34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91" name="Ink 1090"/>
              <p14:cNvContentPartPr/>
              <p14:nvPr/>
            </p14:nvContentPartPr>
            <p14:xfrm>
              <a:off x="3539193" y="1065458"/>
              <a:ext cx="4591440" cy="2003760"/>
            </p14:xfrm>
          </p:contentPart>
        </mc:Choice>
        <mc:Fallback xmlns="">
          <p:pic>
            <p:nvPicPr>
              <p:cNvPr id="1091" name="Ink 109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34153" y="1038458"/>
                <a:ext cx="4623480" cy="20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2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6771"/>
            <a:ext cx="8229600" cy="3832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3812433" y="1090298"/>
              <a:ext cx="4493160" cy="1271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9393" y="1059698"/>
                <a:ext cx="4528800" cy="13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/>
              <p14:cNvContentPartPr/>
              <p14:nvPr/>
            </p14:nvContentPartPr>
            <p14:xfrm>
              <a:off x="6473913" y="1904978"/>
              <a:ext cx="882720" cy="730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1953" y="1882658"/>
                <a:ext cx="927000" cy="1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838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21" y="775854"/>
            <a:ext cx="6844868" cy="55279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872633" y="3606338"/>
              <a:ext cx="3903840" cy="2373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6353" y="3586178"/>
                <a:ext cx="3949200" cy="24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/>
              <p14:cNvContentPartPr/>
              <p14:nvPr/>
            </p14:nvContentPartPr>
            <p14:xfrm>
              <a:off x="8345553" y="5085938"/>
              <a:ext cx="0" cy="475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Ink 38"/>
              <p14:cNvContentPartPr/>
              <p14:nvPr/>
            </p14:nvContentPartPr>
            <p14:xfrm>
              <a:off x="4851393" y="1768898"/>
              <a:ext cx="3173400" cy="6192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29073" y="1748738"/>
                <a:ext cx="3232440" cy="66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37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4"/>
          <p:cNvSpPr>
            <a:spLocks noGrp="1"/>
          </p:cNvSpPr>
          <p:nvPr>
            <p:ph type="title"/>
          </p:nvPr>
        </p:nvSpPr>
        <p:spPr>
          <a:xfrm>
            <a:off x="2377045" y="974754"/>
            <a:ext cx="6099191" cy="3305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566">
                <a:solidFill>
                  <a:srgbClr val="002060"/>
                </a:solidFill>
                <a:ea typeface="MS PGothic" panose="020B0600070205080204" pitchFamily="34" charset="-128"/>
              </a:rPr>
              <a:t>CRITERIA IN RANKINGS : MyRA</a:t>
            </a:r>
            <a:r>
              <a:rPr lang="en-US" altLang="en-US" sz="2566" baseline="30000">
                <a:solidFill>
                  <a:srgbClr val="002060"/>
                </a:solidFill>
                <a:ea typeface="MS PGothic" panose="020B0600070205080204" pitchFamily="34" charset="-128"/>
              </a:rPr>
              <a:t>R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5917" y="1430666"/>
          <a:ext cx="8897333" cy="4685750"/>
        </p:xfrm>
        <a:graphic>
          <a:graphicData uri="http://schemas.openxmlformats.org/drawingml/2006/table">
            <a:tbl>
              <a:tblPr/>
              <a:tblGrid>
                <a:gridCol w="993293"/>
                <a:gridCol w="496646"/>
                <a:gridCol w="495080"/>
                <a:gridCol w="993293"/>
                <a:gridCol w="424578"/>
                <a:gridCol w="993293"/>
                <a:gridCol w="496646"/>
                <a:gridCol w="921224"/>
                <a:gridCol w="567148"/>
                <a:gridCol w="2055520"/>
                <a:gridCol w="460612"/>
              </a:tblGrid>
              <a:tr h="175067"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MyRA</a:t>
                      </a:r>
                      <a:r>
                        <a:rPr kumimoji="1" lang="en-US" altLang="en-US" sz="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®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II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QS WUR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QS Asia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THE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ARWU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60820"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Quantity &amp; Quality of Researchers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Academic reputation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endParaRPr kumimoji="1" lang="en-US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Academic reputation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endParaRPr kumimoji="1" lang="en-US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30%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Industry Income – innovation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Quality of Education 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 Alumni of an institution winning Nobel Prizes and Fields Medals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645484"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Quantity &amp; Quality of Research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Student-to-faculty ratio 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Student-to-faculty ratio 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20%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International diversity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Quality of Faculty 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-Staff of an institution winning Nobel Prizes and Fields Medals; Highly cited researchers in 21 broad subject categories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40%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51293"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Quantity of Postgraduate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Citations per faculty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Citations per paper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15%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Teaching – the learning environment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30%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93" marR="92093" marT="34993" marB="34993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645484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Quality of Postgraduate</a:t>
                      </a:r>
                    </a:p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Employer reputation 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Employer reputation 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Research – volume, income and reputation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30%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Research Output 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 Papers published in Nature and Science*; Papers indexed in Science Citation Index-expanded and Social Science Citation Index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40%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51293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Innovation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International faculty ratio</a:t>
                      </a: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International faculty ratio</a:t>
                      </a: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Citations – research influence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32.5%</a:t>
                      </a:r>
                    </a:p>
                  </a:txBody>
                  <a:tcPr marL="52390" marR="52390" marT="19907" marB="19907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93" marR="92093" marT="34993" marB="34993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05778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Professional Services &amp; Gifts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7%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International student ratio</a:t>
                      </a: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International student ratio</a:t>
                      </a:r>
                      <a:endParaRPr kumimoji="1" lang="en-US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Per Capita Performance 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  Per capita academic performance of an institution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10%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60817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Networking and Linkages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8%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12%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Inbound exchange students ratio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460817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Support Facilities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outbound exchange students</a:t>
                      </a:r>
                      <a:r>
                        <a:rPr kumimoji="1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ratio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2.5%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320064"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Papers per faculty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15%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A3D6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E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A786"/>
                    </a:solidFill>
                  </a:tcPr>
                </a:tc>
              </a:tr>
              <a:tr h="2052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Total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0292" marR="20292" marT="24668" marB="24668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121126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1211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1211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100%</a:t>
                      </a:r>
                    </a:p>
                  </a:txBody>
                  <a:tcPr marL="20292" marR="20292" marT="24670" marB="24670" anchor="ctr" horzOverflow="overflow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6542918" y="998255"/>
            <a:ext cx="159804" cy="217773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56" tIns="33978" rIns="67956" bIns="33978" anchor="ctr"/>
          <a:lstStyle/>
          <a:p>
            <a:pPr algn="ctr" defTabSz="899029">
              <a:defRPr/>
            </a:pPr>
            <a:endParaRPr lang="en-US" sz="1777">
              <a:solidFill>
                <a:schemeClr val="lt1"/>
              </a:solidFill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917362" y="4778720"/>
            <a:ext cx="1438238" cy="1187564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7980" tIns="33990" rIns="67980" bIns="33990" anchor="ctr"/>
          <a:lstStyle/>
          <a:p>
            <a:pPr algn="ctr">
              <a:defRPr/>
            </a:pPr>
            <a:r>
              <a:rPr lang="en-US" sz="1382" dirty="0" err="1">
                <a:solidFill>
                  <a:schemeClr val="lt1"/>
                </a:solidFill>
              </a:rPr>
              <a:t>MyRA</a:t>
            </a:r>
            <a:r>
              <a:rPr lang="en-US" sz="1382" dirty="0">
                <a:solidFill>
                  <a:schemeClr val="lt1"/>
                </a:solidFill>
              </a:rPr>
              <a:t> aligns to the ranking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4509" y="1105978"/>
              <a:ext cx="1146240" cy="2664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3371" y="1008418"/>
                <a:ext cx="1227960" cy="28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6281309" y="1081498"/>
              <a:ext cx="2325600" cy="3065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7669" y="997258"/>
                <a:ext cx="2425680" cy="32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838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548" y="133509"/>
            <a:ext cx="5610869" cy="713267"/>
          </a:xfrm>
        </p:spPr>
        <p:txBody>
          <a:bodyPr/>
          <a:lstStyle/>
          <a:p>
            <a:pPr algn="l"/>
            <a:r>
              <a:rPr lang="en-US" sz="3600" dirty="0" smtClean="0"/>
              <a:t>Writing Coaching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76152" y="995989"/>
          <a:ext cx="7418614" cy="552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288"/>
                <a:gridCol w="840837"/>
                <a:gridCol w="1850124"/>
                <a:gridCol w="1447569"/>
                <a:gridCol w="1678796"/>
              </a:tblGrid>
              <a:tr h="14672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Why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What</a:t>
                      </a:r>
                      <a:r>
                        <a:rPr lang="en-US" sz="2400" baseline="0" dirty="0" smtClean="0"/>
                        <a:t> we can see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Action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Challenge</a:t>
                      </a:r>
                      <a:endParaRPr lang="en-US" sz="2400" dirty="0"/>
                    </a:p>
                  </a:txBody>
                  <a:tcPr/>
                </a:tc>
              </a:tr>
              <a:tr h="14216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Proceeding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7767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Journal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10871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Chapter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7767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…….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0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5548" y="133509"/>
            <a:ext cx="5610869" cy="713267"/>
          </a:xfrm>
        </p:spPr>
        <p:txBody>
          <a:bodyPr/>
          <a:lstStyle/>
          <a:p>
            <a:pPr algn="l"/>
            <a:r>
              <a:rPr lang="en-US" sz="3600" dirty="0" smtClean="0"/>
              <a:t>Writing Coaching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76152" y="995989"/>
          <a:ext cx="7418614" cy="552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288"/>
                <a:gridCol w="840837"/>
                <a:gridCol w="1850124"/>
                <a:gridCol w="1447569"/>
                <a:gridCol w="1678796"/>
              </a:tblGrid>
              <a:tr h="14672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Why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What</a:t>
                      </a:r>
                      <a:r>
                        <a:rPr lang="en-US" sz="2400" baseline="0" dirty="0" smtClean="0"/>
                        <a:t> we can see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Action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Challenge</a:t>
                      </a:r>
                      <a:endParaRPr lang="en-US" sz="2400" dirty="0"/>
                    </a:p>
                  </a:txBody>
                  <a:tcPr/>
                </a:tc>
              </a:tr>
              <a:tr h="14216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speaker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7767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network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10871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Scholar..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7767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…….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3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2" y="1600200"/>
            <a:ext cx="5854115" cy="4525963"/>
          </a:xfrm>
        </p:spPr>
      </p:pic>
    </p:spTree>
    <p:extLst>
      <p:ext uri="{BB962C8B-B14F-4D97-AF65-F5344CB8AC3E}">
        <p14:creationId xmlns:p14="http://schemas.microsoft.com/office/powerpoint/2010/main" val="243462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303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	</a:t>
            </a:r>
            <a:r>
              <a:rPr lang="en-US" sz="3600" b="1" dirty="0" smtClean="0">
                <a:solidFill>
                  <a:srgbClr val="0070C0"/>
                </a:solidFill>
              </a:rPr>
              <a:t>PENYELIDIKAN </a:t>
            </a:r>
            <a:r>
              <a:rPr lang="en-US" sz="3600" b="1" dirty="0">
                <a:solidFill>
                  <a:srgbClr val="0070C0"/>
                </a:solidFill>
              </a:rPr>
              <a:t>DAN INOVASI DALAM PENGAJARAN DAN </a:t>
            </a:r>
            <a:r>
              <a:rPr lang="en-US" sz="3600" b="1" dirty="0" smtClean="0">
                <a:solidFill>
                  <a:srgbClr val="0070C0"/>
                </a:solidFill>
              </a:rPr>
              <a:t>PEMBELAJARAN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880"/>
            <a:ext cx="8229600" cy="4525963"/>
          </a:xfrm>
        </p:spPr>
        <p:txBody>
          <a:bodyPr/>
          <a:lstStyle/>
          <a:p>
            <a:r>
              <a:rPr lang="en-US" dirty="0" err="1"/>
              <a:t>Penyelidikan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konteks</a:t>
            </a:r>
            <a:r>
              <a:rPr lang="en-US" dirty="0" smtClean="0"/>
              <a:t> GURU)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/>
              <a:t>penyokong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kualiti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pendidikan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pembangunan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potensi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intelek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rohani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emosi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jasman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 </a:t>
            </a:r>
            <a:r>
              <a:rPr lang="en-US" dirty="0" err="1" smtClean="0"/>
              <a:t>pelajar</a:t>
            </a:r>
            <a:r>
              <a:rPr lang="en-US" dirty="0" smtClean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yang </a:t>
            </a:r>
            <a:r>
              <a:rPr lang="en-US" dirty="0" err="1"/>
              <a:t>dihadapi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 smtClean="0"/>
              <a:t>kotak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9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PENYELIDIKAN DAN INOVASI DALAM PENGAJARAN DAN PEMBELAJARAN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di Malaysia,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kecemerlangan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selaras</a:t>
            </a:r>
            <a:r>
              <a:rPr lang="en-US" dirty="0"/>
              <a:t> </a:t>
            </a:r>
            <a:r>
              <a:rPr lang="en-US" dirty="0" err="1"/>
              <a:t>Falsafah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Negara, </a:t>
            </a:r>
            <a:r>
              <a:rPr lang="en-US" dirty="0" err="1"/>
              <a:t>Rukun</a:t>
            </a:r>
            <a:r>
              <a:rPr lang="en-US" dirty="0"/>
              <a:t> Negara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2020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efektif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sekiranya</a:t>
            </a:r>
            <a:r>
              <a:rPr lang="en-US" dirty="0"/>
              <a:t> guru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pengurus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mengamalkan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‘</a:t>
            </a:r>
            <a:r>
              <a:rPr lang="en-US" b="1" i="1" dirty="0">
                <a:solidFill>
                  <a:srgbClr val="FF0000"/>
                </a:solidFill>
              </a:rPr>
              <a:t>research thinking and orientation’ </a:t>
            </a:r>
            <a:r>
              <a:rPr lang="en-US" b="1" dirty="0" err="1">
                <a:solidFill>
                  <a:srgbClr val="FF0000"/>
                </a:solidFill>
              </a:rPr>
              <a:t>dan</a:t>
            </a:r>
            <a:r>
              <a:rPr lang="en-US" b="1" dirty="0">
                <a:solidFill>
                  <a:srgbClr val="FF0000"/>
                </a:solidFill>
              </a:rPr>
              <a:t> ‘</a:t>
            </a:r>
            <a:r>
              <a:rPr lang="en-US" b="1" i="1" dirty="0">
                <a:solidFill>
                  <a:srgbClr val="FF0000"/>
                </a:solidFill>
              </a:rPr>
              <a:t>research-based decision </a:t>
            </a:r>
            <a:r>
              <a:rPr lang="en-US" i="1" dirty="0"/>
              <a:t>making</a:t>
            </a:r>
            <a:r>
              <a:rPr lang="en-US" dirty="0"/>
              <a:t>’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harian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(</a:t>
            </a:r>
            <a:r>
              <a:rPr lang="en-US" dirty="0" err="1"/>
              <a:t>Mahpor</a:t>
            </a:r>
            <a:r>
              <a:rPr lang="en-US" dirty="0"/>
              <a:t>, 1997) </a:t>
            </a:r>
          </a:p>
        </p:txBody>
      </p:sp>
    </p:spTree>
    <p:extLst>
      <p:ext uri="{BB962C8B-B14F-4D97-AF65-F5344CB8AC3E}">
        <p14:creationId xmlns:p14="http://schemas.microsoft.com/office/powerpoint/2010/main" val="3822186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104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ms-MY" sz="40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  <a:t>PEMBUDAYAAN </a:t>
            </a:r>
            <a:r>
              <a:rPr lang="ms-MY" sz="4000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  <a:t/>
            </a:r>
            <a:br>
              <a:rPr lang="ms-MY" sz="4000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</a:br>
            <a:r>
              <a:rPr lang="ms-MY" sz="4000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  <a:t>Penyelidikan &amp;Inovasi</a:t>
            </a:r>
            <a:r>
              <a:rPr lang="ms-MY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  <a:t/>
            </a:r>
            <a:br>
              <a:rPr lang="ms-MY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ndara" pitchFamily="34" charset="0"/>
                <a:ea typeface="ＭＳ Ｐゴシック" pitchFamily="34" charset="-128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Ciri-ciri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dinyatakan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Al-Quran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menjana</a:t>
            </a:r>
            <a:r>
              <a:rPr lang="en-US" dirty="0"/>
              <a:t> modal </a:t>
            </a:r>
            <a:r>
              <a:rPr lang="en-US" dirty="0" err="1"/>
              <a:t>insan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berkualiti</a:t>
            </a:r>
            <a:r>
              <a:rPr lang="en-US" dirty="0" smtClean="0"/>
              <a:t>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menguasai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ilmu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berfikiran</a:t>
            </a:r>
            <a:r>
              <a:rPr lang="en-US" dirty="0" smtClean="0"/>
              <a:t> </a:t>
            </a:r>
            <a:r>
              <a:rPr lang="en-US" dirty="0" err="1"/>
              <a:t>luhur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/>
              <a:t>akhlak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err="1" smtClean="0"/>
              <a:t>bertoleransi</a:t>
            </a:r>
            <a:r>
              <a:rPr lang="en-US" dirty="0" smtClean="0"/>
              <a:t>,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mempunyai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saing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(Mustafa Kamal et. al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3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6" y="1338681"/>
            <a:ext cx="3848252" cy="51310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/>
              <p14:cNvContentPartPr/>
              <p14:nvPr/>
            </p14:nvContentPartPr>
            <p14:xfrm>
              <a:off x="412589" y="1156378"/>
              <a:ext cx="3319560" cy="2798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189" y="1144138"/>
                <a:ext cx="3346200" cy="28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Ink 39"/>
              <p14:cNvContentPartPr/>
              <p14:nvPr/>
            </p14:nvContentPartPr>
            <p14:xfrm>
              <a:off x="349229" y="4011538"/>
              <a:ext cx="2318040" cy="180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49" y="4001458"/>
                <a:ext cx="23454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/>
              <p14:cNvContentPartPr/>
              <p14:nvPr/>
            </p14:nvContentPartPr>
            <p14:xfrm>
              <a:off x="2732429" y="3613738"/>
              <a:ext cx="1234800" cy="5680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27029" y="3604378"/>
                <a:ext cx="1247400" cy="58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/>
              <p14:cNvContentPartPr/>
              <p14:nvPr/>
            </p14:nvContentPartPr>
            <p14:xfrm>
              <a:off x="3852389" y="2366698"/>
              <a:ext cx="3999600" cy="24750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3669" y="2351578"/>
                <a:ext cx="4032720" cy="250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4282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1174</TotalTime>
  <Words>857</Words>
  <Application>Microsoft Office PowerPoint</Application>
  <PresentationFormat>On-screen Show (4:3)</PresentationFormat>
  <Paragraphs>246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 Unicode MS</vt:lpstr>
      <vt:lpstr>MS PGothic</vt:lpstr>
      <vt:lpstr>MS PGothic</vt:lpstr>
      <vt:lpstr>Arial</vt:lpstr>
      <vt:lpstr>Arial Hebrew</vt:lpstr>
      <vt:lpstr>Bradley Hand ITC</vt:lpstr>
      <vt:lpstr>Calibri</vt:lpstr>
      <vt:lpstr>Candara</vt:lpstr>
      <vt:lpstr>Lucida Handwriting</vt:lpstr>
      <vt:lpstr>Zurich Ex BT</vt:lpstr>
      <vt:lpstr>Office Theme</vt:lpstr>
      <vt:lpstr>PowerPoint Presentation</vt:lpstr>
      <vt:lpstr>Writing Academic Research </vt:lpstr>
      <vt:lpstr>Contents</vt:lpstr>
      <vt:lpstr>Saya, Mereka dan Dunia Penyelidikan</vt:lpstr>
      <vt:lpstr>CRITERIA IN RANKINGS : MyRAR</vt:lpstr>
      <vt:lpstr> PENYELIDIKAN DAN INOVASI DALAM PENGAJARAN DAN PEMBELAJARAN</vt:lpstr>
      <vt:lpstr>PENYELIDIKAN DAN INOVASI DALAM PENGAJARAN DAN PEMBELAJARAN</vt:lpstr>
      <vt:lpstr>PEMBUDAYAAN  Penyelidikan &amp;Inovasi </vt:lpstr>
      <vt:lpstr>PowerPoint Presentation</vt:lpstr>
      <vt:lpstr>PowerPoint Presentation</vt:lpstr>
      <vt:lpstr>PowerPoint Presentation</vt:lpstr>
      <vt:lpstr>Career and Publication</vt:lpstr>
      <vt:lpstr>PowerPoint Presentation</vt:lpstr>
      <vt:lpstr>Winning Citation</vt:lpstr>
      <vt:lpstr>Citation and Me  (MIT Libraries)  </vt:lpstr>
      <vt:lpstr>PowerPoint Presentation</vt:lpstr>
      <vt:lpstr>PowerPoint Presentation</vt:lpstr>
      <vt:lpstr>PowerPoint Presentation</vt:lpstr>
      <vt:lpstr>Research Visibility </vt:lpstr>
      <vt:lpstr>Research Visibility</vt:lpstr>
      <vt:lpstr>PowerPoint Presentation</vt:lpstr>
      <vt:lpstr>What, Where &amp; When to start..</vt:lpstr>
      <vt:lpstr>PowerPoint Presentation</vt:lpstr>
      <vt:lpstr>PowerPoint Presentation</vt:lpstr>
      <vt:lpstr>PowerPoint Presentation</vt:lpstr>
      <vt:lpstr>Good Proposal, Good Research, Good Thesis, Good Impact &amp; Reputation </vt:lpstr>
      <vt:lpstr>Where to publish..?</vt:lpstr>
      <vt:lpstr>PowerPoint Presentation</vt:lpstr>
      <vt:lpstr>Scopus - evaluated by SciMago Journal Rank (SJR)*</vt:lpstr>
      <vt:lpstr>Scopus - evaluated by SciMago Journal Rank (SJR)*</vt:lpstr>
      <vt:lpstr>Analyze trend</vt:lpstr>
      <vt:lpstr>Predatory Publisher</vt:lpstr>
      <vt:lpstr>Predatory Publisher</vt:lpstr>
      <vt:lpstr>PowerPoint Presentation</vt:lpstr>
      <vt:lpstr>Rejection</vt:lpstr>
      <vt:lpstr>PowerPoint Presentation</vt:lpstr>
      <vt:lpstr>PowerPoint Presentation</vt:lpstr>
      <vt:lpstr>PowerPoint Presentation</vt:lpstr>
      <vt:lpstr>PowerPoint Presentation</vt:lpstr>
      <vt:lpstr>Plagiarism </vt:lpstr>
      <vt:lpstr>Quality Research</vt:lpstr>
      <vt:lpstr>Quality Research</vt:lpstr>
      <vt:lpstr>Tips or writing an academic journal</vt:lpstr>
      <vt:lpstr>Common Template</vt:lpstr>
      <vt:lpstr>PowerPoint Presentation</vt:lpstr>
      <vt:lpstr>PowerPoint Presentation</vt:lpstr>
      <vt:lpstr>Sharing Experience</vt:lpstr>
      <vt:lpstr>PowerPoint Presentation</vt:lpstr>
      <vt:lpstr>PowerPoint Presentation</vt:lpstr>
      <vt:lpstr>Writing Coaching</vt:lpstr>
      <vt:lpstr>Writing Coaching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Rabiah</dc:creator>
  <cp:lastModifiedBy>rabiah ahmad</cp:lastModifiedBy>
  <cp:revision>82</cp:revision>
  <dcterms:created xsi:type="dcterms:W3CDTF">2015-04-26T13:07:01Z</dcterms:created>
  <dcterms:modified xsi:type="dcterms:W3CDTF">2017-05-08T00:28:27Z</dcterms:modified>
</cp:coreProperties>
</file>