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039"/>
    <a:srgbClr val="FF4747"/>
    <a:srgbClr val="FF3F3F"/>
    <a:srgbClr val="FFFF66"/>
    <a:srgbClr val="FF9999"/>
    <a:srgbClr val="FF99CC"/>
    <a:srgbClr val="FF1919"/>
    <a:srgbClr val="65D7FF"/>
    <a:srgbClr val="FBFBFB"/>
    <a:srgbClr val="FFB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7456" autoAdjust="0"/>
    <p:restoredTop sz="94660"/>
  </p:normalViewPr>
  <p:slideViewPr>
    <p:cSldViewPr snapToGrid="0">
      <p:cViewPr>
        <p:scale>
          <a:sx n="60" d="100"/>
          <a:sy n="6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174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35595</TotalTime>
  <Words>1711</Words>
  <Application>Microsoft Office PowerPoint</Application>
  <PresentationFormat>Custom</PresentationFormat>
  <Paragraphs>357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1_Custom Design</vt:lpstr>
      <vt:lpstr>Custom Design</vt:lpstr>
      <vt:lpstr>Qalb-guided Leadership                           Centring on Justice </vt:lpstr>
      <vt:lpstr>Qalb-guided Leadership                           Centring on Justice </vt:lpstr>
      <vt:lpstr>Qalb-guided Leadership                           Centring on Justice </vt:lpstr>
      <vt:lpstr>PowerPoint Presentation</vt:lpstr>
      <vt:lpstr>DEVELOPING AND SUSTAINING LEADERSHIP EXCELLENCE</vt:lpstr>
      <vt:lpstr>In Search of Leadership </vt:lpstr>
      <vt:lpstr>THE SEARCH…during the Industrial Revolution  </vt:lpstr>
      <vt:lpstr>THE SEARCH…during the Industrial Revolution  </vt:lpstr>
      <vt:lpstr>THE SEARCH…during Industrial Revolution  </vt:lpstr>
      <vt:lpstr>THE SEARCH thus far…  </vt:lpstr>
      <vt:lpstr>PowerPoint Presentation</vt:lpstr>
      <vt:lpstr>PowerPoint Presentation</vt:lpstr>
      <vt:lpstr>The Continuum</vt:lpstr>
      <vt:lpstr>PowerPoint Presentation</vt:lpstr>
      <vt:lpstr>PowerPoint Presentation</vt:lpstr>
      <vt:lpstr>The Continuum</vt:lpstr>
      <vt:lpstr>PowerPoint Presentation</vt:lpstr>
      <vt:lpstr>PowerPoint Presentation</vt:lpstr>
      <vt:lpstr>PowerPoint Presentation</vt:lpstr>
      <vt:lpstr>PowerPoint Presentation</vt:lpstr>
      <vt:lpstr>Al-Ghazali’s Balance of Principal Virtues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Albert Einstein (1879-1955)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dzulrazak</dc:creator>
  <cp:lastModifiedBy>USER</cp:lastModifiedBy>
  <cp:revision>854</cp:revision>
  <dcterms:created xsi:type="dcterms:W3CDTF">2016-03-15T10:53:13Z</dcterms:created>
  <dcterms:modified xsi:type="dcterms:W3CDTF">2017-03-28T03:30:17Z</dcterms:modified>
</cp:coreProperties>
</file>