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1"/>
  </p:sldMasterIdLst>
  <p:notesMasterIdLst>
    <p:notesMasterId r:id="rId75"/>
  </p:notesMasterIdLst>
  <p:handoutMasterIdLst>
    <p:handoutMasterId r:id="rId76"/>
  </p:handoutMasterIdLst>
  <p:sldIdLst>
    <p:sldId id="503" r:id="rId2"/>
    <p:sldId id="515" r:id="rId3"/>
    <p:sldId id="516" r:id="rId4"/>
    <p:sldId id="517" r:id="rId5"/>
    <p:sldId id="518" r:id="rId6"/>
    <p:sldId id="519" r:id="rId7"/>
    <p:sldId id="520" r:id="rId8"/>
    <p:sldId id="484" r:id="rId9"/>
    <p:sldId id="480" r:id="rId10"/>
    <p:sldId id="327" r:id="rId11"/>
    <p:sldId id="499" r:id="rId12"/>
    <p:sldId id="483" r:id="rId13"/>
    <p:sldId id="402" r:id="rId14"/>
    <p:sldId id="474" r:id="rId15"/>
    <p:sldId id="475" r:id="rId16"/>
    <p:sldId id="462" r:id="rId17"/>
    <p:sldId id="426" r:id="rId18"/>
    <p:sldId id="504" r:id="rId19"/>
    <p:sldId id="505" r:id="rId20"/>
    <p:sldId id="506" r:id="rId21"/>
    <p:sldId id="507" r:id="rId22"/>
    <p:sldId id="508" r:id="rId23"/>
    <p:sldId id="509" r:id="rId24"/>
    <p:sldId id="510" r:id="rId25"/>
    <p:sldId id="511" r:id="rId26"/>
    <p:sldId id="512" r:id="rId27"/>
    <p:sldId id="513" r:id="rId28"/>
    <p:sldId id="514" r:id="rId29"/>
    <p:sldId id="406" r:id="rId30"/>
    <p:sldId id="407" r:id="rId31"/>
    <p:sldId id="408" r:id="rId32"/>
    <p:sldId id="409" r:id="rId33"/>
    <p:sldId id="410" r:id="rId34"/>
    <p:sldId id="411" r:id="rId35"/>
    <p:sldId id="412" r:id="rId36"/>
    <p:sldId id="413" r:id="rId37"/>
    <p:sldId id="414" r:id="rId38"/>
    <p:sldId id="440" r:id="rId39"/>
    <p:sldId id="485" r:id="rId40"/>
    <p:sldId id="496" r:id="rId41"/>
    <p:sldId id="428" r:id="rId42"/>
    <p:sldId id="437" r:id="rId43"/>
    <p:sldId id="478" r:id="rId44"/>
    <p:sldId id="429" r:id="rId45"/>
    <p:sldId id="430" r:id="rId46"/>
    <p:sldId id="431" r:id="rId47"/>
    <p:sldId id="434" r:id="rId48"/>
    <p:sldId id="444" r:id="rId49"/>
    <p:sldId id="445" r:id="rId50"/>
    <p:sldId id="446" r:id="rId51"/>
    <p:sldId id="447" r:id="rId52"/>
    <p:sldId id="448" r:id="rId53"/>
    <p:sldId id="450" r:id="rId54"/>
    <p:sldId id="451" r:id="rId55"/>
    <p:sldId id="452" r:id="rId56"/>
    <p:sldId id="453" r:id="rId57"/>
    <p:sldId id="454" r:id="rId58"/>
    <p:sldId id="438" r:id="rId59"/>
    <p:sldId id="460" r:id="rId60"/>
    <p:sldId id="492" r:id="rId61"/>
    <p:sldId id="493" r:id="rId62"/>
    <p:sldId id="486" r:id="rId63"/>
    <p:sldId id="487" r:id="rId64"/>
    <p:sldId id="488" r:id="rId65"/>
    <p:sldId id="489" r:id="rId66"/>
    <p:sldId id="497" r:id="rId67"/>
    <p:sldId id="477" r:id="rId68"/>
    <p:sldId id="501" r:id="rId69"/>
    <p:sldId id="502" r:id="rId70"/>
    <p:sldId id="494" r:id="rId71"/>
    <p:sldId id="332" r:id="rId72"/>
    <p:sldId id="495" r:id="rId73"/>
    <p:sldId id="400" r:id="rId74"/>
  </p:sldIdLst>
  <p:sldSz cx="9144000" cy="6858000" type="screen4x3"/>
  <p:notesSz cx="7099300" cy="9385300"/>
  <p:defaultTextStyle>
    <a:defPPr>
      <a:defRPr lang="en-AU"/>
    </a:defPPr>
    <a:lvl1pPr algn="l" rtl="0" fontAlgn="base">
      <a:spcBef>
        <a:spcPct val="0"/>
      </a:spcBef>
      <a:spcAft>
        <a:spcPct val="0"/>
      </a:spcAft>
      <a:defRPr kern="1200">
        <a:solidFill>
          <a:schemeClr val="tx1"/>
        </a:solidFill>
        <a:latin typeface="Verdana" pitchFamily="34" charset="0"/>
        <a:ea typeface="+mn-ea"/>
        <a:cs typeface="Arial" pitchFamily="34" charset="0"/>
      </a:defRPr>
    </a:lvl1pPr>
    <a:lvl2pPr marL="457200" algn="l" rtl="0" fontAlgn="base">
      <a:spcBef>
        <a:spcPct val="0"/>
      </a:spcBef>
      <a:spcAft>
        <a:spcPct val="0"/>
      </a:spcAft>
      <a:defRPr kern="1200">
        <a:solidFill>
          <a:schemeClr val="tx1"/>
        </a:solidFill>
        <a:latin typeface="Verdana" pitchFamily="34" charset="0"/>
        <a:ea typeface="+mn-ea"/>
        <a:cs typeface="Arial" pitchFamily="34" charset="0"/>
      </a:defRPr>
    </a:lvl2pPr>
    <a:lvl3pPr marL="914400" algn="l" rtl="0" fontAlgn="base">
      <a:spcBef>
        <a:spcPct val="0"/>
      </a:spcBef>
      <a:spcAft>
        <a:spcPct val="0"/>
      </a:spcAft>
      <a:defRPr kern="1200">
        <a:solidFill>
          <a:schemeClr val="tx1"/>
        </a:solidFill>
        <a:latin typeface="Verdana" pitchFamily="34" charset="0"/>
        <a:ea typeface="+mn-ea"/>
        <a:cs typeface="Arial" pitchFamily="34" charset="0"/>
      </a:defRPr>
    </a:lvl3pPr>
    <a:lvl4pPr marL="1371600" algn="l" rtl="0" fontAlgn="base">
      <a:spcBef>
        <a:spcPct val="0"/>
      </a:spcBef>
      <a:spcAft>
        <a:spcPct val="0"/>
      </a:spcAft>
      <a:defRPr kern="1200">
        <a:solidFill>
          <a:schemeClr val="tx1"/>
        </a:solidFill>
        <a:latin typeface="Verdana" pitchFamily="34" charset="0"/>
        <a:ea typeface="+mn-ea"/>
        <a:cs typeface="Arial" pitchFamily="34" charset="0"/>
      </a:defRPr>
    </a:lvl4pPr>
    <a:lvl5pPr marL="1828800" algn="l" rtl="0" fontAlgn="base">
      <a:spcBef>
        <a:spcPct val="0"/>
      </a:spcBef>
      <a:spcAft>
        <a:spcPct val="0"/>
      </a:spcAft>
      <a:defRPr kern="1200">
        <a:solidFill>
          <a:schemeClr val="tx1"/>
        </a:solidFill>
        <a:latin typeface="Verdana" pitchFamily="34" charset="0"/>
        <a:ea typeface="+mn-ea"/>
        <a:cs typeface="Arial" pitchFamily="34" charset="0"/>
      </a:defRPr>
    </a:lvl5pPr>
    <a:lvl6pPr marL="2286000" algn="l" defTabSz="914400" rtl="0" eaLnBrk="1" latinLnBrk="0" hangingPunct="1">
      <a:defRPr kern="1200">
        <a:solidFill>
          <a:schemeClr val="tx1"/>
        </a:solidFill>
        <a:latin typeface="Verdana" pitchFamily="34" charset="0"/>
        <a:ea typeface="+mn-ea"/>
        <a:cs typeface="Arial" pitchFamily="34" charset="0"/>
      </a:defRPr>
    </a:lvl6pPr>
    <a:lvl7pPr marL="2743200" algn="l" defTabSz="914400" rtl="0" eaLnBrk="1" latinLnBrk="0" hangingPunct="1">
      <a:defRPr kern="1200">
        <a:solidFill>
          <a:schemeClr val="tx1"/>
        </a:solidFill>
        <a:latin typeface="Verdana" pitchFamily="34" charset="0"/>
        <a:ea typeface="+mn-ea"/>
        <a:cs typeface="Arial" pitchFamily="34" charset="0"/>
      </a:defRPr>
    </a:lvl7pPr>
    <a:lvl8pPr marL="3200400" algn="l" defTabSz="914400" rtl="0" eaLnBrk="1" latinLnBrk="0" hangingPunct="1">
      <a:defRPr kern="1200">
        <a:solidFill>
          <a:schemeClr val="tx1"/>
        </a:solidFill>
        <a:latin typeface="Verdana" pitchFamily="34" charset="0"/>
        <a:ea typeface="+mn-ea"/>
        <a:cs typeface="Arial" pitchFamily="34" charset="0"/>
      </a:defRPr>
    </a:lvl8pPr>
    <a:lvl9pPr marL="3657600" algn="l" defTabSz="914400" rtl="0" eaLnBrk="1" latinLnBrk="0" hangingPunct="1">
      <a:defRPr kern="1200">
        <a:solidFill>
          <a:schemeClr val="tx1"/>
        </a:solidFill>
        <a:latin typeface="Verdana"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6">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1525" autoAdjust="0"/>
  </p:normalViewPr>
  <p:slideViewPr>
    <p:cSldViewPr>
      <p:cViewPr varScale="1">
        <p:scale>
          <a:sx n="66" d="100"/>
          <a:sy n="66" d="100"/>
        </p:scale>
        <p:origin x="645" y="5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57" d="100"/>
          <a:sy n="57" d="100"/>
        </p:scale>
        <p:origin x="-2502" y="-96"/>
      </p:cViewPr>
      <p:guideLst>
        <p:guide orient="horz" pos="2956"/>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_rels/data11.xml.rels><?xml version="1.0" encoding="UTF-8" standalone="yes"?>
<Relationships xmlns="http://schemas.openxmlformats.org/package/2006/relationships"><Relationship Id="rId1" Type="http://schemas.openxmlformats.org/officeDocument/2006/relationships/image" Target="../media/image69.png"/></Relationships>
</file>

<file path=ppt/diagrams/_rels/drawing11.xml.rels><?xml version="1.0" encoding="UTF-8" standalone="yes"?>
<Relationships xmlns="http://schemas.openxmlformats.org/package/2006/relationships"><Relationship Id="rId1" Type="http://schemas.openxmlformats.org/officeDocument/2006/relationships/image" Target="../media/image6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7FE8A9-92CA-4969-9DAF-B2D2FB4EBF27}" type="doc">
      <dgm:prSet loTypeId="urn:microsoft.com/office/officeart/2005/8/layout/vList2" loCatId="list" qsTypeId="urn:microsoft.com/office/officeart/2005/8/quickstyle/3d4" qsCatId="3D" csTypeId="urn:microsoft.com/office/officeart/2005/8/colors/colorful2" csCatId="colorful" phldr="1"/>
      <dgm:spPr/>
      <dgm:t>
        <a:bodyPr/>
        <a:lstStyle/>
        <a:p>
          <a:endParaRPr lang="en-GB"/>
        </a:p>
      </dgm:t>
    </dgm:pt>
    <dgm:pt modelId="{8BA17173-0154-42C2-9D9A-752DE561C27C}">
      <dgm:prSet custT="1"/>
      <dgm:spPr/>
      <dgm:t>
        <a:bodyPr/>
        <a:lstStyle/>
        <a:p>
          <a:pPr rtl="0"/>
          <a:r>
            <a:rPr lang="en-GB" sz="1400" b="1" dirty="0">
              <a:solidFill>
                <a:schemeClr val="tx1"/>
              </a:solidFill>
              <a:effectLst>
                <a:outerShdw blurRad="38100" dist="38100" dir="2700000" algn="tl">
                  <a:srgbClr val="000000">
                    <a:alpha val="43137"/>
                  </a:srgbClr>
                </a:outerShdw>
              </a:effectLst>
            </a:rPr>
            <a:t>1) Study of content</a:t>
          </a:r>
        </a:p>
      </dgm:t>
    </dgm:pt>
    <dgm:pt modelId="{67314D2F-1511-4B6A-AFED-443D398BEF93}" type="parTrans" cxnId="{1DEB35BC-5EDB-4211-93CB-C0FDCC3BCE91}">
      <dgm:prSet/>
      <dgm:spPr/>
      <dgm:t>
        <a:bodyPr/>
        <a:lstStyle/>
        <a:p>
          <a:endParaRPr lang="en-GB" b="1">
            <a:solidFill>
              <a:schemeClr val="tx1"/>
            </a:solidFill>
            <a:effectLst>
              <a:outerShdw blurRad="38100" dist="38100" dir="2700000" algn="tl">
                <a:srgbClr val="000000">
                  <a:alpha val="43137"/>
                </a:srgbClr>
              </a:outerShdw>
            </a:effectLst>
          </a:endParaRPr>
        </a:p>
      </dgm:t>
    </dgm:pt>
    <dgm:pt modelId="{13831454-4EEA-471C-BFB7-ABEE061AAD16}" type="sibTrans" cxnId="{1DEB35BC-5EDB-4211-93CB-C0FDCC3BCE91}">
      <dgm:prSet/>
      <dgm:spPr/>
      <dgm:t>
        <a:bodyPr/>
        <a:lstStyle/>
        <a:p>
          <a:endParaRPr lang="en-GB" b="1">
            <a:solidFill>
              <a:schemeClr val="tx1"/>
            </a:solidFill>
            <a:effectLst>
              <a:outerShdw blurRad="38100" dist="38100" dir="2700000" algn="tl">
                <a:srgbClr val="000000">
                  <a:alpha val="43137"/>
                </a:srgbClr>
              </a:outerShdw>
            </a:effectLst>
          </a:endParaRPr>
        </a:p>
      </dgm:t>
    </dgm:pt>
    <dgm:pt modelId="{AA3ABB4E-22E0-45DF-8F2C-9BD8F8CC2926}">
      <dgm:prSet custT="1"/>
      <dgm:spPr/>
      <dgm:t>
        <a:bodyPr/>
        <a:lstStyle/>
        <a:p>
          <a:pPr rtl="0"/>
          <a:r>
            <a:rPr lang="en-GB" sz="1400" b="1" dirty="0">
              <a:solidFill>
                <a:schemeClr val="tx1"/>
              </a:solidFill>
              <a:effectLst>
                <a:outerShdw blurRad="38100" dist="38100" dir="2700000" algn="tl">
                  <a:srgbClr val="000000">
                    <a:alpha val="43137"/>
                  </a:srgbClr>
                </a:outerShdw>
              </a:effectLst>
            </a:rPr>
            <a:t>2) Present the situation</a:t>
          </a:r>
        </a:p>
      </dgm:t>
    </dgm:pt>
    <dgm:pt modelId="{5CABB5A2-6669-465E-B9E8-029C17FAE147}" type="parTrans" cxnId="{FF2CEEEC-5FB7-4C65-8390-058E466F5CC0}">
      <dgm:prSet/>
      <dgm:spPr/>
      <dgm:t>
        <a:bodyPr/>
        <a:lstStyle/>
        <a:p>
          <a:endParaRPr lang="en-GB" b="1">
            <a:solidFill>
              <a:schemeClr val="tx1"/>
            </a:solidFill>
            <a:effectLst>
              <a:outerShdw blurRad="38100" dist="38100" dir="2700000" algn="tl">
                <a:srgbClr val="000000">
                  <a:alpha val="43137"/>
                </a:srgbClr>
              </a:outerShdw>
            </a:effectLst>
          </a:endParaRPr>
        </a:p>
      </dgm:t>
    </dgm:pt>
    <dgm:pt modelId="{50FA1648-CD5B-44DA-921B-DFA9C6BC9BA2}" type="sibTrans" cxnId="{FF2CEEEC-5FB7-4C65-8390-058E466F5CC0}">
      <dgm:prSet/>
      <dgm:spPr/>
      <dgm:t>
        <a:bodyPr/>
        <a:lstStyle/>
        <a:p>
          <a:endParaRPr lang="en-GB" b="1">
            <a:solidFill>
              <a:schemeClr val="tx1"/>
            </a:solidFill>
            <a:effectLst>
              <a:outerShdw blurRad="38100" dist="38100" dir="2700000" algn="tl">
                <a:srgbClr val="000000">
                  <a:alpha val="43137"/>
                </a:srgbClr>
              </a:outerShdw>
            </a:effectLst>
          </a:endParaRPr>
        </a:p>
      </dgm:t>
    </dgm:pt>
    <dgm:pt modelId="{BFDED02F-67AD-42DA-AE9C-E0103EBE3D19}">
      <dgm:prSet custT="1"/>
      <dgm:spPr/>
      <dgm:t>
        <a:bodyPr/>
        <a:lstStyle/>
        <a:p>
          <a:pPr rtl="0"/>
          <a:r>
            <a:rPr lang="en-GB" sz="1400" b="1" dirty="0">
              <a:solidFill>
                <a:schemeClr val="tx1"/>
              </a:solidFill>
              <a:effectLst>
                <a:outerShdw blurRad="38100" dist="38100" dir="2700000" algn="tl">
                  <a:srgbClr val="000000">
                    <a:alpha val="43137"/>
                  </a:srgbClr>
                </a:outerShdw>
              </a:effectLst>
            </a:rPr>
            <a:t>3) Clarify the terms and concepts</a:t>
          </a:r>
        </a:p>
      </dgm:t>
    </dgm:pt>
    <dgm:pt modelId="{8A43C4B8-B3EB-4E94-A856-A90FA07DB2FC}" type="parTrans" cxnId="{125311E2-3F9D-4597-A770-93909AA07C94}">
      <dgm:prSet/>
      <dgm:spPr/>
      <dgm:t>
        <a:bodyPr/>
        <a:lstStyle/>
        <a:p>
          <a:endParaRPr lang="en-GB" b="1">
            <a:solidFill>
              <a:schemeClr val="tx1"/>
            </a:solidFill>
            <a:effectLst>
              <a:outerShdw blurRad="38100" dist="38100" dir="2700000" algn="tl">
                <a:srgbClr val="000000">
                  <a:alpha val="43137"/>
                </a:srgbClr>
              </a:outerShdw>
            </a:effectLst>
          </a:endParaRPr>
        </a:p>
      </dgm:t>
    </dgm:pt>
    <dgm:pt modelId="{68B57773-E47E-47F2-8B02-E7FFED3F1D46}" type="sibTrans" cxnId="{125311E2-3F9D-4597-A770-93909AA07C94}">
      <dgm:prSet/>
      <dgm:spPr/>
      <dgm:t>
        <a:bodyPr/>
        <a:lstStyle/>
        <a:p>
          <a:endParaRPr lang="en-GB" b="1">
            <a:solidFill>
              <a:schemeClr val="tx1"/>
            </a:solidFill>
            <a:effectLst>
              <a:outerShdw blurRad="38100" dist="38100" dir="2700000" algn="tl">
                <a:srgbClr val="000000">
                  <a:alpha val="43137"/>
                </a:srgbClr>
              </a:outerShdw>
            </a:effectLst>
          </a:endParaRPr>
        </a:p>
      </dgm:t>
    </dgm:pt>
    <dgm:pt modelId="{1E39391D-5D2F-422E-894B-AAF94F35F211}">
      <dgm:prSet custT="1"/>
      <dgm:spPr/>
      <dgm:t>
        <a:bodyPr/>
        <a:lstStyle/>
        <a:p>
          <a:pPr rtl="0"/>
          <a:r>
            <a:rPr lang="en-GB" sz="1400" b="1" dirty="0">
              <a:solidFill>
                <a:schemeClr val="tx1"/>
              </a:solidFill>
              <a:effectLst>
                <a:outerShdw blurRad="38100" dist="38100" dir="2700000" algn="tl">
                  <a:srgbClr val="000000">
                    <a:alpha val="43137"/>
                  </a:srgbClr>
                </a:outerShdw>
              </a:effectLst>
            </a:rPr>
            <a:t>4) Define the problem</a:t>
          </a:r>
        </a:p>
      </dgm:t>
    </dgm:pt>
    <dgm:pt modelId="{F87BF4A8-F6BD-4EA9-B052-B025CD22F9D4}" type="parTrans" cxnId="{1FDFF349-E44F-4E93-A899-06CE1DF5C208}">
      <dgm:prSet/>
      <dgm:spPr/>
      <dgm:t>
        <a:bodyPr/>
        <a:lstStyle/>
        <a:p>
          <a:endParaRPr lang="en-GB" b="1">
            <a:solidFill>
              <a:schemeClr val="tx1"/>
            </a:solidFill>
            <a:effectLst>
              <a:outerShdw blurRad="38100" dist="38100" dir="2700000" algn="tl">
                <a:srgbClr val="000000">
                  <a:alpha val="43137"/>
                </a:srgbClr>
              </a:outerShdw>
            </a:effectLst>
          </a:endParaRPr>
        </a:p>
      </dgm:t>
    </dgm:pt>
    <dgm:pt modelId="{398CEE0F-1DF1-4647-AB3B-45E920B83A19}" type="sibTrans" cxnId="{1FDFF349-E44F-4E93-A899-06CE1DF5C208}">
      <dgm:prSet/>
      <dgm:spPr/>
      <dgm:t>
        <a:bodyPr/>
        <a:lstStyle/>
        <a:p>
          <a:endParaRPr lang="en-GB" b="1">
            <a:solidFill>
              <a:schemeClr val="tx1"/>
            </a:solidFill>
            <a:effectLst>
              <a:outerShdw blurRad="38100" dist="38100" dir="2700000" algn="tl">
                <a:srgbClr val="000000">
                  <a:alpha val="43137"/>
                </a:srgbClr>
              </a:outerShdw>
            </a:effectLst>
          </a:endParaRPr>
        </a:p>
      </dgm:t>
    </dgm:pt>
    <dgm:pt modelId="{C0FBEC4D-A5BC-4A65-B368-218E8A74270B}">
      <dgm:prSet custT="1"/>
      <dgm:spPr/>
      <dgm:t>
        <a:bodyPr/>
        <a:lstStyle/>
        <a:p>
          <a:pPr rtl="0"/>
          <a:r>
            <a:rPr lang="en-GB" sz="1400" b="1" dirty="0">
              <a:solidFill>
                <a:schemeClr val="tx1"/>
              </a:solidFill>
              <a:effectLst>
                <a:outerShdw blurRad="38100" dist="38100" dir="2700000" algn="tl">
                  <a:srgbClr val="000000">
                    <a:alpha val="43137"/>
                  </a:srgbClr>
                </a:outerShdw>
              </a:effectLst>
            </a:rPr>
            <a:t>5) Develop and sequencing the hypothesis</a:t>
          </a:r>
        </a:p>
      </dgm:t>
    </dgm:pt>
    <dgm:pt modelId="{16AA69EB-1977-493A-ABB0-11B6D2FB8B94}" type="parTrans" cxnId="{FDF93ACC-A837-4424-A5F7-9CB1EDC21297}">
      <dgm:prSet/>
      <dgm:spPr/>
      <dgm:t>
        <a:bodyPr/>
        <a:lstStyle/>
        <a:p>
          <a:endParaRPr lang="en-GB" b="1">
            <a:solidFill>
              <a:schemeClr val="tx1"/>
            </a:solidFill>
            <a:effectLst>
              <a:outerShdw blurRad="38100" dist="38100" dir="2700000" algn="tl">
                <a:srgbClr val="000000">
                  <a:alpha val="43137"/>
                </a:srgbClr>
              </a:outerShdw>
            </a:effectLst>
          </a:endParaRPr>
        </a:p>
      </dgm:t>
    </dgm:pt>
    <dgm:pt modelId="{515F29BC-8338-4EA8-9CE2-84A28A3C3245}" type="sibTrans" cxnId="{FDF93ACC-A837-4424-A5F7-9CB1EDC21297}">
      <dgm:prSet/>
      <dgm:spPr/>
      <dgm:t>
        <a:bodyPr/>
        <a:lstStyle/>
        <a:p>
          <a:endParaRPr lang="en-GB" b="1">
            <a:solidFill>
              <a:schemeClr val="tx1"/>
            </a:solidFill>
            <a:effectLst>
              <a:outerShdw blurRad="38100" dist="38100" dir="2700000" algn="tl">
                <a:srgbClr val="000000">
                  <a:alpha val="43137"/>
                </a:srgbClr>
              </a:outerShdw>
            </a:effectLst>
          </a:endParaRPr>
        </a:p>
      </dgm:t>
    </dgm:pt>
    <dgm:pt modelId="{7209E917-0DB8-4DBD-94C2-0A8C07128894}">
      <dgm:prSet custT="1"/>
      <dgm:spPr/>
      <dgm:t>
        <a:bodyPr/>
        <a:lstStyle/>
        <a:p>
          <a:pPr rtl="0"/>
          <a:r>
            <a:rPr lang="en-GB" sz="1400" b="1" dirty="0">
              <a:solidFill>
                <a:schemeClr val="tx1"/>
              </a:solidFill>
              <a:effectLst>
                <a:outerShdw blurRad="38100" dist="38100" dir="2700000" algn="tl">
                  <a:srgbClr val="000000">
                    <a:alpha val="43137"/>
                  </a:srgbClr>
                </a:outerShdw>
              </a:effectLst>
            </a:rPr>
            <a:t>6) Formulate learning objective</a:t>
          </a:r>
        </a:p>
      </dgm:t>
    </dgm:pt>
    <dgm:pt modelId="{BBC54C09-EF2E-43BD-8711-3755BAC24332}" type="parTrans" cxnId="{9A7784B5-2E28-4C65-9A4E-C3B56AA91817}">
      <dgm:prSet/>
      <dgm:spPr/>
      <dgm:t>
        <a:bodyPr/>
        <a:lstStyle/>
        <a:p>
          <a:endParaRPr lang="en-GB" b="1">
            <a:solidFill>
              <a:schemeClr val="tx1"/>
            </a:solidFill>
            <a:effectLst>
              <a:outerShdw blurRad="38100" dist="38100" dir="2700000" algn="tl">
                <a:srgbClr val="000000">
                  <a:alpha val="43137"/>
                </a:srgbClr>
              </a:outerShdw>
            </a:effectLst>
          </a:endParaRPr>
        </a:p>
      </dgm:t>
    </dgm:pt>
    <dgm:pt modelId="{BC407969-7715-4A91-9182-EB71A1104164}" type="sibTrans" cxnId="{9A7784B5-2E28-4C65-9A4E-C3B56AA91817}">
      <dgm:prSet/>
      <dgm:spPr/>
      <dgm:t>
        <a:bodyPr/>
        <a:lstStyle/>
        <a:p>
          <a:endParaRPr lang="en-GB" b="1">
            <a:solidFill>
              <a:schemeClr val="tx1"/>
            </a:solidFill>
            <a:effectLst>
              <a:outerShdw blurRad="38100" dist="38100" dir="2700000" algn="tl">
                <a:srgbClr val="000000">
                  <a:alpha val="43137"/>
                </a:srgbClr>
              </a:outerShdw>
            </a:effectLst>
          </a:endParaRPr>
        </a:p>
      </dgm:t>
    </dgm:pt>
    <dgm:pt modelId="{9D254DF1-60E6-4298-B3E5-2B7B484F53A3}">
      <dgm:prSet custT="1"/>
      <dgm:spPr/>
      <dgm:t>
        <a:bodyPr/>
        <a:lstStyle/>
        <a:p>
          <a:pPr rtl="0"/>
          <a:r>
            <a:rPr lang="en-GB" sz="1400" b="1" dirty="0">
              <a:solidFill>
                <a:schemeClr val="tx1"/>
              </a:solidFill>
              <a:effectLst>
                <a:outerShdw blurRad="38100" dist="38100" dir="2700000" algn="tl">
                  <a:srgbClr val="000000">
                    <a:alpha val="43137"/>
                  </a:srgbClr>
                </a:outerShdw>
              </a:effectLst>
            </a:rPr>
            <a:t>7) Collect and validate new information</a:t>
          </a:r>
        </a:p>
      </dgm:t>
    </dgm:pt>
    <dgm:pt modelId="{851AB9BF-DC9C-47A3-9360-693084B1A2C5}" type="parTrans" cxnId="{8E55D50E-56AA-4366-840F-E9AAB00C6E2B}">
      <dgm:prSet/>
      <dgm:spPr/>
      <dgm:t>
        <a:bodyPr/>
        <a:lstStyle/>
        <a:p>
          <a:endParaRPr lang="en-GB" b="1">
            <a:solidFill>
              <a:schemeClr val="tx1"/>
            </a:solidFill>
            <a:effectLst>
              <a:outerShdw blurRad="38100" dist="38100" dir="2700000" algn="tl">
                <a:srgbClr val="000000">
                  <a:alpha val="43137"/>
                </a:srgbClr>
              </a:outerShdw>
            </a:effectLst>
          </a:endParaRPr>
        </a:p>
      </dgm:t>
    </dgm:pt>
    <dgm:pt modelId="{B7A5438F-08F2-440F-A2F9-FAF15D325BBA}" type="sibTrans" cxnId="{8E55D50E-56AA-4366-840F-E9AAB00C6E2B}">
      <dgm:prSet/>
      <dgm:spPr/>
      <dgm:t>
        <a:bodyPr/>
        <a:lstStyle/>
        <a:p>
          <a:endParaRPr lang="en-GB" b="1">
            <a:solidFill>
              <a:schemeClr val="tx1"/>
            </a:solidFill>
            <a:effectLst>
              <a:outerShdw blurRad="38100" dist="38100" dir="2700000" algn="tl">
                <a:srgbClr val="000000">
                  <a:alpha val="43137"/>
                </a:srgbClr>
              </a:outerShdw>
            </a:effectLst>
          </a:endParaRPr>
        </a:p>
      </dgm:t>
    </dgm:pt>
    <dgm:pt modelId="{10E2B1CB-DEAB-4674-9F34-A76C72B4328F}">
      <dgm:prSet custT="1"/>
      <dgm:spPr/>
      <dgm:t>
        <a:bodyPr/>
        <a:lstStyle/>
        <a:p>
          <a:pPr rtl="0"/>
          <a:r>
            <a:rPr lang="en-GB" sz="1400" b="1" dirty="0">
              <a:solidFill>
                <a:schemeClr val="tx1"/>
              </a:solidFill>
              <a:effectLst>
                <a:outerShdw blurRad="38100" dist="38100" dir="2700000" algn="tl">
                  <a:srgbClr val="000000">
                    <a:alpha val="43137"/>
                  </a:srgbClr>
                </a:outerShdw>
              </a:effectLst>
            </a:rPr>
            <a:t>8) Synthesize information</a:t>
          </a:r>
        </a:p>
      </dgm:t>
    </dgm:pt>
    <dgm:pt modelId="{3CE6D743-9EB3-4C30-912D-E52ED4797E72}" type="parTrans" cxnId="{0FA33FBE-0CC1-4788-AB7B-4A681A043E6A}">
      <dgm:prSet/>
      <dgm:spPr/>
      <dgm:t>
        <a:bodyPr/>
        <a:lstStyle/>
        <a:p>
          <a:endParaRPr lang="en-GB" b="1">
            <a:solidFill>
              <a:schemeClr val="tx1"/>
            </a:solidFill>
            <a:effectLst>
              <a:outerShdw blurRad="38100" dist="38100" dir="2700000" algn="tl">
                <a:srgbClr val="000000">
                  <a:alpha val="43137"/>
                </a:srgbClr>
              </a:outerShdw>
            </a:effectLst>
          </a:endParaRPr>
        </a:p>
      </dgm:t>
    </dgm:pt>
    <dgm:pt modelId="{F96A829A-09C2-4161-A23E-2BBE0D0F84BB}" type="sibTrans" cxnId="{0FA33FBE-0CC1-4788-AB7B-4A681A043E6A}">
      <dgm:prSet/>
      <dgm:spPr/>
      <dgm:t>
        <a:bodyPr/>
        <a:lstStyle/>
        <a:p>
          <a:endParaRPr lang="en-GB" b="1">
            <a:solidFill>
              <a:schemeClr val="tx1"/>
            </a:solidFill>
            <a:effectLst>
              <a:outerShdw blurRad="38100" dist="38100" dir="2700000" algn="tl">
                <a:srgbClr val="000000">
                  <a:alpha val="43137"/>
                </a:srgbClr>
              </a:outerShdw>
            </a:effectLst>
          </a:endParaRPr>
        </a:p>
      </dgm:t>
    </dgm:pt>
    <dgm:pt modelId="{374B8BD3-FFD5-4267-92F1-CDB3FCB40352}">
      <dgm:prSet custT="1"/>
      <dgm:spPr/>
      <dgm:t>
        <a:bodyPr/>
        <a:lstStyle/>
        <a:p>
          <a:pPr rtl="0"/>
          <a:r>
            <a:rPr lang="en-GB" sz="1400" b="1" dirty="0">
              <a:solidFill>
                <a:schemeClr val="tx1"/>
              </a:solidFill>
              <a:effectLst>
                <a:outerShdw blurRad="38100" dist="38100" dir="2700000" algn="tl">
                  <a:srgbClr val="000000">
                    <a:alpha val="43137"/>
                  </a:srgbClr>
                </a:outerShdw>
              </a:effectLst>
            </a:rPr>
            <a:t>9) Identify generalization &amp; principles derived from this problem</a:t>
          </a:r>
        </a:p>
      </dgm:t>
    </dgm:pt>
    <dgm:pt modelId="{2212D7E7-98E8-4143-B2D5-C9C5B822FAC1}" type="parTrans" cxnId="{63648099-3656-4599-8C36-0B33AA83BB1E}">
      <dgm:prSet/>
      <dgm:spPr/>
      <dgm:t>
        <a:bodyPr/>
        <a:lstStyle/>
        <a:p>
          <a:endParaRPr lang="en-GB" b="1">
            <a:solidFill>
              <a:schemeClr val="tx1"/>
            </a:solidFill>
            <a:effectLst>
              <a:outerShdw blurRad="38100" dist="38100" dir="2700000" algn="tl">
                <a:srgbClr val="000000">
                  <a:alpha val="43137"/>
                </a:srgbClr>
              </a:outerShdw>
            </a:effectLst>
          </a:endParaRPr>
        </a:p>
      </dgm:t>
    </dgm:pt>
    <dgm:pt modelId="{39562631-6C5F-4FB1-9BC3-DB8E2C1CE8C8}" type="sibTrans" cxnId="{63648099-3656-4599-8C36-0B33AA83BB1E}">
      <dgm:prSet/>
      <dgm:spPr/>
      <dgm:t>
        <a:bodyPr/>
        <a:lstStyle/>
        <a:p>
          <a:endParaRPr lang="en-GB" b="1">
            <a:solidFill>
              <a:schemeClr val="tx1"/>
            </a:solidFill>
            <a:effectLst>
              <a:outerShdw blurRad="38100" dist="38100" dir="2700000" algn="tl">
                <a:srgbClr val="000000">
                  <a:alpha val="43137"/>
                </a:srgbClr>
              </a:outerShdw>
            </a:effectLst>
          </a:endParaRPr>
        </a:p>
      </dgm:t>
    </dgm:pt>
    <dgm:pt modelId="{FF654322-2934-4F24-8F4F-F8A661E4F64A}">
      <dgm:prSet custT="1"/>
      <dgm:spPr/>
      <dgm:t>
        <a:bodyPr/>
        <a:lstStyle/>
        <a:p>
          <a:pPr rtl="0"/>
          <a:r>
            <a:rPr lang="en-GB" sz="1400" b="1" dirty="0">
              <a:solidFill>
                <a:schemeClr val="tx1"/>
              </a:solidFill>
              <a:effectLst>
                <a:outerShdw blurRad="38100" dist="38100" dir="2700000" algn="tl">
                  <a:srgbClr val="000000">
                    <a:alpha val="43137"/>
                  </a:srgbClr>
                </a:outerShdw>
              </a:effectLst>
            </a:rPr>
            <a:t>10) Implementation of knowledge</a:t>
          </a:r>
        </a:p>
      </dgm:t>
    </dgm:pt>
    <dgm:pt modelId="{6E78583D-3DE1-4055-B6E3-C290E8DD28A9}" type="parTrans" cxnId="{5C585DA2-D01A-413C-85DF-A5D82EBAD925}">
      <dgm:prSet/>
      <dgm:spPr/>
      <dgm:t>
        <a:bodyPr/>
        <a:lstStyle/>
        <a:p>
          <a:endParaRPr lang="en-GB" b="1">
            <a:solidFill>
              <a:schemeClr val="tx1"/>
            </a:solidFill>
            <a:effectLst>
              <a:outerShdw blurRad="38100" dist="38100" dir="2700000" algn="tl">
                <a:srgbClr val="000000">
                  <a:alpha val="43137"/>
                </a:srgbClr>
              </a:outerShdw>
            </a:effectLst>
          </a:endParaRPr>
        </a:p>
      </dgm:t>
    </dgm:pt>
    <dgm:pt modelId="{2DE53C98-34E8-497C-B327-F2387307F67D}" type="sibTrans" cxnId="{5C585DA2-D01A-413C-85DF-A5D82EBAD925}">
      <dgm:prSet/>
      <dgm:spPr/>
      <dgm:t>
        <a:bodyPr/>
        <a:lstStyle/>
        <a:p>
          <a:endParaRPr lang="en-GB" b="1">
            <a:solidFill>
              <a:schemeClr val="tx1"/>
            </a:solidFill>
            <a:effectLst>
              <a:outerShdw blurRad="38100" dist="38100" dir="2700000" algn="tl">
                <a:srgbClr val="000000">
                  <a:alpha val="43137"/>
                </a:srgbClr>
              </a:outerShdw>
            </a:effectLst>
          </a:endParaRPr>
        </a:p>
      </dgm:t>
    </dgm:pt>
    <dgm:pt modelId="{90C26356-BE17-4791-8DE6-E5F251286AEE}" type="pres">
      <dgm:prSet presAssocID="{6D7FE8A9-92CA-4969-9DAF-B2D2FB4EBF27}" presName="linear" presStyleCnt="0">
        <dgm:presLayoutVars>
          <dgm:animLvl val="lvl"/>
          <dgm:resizeHandles val="exact"/>
        </dgm:presLayoutVars>
      </dgm:prSet>
      <dgm:spPr/>
    </dgm:pt>
    <dgm:pt modelId="{E7A8961A-F3D8-46CB-A855-36CA77C4DCCD}" type="pres">
      <dgm:prSet presAssocID="{8BA17173-0154-42C2-9D9A-752DE561C27C}" presName="parentText" presStyleLbl="node1" presStyleIdx="0" presStyleCnt="10">
        <dgm:presLayoutVars>
          <dgm:chMax val="0"/>
          <dgm:bulletEnabled val="1"/>
        </dgm:presLayoutVars>
      </dgm:prSet>
      <dgm:spPr/>
    </dgm:pt>
    <dgm:pt modelId="{ECA2BCD8-C1BB-4E04-B4CE-71EE78D4AB7D}" type="pres">
      <dgm:prSet presAssocID="{13831454-4EEA-471C-BFB7-ABEE061AAD16}" presName="spacer" presStyleCnt="0"/>
      <dgm:spPr/>
    </dgm:pt>
    <dgm:pt modelId="{03749648-FE5D-4031-BF79-98F0BC6E2F01}" type="pres">
      <dgm:prSet presAssocID="{AA3ABB4E-22E0-45DF-8F2C-9BD8F8CC2926}" presName="parentText" presStyleLbl="node1" presStyleIdx="1" presStyleCnt="10">
        <dgm:presLayoutVars>
          <dgm:chMax val="0"/>
          <dgm:bulletEnabled val="1"/>
        </dgm:presLayoutVars>
      </dgm:prSet>
      <dgm:spPr/>
    </dgm:pt>
    <dgm:pt modelId="{9EB5FA54-AB34-4171-8086-D73054B196CE}" type="pres">
      <dgm:prSet presAssocID="{50FA1648-CD5B-44DA-921B-DFA9C6BC9BA2}" presName="spacer" presStyleCnt="0"/>
      <dgm:spPr/>
    </dgm:pt>
    <dgm:pt modelId="{1A1A66A5-3A13-448A-8486-19ED7DE4B586}" type="pres">
      <dgm:prSet presAssocID="{BFDED02F-67AD-42DA-AE9C-E0103EBE3D19}" presName="parentText" presStyleLbl="node1" presStyleIdx="2" presStyleCnt="10">
        <dgm:presLayoutVars>
          <dgm:chMax val="0"/>
          <dgm:bulletEnabled val="1"/>
        </dgm:presLayoutVars>
      </dgm:prSet>
      <dgm:spPr/>
    </dgm:pt>
    <dgm:pt modelId="{7FC70DD4-DF1C-487D-A2ED-E6A89577CBEF}" type="pres">
      <dgm:prSet presAssocID="{68B57773-E47E-47F2-8B02-E7FFED3F1D46}" presName="spacer" presStyleCnt="0"/>
      <dgm:spPr/>
    </dgm:pt>
    <dgm:pt modelId="{1CA62572-E51E-467B-B1A9-2159C09B05F6}" type="pres">
      <dgm:prSet presAssocID="{1E39391D-5D2F-422E-894B-AAF94F35F211}" presName="parentText" presStyleLbl="node1" presStyleIdx="3" presStyleCnt="10">
        <dgm:presLayoutVars>
          <dgm:chMax val="0"/>
          <dgm:bulletEnabled val="1"/>
        </dgm:presLayoutVars>
      </dgm:prSet>
      <dgm:spPr/>
    </dgm:pt>
    <dgm:pt modelId="{133276C4-E9D9-43B7-AC32-C916F5D71067}" type="pres">
      <dgm:prSet presAssocID="{398CEE0F-1DF1-4647-AB3B-45E920B83A19}" presName="spacer" presStyleCnt="0"/>
      <dgm:spPr/>
    </dgm:pt>
    <dgm:pt modelId="{5EFE0645-04ED-4A1E-9741-8D27CA026DEA}" type="pres">
      <dgm:prSet presAssocID="{C0FBEC4D-A5BC-4A65-B368-218E8A74270B}" presName="parentText" presStyleLbl="node1" presStyleIdx="4" presStyleCnt="10">
        <dgm:presLayoutVars>
          <dgm:chMax val="0"/>
          <dgm:bulletEnabled val="1"/>
        </dgm:presLayoutVars>
      </dgm:prSet>
      <dgm:spPr/>
    </dgm:pt>
    <dgm:pt modelId="{10C88A7E-B3B6-477A-A214-47A059B120F2}" type="pres">
      <dgm:prSet presAssocID="{515F29BC-8338-4EA8-9CE2-84A28A3C3245}" presName="spacer" presStyleCnt="0"/>
      <dgm:spPr/>
    </dgm:pt>
    <dgm:pt modelId="{0D65A599-6BA3-42BA-B660-CDE185A1E52F}" type="pres">
      <dgm:prSet presAssocID="{7209E917-0DB8-4DBD-94C2-0A8C07128894}" presName="parentText" presStyleLbl="node1" presStyleIdx="5" presStyleCnt="10">
        <dgm:presLayoutVars>
          <dgm:chMax val="0"/>
          <dgm:bulletEnabled val="1"/>
        </dgm:presLayoutVars>
      </dgm:prSet>
      <dgm:spPr/>
    </dgm:pt>
    <dgm:pt modelId="{3BC51EB3-19E7-47E8-A83B-5805CFA16574}" type="pres">
      <dgm:prSet presAssocID="{BC407969-7715-4A91-9182-EB71A1104164}" presName="spacer" presStyleCnt="0"/>
      <dgm:spPr/>
    </dgm:pt>
    <dgm:pt modelId="{57B72679-EC56-434D-9F53-1FD49FDD57FD}" type="pres">
      <dgm:prSet presAssocID="{9D254DF1-60E6-4298-B3E5-2B7B484F53A3}" presName="parentText" presStyleLbl="node1" presStyleIdx="6" presStyleCnt="10">
        <dgm:presLayoutVars>
          <dgm:chMax val="0"/>
          <dgm:bulletEnabled val="1"/>
        </dgm:presLayoutVars>
      </dgm:prSet>
      <dgm:spPr/>
    </dgm:pt>
    <dgm:pt modelId="{A1FCF4B8-F074-42EC-9FBF-905FAABEBAB7}" type="pres">
      <dgm:prSet presAssocID="{B7A5438F-08F2-440F-A2F9-FAF15D325BBA}" presName="spacer" presStyleCnt="0"/>
      <dgm:spPr/>
    </dgm:pt>
    <dgm:pt modelId="{BBD77421-3714-4B47-8EFD-45227D3C074B}" type="pres">
      <dgm:prSet presAssocID="{10E2B1CB-DEAB-4674-9F34-A76C72B4328F}" presName="parentText" presStyleLbl="node1" presStyleIdx="7" presStyleCnt="10">
        <dgm:presLayoutVars>
          <dgm:chMax val="0"/>
          <dgm:bulletEnabled val="1"/>
        </dgm:presLayoutVars>
      </dgm:prSet>
      <dgm:spPr/>
    </dgm:pt>
    <dgm:pt modelId="{680CF471-5248-4696-8EB6-2ED8BAAC448D}" type="pres">
      <dgm:prSet presAssocID="{F96A829A-09C2-4161-A23E-2BBE0D0F84BB}" presName="spacer" presStyleCnt="0"/>
      <dgm:spPr/>
    </dgm:pt>
    <dgm:pt modelId="{9D4F6B14-39BD-4DBE-9C27-E59F9A5BC278}" type="pres">
      <dgm:prSet presAssocID="{374B8BD3-FFD5-4267-92F1-CDB3FCB40352}" presName="parentText" presStyleLbl="node1" presStyleIdx="8" presStyleCnt="10">
        <dgm:presLayoutVars>
          <dgm:chMax val="0"/>
          <dgm:bulletEnabled val="1"/>
        </dgm:presLayoutVars>
      </dgm:prSet>
      <dgm:spPr/>
    </dgm:pt>
    <dgm:pt modelId="{D215281C-44B5-40A4-B17E-C44078498486}" type="pres">
      <dgm:prSet presAssocID="{39562631-6C5F-4FB1-9BC3-DB8E2C1CE8C8}" presName="spacer" presStyleCnt="0"/>
      <dgm:spPr/>
    </dgm:pt>
    <dgm:pt modelId="{F7ACD41A-09E0-4D34-AE6C-FE09B7089BF9}" type="pres">
      <dgm:prSet presAssocID="{FF654322-2934-4F24-8F4F-F8A661E4F64A}" presName="parentText" presStyleLbl="node1" presStyleIdx="9" presStyleCnt="10">
        <dgm:presLayoutVars>
          <dgm:chMax val="0"/>
          <dgm:bulletEnabled val="1"/>
        </dgm:presLayoutVars>
      </dgm:prSet>
      <dgm:spPr/>
    </dgm:pt>
  </dgm:ptLst>
  <dgm:cxnLst>
    <dgm:cxn modelId="{38F4BA05-8B49-47C2-8C08-389637D2A0B8}" type="presOf" srcId="{9D254DF1-60E6-4298-B3E5-2B7B484F53A3}" destId="{57B72679-EC56-434D-9F53-1FD49FDD57FD}" srcOrd="0" destOrd="0" presId="urn:microsoft.com/office/officeart/2005/8/layout/vList2"/>
    <dgm:cxn modelId="{8E55D50E-56AA-4366-840F-E9AAB00C6E2B}" srcId="{6D7FE8A9-92CA-4969-9DAF-B2D2FB4EBF27}" destId="{9D254DF1-60E6-4298-B3E5-2B7B484F53A3}" srcOrd="6" destOrd="0" parTransId="{851AB9BF-DC9C-47A3-9360-693084B1A2C5}" sibTransId="{B7A5438F-08F2-440F-A2F9-FAF15D325BBA}"/>
    <dgm:cxn modelId="{2906030F-1CC8-47F1-B962-02EEE3E23AAB}" type="presOf" srcId="{AA3ABB4E-22E0-45DF-8F2C-9BD8F8CC2926}" destId="{03749648-FE5D-4031-BF79-98F0BC6E2F01}" srcOrd="0" destOrd="0" presId="urn:microsoft.com/office/officeart/2005/8/layout/vList2"/>
    <dgm:cxn modelId="{017C7713-5F44-4800-80C0-5AC3FEEB9E08}" type="presOf" srcId="{FF654322-2934-4F24-8F4F-F8A661E4F64A}" destId="{F7ACD41A-09E0-4D34-AE6C-FE09B7089BF9}" srcOrd="0" destOrd="0" presId="urn:microsoft.com/office/officeart/2005/8/layout/vList2"/>
    <dgm:cxn modelId="{A9558746-D3A5-4099-AC81-E693FD286869}" type="presOf" srcId="{7209E917-0DB8-4DBD-94C2-0A8C07128894}" destId="{0D65A599-6BA3-42BA-B660-CDE185A1E52F}" srcOrd="0" destOrd="0" presId="urn:microsoft.com/office/officeart/2005/8/layout/vList2"/>
    <dgm:cxn modelId="{1FDFF349-E44F-4E93-A899-06CE1DF5C208}" srcId="{6D7FE8A9-92CA-4969-9DAF-B2D2FB4EBF27}" destId="{1E39391D-5D2F-422E-894B-AAF94F35F211}" srcOrd="3" destOrd="0" parTransId="{F87BF4A8-F6BD-4EA9-B052-B025CD22F9D4}" sibTransId="{398CEE0F-1DF1-4647-AB3B-45E920B83A19}"/>
    <dgm:cxn modelId="{B6C15E4A-2999-4552-9890-EAF98F2B3B9E}" type="presOf" srcId="{6D7FE8A9-92CA-4969-9DAF-B2D2FB4EBF27}" destId="{90C26356-BE17-4791-8DE6-E5F251286AEE}" srcOrd="0" destOrd="0" presId="urn:microsoft.com/office/officeart/2005/8/layout/vList2"/>
    <dgm:cxn modelId="{210DAE6D-C5E3-4B4E-874E-4C29C0C9140B}" type="presOf" srcId="{BFDED02F-67AD-42DA-AE9C-E0103EBE3D19}" destId="{1A1A66A5-3A13-448A-8486-19ED7DE4B586}" srcOrd="0" destOrd="0" presId="urn:microsoft.com/office/officeart/2005/8/layout/vList2"/>
    <dgm:cxn modelId="{5CA3B47E-1E45-4826-97D7-DF9C3150DD19}" type="presOf" srcId="{1E39391D-5D2F-422E-894B-AAF94F35F211}" destId="{1CA62572-E51E-467B-B1A9-2159C09B05F6}" srcOrd="0" destOrd="0" presId="urn:microsoft.com/office/officeart/2005/8/layout/vList2"/>
    <dgm:cxn modelId="{FB052892-CD4B-4126-B2D9-C24C397CABFC}" type="presOf" srcId="{8BA17173-0154-42C2-9D9A-752DE561C27C}" destId="{E7A8961A-F3D8-46CB-A855-36CA77C4DCCD}" srcOrd="0" destOrd="0" presId="urn:microsoft.com/office/officeart/2005/8/layout/vList2"/>
    <dgm:cxn modelId="{63648099-3656-4599-8C36-0B33AA83BB1E}" srcId="{6D7FE8A9-92CA-4969-9DAF-B2D2FB4EBF27}" destId="{374B8BD3-FFD5-4267-92F1-CDB3FCB40352}" srcOrd="8" destOrd="0" parTransId="{2212D7E7-98E8-4143-B2D5-C9C5B822FAC1}" sibTransId="{39562631-6C5F-4FB1-9BC3-DB8E2C1CE8C8}"/>
    <dgm:cxn modelId="{E658779B-CAE3-4562-9AEA-5FC921614ACC}" type="presOf" srcId="{10E2B1CB-DEAB-4674-9F34-A76C72B4328F}" destId="{BBD77421-3714-4B47-8EFD-45227D3C074B}" srcOrd="0" destOrd="0" presId="urn:microsoft.com/office/officeart/2005/8/layout/vList2"/>
    <dgm:cxn modelId="{DFFCC99F-0753-4BDF-9CF1-A1C458732082}" type="presOf" srcId="{C0FBEC4D-A5BC-4A65-B368-218E8A74270B}" destId="{5EFE0645-04ED-4A1E-9741-8D27CA026DEA}" srcOrd="0" destOrd="0" presId="urn:microsoft.com/office/officeart/2005/8/layout/vList2"/>
    <dgm:cxn modelId="{5C585DA2-D01A-413C-85DF-A5D82EBAD925}" srcId="{6D7FE8A9-92CA-4969-9DAF-B2D2FB4EBF27}" destId="{FF654322-2934-4F24-8F4F-F8A661E4F64A}" srcOrd="9" destOrd="0" parTransId="{6E78583D-3DE1-4055-B6E3-C290E8DD28A9}" sibTransId="{2DE53C98-34E8-497C-B327-F2387307F67D}"/>
    <dgm:cxn modelId="{9A7784B5-2E28-4C65-9A4E-C3B56AA91817}" srcId="{6D7FE8A9-92CA-4969-9DAF-B2D2FB4EBF27}" destId="{7209E917-0DB8-4DBD-94C2-0A8C07128894}" srcOrd="5" destOrd="0" parTransId="{BBC54C09-EF2E-43BD-8711-3755BAC24332}" sibTransId="{BC407969-7715-4A91-9182-EB71A1104164}"/>
    <dgm:cxn modelId="{1DEB35BC-5EDB-4211-93CB-C0FDCC3BCE91}" srcId="{6D7FE8A9-92CA-4969-9DAF-B2D2FB4EBF27}" destId="{8BA17173-0154-42C2-9D9A-752DE561C27C}" srcOrd="0" destOrd="0" parTransId="{67314D2F-1511-4B6A-AFED-443D398BEF93}" sibTransId="{13831454-4EEA-471C-BFB7-ABEE061AAD16}"/>
    <dgm:cxn modelId="{0FA33FBE-0CC1-4788-AB7B-4A681A043E6A}" srcId="{6D7FE8A9-92CA-4969-9DAF-B2D2FB4EBF27}" destId="{10E2B1CB-DEAB-4674-9F34-A76C72B4328F}" srcOrd="7" destOrd="0" parTransId="{3CE6D743-9EB3-4C30-912D-E52ED4797E72}" sibTransId="{F96A829A-09C2-4161-A23E-2BBE0D0F84BB}"/>
    <dgm:cxn modelId="{FDF93ACC-A837-4424-A5F7-9CB1EDC21297}" srcId="{6D7FE8A9-92CA-4969-9DAF-B2D2FB4EBF27}" destId="{C0FBEC4D-A5BC-4A65-B368-218E8A74270B}" srcOrd="4" destOrd="0" parTransId="{16AA69EB-1977-493A-ABB0-11B6D2FB8B94}" sibTransId="{515F29BC-8338-4EA8-9CE2-84A28A3C3245}"/>
    <dgm:cxn modelId="{125311E2-3F9D-4597-A770-93909AA07C94}" srcId="{6D7FE8A9-92CA-4969-9DAF-B2D2FB4EBF27}" destId="{BFDED02F-67AD-42DA-AE9C-E0103EBE3D19}" srcOrd="2" destOrd="0" parTransId="{8A43C4B8-B3EB-4E94-A856-A90FA07DB2FC}" sibTransId="{68B57773-E47E-47F2-8B02-E7FFED3F1D46}"/>
    <dgm:cxn modelId="{1529E3EA-54EC-43BD-9445-E7B207D6014C}" type="presOf" srcId="{374B8BD3-FFD5-4267-92F1-CDB3FCB40352}" destId="{9D4F6B14-39BD-4DBE-9C27-E59F9A5BC278}" srcOrd="0" destOrd="0" presId="urn:microsoft.com/office/officeart/2005/8/layout/vList2"/>
    <dgm:cxn modelId="{FF2CEEEC-5FB7-4C65-8390-058E466F5CC0}" srcId="{6D7FE8A9-92CA-4969-9DAF-B2D2FB4EBF27}" destId="{AA3ABB4E-22E0-45DF-8F2C-9BD8F8CC2926}" srcOrd="1" destOrd="0" parTransId="{5CABB5A2-6669-465E-B9E8-029C17FAE147}" sibTransId="{50FA1648-CD5B-44DA-921B-DFA9C6BC9BA2}"/>
    <dgm:cxn modelId="{93E2FC9D-01DE-4624-901A-F29D3C40BA83}" type="presParOf" srcId="{90C26356-BE17-4791-8DE6-E5F251286AEE}" destId="{E7A8961A-F3D8-46CB-A855-36CA77C4DCCD}" srcOrd="0" destOrd="0" presId="urn:microsoft.com/office/officeart/2005/8/layout/vList2"/>
    <dgm:cxn modelId="{DE310527-EF41-4DDD-B365-7CFAD8DE359E}" type="presParOf" srcId="{90C26356-BE17-4791-8DE6-E5F251286AEE}" destId="{ECA2BCD8-C1BB-4E04-B4CE-71EE78D4AB7D}" srcOrd="1" destOrd="0" presId="urn:microsoft.com/office/officeart/2005/8/layout/vList2"/>
    <dgm:cxn modelId="{C8FBB062-A209-48A8-8E8C-84CB26BAF1A4}" type="presParOf" srcId="{90C26356-BE17-4791-8DE6-E5F251286AEE}" destId="{03749648-FE5D-4031-BF79-98F0BC6E2F01}" srcOrd="2" destOrd="0" presId="urn:microsoft.com/office/officeart/2005/8/layout/vList2"/>
    <dgm:cxn modelId="{9DF172E4-4107-4669-997B-3E7C13B5FBD0}" type="presParOf" srcId="{90C26356-BE17-4791-8DE6-E5F251286AEE}" destId="{9EB5FA54-AB34-4171-8086-D73054B196CE}" srcOrd="3" destOrd="0" presId="urn:microsoft.com/office/officeart/2005/8/layout/vList2"/>
    <dgm:cxn modelId="{D0BDA1CF-9FF9-4F11-A54C-5B26767FF7B4}" type="presParOf" srcId="{90C26356-BE17-4791-8DE6-E5F251286AEE}" destId="{1A1A66A5-3A13-448A-8486-19ED7DE4B586}" srcOrd="4" destOrd="0" presId="urn:microsoft.com/office/officeart/2005/8/layout/vList2"/>
    <dgm:cxn modelId="{B5588DF4-690E-4874-9933-5F6608C02CC0}" type="presParOf" srcId="{90C26356-BE17-4791-8DE6-E5F251286AEE}" destId="{7FC70DD4-DF1C-487D-A2ED-E6A89577CBEF}" srcOrd="5" destOrd="0" presId="urn:microsoft.com/office/officeart/2005/8/layout/vList2"/>
    <dgm:cxn modelId="{13A5ED29-EC83-4143-8BB6-CB400F9BFED0}" type="presParOf" srcId="{90C26356-BE17-4791-8DE6-E5F251286AEE}" destId="{1CA62572-E51E-467B-B1A9-2159C09B05F6}" srcOrd="6" destOrd="0" presId="urn:microsoft.com/office/officeart/2005/8/layout/vList2"/>
    <dgm:cxn modelId="{3C12D062-EC85-4B56-B7CC-F86D2B27B560}" type="presParOf" srcId="{90C26356-BE17-4791-8DE6-E5F251286AEE}" destId="{133276C4-E9D9-43B7-AC32-C916F5D71067}" srcOrd="7" destOrd="0" presId="urn:microsoft.com/office/officeart/2005/8/layout/vList2"/>
    <dgm:cxn modelId="{FEEF8293-B585-4501-B0E1-27E2CC4E7F74}" type="presParOf" srcId="{90C26356-BE17-4791-8DE6-E5F251286AEE}" destId="{5EFE0645-04ED-4A1E-9741-8D27CA026DEA}" srcOrd="8" destOrd="0" presId="urn:microsoft.com/office/officeart/2005/8/layout/vList2"/>
    <dgm:cxn modelId="{8549CC0F-8E74-4F2A-8647-6D4E5326B8BF}" type="presParOf" srcId="{90C26356-BE17-4791-8DE6-E5F251286AEE}" destId="{10C88A7E-B3B6-477A-A214-47A059B120F2}" srcOrd="9" destOrd="0" presId="urn:microsoft.com/office/officeart/2005/8/layout/vList2"/>
    <dgm:cxn modelId="{15D1386B-24B4-45A3-9E9F-5EC2564B41AA}" type="presParOf" srcId="{90C26356-BE17-4791-8DE6-E5F251286AEE}" destId="{0D65A599-6BA3-42BA-B660-CDE185A1E52F}" srcOrd="10" destOrd="0" presId="urn:microsoft.com/office/officeart/2005/8/layout/vList2"/>
    <dgm:cxn modelId="{FE1D902F-C1D8-42A1-B047-4AB33A4B8E11}" type="presParOf" srcId="{90C26356-BE17-4791-8DE6-E5F251286AEE}" destId="{3BC51EB3-19E7-47E8-A83B-5805CFA16574}" srcOrd="11" destOrd="0" presId="urn:microsoft.com/office/officeart/2005/8/layout/vList2"/>
    <dgm:cxn modelId="{6E88C085-4759-42E9-9E73-5571DC6CDFDF}" type="presParOf" srcId="{90C26356-BE17-4791-8DE6-E5F251286AEE}" destId="{57B72679-EC56-434D-9F53-1FD49FDD57FD}" srcOrd="12" destOrd="0" presId="urn:microsoft.com/office/officeart/2005/8/layout/vList2"/>
    <dgm:cxn modelId="{C6ABFA8F-9617-471D-81E4-AD9230704C8C}" type="presParOf" srcId="{90C26356-BE17-4791-8DE6-E5F251286AEE}" destId="{A1FCF4B8-F074-42EC-9FBF-905FAABEBAB7}" srcOrd="13" destOrd="0" presId="urn:microsoft.com/office/officeart/2005/8/layout/vList2"/>
    <dgm:cxn modelId="{996378BD-48EE-4759-8C59-01647C1A45A5}" type="presParOf" srcId="{90C26356-BE17-4791-8DE6-E5F251286AEE}" destId="{BBD77421-3714-4B47-8EFD-45227D3C074B}" srcOrd="14" destOrd="0" presId="urn:microsoft.com/office/officeart/2005/8/layout/vList2"/>
    <dgm:cxn modelId="{5DC5DB92-E188-41C0-9123-0BD082310CA0}" type="presParOf" srcId="{90C26356-BE17-4791-8DE6-E5F251286AEE}" destId="{680CF471-5248-4696-8EB6-2ED8BAAC448D}" srcOrd="15" destOrd="0" presId="urn:microsoft.com/office/officeart/2005/8/layout/vList2"/>
    <dgm:cxn modelId="{FE780C2E-7BA8-436E-8A6D-1F97B18D0EBF}" type="presParOf" srcId="{90C26356-BE17-4791-8DE6-E5F251286AEE}" destId="{9D4F6B14-39BD-4DBE-9C27-E59F9A5BC278}" srcOrd="16" destOrd="0" presId="urn:microsoft.com/office/officeart/2005/8/layout/vList2"/>
    <dgm:cxn modelId="{07C9135B-A5BB-4ACC-A4A1-56F1301E8B4A}" type="presParOf" srcId="{90C26356-BE17-4791-8DE6-E5F251286AEE}" destId="{D215281C-44B5-40A4-B17E-C44078498486}" srcOrd="17" destOrd="0" presId="urn:microsoft.com/office/officeart/2005/8/layout/vList2"/>
    <dgm:cxn modelId="{7B5C8137-2188-4454-B9A0-5302087B7474}" type="presParOf" srcId="{90C26356-BE17-4791-8DE6-E5F251286AEE}" destId="{F7ACD41A-09E0-4D34-AE6C-FE09B7089BF9}" srcOrd="1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D768B4A-7712-492C-BB05-B6FBE628A0DD}" type="doc">
      <dgm:prSet loTypeId="urn:microsoft.com/office/officeart/2005/8/layout/process1" loCatId="process" qsTypeId="urn:microsoft.com/office/officeart/2005/8/quickstyle/3d1" qsCatId="3D" csTypeId="urn:microsoft.com/office/officeart/2005/8/colors/colorful2" csCatId="colorful"/>
      <dgm:spPr/>
      <dgm:t>
        <a:bodyPr/>
        <a:lstStyle/>
        <a:p>
          <a:endParaRPr lang="en-GB"/>
        </a:p>
      </dgm:t>
    </dgm:pt>
    <dgm:pt modelId="{B78A9026-D323-4FFA-A83C-A3FD145048F2}">
      <dgm:prSet/>
      <dgm:spPr/>
      <dgm:t>
        <a:bodyPr/>
        <a:lstStyle/>
        <a:p>
          <a:pPr rtl="0"/>
          <a:r>
            <a:rPr lang="en-US" b="1" dirty="0">
              <a:solidFill>
                <a:schemeClr val="tx1"/>
              </a:solidFill>
              <a:effectLst>
                <a:outerShdw blurRad="38100" dist="38100" dir="2700000" algn="tl">
                  <a:srgbClr val="000000">
                    <a:alpha val="43137"/>
                  </a:srgbClr>
                </a:outerShdw>
              </a:effectLst>
            </a:rPr>
            <a:t>D</a:t>
          </a:r>
          <a:endParaRPr lang="en-GB" b="1" dirty="0">
            <a:solidFill>
              <a:schemeClr val="tx1"/>
            </a:solidFill>
            <a:effectLst>
              <a:outerShdw blurRad="38100" dist="38100" dir="2700000" algn="tl">
                <a:srgbClr val="000000">
                  <a:alpha val="43137"/>
                </a:srgbClr>
              </a:outerShdw>
            </a:effectLst>
          </a:endParaRPr>
        </a:p>
      </dgm:t>
    </dgm:pt>
    <dgm:pt modelId="{941EB41C-46B1-489B-AAC1-6F2CF00BAE7F}" type="parTrans" cxnId="{2AE0D876-CA75-4FB6-8469-A173EE071F56}">
      <dgm:prSet/>
      <dgm:spPr/>
      <dgm:t>
        <a:bodyPr/>
        <a:lstStyle/>
        <a:p>
          <a:endParaRPr lang="en-GB" b="1">
            <a:solidFill>
              <a:schemeClr val="tx1"/>
            </a:solidFill>
            <a:effectLst>
              <a:outerShdw blurRad="38100" dist="38100" dir="2700000" algn="tl">
                <a:srgbClr val="000000">
                  <a:alpha val="43137"/>
                </a:srgbClr>
              </a:outerShdw>
            </a:effectLst>
          </a:endParaRPr>
        </a:p>
      </dgm:t>
    </dgm:pt>
    <dgm:pt modelId="{C0D39B8B-F447-4655-8005-433921CA8040}" type="sibTrans" cxnId="{2AE0D876-CA75-4FB6-8469-A173EE071F56}">
      <dgm:prSet/>
      <dgm:spPr/>
      <dgm:t>
        <a:bodyPr/>
        <a:lstStyle/>
        <a:p>
          <a:endParaRPr lang="en-GB" b="1">
            <a:solidFill>
              <a:schemeClr val="tx1"/>
            </a:solidFill>
            <a:effectLst>
              <a:outerShdw blurRad="38100" dist="38100" dir="2700000" algn="tl">
                <a:srgbClr val="000000">
                  <a:alpha val="43137"/>
                </a:srgbClr>
              </a:outerShdw>
            </a:effectLst>
          </a:endParaRPr>
        </a:p>
      </dgm:t>
    </dgm:pt>
    <dgm:pt modelId="{E8F2D2EE-5F83-4A77-98C9-73C704EB6C9B}">
      <dgm:prSet/>
      <dgm:spPr/>
      <dgm:t>
        <a:bodyPr/>
        <a:lstStyle/>
        <a:p>
          <a:pPr rtl="0"/>
          <a:r>
            <a:rPr lang="en-US" b="1" dirty="0">
              <a:solidFill>
                <a:schemeClr val="tx1"/>
              </a:solidFill>
              <a:effectLst>
                <a:outerShdw blurRad="38100" dist="38100" dir="2700000" algn="tl">
                  <a:srgbClr val="000000">
                    <a:alpha val="43137"/>
                  </a:srgbClr>
                </a:outerShdw>
              </a:effectLst>
            </a:rPr>
            <a:t>E</a:t>
          </a:r>
          <a:endParaRPr lang="en-GB" b="1" dirty="0">
            <a:solidFill>
              <a:schemeClr val="tx1"/>
            </a:solidFill>
            <a:effectLst>
              <a:outerShdw blurRad="38100" dist="38100" dir="2700000" algn="tl">
                <a:srgbClr val="000000">
                  <a:alpha val="43137"/>
                </a:srgbClr>
              </a:outerShdw>
            </a:effectLst>
          </a:endParaRPr>
        </a:p>
      </dgm:t>
    </dgm:pt>
    <dgm:pt modelId="{2307AB13-3DF1-40BB-AE4D-86264924EE02}" type="parTrans" cxnId="{C970EB2A-34AD-46CE-A74B-5C879573D16C}">
      <dgm:prSet/>
      <dgm:spPr/>
      <dgm:t>
        <a:bodyPr/>
        <a:lstStyle/>
        <a:p>
          <a:endParaRPr lang="en-GB" b="1">
            <a:solidFill>
              <a:schemeClr val="tx1"/>
            </a:solidFill>
            <a:effectLst>
              <a:outerShdw blurRad="38100" dist="38100" dir="2700000" algn="tl">
                <a:srgbClr val="000000">
                  <a:alpha val="43137"/>
                </a:srgbClr>
              </a:outerShdw>
            </a:effectLst>
          </a:endParaRPr>
        </a:p>
      </dgm:t>
    </dgm:pt>
    <dgm:pt modelId="{8E5177D5-8580-4A4F-B6E2-FD81E12A4BF6}" type="sibTrans" cxnId="{C970EB2A-34AD-46CE-A74B-5C879573D16C}">
      <dgm:prSet/>
      <dgm:spPr/>
      <dgm:t>
        <a:bodyPr/>
        <a:lstStyle/>
        <a:p>
          <a:endParaRPr lang="en-GB" b="1">
            <a:solidFill>
              <a:schemeClr val="tx1"/>
            </a:solidFill>
            <a:effectLst>
              <a:outerShdw blurRad="38100" dist="38100" dir="2700000" algn="tl">
                <a:srgbClr val="000000">
                  <a:alpha val="43137"/>
                </a:srgbClr>
              </a:outerShdw>
            </a:effectLst>
          </a:endParaRPr>
        </a:p>
      </dgm:t>
    </dgm:pt>
    <dgm:pt modelId="{0A37335F-365D-4060-A960-6C0FB94EF3E9}">
      <dgm:prSet/>
      <dgm:spPr/>
      <dgm:t>
        <a:bodyPr/>
        <a:lstStyle/>
        <a:p>
          <a:pPr rtl="0"/>
          <a:r>
            <a:rPr lang="en-US" b="1" dirty="0">
              <a:solidFill>
                <a:schemeClr val="tx1"/>
              </a:solidFill>
              <a:effectLst>
                <a:outerShdw blurRad="38100" dist="38100" dir="2700000" algn="tl">
                  <a:srgbClr val="000000">
                    <a:alpha val="43137"/>
                  </a:srgbClr>
                </a:outerShdw>
              </a:effectLst>
            </a:rPr>
            <a:t>N</a:t>
          </a:r>
          <a:endParaRPr lang="en-GB" b="1" dirty="0">
            <a:solidFill>
              <a:schemeClr val="tx1"/>
            </a:solidFill>
            <a:effectLst>
              <a:outerShdw blurRad="38100" dist="38100" dir="2700000" algn="tl">
                <a:srgbClr val="000000">
                  <a:alpha val="43137"/>
                </a:srgbClr>
              </a:outerShdw>
            </a:effectLst>
          </a:endParaRPr>
        </a:p>
      </dgm:t>
    </dgm:pt>
    <dgm:pt modelId="{B04D7F38-C9B5-47F0-8FD0-41BABE4D4453}" type="parTrans" cxnId="{71654940-AEA1-4237-B157-1B2DDE6D656E}">
      <dgm:prSet/>
      <dgm:spPr/>
      <dgm:t>
        <a:bodyPr/>
        <a:lstStyle/>
        <a:p>
          <a:endParaRPr lang="en-GB" b="1">
            <a:solidFill>
              <a:schemeClr val="tx1"/>
            </a:solidFill>
            <a:effectLst>
              <a:outerShdw blurRad="38100" dist="38100" dir="2700000" algn="tl">
                <a:srgbClr val="000000">
                  <a:alpha val="43137"/>
                </a:srgbClr>
              </a:outerShdw>
            </a:effectLst>
          </a:endParaRPr>
        </a:p>
      </dgm:t>
    </dgm:pt>
    <dgm:pt modelId="{B09D4F9E-8C06-4A8E-A2F1-6DC2DB4CA972}" type="sibTrans" cxnId="{71654940-AEA1-4237-B157-1B2DDE6D656E}">
      <dgm:prSet/>
      <dgm:spPr/>
      <dgm:t>
        <a:bodyPr/>
        <a:lstStyle/>
        <a:p>
          <a:endParaRPr lang="en-GB" b="1">
            <a:solidFill>
              <a:schemeClr val="tx1"/>
            </a:solidFill>
            <a:effectLst>
              <a:outerShdw blurRad="38100" dist="38100" dir="2700000" algn="tl">
                <a:srgbClr val="000000">
                  <a:alpha val="43137"/>
                </a:srgbClr>
              </a:outerShdw>
            </a:effectLst>
          </a:endParaRPr>
        </a:p>
      </dgm:t>
    </dgm:pt>
    <dgm:pt modelId="{880F0E71-5C59-4131-A294-0AF23AB4345D}">
      <dgm:prSet/>
      <dgm:spPr/>
      <dgm:t>
        <a:bodyPr/>
        <a:lstStyle/>
        <a:p>
          <a:pPr rtl="0"/>
          <a:r>
            <a:rPr lang="en-US" b="1" dirty="0">
              <a:solidFill>
                <a:schemeClr val="tx1"/>
              </a:solidFill>
              <a:effectLst>
                <a:outerShdw blurRad="38100" dist="38100" dir="2700000" algn="tl">
                  <a:srgbClr val="000000">
                    <a:alpha val="43137"/>
                  </a:srgbClr>
                </a:outerShdw>
              </a:effectLst>
            </a:rPr>
            <a:t>T</a:t>
          </a:r>
          <a:endParaRPr lang="en-GB" b="1" dirty="0">
            <a:solidFill>
              <a:schemeClr val="tx1"/>
            </a:solidFill>
            <a:effectLst>
              <a:outerShdw blurRad="38100" dist="38100" dir="2700000" algn="tl">
                <a:srgbClr val="000000">
                  <a:alpha val="43137"/>
                </a:srgbClr>
              </a:outerShdw>
            </a:effectLst>
          </a:endParaRPr>
        </a:p>
      </dgm:t>
    </dgm:pt>
    <dgm:pt modelId="{C1E0E98C-497F-4A33-9EBF-F305EC6362E8}" type="parTrans" cxnId="{57D15972-87E0-4FD7-B679-3D90A1A8C1D7}">
      <dgm:prSet/>
      <dgm:spPr/>
      <dgm:t>
        <a:bodyPr/>
        <a:lstStyle/>
        <a:p>
          <a:endParaRPr lang="en-GB" b="1">
            <a:solidFill>
              <a:schemeClr val="tx1"/>
            </a:solidFill>
            <a:effectLst>
              <a:outerShdw blurRad="38100" dist="38100" dir="2700000" algn="tl">
                <a:srgbClr val="000000">
                  <a:alpha val="43137"/>
                </a:srgbClr>
              </a:outerShdw>
            </a:effectLst>
          </a:endParaRPr>
        </a:p>
      </dgm:t>
    </dgm:pt>
    <dgm:pt modelId="{7066A120-32A8-4111-AB94-B702DF8BA98F}" type="sibTrans" cxnId="{57D15972-87E0-4FD7-B679-3D90A1A8C1D7}">
      <dgm:prSet/>
      <dgm:spPr/>
      <dgm:t>
        <a:bodyPr/>
        <a:lstStyle/>
        <a:p>
          <a:endParaRPr lang="en-GB" b="1">
            <a:solidFill>
              <a:schemeClr val="tx1"/>
            </a:solidFill>
            <a:effectLst>
              <a:outerShdw blurRad="38100" dist="38100" dir="2700000" algn="tl">
                <a:srgbClr val="000000">
                  <a:alpha val="43137"/>
                </a:srgbClr>
              </a:outerShdw>
            </a:effectLst>
          </a:endParaRPr>
        </a:p>
      </dgm:t>
    </dgm:pt>
    <dgm:pt modelId="{D2361F55-B233-4333-9177-EEF822A51C70}" type="pres">
      <dgm:prSet presAssocID="{6D768B4A-7712-492C-BB05-B6FBE628A0DD}" presName="Name0" presStyleCnt="0">
        <dgm:presLayoutVars>
          <dgm:dir/>
          <dgm:resizeHandles val="exact"/>
        </dgm:presLayoutVars>
      </dgm:prSet>
      <dgm:spPr/>
    </dgm:pt>
    <dgm:pt modelId="{7FAED54D-0BE5-494B-AB45-2873CD29BFD4}" type="pres">
      <dgm:prSet presAssocID="{B78A9026-D323-4FFA-A83C-A3FD145048F2}" presName="node" presStyleLbl="node1" presStyleIdx="0" presStyleCnt="4">
        <dgm:presLayoutVars>
          <dgm:bulletEnabled val="1"/>
        </dgm:presLayoutVars>
      </dgm:prSet>
      <dgm:spPr>
        <a:prstGeom prst="ellipse">
          <a:avLst/>
        </a:prstGeom>
      </dgm:spPr>
    </dgm:pt>
    <dgm:pt modelId="{324C3624-46B1-4BED-8362-3B747C9BBAC3}" type="pres">
      <dgm:prSet presAssocID="{C0D39B8B-F447-4655-8005-433921CA8040}" presName="sibTrans" presStyleLbl="sibTrans2D1" presStyleIdx="0" presStyleCnt="3"/>
      <dgm:spPr/>
    </dgm:pt>
    <dgm:pt modelId="{13819256-8EFF-412A-AC38-6BB05E8F080D}" type="pres">
      <dgm:prSet presAssocID="{C0D39B8B-F447-4655-8005-433921CA8040}" presName="connectorText" presStyleLbl="sibTrans2D1" presStyleIdx="0" presStyleCnt="3"/>
      <dgm:spPr/>
    </dgm:pt>
    <dgm:pt modelId="{DA3299CF-B646-47B4-AA60-917A9A7FDBD8}" type="pres">
      <dgm:prSet presAssocID="{E8F2D2EE-5F83-4A77-98C9-73C704EB6C9B}" presName="node" presStyleLbl="node1" presStyleIdx="1" presStyleCnt="4">
        <dgm:presLayoutVars>
          <dgm:bulletEnabled val="1"/>
        </dgm:presLayoutVars>
      </dgm:prSet>
      <dgm:spPr>
        <a:prstGeom prst="ellipse">
          <a:avLst/>
        </a:prstGeom>
      </dgm:spPr>
    </dgm:pt>
    <dgm:pt modelId="{DDAB5AF1-6A3F-45C4-BFA7-4FAB7B954493}" type="pres">
      <dgm:prSet presAssocID="{8E5177D5-8580-4A4F-B6E2-FD81E12A4BF6}" presName="sibTrans" presStyleLbl="sibTrans2D1" presStyleIdx="1" presStyleCnt="3"/>
      <dgm:spPr/>
    </dgm:pt>
    <dgm:pt modelId="{5225180D-AE0D-4B66-B0FA-32E1C705099E}" type="pres">
      <dgm:prSet presAssocID="{8E5177D5-8580-4A4F-B6E2-FD81E12A4BF6}" presName="connectorText" presStyleLbl="sibTrans2D1" presStyleIdx="1" presStyleCnt="3"/>
      <dgm:spPr/>
    </dgm:pt>
    <dgm:pt modelId="{15ABE54D-C4AF-49B9-86D1-1C1D6956F2CE}" type="pres">
      <dgm:prSet presAssocID="{0A37335F-365D-4060-A960-6C0FB94EF3E9}" presName="node" presStyleLbl="node1" presStyleIdx="2" presStyleCnt="4">
        <dgm:presLayoutVars>
          <dgm:bulletEnabled val="1"/>
        </dgm:presLayoutVars>
      </dgm:prSet>
      <dgm:spPr>
        <a:prstGeom prst="ellipse">
          <a:avLst/>
        </a:prstGeom>
      </dgm:spPr>
    </dgm:pt>
    <dgm:pt modelId="{283672E8-AFF4-43FD-80AA-9C966AAE485D}" type="pres">
      <dgm:prSet presAssocID="{B09D4F9E-8C06-4A8E-A2F1-6DC2DB4CA972}" presName="sibTrans" presStyleLbl="sibTrans2D1" presStyleIdx="2" presStyleCnt="3"/>
      <dgm:spPr/>
    </dgm:pt>
    <dgm:pt modelId="{80BB55AB-0E8C-44EF-9471-515E7C34656A}" type="pres">
      <dgm:prSet presAssocID="{B09D4F9E-8C06-4A8E-A2F1-6DC2DB4CA972}" presName="connectorText" presStyleLbl="sibTrans2D1" presStyleIdx="2" presStyleCnt="3"/>
      <dgm:spPr/>
    </dgm:pt>
    <dgm:pt modelId="{3A42BB84-27A3-4103-B995-5EE57BB5A27D}" type="pres">
      <dgm:prSet presAssocID="{880F0E71-5C59-4131-A294-0AF23AB4345D}" presName="node" presStyleLbl="node1" presStyleIdx="3" presStyleCnt="4">
        <dgm:presLayoutVars>
          <dgm:bulletEnabled val="1"/>
        </dgm:presLayoutVars>
      </dgm:prSet>
      <dgm:spPr>
        <a:prstGeom prst="ellipse">
          <a:avLst/>
        </a:prstGeom>
      </dgm:spPr>
    </dgm:pt>
  </dgm:ptLst>
  <dgm:cxnLst>
    <dgm:cxn modelId="{7147251A-F535-43D2-B793-7AFF968B13DF}" type="presOf" srcId="{B09D4F9E-8C06-4A8E-A2F1-6DC2DB4CA972}" destId="{80BB55AB-0E8C-44EF-9471-515E7C34656A}" srcOrd="1" destOrd="0" presId="urn:microsoft.com/office/officeart/2005/8/layout/process1"/>
    <dgm:cxn modelId="{9C3DA229-A7C8-43B0-B8F6-6D9E82A670D8}" type="presOf" srcId="{8E5177D5-8580-4A4F-B6E2-FD81E12A4BF6}" destId="{5225180D-AE0D-4B66-B0FA-32E1C705099E}" srcOrd="1" destOrd="0" presId="urn:microsoft.com/office/officeart/2005/8/layout/process1"/>
    <dgm:cxn modelId="{C970EB2A-34AD-46CE-A74B-5C879573D16C}" srcId="{6D768B4A-7712-492C-BB05-B6FBE628A0DD}" destId="{E8F2D2EE-5F83-4A77-98C9-73C704EB6C9B}" srcOrd="1" destOrd="0" parTransId="{2307AB13-3DF1-40BB-AE4D-86264924EE02}" sibTransId="{8E5177D5-8580-4A4F-B6E2-FD81E12A4BF6}"/>
    <dgm:cxn modelId="{5D1EEB2E-626B-4BE3-82C1-71A58A274F4D}" type="presOf" srcId="{B78A9026-D323-4FFA-A83C-A3FD145048F2}" destId="{7FAED54D-0BE5-494B-AB45-2873CD29BFD4}" srcOrd="0" destOrd="0" presId="urn:microsoft.com/office/officeart/2005/8/layout/process1"/>
    <dgm:cxn modelId="{71654940-AEA1-4237-B157-1B2DDE6D656E}" srcId="{6D768B4A-7712-492C-BB05-B6FBE628A0DD}" destId="{0A37335F-365D-4060-A960-6C0FB94EF3E9}" srcOrd="2" destOrd="0" parTransId="{B04D7F38-C9B5-47F0-8FD0-41BABE4D4453}" sibTransId="{B09D4F9E-8C06-4A8E-A2F1-6DC2DB4CA972}"/>
    <dgm:cxn modelId="{57D15972-87E0-4FD7-B679-3D90A1A8C1D7}" srcId="{6D768B4A-7712-492C-BB05-B6FBE628A0DD}" destId="{880F0E71-5C59-4131-A294-0AF23AB4345D}" srcOrd="3" destOrd="0" parTransId="{C1E0E98C-497F-4A33-9EBF-F305EC6362E8}" sibTransId="{7066A120-32A8-4111-AB94-B702DF8BA98F}"/>
    <dgm:cxn modelId="{03947656-240C-4F7D-B2E4-29A585F96D41}" type="presOf" srcId="{C0D39B8B-F447-4655-8005-433921CA8040}" destId="{13819256-8EFF-412A-AC38-6BB05E8F080D}" srcOrd="1" destOrd="0" presId="urn:microsoft.com/office/officeart/2005/8/layout/process1"/>
    <dgm:cxn modelId="{2AE0D876-CA75-4FB6-8469-A173EE071F56}" srcId="{6D768B4A-7712-492C-BB05-B6FBE628A0DD}" destId="{B78A9026-D323-4FFA-A83C-A3FD145048F2}" srcOrd="0" destOrd="0" parTransId="{941EB41C-46B1-489B-AAC1-6F2CF00BAE7F}" sibTransId="{C0D39B8B-F447-4655-8005-433921CA8040}"/>
    <dgm:cxn modelId="{9D51605A-2848-47FE-95E3-75100D576239}" type="presOf" srcId="{B09D4F9E-8C06-4A8E-A2F1-6DC2DB4CA972}" destId="{283672E8-AFF4-43FD-80AA-9C966AAE485D}" srcOrd="0" destOrd="0" presId="urn:microsoft.com/office/officeart/2005/8/layout/process1"/>
    <dgm:cxn modelId="{01BED28A-0085-4C7E-B7A7-7BC18E025457}" type="presOf" srcId="{E8F2D2EE-5F83-4A77-98C9-73C704EB6C9B}" destId="{DA3299CF-B646-47B4-AA60-917A9A7FDBD8}" srcOrd="0" destOrd="0" presId="urn:microsoft.com/office/officeart/2005/8/layout/process1"/>
    <dgm:cxn modelId="{84C7C498-90F3-45EC-9E6E-AC1152FB7ACD}" type="presOf" srcId="{C0D39B8B-F447-4655-8005-433921CA8040}" destId="{324C3624-46B1-4BED-8362-3B747C9BBAC3}" srcOrd="0" destOrd="0" presId="urn:microsoft.com/office/officeart/2005/8/layout/process1"/>
    <dgm:cxn modelId="{7F6E56A5-AA4A-4D07-B53B-3ECAAD064677}" type="presOf" srcId="{8E5177D5-8580-4A4F-B6E2-FD81E12A4BF6}" destId="{DDAB5AF1-6A3F-45C4-BFA7-4FAB7B954493}" srcOrd="0" destOrd="0" presId="urn:microsoft.com/office/officeart/2005/8/layout/process1"/>
    <dgm:cxn modelId="{CC0B9BC7-C526-4811-BBAF-75B6E489A299}" type="presOf" srcId="{6D768B4A-7712-492C-BB05-B6FBE628A0DD}" destId="{D2361F55-B233-4333-9177-EEF822A51C70}" srcOrd="0" destOrd="0" presId="urn:microsoft.com/office/officeart/2005/8/layout/process1"/>
    <dgm:cxn modelId="{0C6E55E2-7411-48BB-A47E-C66E124E6DED}" type="presOf" srcId="{0A37335F-365D-4060-A960-6C0FB94EF3E9}" destId="{15ABE54D-C4AF-49B9-86D1-1C1D6956F2CE}" srcOrd="0" destOrd="0" presId="urn:microsoft.com/office/officeart/2005/8/layout/process1"/>
    <dgm:cxn modelId="{5CFCD7EA-4B5E-431E-8528-68923A1FFBC4}" type="presOf" srcId="{880F0E71-5C59-4131-A294-0AF23AB4345D}" destId="{3A42BB84-27A3-4103-B995-5EE57BB5A27D}" srcOrd="0" destOrd="0" presId="urn:microsoft.com/office/officeart/2005/8/layout/process1"/>
    <dgm:cxn modelId="{4E5D7848-938D-4DEF-8E8B-A74F9DD247C6}" type="presParOf" srcId="{D2361F55-B233-4333-9177-EEF822A51C70}" destId="{7FAED54D-0BE5-494B-AB45-2873CD29BFD4}" srcOrd="0" destOrd="0" presId="urn:microsoft.com/office/officeart/2005/8/layout/process1"/>
    <dgm:cxn modelId="{937CCFC9-52EB-443E-BBAE-C9FC1E8D641D}" type="presParOf" srcId="{D2361F55-B233-4333-9177-EEF822A51C70}" destId="{324C3624-46B1-4BED-8362-3B747C9BBAC3}" srcOrd="1" destOrd="0" presId="urn:microsoft.com/office/officeart/2005/8/layout/process1"/>
    <dgm:cxn modelId="{37E5EFFC-BAA9-4383-AC02-4EC891A5F18C}" type="presParOf" srcId="{324C3624-46B1-4BED-8362-3B747C9BBAC3}" destId="{13819256-8EFF-412A-AC38-6BB05E8F080D}" srcOrd="0" destOrd="0" presId="urn:microsoft.com/office/officeart/2005/8/layout/process1"/>
    <dgm:cxn modelId="{D89BABA0-A978-45D5-AB8B-D169865B8FAA}" type="presParOf" srcId="{D2361F55-B233-4333-9177-EEF822A51C70}" destId="{DA3299CF-B646-47B4-AA60-917A9A7FDBD8}" srcOrd="2" destOrd="0" presId="urn:microsoft.com/office/officeart/2005/8/layout/process1"/>
    <dgm:cxn modelId="{1CBD2DDD-5B67-4B13-911B-E9D77DF6CB63}" type="presParOf" srcId="{D2361F55-B233-4333-9177-EEF822A51C70}" destId="{DDAB5AF1-6A3F-45C4-BFA7-4FAB7B954493}" srcOrd="3" destOrd="0" presId="urn:microsoft.com/office/officeart/2005/8/layout/process1"/>
    <dgm:cxn modelId="{0BA4CF64-FD3D-49F6-950C-0B143947EEEB}" type="presParOf" srcId="{DDAB5AF1-6A3F-45C4-BFA7-4FAB7B954493}" destId="{5225180D-AE0D-4B66-B0FA-32E1C705099E}" srcOrd="0" destOrd="0" presId="urn:microsoft.com/office/officeart/2005/8/layout/process1"/>
    <dgm:cxn modelId="{93EECAA6-8479-46A7-AC8B-632B39A422DB}" type="presParOf" srcId="{D2361F55-B233-4333-9177-EEF822A51C70}" destId="{15ABE54D-C4AF-49B9-86D1-1C1D6956F2CE}" srcOrd="4" destOrd="0" presId="urn:microsoft.com/office/officeart/2005/8/layout/process1"/>
    <dgm:cxn modelId="{A7B7979E-EEB0-487E-9C40-38ABD849B3DC}" type="presParOf" srcId="{D2361F55-B233-4333-9177-EEF822A51C70}" destId="{283672E8-AFF4-43FD-80AA-9C966AAE485D}" srcOrd="5" destOrd="0" presId="urn:microsoft.com/office/officeart/2005/8/layout/process1"/>
    <dgm:cxn modelId="{1DEC8A91-471F-459B-9165-8AF6C0046D27}" type="presParOf" srcId="{283672E8-AFF4-43FD-80AA-9C966AAE485D}" destId="{80BB55AB-0E8C-44EF-9471-515E7C34656A}" srcOrd="0" destOrd="0" presId="urn:microsoft.com/office/officeart/2005/8/layout/process1"/>
    <dgm:cxn modelId="{2924582D-4B88-4FE4-AC5C-EF57654C3E7D}" type="presParOf" srcId="{D2361F55-B233-4333-9177-EEF822A51C70}" destId="{3A42BB84-27A3-4103-B995-5EE57BB5A27D}"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B5F33C7-3404-4122-B096-D569B969D05E}"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BF6F0A5B-D5B5-479C-9075-38B57542E8A7}">
      <dgm:prSet phldrT="[Text]"/>
      <dgm:spPr/>
      <dgm:t>
        <a:bodyPr/>
        <a:lstStyle/>
        <a:p>
          <a:r>
            <a:rPr lang="en-US" b="1" dirty="0">
              <a:solidFill>
                <a:srgbClr val="FF0000"/>
              </a:solidFill>
            </a:rPr>
            <a:t>resources</a:t>
          </a:r>
        </a:p>
      </dgm:t>
    </dgm:pt>
    <dgm:pt modelId="{7053CD6B-B3AB-4FDD-8444-4B7338E14481}" type="parTrans" cxnId="{3BCAF533-4A85-48A8-8A7C-1D731FA83714}">
      <dgm:prSet/>
      <dgm:spPr/>
      <dgm:t>
        <a:bodyPr/>
        <a:lstStyle/>
        <a:p>
          <a:endParaRPr lang="en-US"/>
        </a:p>
      </dgm:t>
    </dgm:pt>
    <dgm:pt modelId="{6B008596-5585-49E8-9139-E3E440F6CD17}" type="sibTrans" cxnId="{3BCAF533-4A85-48A8-8A7C-1D731FA83714}">
      <dgm:prSet/>
      <dgm:spPr/>
      <dgm:t>
        <a:bodyPr/>
        <a:lstStyle/>
        <a:p>
          <a:endParaRPr lang="en-US"/>
        </a:p>
      </dgm:t>
    </dgm:pt>
    <dgm:pt modelId="{D272F4BD-15BA-4BEC-A1C6-42E0548681F8}">
      <dgm:prSet phldrT="[Text]" custT="1"/>
      <dgm:spPr/>
      <dgm:t>
        <a:bodyPr/>
        <a:lstStyle/>
        <a:p>
          <a:r>
            <a:rPr lang="en-US" sz="1800" dirty="0"/>
            <a:t>PBL scenario bank</a:t>
          </a:r>
        </a:p>
      </dgm:t>
    </dgm:pt>
    <dgm:pt modelId="{A3FC2C4B-CC6E-4CFC-A3B4-410AEA58C9AD}" type="parTrans" cxnId="{EBDA6802-30C5-42A7-8DFF-F74B5F700052}">
      <dgm:prSet/>
      <dgm:spPr/>
      <dgm:t>
        <a:bodyPr/>
        <a:lstStyle/>
        <a:p>
          <a:endParaRPr lang="en-US"/>
        </a:p>
      </dgm:t>
    </dgm:pt>
    <dgm:pt modelId="{1E112430-F455-4E55-911F-E9943AA9FA2A}" type="sibTrans" cxnId="{EBDA6802-30C5-42A7-8DFF-F74B5F700052}">
      <dgm:prSet/>
      <dgm:spPr/>
      <dgm:t>
        <a:bodyPr/>
        <a:lstStyle/>
        <a:p>
          <a:endParaRPr lang="en-US"/>
        </a:p>
      </dgm:t>
    </dgm:pt>
    <dgm:pt modelId="{35DF5D36-74FD-45EA-A3CA-1D4498C8BA08}">
      <dgm:prSet phldrT="[Text]" custT="1"/>
      <dgm:spPr/>
      <dgm:t>
        <a:bodyPr/>
        <a:lstStyle/>
        <a:p>
          <a:r>
            <a:rPr lang="en-US" sz="1800" dirty="0"/>
            <a:t>Organizational resource</a:t>
          </a:r>
        </a:p>
      </dgm:t>
    </dgm:pt>
    <dgm:pt modelId="{5A2B6317-A244-49EA-B9AD-9E6F119DDF1B}" type="parTrans" cxnId="{B13C4BC9-C6A5-428C-9960-643003F109D8}">
      <dgm:prSet/>
      <dgm:spPr/>
      <dgm:t>
        <a:bodyPr/>
        <a:lstStyle/>
        <a:p>
          <a:endParaRPr lang="en-US"/>
        </a:p>
      </dgm:t>
    </dgm:pt>
    <dgm:pt modelId="{5DAC6B1D-0798-4E6F-A37F-8409639E3718}" type="sibTrans" cxnId="{B13C4BC9-C6A5-428C-9960-643003F109D8}">
      <dgm:prSet/>
      <dgm:spPr/>
      <dgm:t>
        <a:bodyPr/>
        <a:lstStyle/>
        <a:p>
          <a:endParaRPr lang="en-US"/>
        </a:p>
      </dgm:t>
    </dgm:pt>
    <dgm:pt modelId="{32D1FFFD-1471-4F84-85B2-5DCE198C288F}">
      <dgm:prSet phldrT="[Text]"/>
      <dgm:spPr/>
      <dgm:t>
        <a:bodyPr/>
        <a:lstStyle/>
        <a:p>
          <a:r>
            <a:rPr lang="en-US" b="1" dirty="0">
              <a:solidFill>
                <a:srgbClr val="FF0000"/>
              </a:solidFill>
            </a:rPr>
            <a:t>support</a:t>
          </a:r>
        </a:p>
      </dgm:t>
    </dgm:pt>
    <dgm:pt modelId="{4EF7733D-7BFE-4F8C-A91D-93E661995C79}" type="parTrans" cxnId="{06AC4955-8385-47B8-ADF8-71B2A86C9CBE}">
      <dgm:prSet/>
      <dgm:spPr/>
      <dgm:t>
        <a:bodyPr/>
        <a:lstStyle/>
        <a:p>
          <a:endParaRPr lang="en-US"/>
        </a:p>
      </dgm:t>
    </dgm:pt>
    <dgm:pt modelId="{27224AA7-7F57-4A89-8CDD-EEC879336284}" type="sibTrans" cxnId="{06AC4955-8385-47B8-ADF8-71B2A86C9CBE}">
      <dgm:prSet/>
      <dgm:spPr/>
      <dgm:t>
        <a:bodyPr/>
        <a:lstStyle/>
        <a:p>
          <a:endParaRPr lang="en-US"/>
        </a:p>
      </dgm:t>
    </dgm:pt>
    <dgm:pt modelId="{C3AD961E-2AAF-4D78-B2FD-51963EBBB164}">
      <dgm:prSet phldrT="[Text]" custT="1"/>
      <dgm:spPr/>
      <dgm:t>
        <a:bodyPr/>
        <a:lstStyle/>
        <a:p>
          <a:r>
            <a:rPr lang="en-US" sz="1800" dirty="0"/>
            <a:t>Collaboration</a:t>
          </a:r>
        </a:p>
      </dgm:t>
    </dgm:pt>
    <dgm:pt modelId="{6A078F15-C747-4875-B12A-65E93B0FDF2C}" type="parTrans" cxnId="{21B9F60C-8979-4574-94F0-0FAA1F2DBA74}">
      <dgm:prSet/>
      <dgm:spPr/>
      <dgm:t>
        <a:bodyPr/>
        <a:lstStyle/>
        <a:p>
          <a:endParaRPr lang="en-US"/>
        </a:p>
      </dgm:t>
    </dgm:pt>
    <dgm:pt modelId="{2F3A9311-000F-4545-9209-90B5B589644A}" type="sibTrans" cxnId="{21B9F60C-8979-4574-94F0-0FAA1F2DBA74}">
      <dgm:prSet/>
      <dgm:spPr/>
      <dgm:t>
        <a:bodyPr/>
        <a:lstStyle/>
        <a:p>
          <a:endParaRPr lang="en-US"/>
        </a:p>
      </dgm:t>
    </dgm:pt>
    <dgm:pt modelId="{4220B4B6-6443-409D-A649-C87BCB153E1D}">
      <dgm:prSet phldrT="[Text]" custT="1"/>
      <dgm:spPr/>
      <dgm:t>
        <a:bodyPr/>
        <a:lstStyle/>
        <a:p>
          <a:r>
            <a:rPr lang="en-US" sz="1800" dirty="0"/>
            <a:t>Intelligent</a:t>
          </a:r>
        </a:p>
      </dgm:t>
    </dgm:pt>
    <dgm:pt modelId="{82CDCFD3-DEBE-4469-8875-4D0AA0B2540F}" type="parTrans" cxnId="{FF506EDD-0655-4844-B340-382DAB2DF9A2}">
      <dgm:prSet/>
      <dgm:spPr/>
      <dgm:t>
        <a:bodyPr/>
        <a:lstStyle/>
        <a:p>
          <a:endParaRPr lang="en-US"/>
        </a:p>
      </dgm:t>
    </dgm:pt>
    <dgm:pt modelId="{F3B9914D-B824-463B-AA29-6B97EEA0759E}" type="sibTrans" cxnId="{FF506EDD-0655-4844-B340-382DAB2DF9A2}">
      <dgm:prSet/>
      <dgm:spPr/>
      <dgm:t>
        <a:bodyPr/>
        <a:lstStyle/>
        <a:p>
          <a:endParaRPr lang="en-US"/>
        </a:p>
      </dgm:t>
    </dgm:pt>
    <dgm:pt modelId="{C773B981-F119-4CA0-ABBD-CEE0A3A0F50B}">
      <dgm:prSet phldrT="[Text]"/>
      <dgm:spPr/>
      <dgm:t>
        <a:bodyPr/>
        <a:lstStyle/>
        <a:p>
          <a:r>
            <a:rPr lang="en-US" b="1" dirty="0">
              <a:solidFill>
                <a:srgbClr val="FF0000"/>
              </a:solidFill>
            </a:rPr>
            <a:t>assessment</a:t>
          </a:r>
        </a:p>
      </dgm:t>
    </dgm:pt>
    <dgm:pt modelId="{D192E790-7C33-42CB-A752-CE971478C85E}" type="parTrans" cxnId="{6C943708-9B26-4209-81C3-7A834F29A89D}">
      <dgm:prSet/>
      <dgm:spPr/>
      <dgm:t>
        <a:bodyPr/>
        <a:lstStyle/>
        <a:p>
          <a:endParaRPr lang="en-US"/>
        </a:p>
      </dgm:t>
    </dgm:pt>
    <dgm:pt modelId="{2B0F8C8D-901D-43DA-A16C-D2F562BB1969}" type="sibTrans" cxnId="{6C943708-9B26-4209-81C3-7A834F29A89D}">
      <dgm:prSet/>
      <dgm:spPr/>
      <dgm:t>
        <a:bodyPr/>
        <a:lstStyle/>
        <a:p>
          <a:endParaRPr lang="en-US"/>
        </a:p>
      </dgm:t>
    </dgm:pt>
    <dgm:pt modelId="{E6C737CC-BED8-4746-BBDD-D896CD7E8135}">
      <dgm:prSet phldrT="[Text]" custT="1"/>
      <dgm:spPr/>
      <dgm:t>
        <a:bodyPr/>
        <a:lstStyle/>
        <a:p>
          <a:r>
            <a:rPr lang="en-US" sz="1800" dirty="0"/>
            <a:t>Self, peer &amp; group</a:t>
          </a:r>
        </a:p>
      </dgm:t>
    </dgm:pt>
    <dgm:pt modelId="{3EA66ED8-47AA-48DA-B3A6-15E4E102C50D}" type="parTrans" cxnId="{32B4A07A-4E82-40C2-8EB5-1AF7B572A644}">
      <dgm:prSet/>
      <dgm:spPr/>
      <dgm:t>
        <a:bodyPr/>
        <a:lstStyle/>
        <a:p>
          <a:endParaRPr lang="en-US"/>
        </a:p>
      </dgm:t>
    </dgm:pt>
    <dgm:pt modelId="{EE60E40E-3358-44C8-8BBD-523D957FEAAE}" type="sibTrans" cxnId="{32B4A07A-4E82-40C2-8EB5-1AF7B572A644}">
      <dgm:prSet/>
      <dgm:spPr/>
      <dgm:t>
        <a:bodyPr/>
        <a:lstStyle/>
        <a:p>
          <a:endParaRPr lang="en-US"/>
        </a:p>
      </dgm:t>
    </dgm:pt>
    <dgm:pt modelId="{F103FFAB-CE52-4B47-B444-5D382B6B1B86}">
      <dgm:prSet phldrT="[Text]" custT="1"/>
      <dgm:spPr/>
      <dgm:t>
        <a:bodyPr/>
        <a:lstStyle/>
        <a:p>
          <a:r>
            <a:rPr lang="en-US" sz="1800" dirty="0"/>
            <a:t>Reflection &amp; feedback</a:t>
          </a:r>
        </a:p>
      </dgm:t>
    </dgm:pt>
    <dgm:pt modelId="{8F9F92DB-24C1-4895-9484-37E94CDF4159}" type="parTrans" cxnId="{603414BA-ACC3-4EE6-8057-A06C64F658D2}">
      <dgm:prSet/>
      <dgm:spPr/>
      <dgm:t>
        <a:bodyPr/>
        <a:lstStyle/>
        <a:p>
          <a:endParaRPr lang="en-US"/>
        </a:p>
      </dgm:t>
    </dgm:pt>
    <dgm:pt modelId="{BC8C44B1-4860-4839-9BE3-B19B81655D42}" type="sibTrans" cxnId="{603414BA-ACC3-4EE6-8057-A06C64F658D2}">
      <dgm:prSet/>
      <dgm:spPr/>
      <dgm:t>
        <a:bodyPr/>
        <a:lstStyle/>
        <a:p>
          <a:endParaRPr lang="en-US"/>
        </a:p>
      </dgm:t>
    </dgm:pt>
    <dgm:pt modelId="{D953D8A8-013B-45F9-AB1E-5A28D509CA03}">
      <dgm:prSet phldrT="[Text]" custT="1"/>
      <dgm:spPr/>
      <dgm:t>
        <a:bodyPr/>
        <a:lstStyle/>
        <a:p>
          <a:r>
            <a:rPr lang="en-US" sz="1800" dirty="0"/>
            <a:t>Access resources</a:t>
          </a:r>
        </a:p>
      </dgm:t>
    </dgm:pt>
    <dgm:pt modelId="{1BD154F6-5231-419C-BF5B-4648BB38CE4C}" type="parTrans" cxnId="{B68C788C-4478-4735-BA06-6C8B563A26F7}">
      <dgm:prSet/>
      <dgm:spPr/>
      <dgm:t>
        <a:bodyPr/>
        <a:lstStyle/>
        <a:p>
          <a:endParaRPr lang="en-US"/>
        </a:p>
      </dgm:t>
    </dgm:pt>
    <dgm:pt modelId="{B6025997-9476-4587-9AA7-44A0F1400C1F}" type="sibTrans" cxnId="{B68C788C-4478-4735-BA06-6C8B563A26F7}">
      <dgm:prSet/>
      <dgm:spPr/>
      <dgm:t>
        <a:bodyPr/>
        <a:lstStyle/>
        <a:p>
          <a:endParaRPr lang="en-US"/>
        </a:p>
      </dgm:t>
    </dgm:pt>
    <dgm:pt modelId="{9370D9B1-2E40-4F22-B116-5677866C6A84}">
      <dgm:prSet phldrT="[Text]" custT="1"/>
      <dgm:spPr/>
      <dgm:t>
        <a:bodyPr/>
        <a:lstStyle/>
        <a:p>
          <a:r>
            <a:rPr lang="en-US" sz="1800" dirty="0"/>
            <a:t>Process Skill resources –</a:t>
          </a:r>
          <a:r>
            <a:rPr lang="en-US" sz="1800" dirty="0" err="1"/>
            <a:t>prob</a:t>
          </a:r>
          <a:r>
            <a:rPr lang="en-US" sz="1800" dirty="0"/>
            <a:t> solving</a:t>
          </a:r>
        </a:p>
      </dgm:t>
    </dgm:pt>
    <dgm:pt modelId="{7C9646D4-0D68-4784-8E2F-052B3DBEA5AE}" type="parTrans" cxnId="{6C952AC2-F269-488D-A15F-06F13709DC7C}">
      <dgm:prSet/>
      <dgm:spPr/>
      <dgm:t>
        <a:bodyPr/>
        <a:lstStyle/>
        <a:p>
          <a:endParaRPr lang="en-US"/>
        </a:p>
      </dgm:t>
    </dgm:pt>
    <dgm:pt modelId="{90369E45-402F-4123-B3B2-A20EF4839F50}" type="sibTrans" cxnId="{6C952AC2-F269-488D-A15F-06F13709DC7C}">
      <dgm:prSet/>
      <dgm:spPr/>
      <dgm:t>
        <a:bodyPr/>
        <a:lstStyle/>
        <a:p>
          <a:endParaRPr lang="en-US"/>
        </a:p>
      </dgm:t>
    </dgm:pt>
    <dgm:pt modelId="{542D69CD-5826-4DBE-AE13-78F5DC7B11C7}">
      <dgm:prSet phldrT="[Text]" custT="1"/>
      <dgm:spPr/>
      <dgm:t>
        <a:bodyPr/>
        <a:lstStyle/>
        <a:p>
          <a:r>
            <a:rPr lang="en-US" sz="1800" dirty="0"/>
            <a:t>Tools</a:t>
          </a:r>
        </a:p>
      </dgm:t>
    </dgm:pt>
    <dgm:pt modelId="{033CF132-AD0A-435F-B758-9B70A640C922}" type="parTrans" cxnId="{9DD8B57D-A694-4B30-901B-E16EBB9FB0F8}">
      <dgm:prSet/>
      <dgm:spPr/>
      <dgm:t>
        <a:bodyPr/>
        <a:lstStyle/>
        <a:p>
          <a:endParaRPr lang="en-US"/>
        </a:p>
      </dgm:t>
    </dgm:pt>
    <dgm:pt modelId="{E0D281FB-CBD0-4772-B76B-024D9701702F}" type="sibTrans" cxnId="{9DD8B57D-A694-4B30-901B-E16EBB9FB0F8}">
      <dgm:prSet/>
      <dgm:spPr/>
      <dgm:t>
        <a:bodyPr/>
        <a:lstStyle/>
        <a:p>
          <a:endParaRPr lang="en-US"/>
        </a:p>
      </dgm:t>
    </dgm:pt>
    <dgm:pt modelId="{825D54C9-865C-4623-94F5-E4C2BB955F00}">
      <dgm:prSet phldrT="[Text]" custT="1"/>
      <dgm:spPr/>
      <dgm:t>
        <a:bodyPr/>
        <a:lstStyle/>
        <a:p>
          <a:r>
            <a:rPr lang="en-US" sz="1800" dirty="0"/>
            <a:t>Communication</a:t>
          </a:r>
        </a:p>
      </dgm:t>
    </dgm:pt>
    <dgm:pt modelId="{9CE2E4E8-8A62-4CDA-8907-99592DCE10BC}" type="parTrans" cxnId="{919EBD9B-1396-4714-805E-1FD4ABD7CA5D}">
      <dgm:prSet/>
      <dgm:spPr/>
      <dgm:t>
        <a:bodyPr/>
        <a:lstStyle/>
        <a:p>
          <a:endParaRPr lang="en-US"/>
        </a:p>
      </dgm:t>
    </dgm:pt>
    <dgm:pt modelId="{9CF95761-913E-43A7-B2EB-AD304448C300}" type="sibTrans" cxnId="{919EBD9B-1396-4714-805E-1FD4ABD7CA5D}">
      <dgm:prSet/>
      <dgm:spPr/>
      <dgm:t>
        <a:bodyPr/>
        <a:lstStyle/>
        <a:p>
          <a:endParaRPr lang="en-US"/>
        </a:p>
      </dgm:t>
    </dgm:pt>
    <dgm:pt modelId="{6273FF12-30D6-449B-8DA2-2571F217A876}">
      <dgm:prSet phldrT="[Text]" custT="1"/>
      <dgm:spPr/>
      <dgm:t>
        <a:bodyPr/>
        <a:lstStyle/>
        <a:p>
          <a:r>
            <a:rPr lang="en-US" sz="1800" dirty="0"/>
            <a:t>Knowledge Co-construction</a:t>
          </a:r>
        </a:p>
      </dgm:t>
    </dgm:pt>
    <dgm:pt modelId="{96A76AE0-6E1B-42B8-8B7B-66A978B52E90}" type="parTrans" cxnId="{39E7BEA8-C2B7-4228-A7D6-29ACBAF1B931}">
      <dgm:prSet/>
      <dgm:spPr/>
      <dgm:t>
        <a:bodyPr/>
        <a:lstStyle/>
        <a:p>
          <a:endParaRPr lang="en-US"/>
        </a:p>
      </dgm:t>
    </dgm:pt>
    <dgm:pt modelId="{EEEBF341-44D8-4D23-89C0-8986B1E64EAC}" type="sibTrans" cxnId="{39E7BEA8-C2B7-4228-A7D6-29ACBAF1B931}">
      <dgm:prSet/>
      <dgm:spPr/>
      <dgm:t>
        <a:bodyPr/>
        <a:lstStyle/>
        <a:p>
          <a:endParaRPr lang="en-US"/>
        </a:p>
      </dgm:t>
    </dgm:pt>
    <dgm:pt modelId="{1A52489D-8B83-416E-9F46-E84BC5C9CC59}">
      <dgm:prSet phldrT="[Text]" custT="1"/>
      <dgm:spPr/>
      <dgm:t>
        <a:bodyPr/>
        <a:lstStyle/>
        <a:p>
          <a:r>
            <a:rPr lang="en-US" sz="1800" dirty="0"/>
            <a:t>Knowledge assessment</a:t>
          </a:r>
        </a:p>
      </dgm:t>
    </dgm:pt>
    <dgm:pt modelId="{E58C83DC-9A46-479E-8601-119F41EE976D}" type="parTrans" cxnId="{8C1656AA-9782-4A68-A8E5-248C61DEB05E}">
      <dgm:prSet/>
      <dgm:spPr/>
      <dgm:t>
        <a:bodyPr/>
        <a:lstStyle/>
        <a:p>
          <a:endParaRPr lang="en-US"/>
        </a:p>
      </dgm:t>
    </dgm:pt>
    <dgm:pt modelId="{955B6559-1738-4EAE-AA55-AE459F2EBD41}" type="sibTrans" cxnId="{8C1656AA-9782-4A68-A8E5-248C61DEB05E}">
      <dgm:prSet/>
      <dgm:spPr/>
      <dgm:t>
        <a:bodyPr/>
        <a:lstStyle/>
        <a:p>
          <a:endParaRPr lang="en-US"/>
        </a:p>
      </dgm:t>
    </dgm:pt>
    <dgm:pt modelId="{7B1A52C3-025C-4A9C-919D-BB32FACA5328}">
      <dgm:prSet phldrT="[Text]" custT="1"/>
      <dgm:spPr/>
      <dgm:t>
        <a:bodyPr/>
        <a:lstStyle/>
        <a:p>
          <a:r>
            <a:rPr lang="en-US" sz="1800" dirty="0"/>
            <a:t>Submission of deliverable</a:t>
          </a:r>
        </a:p>
      </dgm:t>
    </dgm:pt>
    <dgm:pt modelId="{E8901C01-3030-4BAC-9A53-FC509107B3BB}" type="parTrans" cxnId="{999035DD-4DF2-4440-B544-3A739E389380}">
      <dgm:prSet/>
      <dgm:spPr/>
      <dgm:t>
        <a:bodyPr/>
        <a:lstStyle/>
        <a:p>
          <a:endParaRPr lang="en-US"/>
        </a:p>
      </dgm:t>
    </dgm:pt>
    <dgm:pt modelId="{278F23FC-E5D9-447B-906D-311A314F6B28}" type="sibTrans" cxnId="{999035DD-4DF2-4440-B544-3A739E389380}">
      <dgm:prSet/>
      <dgm:spPr/>
      <dgm:t>
        <a:bodyPr/>
        <a:lstStyle/>
        <a:p>
          <a:endParaRPr lang="en-US"/>
        </a:p>
      </dgm:t>
    </dgm:pt>
    <dgm:pt modelId="{BD7EA173-CD71-472A-A10F-E73E2879FE6B}" type="pres">
      <dgm:prSet presAssocID="{3B5F33C7-3404-4122-B096-D569B969D05E}" presName="composite" presStyleCnt="0">
        <dgm:presLayoutVars>
          <dgm:chMax val="5"/>
          <dgm:dir/>
          <dgm:animLvl val="ctr"/>
          <dgm:resizeHandles val="exact"/>
        </dgm:presLayoutVars>
      </dgm:prSet>
      <dgm:spPr/>
    </dgm:pt>
    <dgm:pt modelId="{F33B35AA-ABD9-49C6-8289-D0BE8E40F13F}" type="pres">
      <dgm:prSet presAssocID="{3B5F33C7-3404-4122-B096-D569B969D05E}" presName="cycle" presStyleCnt="0"/>
      <dgm:spPr/>
    </dgm:pt>
    <dgm:pt modelId="{8987A269-74E9-4F67-A109-81C698165622}" type="pres">
      <dgm:prSet presAssocID="{3B5F33C7-3404-4122-B096-D569B969D05E}" presName="centerShape" presStyleCnt="0"/>
      <dgm:spPr/>
    </dgm:pt>
    <dgm:pt modelId="{A59A82A7-07D3-4901-B024-796BC5E69EB5}" type="pres">
      <dgm:prSet presAssocID="{3B5F33C7-3404-4122-B096-D569B969D05E}" presName="connSite" presStyleLbl="node1" presStyleIdx="0" presStyleCnt="4"/>
      <dgm:spPr/>
    </dgm:pt>
    <dgm:pt modelId="{E588DB29-0AF6-47F4-AB91-1C1344ED1B1F}" type="pres">
      <dgm:prSet presAssocID="{3B5F33C7-3404-4122-B096-D569B969D05E}" presName="visible" presStyleLbl="node1" presStyleIdx="0" presStyleCnt="4" custScaleX="90902" custScaleY="101525"/>
      <dgm:spPr>
        <a:blipFill rotWithShape="0">
          <a:blip xmlns:r="http://schemas.openxmlformats.org/officeDocument/2006/relationships" r:embed="rId1"/>
          <a:stretch>
            <a:fillRect/>
          </a:stretch>
        </a:blipFill>
      </dgm:spPr>
    </dgm:pt>
    <dgm:pt modelId="{8ED74001-7D4F-4DA6-8601-0A3C4F5FDC21}" type="pres">
      <dgm:prSet presAssocID="{7053CD6B-B3AB-4FDD-8444-4B7338E14481}" presName="Name25" presStyleLbl="parChTrans1D1" presStyleIdx="0" presStyleCnt="3"/>
      <dgm:spPr/>
    </dgm:pt>
    <dgm:pt modelId="{44D729BC-539D-49FE-92B3-3A49C4C6798A}" type="pres">
      <dgm:prSet presAssocID="{BF6F0A5B-D5B5-479C-9075-38B57542E8A7}" presName="node" presStyleCnt="0"/>
      <dgm:spPr/>
    </dgm:pt>
    <dgm:pt modelId="{D3795CC9-0AC8-40E7-9569-28F150F36531}" type="pres">
      <dgm:prSet presAssocID="{BF6F0A5B-D5B5-479C-9075-38B57542E8A7}" presName="parentNode" presStyleLbl="node1" presStyleIdx="1" presStyleCnt="4" custLinFactNeighborX="30223" custLinFactNeighborY="-164">
        <dgm:presLayoutVars>
          <dgm:chMax val="1"/>
          <dgm:bulletEnabled val="1"/>
        </dgm:presLayoutVars>
      </dgm:prSet>
      <dgm:spPr/>
    </dgm:pt>
    <dgm:pt modelId="{D9A2572F-4E71-472D-9D12-BDE7593445CC}" type="pres">
      <dgm:prSet presAssocID="{BF6F0A5B-D5B5-479C-9075-38B57542E8A7}" presName="childNode" presStyleLbl="revTx" presStyleIdx="0" presStyleCnt="3">
        <dgm:presLayoutVars>
          <dgm:bulletEnabled val="1"/>
        </dgm:presLayoutVars>
      </dgm:prSet>
      <dgm:spPr/>
    </dgm:pt>
    <dgm:pt modelId="{DD20955D-7437-4625-86BC-748E8E712626}" type="pres">
      <dgm:prSet presAssocID="{4EF7733D-7BFE-4F8C-A91D-93E661995C79}" presName="Name25" presStyleLbl="parChTrans1D1" presStyleIdx="1" presStyleCnt="3"/>
      <dgm:spPr/>
    </dgm:pt>
    <dgm:pt modelId="{3F5A57CF-C1B1-4E2F-B598-0B75102E0BBF}" type="pres">
      <dgm:prSet presAssocID="{32D1FFFD-1471-4F84-85B2-5DCE198C288F}" presName="node" presStyleCnt="0"/>
      <dgm:spPr/>
    </dgm:pt>
    <dgm:pt modelId="{8CB6FE9D-DA21-40A7-B515-B0221F6E9D62}" type="pres">
      <dgm:prSet presAssocID="{32D1FFFD-1471-4F84-85B2-5DCE198C288F}" presName="parentNode" presStyleLbl="node1" presStyleIdx="2" presStyleCnt="4" custLinFactNeighborX="35956" custLinFactNeighborY="4471">
        <dgm:presLayoutVars>
          <dgm:chMax val="1"/>
          <dgm:bulletEnabled val="1"/>
        </dgm:presLayoutVars>
      </dgm:prSet>
      <dgm:spPr/>
    </dgm:pt>
    <dgm:pt modelId="{F65E9930-B127-4DBA-A629-42E77C4E83F6}" type="pres">
      <dgm:prSet presAssocID="{32D1FFFD-1471-4F84-85B2-5DCE198C288F}" presName="childNode" presStyleLbl="revTx" presStyleIdx="1" presStyleCnt="3">
        <dgm:presLayoutVars>
          <dgm:bulletEnabled val="1"/>
        </dgm:presLayoutVars>
      </dgm:prSet>
      <dgm:spPr/>
    </dgm:pt>
    <dgm:pt modelId="{7F3CEB8F-2397-4638-B7C2-754E7F54982E}" type="pres">
      <dgm:prSet presAssocID="{D192E790-7C33-42CB-A752-CE971478C85E}" presName="Name25" presStyleLbl="parChTrans1D1" presStyleIdx="2" presStyleCnt="3"/>
      <dgm:spPr/>
    </dgm:pt>
    <dgm:pt modelId="{1F981766-5EF4-4A1B-B4D3-E1706FB9BFE0}" type="pres">
      <dgm:prSet presAssocID="{C773B981-F119-4CA0-ABBD-CEE0A3A0F50B}" presName="node" presStyleCnt="0"/>
      <dgm:spPr/>
    </dgm:pt>
    <dgm:pt modelId="{F53C0B9C-09B6-4C4D-BE24-C02CAB9EE8D6}" type="pres">
      <dgm:prSet presAssocID="{C773B981-F119-4CA0-ABBD-CEE0A3A0F50B}" presName="parentNode" presStyleLbl="node1" presStyleIdx="3" presStyleCnt="4" custScaleX="98689" custScaleY="99583" custLinFactNeighborX="41606" custLinFactNeighborY="-1578">
        <dgm:presLayoutVars>
          <dgm:chMax val="1"/>
          <dgm:bulletEnabled val="1"/>
        </dgm:presLayoutVars>
      </dgm:prSet>
      <dgm:spPr/>
    </dgm:pt>
    <dgm:pt modelId="{0636A871-DF87-4102-ADDD-D826F44CC5A3}" type="pres">
      <dgm:prSet presAssocID="{C773B981-F119-4CA0-ABBD-CEE0A3A0F50B}" presName="childNode" presStyleLbl="revTx" presStyleIdx="2" presStyleCnt="3">
        <dgm:presLayoutVars>
          <dgm:bulletEnabled val="1"/>
        </dgm:presLayoutVars>
      </dgm:prSet>
      <dgm:spPr/>
    </dgm:pt>
  </dgm:ptLst>
  <dgm:cxnLst>
    <dgm:cxn modelId="{EBDA6802-30C5-42A7-8DFF-F74B5F700052}" srcId="{BF6F0A5B-D5B5-479C-9075-38B57542E8A7}" destId="{D272F4BD-15BA-4BEC-A1C6-42E0548681F8}" srcOrd="0" destOrd="0" parTransId="{A3FC2C4B-CC6E-4CFC-A3B4-410AEA58C9AD}" sibTransId="{1E112430-F455-4E55-911F-E9943AA9FA2A}"/>
    <dgm:cxn modelId="{9B5F7C03-6582-41A6-83A1-89867BF99D31}" type="presOf" srcId="{542D69CD-5826-4DBE-AE13-78F5DC7B11C7}" destId="{F65E9930-B127-4DBA-A629-42E77C4E83F6}" srcOrd="0" destOrd="1" presId="urn:microsoft.com/office/officeart/2005/8/layout/radial2"/>
    <dgm:cxn modelId="{6C943708-9B26-4209-81C3-7A834F29A89D}" srcId="{3B5F33C7-3404-4122-B096-D569B969D05E}" destId="{C773B981-F119-4CA0-ABBD-CEE0A3A0F50B}" srcOrd="2" destOrd="0" parTransId="{D192E790-7C33-42CB-A752-CE971478C85E}" sibTransId="{2B0F8C8D-901D-43DA-A16C-D2F562BB1969}"/>
    <dgm:cxn modelId="{21B9F60C-8979-4574-94F0-0FAA1F2DBA74}" srcId="{32D1FFFD-1471-4F84-85B2-5DCE198C288F}" destId="{C3AD961E-2AAF-4D78-B2FD-51963EBBB164}" srcOrd="0" destOrd="0" parTransId="{6A078F15-C747-4875-B12A-65E93B0FDF2C}" sibTransId="{2F3A9311-000F-4545-9209-90B5B589644A}"/>
    <dgm:cxn modelId="{7868A811-C689-4984-84C7-55D61B443B87}" type="presOf" srcId="{D192E790-7C33-42CB-A752-CE971478C85E}" destId="{7F3CEB8F-2397-4638-B7C2-754E7F54982E}" srcOrd="0" destOrd="0" presId="urn:microsoft.com/office/officeart/2005/8/layout/radial2"/>
    <dgm:cxn modelId="{0AAE611E-C30E-481D-ADB0-AA0DCE5E94AE}" type="presOf" srcId="{4220B4B6-6443-409D-A649-C87BCB153E1D}" destId="{F65E9930-B127-4DBA-A629-42E77C4E83F6}" srcOrd="0" destOrd="4" presId="urn:microsoft.com/office/officeart/2005/8/layout/radial2"/>
    <dgm:cxn modelId="{3BCAF533-4A85-48A8-8A7C-1D731FA83714}" srcId="{3B5F33C7-3404-4122-B096-D569B969D05E}" destId="{BF6F0A5B-D5B5-479C-9075-38B57542E8A7}" srcOrd="0" destOrd="0" parTransId="{7053CD6B-B3AB-4FDD-8444-4B7338E14481}" sibTransId="{6B008596-5585-49E8-9139-E3E440F6CD17}"/>
    <dgm:cxn modelId="{17CD6A37-B686-4B88-ADB0-9AD56660D494}" type="presOf" srcId="{4EF7733D-7BFE-4F8C-A91D-93E661995C79}" destId="{DD20955D-7437-4625-86BC-748E8E712626}" srcOrd="0" destOrd="0" presId="urn:microsoft.com/office/officeart/2005/8/layout/radial2"/>
    <dgm:cxn modelId="{14716B5D-A579-4EA2-BC40-3468D3DB031A}" type="presOf" srcId="{7B1A52C3-025C-4A9C-919D-BB32FACA5328}" destId="{0636A871-DF87-4102-ADDD-D826F44CC5A3}" srcOrd="0" destOrd="3" presId="urn:microsoft.com/office/officeart/2005/8/layout/radial2"/>
    <dgm:cxn modelId="{F6AAA14B-EDC1-4E27-A9AD-CB97BD78525B}" type="presOf" srcId="{F103FFAB-CE52-4B47-B444-5D382B6B1B86}" destId="{0636A871-DF87-4102-ADDD-D826F44CC5A3}" srcOrd="0" destOrd="1" presId="urn:microsoft.com/office/officeart/2005/8/layout/radial2"/>
    <dgm:cxn modelId="{06AC4955-8385-47B8-ADF8-71B2A86C9CBE}" srcId="{3B5F33C7-3404-4122-B096-D569B969D05E}" destId="{32D1FFFD-1471-4F84-85B2-5DCE198C288F}" srcOrd="1" destOrd="0" parTransId="{4EF7733D-7BFE-4F8C-A91D-93E661995C79}" sibTransId="{27224AA7-7F57-4A89-8CDD-EEC879336284}"/>
    <dgm:cxn modelId="{32B4A07A-4E82-40C2-8EB5-1AF7B572A644}" srcId="{C773B981-F119-4CA0-ABBD-CEE0A3A0F50B}" destId="{E6C737CC-BED8-4746-BBDD-D896CD7E8135}" srcOrd="0" destOrd="0" parTransId="{3EA66ED8-47AA-48DA-B3A6-15E4E102C50D}" sibTransId="{EE60E40E-3358-44C8-8BBD-523D957FEAAE}"/>
    <dgm:cxn modelId="{9DD8B57D-A694-4B30-901B-E16EBB9FB0F8}" srcId="{32D1FFFD-1471-4F84-85B2-5DCE198C288F}" destId="{542D69CD-5826-4DBE-AE13-78F5DC7B11C7}" srcOrd="1" destOrd="0" parTransId="{033CF132-AD0A-435F-B758-9B70A640C922}" sibTransId="{E0D281FB-CBD0-4772-B76B-024D9701702F}"/>
    <dgm:cxn modelId="{6919F485-DDA3-4CB9-A5D2-5B87A765842D}" type="presOf" srcId="{6273FF12-30D6-449B-8DA2-2571F217A876}" destId="{F65E9930-B127-4DBA-A629-42E77C4E83F6}" srcOrd="0" destOrd="3" presId="urn:microsoft.com/office/officeart/2005/8/layout/radial2"/>
    <dgm:cxn modelId="{F55DB288-21FB-47A6-94A2-0E2165D26701}" type="presOf" srcId="{35DF5D36-74FD-45EA-A3CA-1D4498C8BA08}" destId="{D9A2572F-4E71-472D-9D12-BDE7593445CC}" srcOrd="0" destOrd="1" presId="urn:microsoft.com/office/officeart/2005/8/layout/radial2"/>
    <dgm:cxn modelId="{B68C788C-4478-4735-BA06-6C8B563A26F7}" srcId="{BF6F0A5B-D5B5-479C-9075-38B57542E8A7}" destId="{D953D8A8-013B-45F9-AB1E-5A28D509CA03}" srcOrd="2" destOrd="0" parTransId="{1BD154F6-5231-419C-BF5B-4648BB38CE4C}" sibTransId="{B6025997-9476-4587-9AA7-44A0F1400C1F}"/>
    <dgm:cxn modelId="{C7C06791-8209-49C7-AC50-2E89581C7F08}" type="presOf" srcId="{3B5F33C7-3404-4122-B096-D569B969D05E}" destId="{BD7EA173-CD71-472A-A10F-E73E2879FE6B}" srcOrd="0" destOrd="0" presId="urn:microsoft.com/office/officeart/2005/8/layout/radial2"/>
    <dgm:cxn modelId="{5561B691-AD96-4B3A-B657-A763FAA0131F}" type="presOf" srcId="{D953D8A8-013B-45F9-AB1E-5A28D509CA03}" destId="{D9A2572F-4E71-472D-9D12-BDE7593445CC}" srcOrd="0" destOrd="2" presId="urn:microsoft.com/office/officeart/2005/8/layout/radial2"/>
    <dgm:cxn modelId="{919EBD9B-1396-4714-805E-1FD4ABD7CA5D}" srcId="{32D1FFFD-1471-4F84-85B2-5DCE198C288F}" destId="{825D54C9-865C-4623-94F5-E4C2BB955F00}" srcOrd="2" destOrd="0" parTransId="{9CE2E4E8-8A62-4CDA-8907-99592DCE10BC}" sibTransId="{9CF95761-913E-43A7-B2EB-AD304448C300}"/>
    <dgm:cxn modelId="{39E7BEA8-C2B7-4228-A7D6-29ACBAF1B931}" srcId="{32D1FFFD-1471-4F84-85B2-5DCE198C288F}" destId="{6273FF12-30D6-449B-8DA2-2571F217A876}" srcOrd="3" destOrd="0" parTransId="{96A76AE0-6E1B-42B8-8B7B-66A978B52E90}" sibTransId="{EEEBF341-44D8-4D23-89C0-8986B1E64EAC}"/>
    <dgm:cxn modelId="{8C1656AA-9782-4A68-A8E5-248C61DEB05E}" srcId="{C773B981-F119-4CA0-ABBD-CEE0A3A0F50B}" destId="{1A52489D-8B83-416E-9F46-E84BC5C9CC59}" srcOrd="2" destOrd="0" parTransId="{E58C83DC-9A46-479E-8601-119F41EE976D}" sibTransId="{955B6559-1738-4EAE-AA55-AE459F2EBD41}"/>
    <dgm:cxn modelId="{F9F35EB3-4FC2-4B6B-ACFA-8A5C904D8BCA}" type="presOf" srcId="{E6C737CC-BED8-4746-BBDD-D896CD7E8135}" destId="{0636A871-DF87-4102-ADDD-D826F44CC5A3}" srcOrd="0" destOrd="0" presId="urn:microsoft.com/office/officeart/2005/8/layout/radial2"/>
    <dgm:cxn modelId="{73610EB9-BA00-412C-BC01-E4750334D102}" type="presOf" srcId="{825D54C9-865C-4623-94F5-E4C2BB955F00}" destId="{F65E9930-B127-4DBA-A629-42E77C4E83F6}" srcOrd="0" destOrd="2" presId="urn:microsoft.com/office/officeart/2005/8/layout/radial2"/>
    <dgm:cxn modelId="{603414BA-ACC3-4EE6-8057-A06C64F658D2}" srcId="{C773B981-F119-4CA0-ABBD-CEE0A3A0F50B}" destId="{F103FFAB-CE52-4B47-B444-5D382B6B1B86}" srcOrd="1" destOrd="0" parTransId="{8F9F92DB-24C1-4895-9484-37E94CDF4159}" sibTransId="{BC8C44B1-4860-4839-9BE3-B19B81655D42}"/>
    <dgm:cxn modelId="{5ADF63C0-484C-4245-9FB1-5E8A6310B8AA}" type="presOf" srcId="{7053CD6B-B3AB-4FDD-8444-4B7338E14481}" destId="{8ED74001-7D4F-4DA6-8601-0A3C4F5FDC21}" srcOrd="0" destOrd="0" presId="urn:microsoft.com/office/officeart/2005/8/layout/radial2"/>
    <dgm:cxn modelId="{6C952AC2-F269-488D-A15F-06F13709DC7C}" srcId="{BF6F0A5B-D5B5-479C-9075-38B57542E8A7}" destId="{9370D9B1-2E40-4F22-B116-5677866C6A84}" srcOrd="3" destOrd="0" parTransId="{7C9646D4-0D68-4784-8E2F-052B3DBEA5AE}" sibTransId="{90369E45-402F-4123-B3B2-A20EF4839F50}"/>
    <dgm:cxn modelId="{B13C4BC9-C6A5-428C-9960-643003F109D8}" srcId="{BF6F0A5B-D5B5-479C-9075-38B57542E8A7}" destId="{35DF5D36-74FD-45EA-A3CA-1D4498C8BA08}" srcOrd="1" destOrd="0" parTransId="{5A2B6317-A244-49EA-B9AD-9E6F119DDF1B}" sibTransId="{5DAC6B1D-0798-4E6F-A37F-8409639E3718}"/>
    <dgm:cxn modelId="{4440FFD1-5C6D-43D1-8889-A8FF8E19BD25}" type="presOf" srcId="{1A52489D-8B83-416E-9F46-E84BC5C9CC59}" destId="{0636A871-DF87-4102-ADDD-D826F44CC5A3}" srcOrd="0" destOrd="2" presId="urn:microsoft.com/office/officeart/2005/8/layout/radial2"/>
    <dgm:cxn modelId="{935025DA-192A-4763-8FAC-9ACD417B62C4}" type="presOf" srcId="{C773B981-F119-4CA0-ABBD-CEE0A3A0F50B}" destId="{F53C0B9C-09B6-4C4D-BE24-C02CAB9EE8D6}" srcOrd="0" destOrd="0" presId="urn:microsoft.com/office/officeart/2005/8/layout/radial2"/>
    <dgm:cxn modelId="{2957B3DC-A243-47E0-B8B2-81733660FB5A}" type="presOf" srcId="{D272F4BD-15BA-4BEC-A1C6-42E0548681F8}" destId="{D9A2572F-4E71-472D-9D12-BDE7593445CC}" srcOrd="0" destOrd="0" presId="urn:microsoft.com/office/officeart/2005/8/layout/radial2"/>
    <dgm:cxn modelId="{075B32DD-45CB-4806-92D9-AB556AFDE419}" type="presOf" srcId="{9370D9B1-2E40-4F22-B116-5677866C6A84}" destId="{D9A2572F-4E71-472D-9D12-BDE7593445CC}" srcOrd="0" destOrd="3" presId="urn:microsoft.com/office/officeart/2005/8/layout/radial2"/>
    <dgm:cxn modelId="{999035DD-4DF2-4440-B544-3A739E389380}" srcId="{C773B981-F119-4CA0-ABBD-CEE0A3A0F50B}" destId="{7B1A52C3-025C-4A9C-919D-BB32FACA5328}" srcOrd="3" destOrd="0" parTransId="{E8901C01-3030-4BAC-9A53-FC509107B3BB}" sibTransId="{278F23FC-E5D9-447B-906D-311A314F6B28}"/>
    <dgm:cxn modelId="{FF506EDD-0655-4844-B340-382DAB2DF9A2}" srcId="{32D1FFFD-1471-4F84-85B2-5DCE198C288F}" destId="{4220B4B6-6443-409D-A649-C87BCB153E1D}" srcOrd="4" destOrd="0" parTransId="{82CDCFD3-DEBE-4469-8875-4D0AA0B2540F}" sibTransId="{F3B9914D-B824-463B-AA29-6B97EEA0759E}"/>
    <dgm:cxn modelId="{AA67E8E1-90B2-4DB2-9B61-4D7DDF5FA378}" type="presOf" srcId="{C3AD961E-2AAF-4D78-B2FD-51963EBBB164}" destId="{F65E9930-B127-4DBA-A629-42E77C4E83F6}" srcOrd="0" destOrd="0" presId="urn:microsoft.com/office/officeart/2005/8/layout/radial2"/>
    <dgm:cxn modelId="{34D630EC-069A-4F3A-9AFC-6F9092FD2579}" type="presOf" srcId="{32D1FFFD-1471-4F84-85B2-5DCE198C288F}" destId="{8CB6FE9D-DA21-40A7-B515-B0221F6E9D62}" srcOrd="0" destOrd="0" presId="urn:microsoft.com/office/officeart/2005/8/layout/radial2"/>
    <dgm:cxn modelId="{224FBEF3-D57C-4907-9544-F5E00C12278B}" type="presOf" srcId="{BF6F0A5B-D5B5-479C-9075-38B57542E8A7}" destId="{D3795CC9-0AC8-40E7-9569-28F150F36531}" srcOrd="0" destOrd="0" presId="urn:microsoft.com/office/officeart/2005/8/layout/radial2"/>
    <dgm:cxn modelId="{05B646D7-DC23-4A3F-B5F5-00BC42460FDB}" type="presParOf" srcId="{BD7EA173-CD71-472A-A10F-E73E2879FE6B}" destId="{F33B35AA-ABD9-49C6-8289-D0BE8E40F13F}" srcOrd="0" destOrd="0" presId="urn:microsoft.com/office/officeart/2005/8/layout/radial2"/>
    <dgm:cxn modelId="{E17B99CD-7B46-4B9F-9E61-D59E6FD4E646}" type="presParOf" srcId="{F33B35AA-ABD9-49C6-8289-D0BE8E40F13F}" destId="{8987A269-74E9-4F67-A109-81C698165622}" srcOrd="0" destOrd="0" presId="urn:microsoft.com/office/officeart/2005/8/layout/radial2"/>
    <dgm:cxn modelId="{259A545B-4622-4F31-9611-304CB3DED0C3}" type="presParOf" srcId="{8987A269-74E9-4F67-A109-81C698165622}" destId="{A59A82A7-07D3-4901-B024-796BC5E69EB5}" srcOrd="0" destOrd="0" presId="urn:microsoft.com/office/officeart/2005/8/layout/radial2"/>
    <dgm:cxn modelId="{FB9B6F32-9A68-4B45-8AAE-5EF008666088}" type="presParOf" srcId="{8987A269-74E9-4F67-A109-81C698165622}" destId="{E588DB29-0AF6-47F4-AB91-1C1344ED1B1F}" srcOrd="1" destOrd="0" presId="urn:microsoft.com/office/officeart/2005/8/layout/radial2"/>
    <dgm:cxn modelId="{922FEA13-4E4F-4A01-AE53-BC32EDB0CD13}" type="presParOf" srcId="{F33B35AA-ABD9-49C6-8289-D0BE8E40F13F}" destId="{8ED74001-7D4F-4DA6-8601-0A3C4F5FDC21}" srcOrd="1" destOrd="0" presId="urn:microsoft.com/office/officeart/2005/8/layout/radial2"/>
    <dgm:cxn modelId="{3E5DDFEB-7FAF-4C4E-9FFC-E62B63F3B4D1}" type="presParOf" srcId="{F33B35AA-ABD9-49C6-8289-D0BE8E40F13F}" destId="{44D729BC-539D-49FE-92B3-3A49C4C6798A}" srcOrd="2" destOrd="0" presId="urn:microsoft.com/office/officeart/2005/8/layout/radial2"/>
    <dgm:cxn modelId="{28D18A0D-2498-4246-A5FB-330D768C1CB3}" type="presParOf" srcId="{44D729BC-539D-49FE-92B3-3A49C4C6798A}" destId="{D3795CC9-0AC8-40E7-9569-28F150F36531}" srcOrd="0" destOrd="0" presId="urn:microsoft.com/office/officeart/2005/8/layout/radial2"/>
    <dgm:cxn modelId="{994DC23C-103D-4EA1-A642-AF489433CB2F}" type="presParOf" srcId="{44D729BC-539D-49FE-92B3-3A49C4C6798A}" destId="{D9A2572F-4E71-472D-9D12-BDE7593445CC}" srcOrd="1" destOrd="0" presId="urn:microsoft.com/office/officeart/2005/8/layout/radial2"/>
    <dgm:cxn modelId="{08B2D4F8-DE33-4B9F-9A52-729140B0F06B}" type="presParOf" srcId="{F33B35AA-ABD9-49C6-8289-D0BE8E40F13F}" destId="{DD20955D-7437-4625-86BC-748E8E712626}" srcOrd="3" destOrd="0" presId="urn:microsoft.com/office/officeart/2005/8/layout/radial2"/>
    <dgm:cxn modelId="{64ACDC3D-22B2-4DD8-9104-D36391D7DB86}" type="presParOf" srcId="{F33B35AA-ABD9-49C6-8289-D0BE8E40F13F}" destId="{3F5A57CF-C1B1-4E2F-B598-0B75102E0BBF}" srcOrd="4" destOrd="0" presId="urn:microsoft.com/office/officeart/2005/8/layout/radial2"/>
    <dgm:cxn modelId="{72C6A7BA-B982-41B7-B1ED-4062FA339A2D}" type="presParOf" srcId="{3F5A57CF-C1B1-4E2F-B598-0B75102E0BBF}" destId="{8CB6FE9D-DA21-40A7-B515-B0221F6E9D62}" srcOrd="0" destOrd="0" presId="urn:microsoft.com/office/officeart/2005/8/layout/radial2"/>
    <dgm:cxn modelId="{3D717F0A-98BD-4165-A2FF-3B67F24026E2}" type="presParOf" srcId="{3F5A57CF-C1B1-4E2F-B598-0B75102E0BBF}" destId="{F65E9930-B127-4DBA-A629-42E77C4E83F6}" srcOrd="1" destOrd="0" presId="urn:microsoft.com/office/officeart/2005/8/layout/radial2"/>
    <dgm:cxn modelId="{04EA8A79-B94A-4045-B947-FE0B4F0D7297}" type="presParOf" srcId="{F33B35AA-ABD9-49C6-8289-D0BE8E40F13F}" destId="{7F3CEB8F-2397-4638-B7C2-754E7F54982E}" srcOrd="5" destOrd="0" presId="urn:microsoft.com/office/officeart/2005/8/layout/radial2"/>
    <dgm:cxn modelId="{1E8C555C-A83B-4335-992A-E5292C062F6B}" type="presParOf" srcId="{F33B35AA-ABD9-49C6-8289-D0BE8E40F13F}" destId="{1F981766-5EF4-4A1B-B4D3-E1706FB9BFE0}" srcOrd="6" destOrd="0" presId="urn:microsoft.com/office/officeart/2005/8/layout/radial2"/>
    <dgm:cxn modelId="{4012C4CA-09FD-4DEF-8110-9659A4FEDDFA}" type="presParOf" srcId="{1F981766-5EF4-4A1B-B4D3-E1706FB9BFE0}" destId="{F53C0B9C-09B6-4C4D-BE24-C02CAB9EE8D6}" srcOrd="0" destOrd="0" presId="urn:microsoft.com/office/officeart/2005/8/layout/radial2"/>
    <dgm:cxn modelId="{B20D730B-8CEC-48AD-8A7D-6455E8BFC3BF}" type="presParOf" srcId="{1F981766-5EF4-4A1B-B4D3-E1706FB9BFE0}" destId="{0636A871-DF87-4102-ADDD-D826F44CC5A3}"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7E1BF8-F694-44E3-AC27-5ED437D29317}" type="doc">
      <dgm:prSet loTypeId="urn:microsoft.com/office/officeart/2005/8/layout/cycle2" loCatId="cycle" qsTypeId="urn:microsoft.com/office/officeart/2005/8/quickstyle/3d1" qsCatId="3D" csTypeId="urn:microsoft.com/office/officeart/2005/8/colors/colorful2" csCatId="colorful" phldr="1"/>
      <dgm:spPr/>
      <dgm:t>
        <a:bodyPr/>
        <a:lstStyle/>
        <a:p>
          <a:endParaRPr lang="en-GB"/>
        </a:p>
      </dgm:t>
    </dgm:pt>
    <dgm:pt modelId="{A4388041-F6CA-418C-B046-0EABE549C52B}">
      <dgm:prSet custT="1"/>
      <dgm:spPr/>
      <dgm:t>
        <a:bodyPr/>
        <a:lstStyle/>
        <a:p>
          <a:pPr rtl="0"/>
          <a:r>
            <a:rPr lang="en-US" sz="1800" b="1" dirty="0">
              <a:solidFill>
                <a:schemeClr val="tx1"/>
              </a:solidFill>
              <a:effectLst>
                <a:outerShdw blurRad="38100" dist="38100" dir="2700000" algn="tl">
                  <a:srgbClr val="000000">
                    <a:alpha val="43137"/>
                  </a:srgbClr>
                </a:outerShdw>
              </a:effectLst>
              <a:latin typeface="Candara" pitchFamily="34" charset="0"/>
            </a:rPr>
            <a:t>Problem Analysis</a:t>
          </a:r>
          <a:endParaRPr lang="en-GB" sz="1800" b="1" dirty="0">
            <a:solidFill>
              <a:schemeClr val="tx1"/>
            </a:solidFill>
            <a:effectLst>
              <a:outerShdw blurRad="38100" dist="38100" dir="2700000" algn="tl">
                <a:srgbClr val="000000">
                  <a:alpha val="43137"/>
                </a:srgbClr>
              </a:outerShdw>
            </a:effectLst>
            <a:latin typeface="Candara" pitchFamily="34" charset="0"/>
          </a:endParaRPr>
        </a:p>
      </dgm:t>
    </dgm:pt>
    <dgm:pt modelId="{C762D2D1-F3F5-41F3-B370-96C4E1057654}" type="parTrans" cxnId="{668D9DED-F046-4228-B735-59E8EC4F7C5F}">
      <dgm:prSet/>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CC21D9A4-F1C4-4976-9DAE-B5BA4E2F22D3}" type="sibTrans" cxnId="{668D9DED-F046-4228-B735-59E8EC4F7C5F}">
      <dgm:prSet custT="1"/>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8EAC6DD4-3FFD-4936-9D09-095197A59243}">
      <dgm:prSet custT="1"/>
      <dgm:spPr/>
      <dgm:t>
        <a:bodyPr/>
        <a:lstStyle/>
        <a:p>
          <a:pPr rtl="0"/>
          <a:r>
            <a:rPr lang="en-US" sz="1800" b="1" dirty="0">
              <a:solidFill>
                <a:schemeClr val="tx1"/>
              </a:solidFill>
              <a:effectLst>
                <a:outerShdw blurRad="38100" dist="38100" dir="2700000" algn="tl">
                  <a:srgbClr val="000000">
                    <a:alpha val="43137"/>
                  </a:srgbClr>
                </a:outerShdw>
              </a:effectLst>
              <a:latin typeface="Candara" pitchFamily="34" charset="0"/>
            </a:rPr>
            <a:t>Self-Directed Learning</a:t>
          </a:r>
          <a:endParaRPr lang="en-GB" sz="1800" b="1" dirty="0">
            <a:solidFill>
              <a:schemeClr val="tx1"/>
            </a:solidFill>
            <a:effectLst>
              <a:outerShdw blurRad="38100" dist="38100" dir="2700000" algn="tl">
                <a:srgbClr val="000000">
                  <a:alpha val="43137"/>
                </a:srgbClr>
              </a:outerShdw>
            </a:effectLst>
            <a:latin typeface="Candara" pitchFamily="34" charset="0"/>
          </a:endParaRPr>
        </a:p>
      </dgm:t>
    </dgm:pt>
    <dgm:pt modelId="{3EA68417-7553-4B13-81B6-FFA390CA58A1}" type="parTrans" cxnId="{9D02313C-E4B8-4426-BDDE-DA8AB0CD8F1A}">
      <dgm:prSet/>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F82DA06B-0F9F-4C7E-8406-C68D14C16FF6}" type="sibTrans" cxnId="{9D02313C-E4B8-4426-BDDE-DA8AB0CD8F1A}">
      <dgm:prSet custT="1"/>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01C9511E-1DE8-46F4-AE6C-081BE95D563F}">
      <dgm:prSet custT="1"/>
      <dgm:spPr/>
      <dgm:t>
        <a:bodyPr/>
        <a:lstStyle/>
        <a:p>
          <a:pPr rtl="0"/>
          <a:r>
            <a:rPr lang="en-US" sz="1800" b="1" dirty="0">
              <a:solidFill>
                <a:schemeClr val="tx1"/>
              </a:solidFill>
              <a:effectLst>
                <a:outerShdw blurRad="38100" dist="38100" dir="2700000" algn="tl">
                  <a:srgbClr val="000000">
                    <a:alpha val="43137"/>
                  </a:srgbClr>
                </a:outerShdw>
              </a:effectLst>
              <a:latin typeface="Candara" pitchFamily="34" charset="0"/>
            </a:rPr>
            <a:t>Reformulate Solution</a:t>
          </a:r>
          <a:endParaRPr lang="en-GB" sz="1800" b="1" dirty="0">
            <a:solidFill>
              <a:schemeClr val="tx1"/>
            </a:solidFill>
            <a:effectLst>
              <a:outerShdw blurRad="38100" dist="38100" dir="2700000" algn="tl">
                <a:srgbClr val="000000">
                  <a:alpha val="43137"/>
                </a:srgbClr>
              </a:outerShdw>
            </a:effectLst>
            <a:latin typeface="Candara" pitchFamily="34" charset="0"/>
          </a:endParaRPr>
        </a:p>
      </dgm:t>
    </dgm:pt>
    <dgm:pt modelId="{9005B1EF-0235-4E1D-9B76-BE1B7E615E97}" type="parTrans" cxnId="{96E0D63D-AD36-42E2-ACDD-96C6116D6129}">
      <dgm:prSet/>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7AA89262-3CF6-407F-B055-9633B318CE91}" type="sibTrans" cxnId="{96E0D63D-AD36-42E2-ACDD-96C6116D6129}">
      <dgm:prSet custT="1"/>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58ECDF7F-6E40-4609-9A33-52C9FB56A727}">
      <dgm:prSet custT="1"/>
      <dgm:spPr/>
      <dgm:t>
        <a:bodyPr/>
        <a:lstStyle/>
        <a:p>
          <a:pPr rtl="0"/>
          <a:r>
            <a:rPr lang="en-US" sz="1800" b="1" dirty="0">
              <a:solidFill>
                <a:schemeClr val="tx1"/>
              </a:solidFill>
              <a:effectLst>
                <a:outerShdw blurRad="38100" dist="38100" dir="2700000" algn="tl">
                  <a:srgbClr val="000000">
                    <a:alpha val="43137"/>
                  </a:srgbClr>
                </a:outerShdw>
              </a:effectLst>
              <a:latin typeface="Candara" pitchFamily="34" charset="0"/>
            </a:rPr>
            <a:t>Solution Assessment</a:t>
          </a:r>
          <a:endParaRPr lang="en-GB" sz="1800" b="1" dirty="0">
            <a:solidFill>
              <a:schemeClr val="tx1"/>
            </a:solidFill>
            <a:effectLst>
              <a:outerShdw blurRad="38100" dist="38100" dir="2700000" algn="tl">
                <a:srgbClr val="000000">
                  <a:alpha val="43137"/>
                </a:srgbClr>
              </a:outerShdw>
            </a:effectLst>
            <a:latin typeface="Candara" pitchFamily="34" charset="0"/>
          </a:endParaRPr>
        </a:p>
      </dgm:t>
    </dgm:pt>
    <dgm:pt modelId="{63C98225-FDE4-4405-B984-A5B7DD1E16EC}" type="parTrans" cxnId="{BB08F69E-319A-42B0-9C7B-35098600DA15}">
      <dgm:prSet/>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2FC405F1-336B-4612-A219-C0C905C93398}" type="sibTrans" cxnId="{BB08F69E-319A-42B0-9C7B-35098600DA15}">
      <dgm:prSet custT="1"/>
      <dgm:spPr/>
      <dgm:t>
        <a:bodyPr/>
        <a:lstStyle/>
        <a:p>
          <a:endParaRPr lang="en-GB" sz="1800" b="1">
            <a:solidFill>
              <a:schemeClr val="tx1"/>
            </a:solidFill>
            <a:effectLst>
              <a:outerShdw blurRad="38100" dist="38100" dir="2700000" algn="tl">
                <a:srgbClr val="000000">
                  <a:alpha val="43137"/>
                </a:srgbClr>
              </a:outerShdw>
            </a:effectLst>
            <a:latin typeface="Candara" pitchFamily="34" charset="0"/>
          </a:endParaRPr>
        </a:p>
      </dgm:t>
    </dgm:pt>
    <dgm:pt modelId="{30242A17-DD7D-402D-BEBA-E1F7DD1B4CC8}" type="pres">
      <dgm:prSet presAssocID="{5B7E1BF8-F694-44E3-AC27-5ED437D29317}" presName="cycle" presStyleCnt="0">
        <dgm:presLayoutVars>
          <dgm:dir/>
          <dgm:resizeHandles val="exact"/>
        </dgm:presLayoutVars>
      </dgm:prSet>
      <dgm:spPr/>
    </dgm:pt>
    <dgm:pt modelId="{6B83717D-E8AD-4A41-B5B6-A3E9E9468A97}" type="pres">
      <dgm:prSet presAssocID="{A4388041-F6CA-418C-B046-0EABE549C52B}" presName="node" presStyleLbl="node1" presStyleIdx="0" presStyleCnt="4" custScaleX="314776" custRadScaleRad="79970" custRadScaleInc="9823">
        <dgm:presLayoutVars>
          <dgm:bulletEnabled val="1"/>
        </dgm:presLayoutVars>
      </dgm:prSet>
      <dgm:spPr>
        <a:prstGeom prst="round2DiagRect">
          <a:avLst/>
        </a:prstGeom>
      </dgm:spPr>
    </dgm:pt>
    <dgm:pt modelId="{800EDE8B-D704-49C4-9DBE-AAD57DB3B951}" type="pres">
      <dgm:prSet presAssocID="{CC21D9A4-F1C4-4976-9DAE-B5BA4E2F22D3}" presName="sibTrans" presStyleLbl="sibTrans2D1" presStyleIdx="0" presStyleCnt="4"/>
      <dgm:spPr/>
    </dgm:pt>
    <dgm:pt modelId="{CC70BDA3-EF7F-4997-8BD8-4090F4DFF8D6}" type="pres">
      <dgm:prSet presAssocID="{CC21D9A4-F1C4-4976-9DAE-B5BA4E2F22D3}" presName="connectorText" presStyleLbl="sibTrans2D1" presStyleIdx="0" presStyleCnt="4"/>
      <dgm:spPr/>
    </dgm:pt>
    <dgm:pt modelId="{7CA1F3AB-99F2-44B0-AE61-0FC32FF68250}" type="pres">
      <dgm:prSet presAssocID="{8EAC6DD4-3FFD-4936-9D09-095197A59243}" presName="node" presStyleLbl="node1" presStyleIdx="1" presStyleCnt="4" custScaleX="314776" custRadScaleRad="351091" custRadScaleInc="413">
        <dgm:presLayoutVars>
          <dgm:bulletEnabled val="1"/>
        </dgm:presLayoutVars>
      </dgm:prSet>
      <dgm:spPr>
        <a:prstGeom prst="round2DiagRect">
          <a:avLst/>
        </a:prstGeom>
      </dgm:spPr>
    </dgm:pt>
    <dgm:pt modelId="{668C4792-C420-43B1-9C8D-09404C482D2D}" type="pres">
      <dgm:prSet presAssocID="{F82DA06B-0F9F-4C7E-8406-C68D14C16FF6}" presName="sibTrans" presStyleLbl="sibTrans2D1" presStyleIdx="1" presStyleCnt="4"/>
      <dgm:spPr/>
    </dgm:pt>
    <dgm:pt modelId="{F8687545-FED1-4FBB-97B2-5278AB534A5A}" type="pres">
      <dgm:prSet presAssocID="{F82DA06B-0F9F-4C7E-8406-C68D14C16FF6}" presName="connectorText" presStyleLbl="sibTrans2D1" presStyleIdx="1" presStyleCnt="4"/>
      <dgm:spPr/>
    </dgm:pt>
    <dgm:pt modelId="{36E84A6D-98A0-4579-8381-9C00D1F6EE40}" type="pres">
      <dgm:prSet presAssocID="{01C9511E-1DE8-46F4-AE6C-081BE95D563F}" presName="node" presStyleLbl="node1" presStyleIdx="2" presStyleCnt="4" custScaleX="314776" custRadScaleRad="102952" custRadScaleInc="4925">
        <dgm:presLayoutVars>
          <dgm:bulletEnabled val="1"/>
        </dgm:presLayoutVars>
      </dgm:prSet>
      <dgm:spPr>
        <a:prstGeom prst="round2DiagRect">
          <a:avLst/>
        </a:prstGeom>
      </dgm:spPr>
    </dgm:pt>
    <dgm:pt modelId="{F288985E-18BC-418B-B799-C55D7C5A387B}" type="pres">
      <dgm:prSet presAssocID="{7AA89262-3CF6-407F-B055-9633B318CE91}" presName="sibTrans" presStyleLbl="sibTrans2D1" presStyleIdx="2" presStyleCnt="4"/>
      <dgm:spPr/>
    </dgm:pt>
    <dgm:pt modelId="{326061C3-4541-4EFE-962E-7DA0B6677B0F}" type="pres">
      <dgm:prSet presAssocID="{7AA89262-3CF6-407F-B055-9633B318CE91}" presName="connectorText" presStyleLbl="sibTrans2D1" presStyleIdx="2" presStyleCnt="4"/>
      <dgm:spPr/>
    </dgm:pt>
    <dgm:pt modelId="{70A03152-CC1F-4CD0-BFA4-EFE03B99766F}" type="pres">
      <dgm:prSet presAssocID="{58ECDF7F-6E40-4609-9A33-52C9FB56A727}" presName="node" presStyleLbl="node1" presStyleIdx="3" presStyleCnt="4" custScaleX="314776" custRadScaleRad="338764" custRadScaleInc="-537">
        <dgm:presLayoutVars>
          <dgm:bulletEnabled val="1"/>
        </dgm:presLayoutVars>
      </dgm:prSet>
      <dgm:spPr>
        <a:prstGeom prst="round2DiagRect">
          <a:avLst/>
        </a:prstGeom>
      </dgm:spPr>
    </dgm:pt>
    <dgm:pt modelId="{4F81952E-3D78-4B03-8047-6484F623AA3A}" type="pres">
      <dgm:prSet presAssocID="{2FC405F1-336B-4612-A219-C0C905C93398}" presName="sibTrans" presStyleLbl="sibTrans2D1" presStyleIdx="3" presStyleCnt="4"/>
      <dgm:spPr/>
    </dgm:pt>
    <dgm:pt modelId="{7B7BF199-1967-485D-8A55-4DCD11854F5D}" type="pres">
      <dgm:prSet presAssocID="{2FC405F1-336B-4612-A219-C0C905C93398}" presName="connectorText" presStyleLbl="sibTrans2D1" presStyleIdx="3" presStyleCnt="4"/>
      <dgm:spPr/>
    </dgm:pt>
  </dgm:ptLst>
  <dgm:cxnLst>
    <dgm:cxn modelId="{96D19900-B085-4689-B066-54216174B951}" type="presOf" srcId="{58ECDF7F-6E40-4609-9A33-52C9FB56A727}" destId="{70A03152-CC1F-4CD0-BFA4-EFE03B99766F}" srcOrd="0" destOrd="0" presId="urn:microsoft.com/office/officeart/2005/8/layout/cycle2"/>
    <dgm:cxn modelId="{4D6B6420-CCDD-46E5-AEF6-8AE35C070CBF}" type="presOf" srcId="{F82DA06B-0F9F-4C7E-8406-C68D14C16FF6}" destId="{F8687545-FED1-4FBB-97B2-5278AB534A5A}" srcOrd="1" destOrd="0" presId="urn:microsoft.com/office/officeart/2005/8/layout/cycle2"/>
    <dgm:cxn modelId="{FA338828-BCC6-4980-BABE-13BEF22353F7}" type="presOf" srcId="{2FC405F1-336B-4612-A219-C0C905C93398}" destId="{4F81952E-3D78-4B03-8047-6484F623AA3A}" srcOrd="0" destOrd="0" presId="urn:microsoft.com/office/officeart/2005/8/layout/cycle2"/>
    <dgm:cxn modelId="{6DE81A2F-6317-4E46-9C27-51EF38F60FCA}" type="presOf" srcId="{CC21D9A4-F1C4-4976-9DAE-B5BA4E2F22D3}" destId="{CC70BDA3-EF7F-4997-8BD8-4090F4DFF8D6}" srcOrd="1" destOrd="0" presId="urn:microsoft.com/office/officeart/2005/8/layout/cycle2"/>
    <dgm:cxn modelId="{9D02313C-E4B8-4426-BDDE-DA8AB0CD8F1A}" srcId="{5B7E1BF8-F694-44E3-AC27-5ED437D29317}" destId="{8EAC6DD4-3FFD-4936-9D09-095197A59243}" srcOrd="1" destOrd="0" parTransId="{3EA68417-7553-4B13-81B6-FFA390CA58A1}" sibTransId="{F82DA06B-0F9F-4C7E-8406-C68D14C16FF6}"/>
    <dgm:cxn modelId="{96E0D63D-AD36-42E2-ACDD-96C6116D6129}" srcId="{5B7E1BF8-F694-44E3-AC27-5ED437D29317}" destId="{01C9511E-1DE8-46F4-AE6C-081BE95D563F}" srcOrd="2" destOrd="0" parTransId="{9005B1EF-0235-4E1D-9B76-BE1B7E615E97}" sibTransId="{7AA89262-3CF6-407F-B055-9633B318CE91}"/>
    <dgm:cxn modelId="{F3C7C467-58DD-46C7-B3DE-275EFB161663}" type="presOf" srcId="{7AA89262-3CF6-407F-B055-9633B318CE91}" destId="{F288985E-18BC-418B-B799-C55D7C5A387B}" srcOrd="0" destOrd="0" presId="urn:microsoft.com/office/officeart/2005/8/layout/cycle2"/>
    <dgm:cxn modelId="{1749A86D-0AE3-4CF3-AA5F-33CDE5DAF0DC}" type="presOf" srcId="{8EAC6DD4-3FFD-4936-9D09-095197A59243}" destId="{7CA1F3AB-99F2-44B0-AE61-0FC32FF68250}" srcOrd="0" destOrd="0" presId="urn:microsoft.com/office/officeart/2005/8/layout/cycle2"/>
    <dgm:cxn modelId="{9132D070-469B-4E52-8AB1-376E0C22617C}" type="presOf" srcId="{7AA89262-3CF6-407F-B055-9633B318CE91}" destId="{326061C3-4541-4EFE-962E-7DA0B6677B0F}" srcOrd="1" destOrd="0" presId="urn:microsoft.com/office/officeart/2005/8/layout/cycle2"/>
    <dgm:cxn modelId="{AFC1CC75-128B-4737-8106-CA856FCE6B2A}" type="presOf" srcId="{2FC405F1-336B-4612-A219-C0C905C93398}" destId="{7B7BF199-1967-485D-8A55-4DCD11854F5D}" srcOrd="1" destOrd="0" presId="urn:microsoft.com/office/officeart/2005/8/layout/cycle2"/>
    <dgm:cxn modelId="{115AC27B-B54B-4D9E-A2C8-8835CCB312C1}" type="presOf" srcId="{CC21D9A4-F1C4-4976-9DAE-B5BA4E2F22D3}" destId="{800EDE8B-D704-49C4-9DBE-AAD57DB3B951}" srcOrd="0" destOrd="0" presId="urn:microsoft.com/office/officeart/2005/8/layout/cycle2"/>
    <dgm:cxn modelId="{8C21F385-CED9-4074-99CD-66EA876750DF}" type="presOf" srcId="{01C9511E-1DE8-46F4-AE6C-081BE95D563F}" destId="{36E84A6D-98A0-4579-8381-9C00D1F6EE40}" srcOrd="0" destOrd="0" presId="urn:microsoft.com/office/officeart/2005/8/layout/cycle2"/>
    <dgm:cxn modelId="{BB08F69E-319A-42B0-9C7B-35098600DA15}" srcId="{5B7E1BF8-F694-44E3-AC27-5ED437D29317}" destId="{58ECDF7F-6E40-4609-9A33-52C9FB56A727}" srcOrd="3" destOrd="0" parTransId="{63C98225-FDE4-4405-B984-A5B7DD1E16EC}" sibTransId="{2FC405F1-336B-4612-A219-C0C905C93398}"/>
    <dgm:cxn modelId="{104BEBA4-64B7-4369-98F0-0026D403AF46}" type="presOf" srcId="{F82DA06B-0F9F-4C7E-8406-C68D14C16FF6}" destId="{668C4792-C420-43B1-9C8D-09404C482D2D}" srcOrd="0" destOrd="0" presId="urn:microsoft.com/office/officeart/2005/8/layout/cycle2"/>
    <dgm:cxn modelId="{6FAD3DBE-D1AB-44BA-A3BC-A5DC94789A1E}" type="presOf" srcId="{5B7E1BF8-F694-44E3-AC27-5ED437D29317}" destId="{30242A17-DD7D-402D-BEBA-E1F7DD1B4CC8}" srcOrd="0" destOrd="0" presId="urn:microsoft.com/office/officeart/2005/8/layout/cycle2"/>
    <dgm:cxn modelId="{E5D96CE4-BABB-44C8-8CE9-DE8D085B38E4}" type="presOf" srcId="{A4388041-F6CA-418C-B046-0EABE549C52B}" destId="{6B83717D-E8AD-4A41-B5B6-A3E9E9468A97}" srcOrd="0" destOrd="0" presId="urn:microsoft.com/office/officeart/2005/8/layout/cycle2"/>
    <dgm:cxn modelId="{668D9DED-F046-4228-B735-59E8EC4F7C5F}" srcId="{5B7E1BF8-F694-44E3-AC27-5ED437D29317}" destId="{A4388041-F6CA-418C-B046-0EABE549C52B}" srcOrd="0" destOrd="0" parTransId="{C762D2D1-F3F5-41F3-B370-96C4E1057654}" sibTransId="{CC21D9A4-F1C4-4976-9DAE-B5BA4E2F22D3}"/>
    <dgm:cxn modelId="{C5009C3D-946C-4A13-9D0D-9DA1C3837867}" type="presParOf" srcId="{30242A17-DD7D-402D-BEBA-E1F7DD1B4CC8}" destId="{6B83717D-E8AD-4A41-B5B6-A3E9E9468A97}" srcOrd="0" destOrd="0" presId="urn:microsoft.com/office/officeart/2005/8/layout/cycle2"/>
    <dgm:cxn modelId="{CC2CDFD0-C6FC-4091-890B-1B317AB62494}" type="presParOf" srcId="{30242A17-DD7D-402D-BEBA-E1F7DD1B4CC8}" destId="{800EDE8B-D704-49C4-9DBE-AAD57DB3B951}" srcOrd="1" destOrd="0" presId="urn:microsoft.com/office/officeart/2005/8/layout/cycle2"/>
    <dgm:cxn modelId="{9E21B20E-FFB3-45EF-953F-7B609160BF9F}" type="presParOf" srcId="{800EDE8B-D704-49C4-9DBE-AAD57DB3B951}" destId="{CC70BDA3-EF7F-4997-8BD8-4090F4DFF8D6}" srcOrd="0" destOrd="0" presId="urn:microsoft.com/office/officeart/2005/8/layout/cycle2"/>
    <dgm:cxn modelId="{BFF82AE4-C06E-4454-902C-0D52ABFBF41D}" type="presParOf" srcId="{30242A17-DD7D-402D-BEBA-E1F7DD1B4CC8}" destId="{7CA1F3AB-99F2-44B0-AE61-0FC32FF68250}" srcOrd="2" destOrd="0" presId="urn:microsoft.com/office/officeart/2005/8/layout/cycle2"/>
    <dgm:cxn modelId="{0BB40A41-C4BB-4F90-80B8-28C909D63649}" type="presParOf" srcId="{30242A17-DD7D-402D-BEBA-E1F7DD1B4CC8}" destId="{668C4792-C420-43B1-9C8D-09404C482D2D}" srcOrd="3" destOrd="0" presId="urn:microsoft.com/office/officeart/2005/8/layout/cycle2"/>
    <dgm:cxn modelId="{42BD7A50-34F1-4E73-8D0B-D5C28D593E08}" type="presParOf" srcId="{668C4792-C420-43B1-9C8D-09404C482D2D}" destId="{F8687545-FED1-4FBB-97B2-5278AB534A5A}" srcOrd="0" destOrd="0" presId="urn:microsoft.com/office/officeart/2005/8/layout/cycle2"/>
    <dgm:cxn modelId="{278EFED1-43F6-4A28-979E-2C8FFA579ECC}" type="presParOf" srcId="{30242A17-DD7D-402D-BEBA-E1F7DD1B4CC8}" destId="{36E84A6D-98A0-4579-8381-9C00D1F6EE40}" srcOrd="4" destOrd="0" presId="urn:microsoft.com/office/officeart/2005/8/layout/cycle2"/>
    <dgm:cxn modelId="{92113131-E878-4142-A5CD-6B2C0FA0EF4F}" type="presParOf" srcId="{30242A17-DD7D-402D-BEBA-E1F7DD1B4CC8}" destId="{F288985E-18BC-418B-B799-C55D7C5A387B}" srcOrd="5" destOrd="0" presId="urn:microsoft.com/office/officeart/2005/8/layout/cycle2"/>
    <dgm:cxn modelId="{90C60971-791D-4EE5-BFE4-ADC24BFB5FE0}" type="presParOf" srcId="{F288985E-18BC-418B-B799-C55D7C5A387B}" destId="{326061C3-4541-4EFE-962E-7DA0B6677B0F}" srcOrd="0" destOrd="0" presId="urn:microsoft.com/office/officeart/2005/8/layout/cycle2"/>
    <dgm:cxn modelId="{57A35414-EC95-40F0-B7E8-2C2FC9791226}" type="presParOf" srcId="{30242A17-DD7D-402D-BEBA-E1F7DD1B4CC8}" destId="{70A03152-CC1F-4CD0-BFA4-EFE03B99766F}" srcOrd="6" destOrd="0" presId="urn:microsoft.com/office/officeart/2005/8/layout/cycle2"/>
    <dgm:cxn modelId="{5949A208-BDFF-43D9-A7DA-080AF0890AEC}" type="presParOf" srcId="{30242A17-DD7D-402D-BEBA-E1F7DD1B4CC8}" destId="{4F81952E-3D78-4B03-8047-6484F623AA3A}" srcOrd="7" destOrd="0" presId="urn:microsoft.com/office/officeart/2005/8/layout/cycle2"/>
    <dgm:cxn modelId="{B8B39361-0E25-4658-8242-95D381C4C73E}" type="presParOf" srcId="{4F81952E-3D78-4B03-8047-6484F623AA3A}" destId="{7B7BF199-1967-485D-8A55-4DCD11854F5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862609-3B79-442A-BEC3-460CAF7A372F}" type="doc">
      <dgm:prSet loTypeId="urn:microsoft.com/office/officeart/2005/8/layout/vList6" loCatId="list" qsTypeId="urn:microsoft.com/office/officeart/2005/8/quickstyle/3d1" qsCatId="3D" csTypeId="urn:microsoft.com/office/officeart/2005/8/colors/colorful2" csCatId="colorful" phldr="1"/>
      <dgm:spPr/>
      <dgm:t>
        <a:bodyPr/>
        <a:lstStyle/>
        <a:p>
          <a:endParaRPr lang="en-GB"/>
        </a:p>
      </dgm:t>
    </dgm:pt>
    <dgm:pt modelId="{D5C24C73-04EA-4064-92AB-F17182F8657D}">
      <dgm:prSet custT="1"/>
      <dgm:spPr/>
      <dgm:t>
        <a:bodyPr/>
        <a:lstStyle/>
        <a:p>
          <a:pPr algn="ctr" rtl="0"/>
          <a:r>
            <a:rPr lang="en-US" sz="2400" b="1" strike="noStrike" dirty="0">
              <a:solidFill>
                <a:schemeClr val="tx1"/>
              </a:solidFill>
              <a:effectLst>
                <a:outerShdw blurRad="38100" dist="38100" dir="2700000" algn="tl">
                  <a:srgbClr val="000000">
                    <a:alpha val="43137"/>
                  </a:srgbClr>
                </a:outerShdw>
              </a:effectLst>
              <a:latin typeface="Candara" pitchFamily="34" charset="0"/>
            </a:rPr>
            <a:t>F</a:t>
          </a:r>
          <a:endParaRPr lang="en-GB" sz="2400" b="1" strike="noStrike" dirty="0">
            <a:solidFill>
              <a:schemeClr val="tx1"/>
            </a:solidFill>
            <a:effectLst>
              <a:outerShdw blurRad="38100" dist="38100" dir="2700000" algn="tl">
                <a:srgbClr val="000000">
                  <a:alpha val="43137"/>
                </a:srgbClr>
              </a:outerShdw>
            </a:effectLst>
            <a:latin typeface="Candara" pitchFamily="34" charset="0"/>
          </a:endParaRPr>
        </a:p>
      </dgm:t>
    </dgm:pt>
    <dgm:pt modelId="{FCF60784-2B17-4D7A-9FCB-D2FD1046886C}" type="parTrans" cxnId="{1F1E42F8-8A49-4B7E-8933-AA99B09A27D5}">
      <dgm:prSet/>
      <dgm:spPr/>
      <dgm:t>
        <a:bodyPr/>
        <a:lstStyle/>
        <a:p>
          <a:endParaRPr lang="en-GB" sz="2400" b="1" strike="noStrike">
            <a:solidFill>
              <a:schemeClr val="tx1"/>
            </a:solidFill>
          </a:endParaRPr>
        </a:p>
      </dgm:t>
    </dgm:pt>
    <dgm:pt modelId="{7DEFAB61-3747-4238-9BCE-A3CBE8787C08}" type="sibTrans" cxnId="{1F1E42F8-8A49-4B7E-8933-AA99B09A27D5}">
      <dgm:prSet/>
      <dgm:spPr/>
      <dgm:t>
        <a:bodyPr/>
        <a:lstStyle/>
        <a:p>
          <a:endParaRPr lang="en-GB" sz="2400" b="1" strike="noStrike">
            <a:solidFill>
              <a:schemeClr val="tx1"/>
            </a:solidFill>
          </a:endParaRPr>
        </a:p>
      </dgm:t>
    </dgm:pt>
    <dgm:pt modelId="{B24534F2-36FA-4287-A7A9-03AD37B76753}">
      <dgm:prSet custT="1"/>
      <dgm:spPr/>
      <dgm:t>
        <a:bodyPr/>
        <a:lstStyle/>
        <a:p>
          <a:pPr algn="ctr" rtl="0"/>
          <a:r>
            <a:rPr lang="en-US" sz="2400" b="1" strike="noStrike" dirty="0">
              <a:solidFill>
                <a:schemeClr val="tx1"/>
              </a:solidFill>
              <a:effectLst>
                <a:outerShdw blurRad="38100" dist="38100" dir="2700000" algn="tl">
                  <a:srgbClr val="000000">
                    <a:alpha val="43137"/>
                  </a:srgbClr>
                </a:outerShdw>
              </a:effectLst>
              <a:latin typeface="Candara" pitchFamily="34" charset="0"/>
            </a:rPr>
            <a:t>I</a:t>
          </a:r>
          <a:endParaRPr lang="en-GB" sz="2400" b="1" strike="noStrike" dirty="0">
            <a:solidFill>
              <a:schemeClr val="tx1"/>
            </a:solidFill>
            <a:effectLst>
              <a:outerShdw blurRad="38100" dist="38100" dir="2700000" algn="tl">
                <a:srgbClr val="000000">
                  <a:alpha val="43137"/>
                </a:srgbClr>
              </a:outerShdw>
            </a:effectLst>
            <a:latin typeface="Candara" pitchFamily="34" charset="0"/>
          </a:endParaRPr>
        </a:p>
      </dgm:t>
    </dgm:pt>
    <dgm:pt modelId="{92FFCDE2-ACC8-41F0-96C3-2C0377FA0AB6}" type="parTrans" cxnId="{D2E8B372-A423-4CC9-9616-288AFAB7B329}">
      <dgm:prSet/>
      <dgm:spPr/>
      <dgm:t>
        <a:bodyPr/>
        <a:lstStyle/>
        <a:p>
          <a:endParaRPr lang="en-GB" sz="2400" b="1" strike="noStrike">
            <a:solidFill>
              <a:schemeClr val="tx1"/>
            </a:solidFill>
          </a:endParaRPr>
        </a:p>
      </dgm:t>
    </dgm:pt>
    <dgm:pt modelId="{AE98356D-A166-49DD-9469-A6A35A6DFB2B}" type="sibTrans" cxnId="{D2E8B372-A423-4CC9-9616-288AFAB7B329}">
      <dgm:prSet/>
      <dgm:spPr/>
      <dgm:t>
        <a:bodyPr/>
        <a:lstStyle/>
        <a:p>
          <a:endParaRPr lang="en-GB" sz="2400" b="1" strike="noStrike">
            <a:solidFill>
              <a:schemeClr val="tx1"/>
            </a:solidFill>
          </a:endParaRPr>
        </a:p>
      </dgm:t>
    </dgm:pt>
    <dgm:pt modelId="{D8D778CA-FCFA-439E-85CF-43887F918B7A}">
      <dgm:prSet custT="1"/>
      <dgm:spPr/>
      <dgm:t>
        <a:bodyPr/>
        <a:lstStyle/>
        <a:p>
          <a:pPr algn="ctr" rtl="0"/>
          <a:r>
            <a:rPr lang="en-US" sz="2400" b="1" strike="noStrike" dirty="0">
              <a:solidFill>
                <a:schemeClr val="tx1"/>
              </a:solidFill>
              <a:effectLst>
                <a:outerShdw blurRad="38100" dist="38100" dir="2700000" algn="tl">
                  <a:srgbClr val="000000">
                    <a:alpha val="43137"/>
                  </a:srgbClr>
                </a:outerShdw>
              </a:effectLst>
              <a:latin typeface="Candara" pitchFamily="34" charset="0"/>
            </a:rPr>
            <a:t>L</a:t>
          </a:r>
          <a:endParaRPr lang="en-GB" sz="2400" b="1" strike="noStrike" dirty="0">
            <a:solidFill>
              <a:schemeClr val="tx1"/>
            </a:solidFill>
            <a:effectLst>
              <a:outerShdw blurRad="38100" dist="38100" dir="2700000" algn="tl">
                <a:srgbClr val="000000">
                  <a:alpha val="43137"/>
                </a:srgbClr>
              </a:outerShdw>
            </a:effectLst>
            <a:latin typeface="Candara" pitchFamily="34" charset="0"/>
          </a:endParaRPr>
        </a:p>
      </dgm:t>
    </dgm:pt>
    <dgm:pt modelId="{FDF03C3F-BED7-48AE-9F56-CBAA5C3F5173}" type="parTrans" cxnId="{322041E8-0C8C-4B18-A2F2-E23E5874A8E2}">
      <dgm:prSet/>
      <dgm:spPr/>
      <dgm:t>
        <a:bodyPr/>
        <a:lstStyle/>
        <a:p>
          <a:endParaRPr lang="en-GB" sz="2400" b="1" strike="noStrike">
            <a:solidFill>
              <a:schemeClr val="tx1"/>
            </a:solidFill>
          </a:endParaRPr>
        </a:p>
      </dgm:t>
    </dgm:pt>
    <dgm:pt modelId="{8B307835-6C35-4A23-A168-3B14491395F6}" type="sibTrans" cxnId="{322041E8-0C8C-4B18-A2F2-E23E5874A8E2}">
      <dgm:prSet/>
      <dgm:spPr/>
      <dgm:t>
        <a:bodyPr/>
        <a:lstStyle/>
        <a:p>
          <a:endParaRPr lang="en-GB" sz="2400" b="1" strike="noStrike">
            <a:solidFill>
              <a:schemeClr val="tx1"/>
            </a:solidFill>
          </a:endParaRPr>
        </a:p>
      </dgm:t>
    </dgm:pt>
    <dgm:pt modelId="{D8E4D47F-A76A-40D6-9229-5949C95A5935}">
      <dgm:prSet custT="1"/>
      <dgm:spPr/>
      <dgm:t>
        <a:bodyPr/>
        <a:lstStyle/>
        <a:p>
          <a:pPr algn="ctr" rtl="0"/>
          <a:r>
            <a:rPr lang="en-US" sz="2400" b="1" strike="noStrike" dirty="0">
              <a:solidFill>
                <a:schemeClr val="tx1"/>
              </a:solidFill>
              <a:effectLst>
                <a:outerShdw blurRad="38100" dist="38100" dir="2700000" algn="tl">
                  <a:srgbClr val="000000">
                    <a:alpha val="43137"/>
                  </a:srgbClr>
                </a:outerShdw>
              </a:effectLst>
              <a:latin typeface="Candara" pitchFamily="34" charset="0"/>
            </a:rPr>
            <a:t>A</a:t>
          </a:r>
          <a:endParaRPr lang="en-GB" sz="2400" b="1" strike="noStrike" dirty="0">
            <a:solidFill>
              <a:schemeClr val="tx1"/>
            </a:solidFill>
            <a:effectLst>
              <a:outerShdw blurRad="38100" dist="38100" dir="2700000" algn="tl">
                <a:srgbClr val="000000">
                  <a:alpha val="43137"/>
                </a:srgbClr>
              </a:outerShdw>
            </a:effectLst>
            <a:latin typeface="Candara" pitchFamily="34" charset="0"/>
          </a:endParaRPr>
        </a:p>
      </dgm:t>
    </dgm:pt>
    <dgm:pt modelId="{C7582747-96DE-43BA-98F0-CE3713D330CE}" type="parTrans" cxnId="{239D4489-B28B-4141-9B41-DEEEC5A8A926}">
      <dgm:prSet/>
      <dgm:spPr/>
      <dgm:t>
        <a:bodyPr/>
        <a:lstStyle/>
        <a:p>
          <a:endParaRPr lang="en-GB" sz="2400" b="1" strike="noStrike">
            <a:solidFill>
              <a:schemeClr val="tx1"/>
            </a:solidFill>
          </a:endParaRPr>
        </a:p>
      </dgm:t>
    </dgm:pt>
    <dgm:pt modelId="{95BECB1E-544F-4399-99CD-527ABB4C363C}" type="sibTrans" cxnId="{239D4489-B28B-4141-9B41-DEEEC5A8A926}">
      <dgm:prSet/>
      <dgm:spPr/>
      <dgm:t>
        <a:bodyPr/>
        <a:lstStyle/>
        <a:p>
          <a:endParaRPr lang="en-GB" sz="2400" b="1" strike="noStrike">
            <a:solidFill>
              <a:schemeClr val="tx1"/>
            </a:solidFill>
          </a:endParaRPr>
        </a:p>
      </dgm:t>
    </dgm:pt>
    <dgm:pt modelId="{23B72936-938B-473F-98CE-E6301E522F2C}">
      <dgm:prSet custT="1"/>
      <dgm:spPr/>
      <dgm:t>
        <a:bodyPr/>
        <a:lstStyle/>
        <a:p>
          <a:pPr algn="ctr" rtl="0"/>
          <a:r>
            <a:rPr lang="en-US" sz="2400" b="1" strike="noStrike" dirty="0">
              <a:solidFill>
                <a:schemeClr val="tx1"/>
              </a:solidFill>
              <a:effectLst>
                <a:outerShdw blurRad="38100" dist="38100" dir="2700000" algn="tl">
                  <a:srgbClr val="000000">
                    <a:alpha val="43137"/>
                  </a:srgbClr>
                </a:outerShdw>
              </a:effectLst>
              <a:latin typeface="Candara" pitchFamily="34" charset="0"/>
            </a:rPr>
            <a:t>S</a:t>
          </a:r>
          <a:endParaRPr lang="en-GB" sz="2400" b="1" strike="noStrike" dirty="0">
            <a:solidFill>
              <a:schemeClr val="tx1"/>
            </a:solidFill>
            <a:effectLst>
              <a:outerShdw blurRad="38100" dist="38100" dir="2700000" algn="tl">
                <a:srgbClr val="000000">
                  <a:alpha val="43137"/>
                </a:srgbClr>
              </a:outerShdw>
            </a:effectLst>
            <a:latin typeface="Candara" pitchFamily="34" charset="0"/>
          </a:endParaRPr>
        </a:p>
      </dgm:t>
    </dgm:pt>
    <dgm:pt modelId="{A9528E70-6F4E-474E-B354-D3699ED48A92}" type="parTrans" cxnId="{90873B1D-D9DD-416F-9F02-BCAB756E2437}">
      <dgm:prSet/>
      <dgm:spPr/>
      <dgm:t>
        <a:bodyPr/>
        <a:lstStyle/>
        <a:p>
          <a:endParaRPr lang="en-GB" sz="2400" b="1" strike="noStrike">
            <a:solidFill>
              <a:schemeClr val="tx1"/>
            </a:solidFill>
          </a:endParaRPr>
        </a:p>
      </dgm:t>
    </dgm:pt>
    <dgm:pt modelId="{EEDEF5E0-3CB5-4F02-A441-7AE890F1FD6D}" type="sibTrans" cxnId="{90873B1D-D9DD-416F-9F02-BCAB756E2437}">
      <dgm:prSet/>
      <dgm:spPr/>
      <dgm:t>
        <a:bodyPr/>
        <a:lstStyle/>
        <a:p>
          <a:endParaRPr lang="en-GB" sz="2400" b="1" strike="noStrike">
            <a:solidFill>
              <a:schemeClr val="tx1"/>
            </a:solidFill>
          </a:endParaRPr>
        </a:p>
      </dgm:t>
    </dgm:pt>
    <dgm:pt modelId="{3BD845DF-7AC4-4CEA-A272-ECD24C848FAE}">
      <dgm:prSet custT="1"/>
      <dgm:spPr/>
      <dgm:t>
        <a:bodyPr/>
        <a:lstStyle/>
        <a:p>
          <a:pPr rtl="0"/>
          <a:r>
            <a:rPr lang="en-US" sz="2400" b="1" strike="noStrike" dirty="0">
              <a:solidFill>
                <a:schemeClr val="tx1"/>
              </a:solidFill>
              <a:effectLst>
                <a:outerShdw blurRad="38100" dist="38100" dir="2700000" algn="tl">
                  <a:srgbClr val="000000">
                    <a:alpha val="43137"/>
                  </a:srgbClr>
                </a:outerShdw>
              </a:effectLst>
              <a:latin typeface="Candara" pitchFamily="34" charset="0"/>
            </a:rPr>
            <a:t>Facts</a:t>
          </a:r>
          <a:endParaRPr lang="en-GB" sz="2400" dirty="0"/>
        </a:p>
      </dgm:t>
    </dgm:pt>
    <dgm:pt modelId="{6B0F5FFB-2437-4076-854E-2C363DDD319D}" type="parTrans" cxnId="{1E9797DE-0E8D-4677-989B-89EC2C1D334D}">
      <dgm:prSet/>
      <dgm:spPr/>
      <dgm:t>
        <a:bodyPr/>
        <a:lstStyle/>
        <a:p>
          <a:endParaRPr lang="en-GB"/>
        </a:p>
      </dgm:t>
    </dgm:pt>
    <dgm:pt modelId="{28660F34-878F-459A-936D-23FA4EF4D427}" type="sibTrans" cxnId="{1E9797DE-0E8D-4677-989B-89EC2C1D334D}">
      <dgm:prSet/>
      <dgm:spPr/>
      <dgm:t>
        <a:bodyPr/>
        <a:lstStyle/>
        <a:p>
          <a:endParaRPr lang="en-GB"/>
        </a:p>
      </dgm:t>
    </dgm:pt>
    <dgm:pt modelId="{0D97B9D1-164D-48E9-99F3-FFFB74182F55}">
      <dgm:prSet custT="1"/>
      <dgm:spPr/>
      <dgm:t>
        <a:bodyPr/>
        <a:lstStyle/>
        <a:p>
          <a:pPr rtl="0"/>
          <a:r>
            <a:rPr lang="en-US" sz="2400" b="1" strike="noStrike" dirty="0">
              <a:solidFill>
                <a:schemeClr val="tx1"/>
              </a:solidFill>
              <a:effectLst>
                <a:outerShdw blurRad="38100" dist="38100" dir="2700000" algn="tl">
                  <a:srgbClr val="000000">
                    <a:alpha val="43137"/>
                  </a:srgbClr>
                </a:outerShdw>
              </a:effectLst>
              <a:latin typeface="Candara" pitchFamily="34" charset="0"/>
            </a:rPr>
            <a:t>Idea</a:t>
          </a:r>
          <a:endParaRPr lang="en-GB" sz="2400" dirty="0"/>
        </a:p>
      </dgm:t>
    </dgm:pt>
    <dgm:pt modelId="{6434DB14-5547-4CE9-9A6F-FED442ABBC7E}" type="parTrans" cxnId="{91CC276A-FACA-48BA-A589-DC79BAF4FD4B}">
      <dgm:prSet/>
      <dgm:spPr/>
      <dgm:t>
        <a:bodyPr/>
        <a:lstStyle/>
        <a:p>
          <a:endParaRPr lang="en-GB"/>
        </a:p>
      </dgm:t>
    </dgm:pt>
    <dgm:pt modelId="{9C56B24F-B526-4B77-83FF-55E4EBAB7749}" type="sibTrans" cxnId="{91CC276A-FACA-48BA-A589-DC79BAF4FD4B}">
      <dgm:prSet/>
      <dgm:spPr/>
      <dgm:t>
        <a:bodyPr/>
        <a:lstStyle/>
        <a:p>
          <a:endParaRPr lang="en-GB"/>
        </a:p>
      </dgm:t>
    </dgm:pt>
    <dgm:pt modelId="{50763D11-BF25-4E5F-A9B7-BDD0CF4CA164}">
      <dgm:prSet custT="1"/>
      <dgm:spPr/>
      <dgm:t>
        <a:bodyPr/>
        <a:lstStyle/>
        <a:p>
          <a:pPr rtl="0"/>
          <a:r>
            <a:rPr lang="en-US" sz="2400" b="1" strike="noStrike" dirty="0">
              <a:solidFill>
                <a:schemeClr val="tx1"/>
              </a:solidFill>
              <a:effectLst>
                <a:outerShdw blurRad="38100" dist="38100" dir="2700000" algn="tl">
                  <a:srgbClr val="000000">
                    <a:alpha val="43137"/>
                  </a:srgbClr>
                </a:outerShdw>
              </a:effectLst>
              <a:latin typeface="Candara" pitchFamily="34" charset="0"/>
            </a:rPr>
            <a:t>Learning Issues</a:t>
          </a:r>
          <a:endParaRPr lang="en-GB" sz="2400" dirty="0"/>
        </a:p>
      </dgm:t>
    </dgm:pt>
    <dgm:pt modelId="{E04B7C9F-15A0-4567-8A6E-FB1BB848F78B}" type="parTrans" cxnId="{11B853F9-AE36-4094-8DC3-3B390DB1BBFF}">
      <dgm:prSet/>
      <dgm:spPr/>
      <dgm:t>
        <a:bodyPr/>
        <a:lstStyle/>
        <a:p>
          <a:endParaRPr lang="en-GB"/>
        </a:p>
      </dgm:t>
    </dgm:pt>
    <dgm:pt modelId="{53E1C3B0-2E8B-494D-B5B3-99368E727E83}" type="sibTrans" cxnId="{11B853F9-AE36-4094-8DC3-3B390DB1BBFF}">
      <dgm:prSet/>
      <dgm:spPr/>
      <dgm:t>
        <a:bodyPr/>
        <a:lstStyle/>
        <a:p>
          <a:endParaRPr lang="en-GB"/>
        </a:p>
      </dgm:t>
    </dgm:pt>
    <dgm:pt modelId="{7B66A43B-4205-42FC-A357-F88E68F0DCD9}">
      <dgm:prSet custT="1"/>
      <dgm:spPr/>
      <dgm:t>
        <a:bodyPr/>
        <a:lstStyle/>
        <a:p>
          <a:pPr rtl="0"/>
          <a:r>
            <a:rPr lang="en-US" sz="2400" b="1" strike="noStrike" dirty="0">
              <a:solidFill>
                <a:schemeClr val="tx1"/>
              </a:solidFill>
              <a:effectLst>
                <a:outerShdw blurRad="38100" dist="38100" dir="2700000" algn="tl">
                  <a:srgbClr val="000000">
                    <a:alpha val="43137"/>
                  </a:srgbClr>
                </a:outerShdw>
              </a:effectLst>
              <a:latin typeface="Candara" pitchFamily="34" charset="0"/>
            </a:rPr>
            <a:t>Actions</a:t>
          </a:r>
          <a:endParaRPr lang="en-GB" sz="2400" dirty="0"/>
        </a:p>
      </dgm:t>
    </dgm:pt>
    <dgm:pt modelId="{CA258876-F40B-497E-9D64-BFA64BD1510B}" type="parTrans" cxnId="{B01D1A22-A327-4065-9A2B-EB4D0EDEA43E}">
      <dgm:prSet/>
      <dgm:spPr/>
      <dgm:t>
        <a:bodyPr/>
        <a:lstStyle/>
        <a:p>
          <a:endParaRPr lang="en-GB"/>
        </a:p>
      </dgm:t>
    </dgm:pt>
    <dgm:pt modelId="{F7888C6F-D509-4687-BA51-8F1C30A8A102}" type="sibTrans" cxnId="{B01D1A22-A327-4065-9A2B-EB4D0EDEA43E}">
      <dgm:prSet/>
      <dgm:spPr/>
      <dgm:t>
        <a:bodyPr/>
        <a:lstStyle/>
        <a:p>
          <a:endParaRPr lang="en-GB"/>
        </a:p>
      </dgm:t>
    </dgm:pt>
    <dgm:pt modelId="{6E7274C4-37A4-4CF3-88ED-F6580FF5BAB7}">
      <dgm:prSet custT="1"/>
      <dgm:spPr/>
      <dgm:t>
        <a:bodyPr/>
        <a:lstStyle/>
        <a:p>
          <a:pPr rtl="0"/>
          <a:r>
            <a:rPr lang="en-US" sz="2400" b="1" strike="noStrike" dirty="0">
              <a:solidFill>
                <a:schemeClr val="tx1"/>
              </a:solidFill>
              <a:effectLst>
                <a:outerShdw blurRad="38100" dist="38100" dir="2700000" algn="tl">
                  <a:srgbClr val="000000">
                    <a:alpha val="43137"/>
                  </a:srgbClr>
                </a:outerShdw>
              </a:effectLst>
              <a:latin typeface="Candara" pitchFamily="34" charset="0"/>
            </a:rPr>
            <a:t>Solution </a:t>
          </a:r>
          <a:endParaRPr lang="en-GB" sz="2400" dirty="0"/>
        </a:p>
      </dgm:t>
    </dgm:pt>
    <dgm:pt modelId="{E23DF8ED-ED7F-48D0-B894-1870D3961AA8}" type="parTrans" cxnId="{9CCE54AE-AD23-428D-B20B-F58AA6780FF7}">
      <dgm:prSet/>
      <dgm:spPr/>
      <dgm:t>
        <a:bodyPr/>
        <a:lstStyle/>
        <a:p>
          <a:endParaRPr lang="en-GB"/>
        </a:p>
      </dgm:t>
    </dgm:pt>
    <dgm:pt modelId="{70ED6AD4-13AB-471D-999C-791E0A41C8C6}" type="sibTrans" cxnId="{9CCE54AE-AD23-428D-B20B-F58AA6780FF7}">
      <dgm:prSet/>
      <dgm:spPr/>
      <dgm:t>
        <a:bodyPr/>
        <a:lstStyle/>
        <a:p>
          <a:endParaRPr lang="en-GB"/>
        </a:p>
      </dgm:t>
    </dgm:pt>
    <dgm:pt modelId="{D56E8440-C780-4630-9920-478BA990C5E9}" type="pres">
      <dgm:prSet presAssocID="{B2862609-3B79-442A-BEC3-460CAF7A372F}" presName="Name0" presStyleCnt="0">
        <dgm:presLayoutVars>
          <dgm:dir/>
          <dgm:animLvl val="lvl"/>
          <dgm:resizeHandles/>
        </dgm:presLayoutVars>
      </dgm:prSet>
      <dgm:spPr/>
    </dgm:pt>
    <dgm:pt modelId="{91D414DD-8260-493E-A1CE-E9B9A0CC226C}" type="pres">
      <dgm:prSet presAssocID="{D5C24C73-04EA-4064-92AB-F17182F8657D}" presName="linNode" presStyleCnt="0"/>
      <dgm:spPr/>
    </dgm:pt>
    <dgm:pt modelId="{CD76266C-5C5C-49B0-BA6D-9B7CE128342D}" type="pres">
      <dgm:prSet presAssocID="{D5C24C73-04EA-4064-92AB-F17182F8657D}" presName="parentShp" presStyleLbl="node1" presStyleIdx="0" presStyleCnt="5" custScaleX="69355">
        <dgm:presLayoutVars>
          <dgm:bulletEnabled val="1"/>
        </dgm:presLayoutVars>
      </dgm:prSet>
      <dgm:spPr/>
    </dgm:pt>
    <dgm:pt modelId="{D98C5D77-1270-4281-8DC5-EC703FDDAA3B}" type="pres">
      <dgm:prSet presAssocID="{D5C24C73-04EA-4064-92AB-F17182F8657D}" presName="childShp" presStyleLbl="bgAccFollowNode1" presStyleIdx="0" presStyleCnt="5" custScaleX="109677">
        <dgm:presLayoutVars>
          <dgm:bulletEnabled val="1"/>
        </dgm:presLayoutVars>
      </dgm:prSet>
      <dgm:spPr/>
    </dgm:pt>
    <dgm:pt modelId="{83DCD933-9ECB-476F-B9EA-822631ECD66B}" type="pres">
      <dgm:prSet presAssocID="{7DEFAB61-3747-4238-9BCE-A3CBE8787C08}" presName="spacing" presStyleCnt="0"/>
      <dgm:spPr/>
    </dgm:pt>
    <dgm:pt modelId="{3ACF3575-625A-4778-8023-938C6BA5D052}" type="pres">
      <dgm:prSet presAssocID="{B24534F2-36FA-4287-A7A9-03AD37B76753}" presName="linNode" presStyleCnt="0"/>
      <dgm:spPr/>
    </dgm:pt>
    <dgm:pt modelId="{9F730986-7BA6-4A62-8E96-A3CF218B8A2D}" type="pres">
      <dgm:prSet presAssocID="{B24534F2-36FA-4287-A7A9-03AD37B76753}" presName="parentShp" presStyleLbl="node1" presStyleIdx="1" presStyleCnt="5" custScaleX="69355">
        <dgm:presLayoutVars>
          <dgm:bulletEnabled val="1"/>
        </dgm:presLayoutVars>
      </dgm:prSet>
      <dgm:spPr/>
    </dgm:pt>
    <dgm:pt modelId="{A20D707E-6135-4B6A-B477-57E1BD4670C1}" type="pres">
      <dgm:prSet presAssocID="{B24534F2-36FA-4287-A7A9-03AD37B76753}" presName="childShp" presStyleLbl="bgAccFollowNode1" presStyleIdx="1" presStyleCnt="5" custScaleX="109677">
        <dgm:presLayoutVars>
          <dgm:bulletEnabled val="1"/>
        </dgm:presLayoutVars>
      </dgm:prSet>
      <dgm:spPr/>
    </dgm:pt>
    <dgm:pt modelId="{114D0B2D-72A6-4C3B-89A3-A8B5817015D6}" type="pres">
      <dgm:prSet presAssocID="{AE98356D-A166-49DD-9469-A6A35A6DFB2B}" presName="spacing" presStyleCnt="0"/>
      <dgm:spPr/>
    </dgm:pt>
    <dgm:pt modelId="{4900F90D-F910-4718-BD70-2E0F4C77B339}" type="pres">
      <dgm:prSet presAssocID="{D8D778CA-FCFA-439E-85CF-43887F918B7A}" presName="linNode" presStyleCnt="0"/>
      <dgm:spPr/>
    </dgm:pt>
    <dgm:pt modelId="{A8D76CA7-9BC4-4AB0-93AC-DFD3863A0652}" type="pres">
      <dgm:prSet presAssocID="{D8D778CA-FCFA-439E-85CF-43887F918B7A}" presName="parentShp" presStyleLbl="node1" presStyleIdx="2" presStyleCnt="5" custScaleX="69355">
        <dgm:presLayoutVars>
          <dgm:bulletEnabled val="1"/>
        </dgm:presLayoutVars>
      </dgm:prSet>
      <dgm:spPr/>
    </dgm:pt>
    <dgm:pt modelId="{B82C032C-2958-4F67-9DBE-FD96FF1BBEB7}" type="pres">
      <dgm:prSet presAssocID="{D8D778CA-FCFA-439E-85CF-43887F918B7A}" presName="childShp" presStyleLbl="bgAccFollowNode1" presStyleIdx="2" presStyleCnt="5" custScaleX="109677">
        <dgm:presLayoutVars>
          <dgm:bulletEnabled val="1"/>
        </dgm:presLayoutVars>
      </dgm:prSet>
      <dgm:spPr/>
    </dgm:pt>
    <dgm:pt modelId="{73EFF79B-8984-4B30-B763-F9829BEBB862}" type="pres">
      <dgm:prSet presAssocID="{8B307835-6C35-4A23-A168-3B14491395F6}" presName="spacing" presStyleCnt="0"/>
      <dgm:spPr/>
    </dgm:pt>
    <dgm:pt modelId="{DF93C166-2DDC-423F-A87D-8BD6A9BA184E}" type="pres">
      <dgm:prSet presAssocID="{D8E4D47F-A76A-40D6-9229-5949C95A5935}" presName="linNode" presStyleCnt="0"/>
      <dgm:spPr/>
    </dgm:pt>
    <dgm:pt modelId="{DAC3750C-7FCB-4DD7-B9F6-76B59281F8DE}" type="pres">
      <dgm:prSet presAssocID="{D8E4D47F-A76A-40D6-9229-5949C95A5935}" presName="parentShp" presStyleLbl="node1" presStyleIdx="3" presStyleCnt="5" custScaleX="69355">
        <dgm:presLayoutVars>
          <dgm:bulletEnabled val="1"/>
        </dgm:presLayoutVars>
      </dgm:prSet>
      <dgm:spPr/>
    </dgm:pt>
    <dgm:pt modelId="{2973F6F4-3290-48C4-BCDD-937DE166E42E}" type="pres">
      <dgm:prSet presAssocID="{D8E4D47F-A76A-40D6-9229-5949C95A5935}" presName="childShp" presStyleLbl="bgAccFollowNode1" presStyleIdx="3" presStyleCnt="5" custScaleX="109677">
        <dgm:presLayoutVars>
          <dgm:bulletEnabled val="1"/>
        </dgm:presLayoutVars>
      </dgm:prSet>
      <dgm:spPr/>
    </dgm:pt>
    <dgm:pt modelId="{9BEAC32E-D6B4-46E8-859D-9E7335F4CD10}" type="pres">
      <dgm:prSet presAssocID="{95BECB1E-544F-4399-99CD-527ABB4C363C}" presName="spacing" presStyleCnt="0"/>
      <dgm:spPr/>
    </dgm:pt>
    <dgm:pt modelId="{AE0BC29F-AC30-436D-9067-E092D7568D5F}" type="pres">
      <dgm:prSet presAssocID="{23B72936-938B-473F-98CE-E6301E522F2C}" presName="linNode" presStyleCnt="0"/>
      <dgm:spPr/>
    </dgm:pt>
    <dgm:pt modelId="{C4498CAB-75AD-4174-9751-6B32D1129CC0}" type="pres">
      <dgm:prSet presAssocID="{23B72936-938B-473F-98CE-E6301E522F2C}" presName="parentShp" presStyleLbl="node1" presStyleIdx="4" presStyleCnt="5" custScaleX="69355">
        <dgm:presLayoutVars>
          <dgm:bulletEnabled val="1"/>
        </dgm:presLayoutVars>
      </dgm:prSet>
      <dgm:spPr/>
    </dgm:pt>
    <dgm:pt modelId="{27C28427-11E6-45AE-838A-B8388662F552}" type="pres">
      <dgm:prSet presAssocID="{23B72936-938B-473F-98CE-E6301E522F2C}" presName="childShp" presStyleLbl="bgAccFollowNode1" presStyleIdx="4" presStyleCnt="5" custScaleX="109677">
        <dgm:presLayoutVars>
          <dgm:bulletEnabled val="1"/>
        </dgm:presLayoutVars>
      </dgm:prSet>
      <dgm:spPr/>
    </dgm:pt>
  </dgm:ptLst>
  <dgm:cxnLst>
    <dgm:cxn modelId="{43C7B710-D82A-48E5-BBC4-D95739939334}" type="presOf" srcId="{D8D778CA-FCFA-439E-85CF-43887F918B7A}" destId="{A8D76CA7-9BC4-4AB0-93AC-DFD3863A0652}" srcOrd="0" destOrd="0" presId="urn:microsoft.com/office/officeart/2005/8/layout/vList6"/>
    <dgm:cxn modelId="{68906717-A4AC-4122-A5DE-FC08C1C58207}" type="presOf" srcId="{0D97B9D1-164D-48E9-99F3-FFFB74182F55}" destId="{A20D707E-6135-4B6A-B477-57E1BD4670C1}" srcOrd="0" destOrd="0" presId="urn:microsoft.com/office/officeart/2005/8/layout/vList6"/>
    <dgm:cxn modelId="{90873B1D-D9DD-416F-9F02-BCAB756E2437}" srcId="{B2862609-3B79-442A-BEC3-460CAF7A372F}" destId="{23B72936-938B-473F-98CE-E6301E522F2C}" srcOrd="4" destOrd="0" parTransId="{A9528E70-6F4E-474E-B354-D3699ED48A92}" sibTransId="{EEDEF5E0-3CB5-4F02-A441-7AE890F1FD6D}"/>
    <dgm:cxn modelId="{B01D1A22-A327-4065-9A2B-EB4D0EDEA43E}" srcId="{D8E4D47F-A76A-40D6-9229-5949C95A5935}" destId="{7B66A43B-4205-42FC-A357-F88E68F0DCD9}" srcOrd="0" destOrd="0" parTransId="{CA258876-F40B-497E-9D64-BFA64BD1510B}" sibTransId="{F7888C6F-D509-4687-BA51-8F1C30A8A102}"/>
    <dgm:cxn modelId="{91CC276A-FACA-48BA-A589-DC79BAF4FD4B}" srcId="{B24534F2-36FA-4287-A7A9-03AD37B76753}" destId="{0D97B9D1-164D-48E9-99F3-FFFB74182F55}" srcOrd="0" destOrd="0" parTransId="{6434DB14-5547-4CE9-9A6F-FED442ABBC7E}" sibTransId="{9C56B24F-B526-4B77-83FF-55E4EBAB7749}"/>
    <dgm:cxn modelId="{4D8EA94B-6586-4ED3-9F00-192443CF2D54}" type="presOf" srcId="{23B72936-938B-473F-98CE-E6301E522F2C}" destId="{C4498CAB-75AD-4174-9751-6B32D1129CC0}" srcOrd="0" destOrd="0" presId="urn:microsoft.com/office/officeart/2005/8/layout/vList6"/>
    <dgm:cxn modelId="{747F3A72-D210-40DA-9A8E-AC7F9B7E1AE5}" type="presOf" srcId="{D8E4D47F-A76A-40D6-9229-5949C95A5935}" destId="{DAC3750C-7FCB-4DD7-B9F6-76B59281F8DE}" srcOrd="0" destOrd="0" presId="urn:microsoft.com/office/officeart/2005/8/layout/vList6"/>
    <dgm:cxn modelId="{D2E8B372-A423-4CC9-9616-288AFAB7B329}" srcId="{B2862609-3B79-442A-BEC3-460CAF7A372F}" destId="{B24534F2-36FA-4287-A7A9-03AD37B76753}" srcOrd="1" destOrd="0" parTransId="{92FFCDE2-ACC8-41F0-96C3-2C0377FA0AB6}" sibTransId="{AE98356D-A166-49DD-9469-A6A35A6DFB2B}"/>
    <dgm:cxn modelId="{F805E480-9EFC-41E5-91CC-973F714F3688}" type="presOf" srcId="{7B66A43B-4205-42FC-A357-F88E68F0DCD9}" destId="{2973F6F4-3290-48C4-BCDD-937DE166E42E}" srcOrd="0" destOrd="0" presId="urn:microsoft.com/office/officeart/2005/8/layout/vList6"/>
    <dgm:cxn modelId="{239D4489-B28B-4141-9B41-DEEEC5A8A926}" srcId="{B2862609-3B79-442A-BEC3-460CAF7A372F}" destId="{D8E4D47F-A76A-40D6-9229-5949C95A5935}" srcOrd="3" destOrd="0" parTransId="{C7582747-96DE-43BA-98F0-CE3713D330CE}" sibTransId="{95BECB1E-544F-4399-99CD-527ABB4C363C}"/>
    <dgm:cxn modelId="{6836D69E-63FC-4BA0-9F3C-FED49C921337}" type="presOf" srcId="{D5C24C73-04EA-4064-92AB-F17182F8657D}" destId="{CD76266C-5C5C-49B0-BA6D-9B7CE128342D}" srcOrd="0" destOrd="0" presId="urn:microsoft.com/office/officeart/2005/8/layout/vList6"/>
    <dgm:cxn modelId="{9CCE54AE-AD23-428D-B20B-F58AA6780FF7}" srcId="{23B72936-938B-473F-98CE-E6301E522F2C}" destId="{6E7274C4-37A4-4CF3-88ED-F6580FF5BAB7}" srcOrd="0" destOrd="0" parTransId="{E23DF8ED-ED7F-48D0-B894-1870D3961AA8}" sibTransId="{70ED6AD4-13AB-471D-999C-791E0A41C8C6}"/>
    <dgm:cxn modelId="{2E6D11CD-431D-4077-BBAB-CC4E71B5A263}" type="presOf" srcId="{B2862609-3B79-442A-BEC3-460CAF7A372F}" destId="{D56E8440-C780-4630-9920-478BA990C5E9}" srcOrd="0" destOrd="0" presId="urn:microsoft.com/office/officeart/2005/8/layout/vList6"/>
    <dgm:cxn modelId="{C41187D0-591A-4BB5-B06A-74F4B536B97F}" type="presOf" srcId="{50763D11-BF25-4E5F-A9B7-BDD0CF4CA164}" destId="{B82C032C-2958-4F67-9DBE-FD96FF1BBEB7}" srcOrd="0" destOrd="0" presId="urn:microsoft.com/office/officeart/2005/8/layout/vList6"/>
    <dgm:cxn modelId="{1E9797DE-0E8D-4677-989B-89EC2C1D334D}" srcId="{D5C24C73-04EA-4064-92AB-F17182F8657D}" destId="{3BD845DF-7AC4-4CEA-A272-ECD24C848FAE}" srcOrd="0" destOrd="0" parTransId="{6B0F5FFB-2437-4076-854E-2C363DDD319D}" sibTransId="{28660F34-878F-459A-936D-23FA4EF4D427}"/>
    <dgm:cxn modelId="{322041E8-0C8C-4B18-A2F2-E23E5874A8E2}" srcId="{B2862609-3B79-442A-BEC3-460CAF7A372F}" destId="{D8D778CA-FCFA-439E-85CF-43887F918B7A}" srcOrd="2" destOrd="0" parTransId="{FDF03C3F-BED7-48AE-9F56-CBAA5C3F5173}" sibTransId="{8B307835-6C35-4A23-A168-3B14491395F6}"/>
    <dgm:cxn modelId="{4E9A74EF-AF2A-42C2-B646-B7D4215CFC4C}" type="presOf" srcId="{B24534F2-36FA-4287-A7A9-03AD37B76753}" destId="{9F730986-7BA6-4A62-8E96-A3CF218B8A2D}" srcOrd="0" destOrd="0" presId="urn:microsoft.com/office/officeart/2005/8/layout/vList6"/>
    <dgm:cxn modelId="{10CD94EF-66FD-4FC7-B214-A0DAB6328B19}" type="presOf" srcId="{3BD845DF-7AC4-4CEA-A272-ECD24C848FAE}" destId="{D98C5D77-1270-4281-8DC5-EC703FDDAA3B}" srcOrd="0" destOrd="0" presId="urn:microsoft.com/office/officeart/2005/8/layout/vList6"/>
    <dgm:cxn modelId="{2111BCF3-5746-48BC-89AE-39063CDA74DC}" type="presOf" srcId="{6E7274C4-37A4-4CF3-88ED-F6580FF5BAB7}" destId="{27C28427-11E6-45AE-838A-B8388662F552}" srcOrd="0" destOrd="0" presId="urn:microsoft.com/office/officeart/2005/8/layout/vList6"/>
    <dgm:cxn modelId="{1F1E42F8-8A49-4B7E-8933-AA99B09A27D5}" srcId="{B2862609-3B79-442A-BEC3-460CAF7A372F}" destId="{D5C24C73-04EA-4064-92AB-F17182F8657D}" srcOrd="0" destOrd="0" parTransId="{FCF60784-2B17-4D7A-9FCB-D2FD1046886C}" sibTransId="{7DEFAB61-3747-4238-9BCE-A3CBE8787C08}"/>
    <dgm:cxn modelId="{11B853F9-AE36-4094-8DC3-3B390DB1BBFF}" srcId="{D8D778CA-FCFA-439E-85CF-43887F918B7A}" destId="{50763D11-BF25-4E5F-A9B7-BDD0CF4CA164}" srcOrd="0" destOrd="0" parTransId="{E04B7C9F-15A0-4567-8A6E-FB1BB848F78B}" sibTransId="{53E1C3B0-2E8B-494D-B5B3-99368E727E83}"/>
    <dgm:cxn modelId="{F47CFEB3-80AE-451C-B790-B5DD085A4890}" type="presParOf" srcId="{D56E8440-C780-4630-9920-478BA990C5E9}" destId="{91D414DD-8260-493E-A1CE-E9B9A0CC226C}" srcOrd="0" destOrd="0" presId="urn:microsoft.com/office/officeart/2005/8/layout/vList6"/>
    <dgm:cxn modelId="{6B0E4479-A478-4ADD-855B-790EEB3222CE}" type="presParOf" srcId="{91D414DD-8260-493E-A1CE-E9B9A0CC226C}" destId="{CD76266C-5C5C-49B0-BA6D-9B7CE128342D}" srcOrd="0" destOrd="0" presId="urn:microsoft.com/office/officeart/2005/8/layout/vList6"/>
    <dgm:cxn modelId="{54738509-8057-4C6A-88DB-B1F65EA0EFF5}" type="presParOf" srcId="{91D414DD-8260-493E-A1CE-E9B9A0CC226C}" destId="{D98C5D77-1270-4281-8DC5-EC703FDDAA3B}" srcOrd="1" destOrd="0" presId="urn:microsoft.com/office/officeart/2005/8/layout/vList6"/>
    <dgm:cxn modelId="{32476CF9-3F4F-48C5-A958-68D439E877B2}" type="presParOf" srcId="{D56E8440-C780-4630-9920-478BA990C5E9}" destId="{83DCD933-9ECB-476F-B9EA-822631ECD66B}" srcOrd="1" destOrd="0" presId="urn:microsoft.com/office/officeart/2005/8/layout/vList6"/>
    <dgm:cxn modelId="{4628EC6B-1198-413D-920E-24604C880B0D}" type="presParOf" srcId="{D56E8440-C780-4630-9920-478BA990C5E9}" destId="{3ACF3575-625A-4778-8023-938C6BA5D052}" srcOrd="2" destOrd="0" presId="urn:microsoft.com/office/officeart/2005/8/layout/vList6"/>
    <dgm:cxn modelId="{1FA9186F-3BB7-409F-AAB1-95C5ACD63851}" type="presParOf" srcId="{3ACF3575-625A-4778-8023-938C6BA5D052}" destId="{9F730986-7BA6-4A62-8E96-A3CF218B8A2D}" srcOrd="0" destOrd="0" presId="urn:microsoft.com/office/officeart/2005/8/layout/vList6"/>
    <dgm:cxn modelId="{11F1FE2F-4DF7-408A-9E7F-9D6AFB992496}" type="presParOf" srcId="{3ACF3575-625A-4778-8023-938C6BA5D052}" destId="{A20D707E-6135-4B6A-B477-57E1BD4670C1}" srcOrd="1" destOrd="0" presId="urn:microsoft.com/office/officeart/2005/8/layout/vList6"/>
    <dgm:cxn modelId="{6D40E73C-54AA-416F-BD64-5D58882A247D}" type="presParOf" srcId="{D56E8440-C780-4630-9920-478BA990C5E9}" destId="{114D0B2D-72A6-4C3B-89A3-A8B5817015D6}" srcOrd="3" destOrd="0" presId="urn:microsoft.com/office/officeart/2005/8/layout/vList6"/>
    <dgm:cxn modelId="{846DF604-57C7-4336-8915-A27731023E5E}" type="presParOf" srcId="{D56E8440-C780-4630-9920-478BA990C5E9}" destId="{4900F90D-F910-4718-BD70-2E0F4C77B339}" srcOrd="4" destOrd="0" presId="urn:microsoft.com/office/officeart/2005/8/layout/vList6"/>
    <dgm:cxn modelId="{DA025CDC-31BA-4636-80CE-831404E499E1}" type="presParOf" srcId="{4900F90D-F910-4718-BD70-2E0F4C77B339}" destId="{A8D76CA7-9BC4-4AB0-93AC-DFD3863A0652}" srcOrd="0" destOrd="0" presId="urn:microsoft.com/office/officeart/2005/8/layout/vList6"/>
    <dgm:cxn modelId="{34B3D2B1-F1C7-4164-9AD4-BD6DA087903D}" type="presParOf" srcId="{4900F90D-F910-4718-BD70-2E0F4C77B339}" destId="{B82C032C-2958-4F67-9DBE-FD96FF1BBEB7}" srcOrd="1" destOrd="0" presId="urn:microsoft.com/office/officeart/2005/8/layout/vList6"/>
    <dgm:cxn modelId="{7DB54F7E-77A2-4F7F-87B6-BADE796FFD07}" type="presParOf" srcId="{D56E8440-C780-4630-9920-478BA990C5E9}" destId="{73EFF79B-8984-4B30-B763-F9829BEBB862}" srcOrd="5" destOrd="0" presId="urn:microsoft.com/office/officeart/2005/8/layout/vList6"/>
    <dgm:cxn modelId="{2B7F5ACB-F54D-483B-84C4-E762E0015538}" type="presParOf" srcId="{D56E8440-C780-4630-9920-478BA990C5E9}" destId="{DF93C166-2DDC-423F-A87D-8BD6A9BA184E}" srcOrd="6" destOrd="0" presId="urn:microsoft.com/office/officeart/2005/8/layout/vList6"/>
    <dgm:cxn modelId="{F92805E5-E002-45EB-8E2A-5997F7C6FFBA}" type="presParOf" srcId="{DF93C166-2DDC-423F-A87D-8BD6A9BA184E}" destId="{DAC3750C-7FCB-4DD7-B9F6-76B59281F8DE}" srcOrd="0" destOrd="0" presId="urn:microsoft.com/office/officeart/2005/8/layout/vList6"/>
    <dgm:cxn modelId="{758BADA3-A330-47DA-BDB3-C460F2E8F2FE}" type="presParOf" srcId="{DF93C166-2DDC-423F-A87D-8BD6A9BA184E}" destId="{2973F6F4-3290-48C4-BCDD-937DE166E42E}" srcOrd="1" destOrd="0" presId="urn:microsoft.com/office/officeart/2005/8/layout/vList6"/>
    <dgm:cxn modelId="{37F81E0C-203D-445C-B651-95FADD773DD2}" type="presParOf" srcId="{D56E8440-C780-4630-9920-478BA990C5E9}" destId="{9BEAC32E-D6B4-46E8-859D-9E7335F4CD10}" srcOrd="7" destOrd="0" presId="urn:microsoft.com/office/officeart/2005/8/layout/vList6"/>
    <dgm:cxn modelId="{AE255D7B-37EE-47D7-A9A0-AF46CBFC0507}" type="presParOf" srcId="{D56E8440-C780-4630-9920-478BA990C5E9}" destId="{AE0BC29F-AC30-436D-9067-E092D7568D5F}" srcOrd="8" destOrd="0" presId="urn:microsoft.com/office/officeart/2005/8/layout/vList6"/>
    <dgm:cxn modelId="{333472D9-40A4-4D45-BB9A-614B15FC44D6}" type="presParOf" srcId="{AE0BC29F-AC30-436D-9067-E092D7568D5F}" destId="{C4498CAB-75AD-4174-9751-6B32D1129CC0}" srcOrd="0" destOrd="0" presId="urn:microsoft.com/office/officeart/2005/8/layout/vList6"/>
    <dgm:cxn modelId="{E6269286-7C26-4DF9-B1A8-FF583E9CEDF6}" type="presParOf" srcId="{AE0BC29F-AC30-436D-9067-E092D7568D5F}" destId="{27C28427-11E6-45AE-838A-B8388662F55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39342B-A015-4314-A8C6-E471DC49B48D}" type="doc">
      <dgm:prSet loTypeId="urn:microsoft.com/office/officeart/2005/8/layout/hProcess9" loCatId="process" qsTypeId="urn:microsoft.com/office/officeart/2005/8/quickstyle/3d1" qsCatId="3D" csTypeId="urn:microsoft.com/office/officeart/2005/8/colors/colorful2" csCatId="colorful" phldr="1"/>
      <dgm:spPr/>
      <dgm:t>
        <a:bodyPr/>
        <a:lstStyle/>
        <a:p>
          <a:endParaRPr lang="en-GB"/>
        </a:p>
      </dgm:t>
    </dgm:pt>
    <dgm:pt modelId="{B2A69F95-6F45-4134-BE6B-29100C7E3BB3}">
      <dgm:prSet custT="1"/>
      <dgm:spPr/>
      <dgm:t>
        <a:bodyPr/>
        <a:lstStyle/>
        <a:p>
          <a:pPr rtl="0"/>
          <a:r>
            <a:rPr lang="en-US" sz="1800" dirty="0">
              <a:latin typeface="Candara" pitchFamily="34" charset="0"/>
            </a:rPr>
            <a:t>Planning</a:t>
          </a:r>
          <a:endParaRPr lang="en-GB" sz="1800" dirty="0">
            <a:latin typeface="Candara" pitchFamily="34" charset="0"/>
          </a:endParaRPr>
        </a:p>
      </dgm:t>
    </dgm:pt>
    <dgm:pt modelId="{6F9348FD-A4BF-48AE-B748-26DEA0E7EEB8}" type="parTrans" cxnId="{3E753D95-906C-4980-8003-C902E3F5AC3F}">
      <dgm:prSet/>
      <dgm:spPr/>
      <dgm:t>
        <a:bodyPr/>
        <a:lstStyle/>
        <a:p>
          <a:endParaRPr lang="en-GB" sz="1800">
            <a:solidFill>
              <a:schemeClr val="tx1"/>
            </a:solidFill>
            <a:latin typeface="Candara" pitchFamily="34" charset="0"/>
          </a:endParaRPr>
        </a:p>
      </dgm:t>
    </dgm:pt>
    <dgm:pt modelId="{513F2271-2A52-467C-B1A7-EEFF71AC0ADC}" type="sibTrans" cxnId="{3E753D95-906C-4980-8003-C902E3F5AC3F}">
      <dgm:prSet/>
      <dgm:spPr/>
      <dgm:t>
        <a:bodyPr/>
        <a:lstStyle/>
        <a:p>
          <a:endParaRPr lang="en-GB" sz="1800">
            <a:solidFill>
              <a:schemeClr val="tx1"/>
            </a:solidFill>
            <a:latin typeface="Candara" pitchFamily="34" charset="0"/>
          </a:endParaRPr>
        </a:p>
      </dgm:t>
    </dgm:pt>
    <dgm:pt modelId="{CC5C2C88-64BE-4544-9290-4FDA8DD9EB21}">
      <dgm:prSet custT="1"/>
      <dgm:spPr/>
      <dgm:t>
        <a:bodyPr/>
        <a:lstStyle/>
        <a:p>
          <a:pPr rtl="0"/>
          <a:r>
            <a:rPr lang="en-US" sz="1800" dirty="0">
              <a:latin typeface="Candara" pitchFamily="34" charset="0"/>
            </a:rPr>
            <a:t>Researching</a:t>
          </a:r>
          <a:endParaRPr lang="en-GB" sz="1800" dirty="0">
            <a:latin typeface="Candara" pitchFamily="34" charset="0"/>
          </a:endParaRPr>
        </a:p>
      </dgm:t>
    </dgm:pt>
    <dgm:pt modelId="{537180F2-31D9-48CE-82AE-DF748681302F}" type="parTrans" cxnId="{5D9C2623-8B1D-4F2F-8F06-31369B843D32}">
      <dgm:prSet/>
      <dgm:spPr/>
      <dgm:t>
        <a:bodyPr/>
        <a:lstStyle/>
        <a:p>
          <a:endParaRPr lang="en-GB" sz="1800">
            <a:solidFill>
              <a:schemeClr val="tx1"/>
            </a:solidFill>
            <a:latin typeface="Candara" pitchFamily="34" charset="0"/>
          </a:endParaRPr>
        </a:p>
      </dgm:t>
    </dgm:pt>
    <dgm:pt modelId="{2B4D9529-A44A-433B-96D9-6F3B4C0964BD}" type="sibTrans" cxnId="{5D9C2623-8B1D-4F2F-8F06-31369B843D32}">
      <dgm:prSet/>
      <dgm:spPr/>
      <dgm:t>
        <a:bodyPr/>
        <a:lstStyle/>
        <a:p>
          <a:endParaRPr lang="en-GB" sz="1800">
            <a:solidFill>
              <a:schemeClr val="tx1"/>
            </a:solidFill>
            <a:latin typeface="Candara" pitchFamily="34" charset="0"/>
          </a:endParaRPr>
        </a:p>
      </dgm:t>
    </dgm:pt>
    <dgm:pt modelId="{0FC593FE-EFD3-4718-B18A-AED3253CADD9}">
      <dgm:prSet custT="1"/>
      <dgm:spPr/>
      <dgm:t>
        <a:bodyPr/>
        <a:lstStyle/>
        <a:p>
          <a:pPr rtl="0"/>
          <a:r>
            <a:rPr lang="en-US" sz="1800" dirty="0">
              <a:latin typeface="Candara" pitchFamily="34" charset="0"/>
            </a:rPr>
            <a:t>First Draft</a:t>
          </a:r>
          <a:endParaRPr lang="en-GB" sz="1800" dirty="0">
            <a:latin typeface="Candara" pitchFamily="34" charset="0"/>
          </a:endParaRPr>
        </a:p>
      </dgm:t>
    </dgm:pt>
    <dgm:pt modelId="{74B743AD-562E-4A31-8B5C-5B9ADCDB5F01}" type="parTrans" cxnId="{7704952F-ECA8-4B4A-A6C9-801A3321872B}">
      <dgm:prSet/>
      <dgm:spPr/>
      <dgm:t>
        <a:bodyPr/>
        <a:lstStyle/>
        <a:p>
          <a:endParaRPr lang="en-GB" sz="1800">
            <a:solidFill>
              <a:schemeClr val="tx1"/>
            </a:solidFill>
            <a:latin typeface="Candara" pitchFamily="34" charset="0"/>
          </a:endParaRPr>
        </a:p>
      </dgm:t>
    </dgm:pt>
    <dgm:pt modelId="{5D739862-9D39-48E2-B0CE-7A9D57D34325}" type="sibTrans" cxnId="{7704952F-ECA8-4B4A-A6C9-801A3321872B}">
      <dgm:prSet/>
      <dgm:spPr/>
      <dgm:t>
        <a:bodyPr/>
        <a:lstStyle/>
        <a:p>
          <a:endParaRPr lang="en-GB" sz="1800">
            <a:solidFill>
              <a:schemeClr val="tx1"/>
            </a:solidFill>
            <a:latin typeface="Candara" pitchFamily="34" charset="0"/>
          </a:endParaRPr>
        </a:p>
      </dgm:t>
    </dgm:pt>
    <dgm:pt modelId="{465FA6BF-F61D-40B2-BA28-27B92E7590BE}">
      <dgm:prSet custT="1"/>
      <dgm:spPr/>
      <dgm:t>
        <a:bodyPr/>
        <a:lstStyle/>
        <a:p>
          <a:pPr rtl="0"/>
          <a:r>
            <a:rPr lang="en-US" sz="1800" dirty="0">
              <a:latin typeface="Candara" pitchFamily="34" charset="0"/>
            </a:rPr>
            <a:t>Rewriting</a:t>
          </a:r>
          <a:endParaRPr lang="en-GB" sz="1800" dirty="0">
            <a:latin typeface="Candara" pitchFamily="34" charset="0"/>
          </a:endParaRPr>
        </a:p>
      </dgm:t>
    </dgm:pt>
    <dgm:pt modelId="{13AD2C96-AC7D-4C7A-96BD-39157AB130B9}" type="parTrans" cxnId="{A1F8BBE7-260A-4FE8-89E8-9ED95CE69B43}">
      <dgm:prSet/>
      <dgm:spPr/>
      <dgm:t>
        <a:bodyPr/>
        <a:lstStyle/>
        <a:p>
          <a:endParaRPr lang="en-GB" sz="1800">
            <a:solidFill>
              <a:schemeClr val="tx1"/>
            </a:solidFill>
            <a:latin typeface="Candara" pitchFamily="34" charset="0"/>
          </a:endParaRPr>
        </a:p>
      </dgm:t>
    </dgm:pt>
    <dgm:pt modelId="{B4BB38A6-E3A4-4FD0-AC60-085410DFE785}" type="sibTrans" cxnId="{A1F8BBE7-260A-4FE8-89E8-9ED95CE69B43}">
      <dgm:prSet/>
      <dgm:spPr/>
      <dgm:t>
        <a:bodyPr/>
        <a:lstStyle/>
        <a:p>
          <a:endParaRPr lang="en-GB" sz="1800">
            <a:solidFill>
              <a:schemeClr val="tx1"/>
            </a:solidFill>
            <a:latin typeface="Candara" pitchFamily="34" charset="0"/>
          </a:endParaRPr>
        </a:p>
      </dgm:t>
    </dgm:pt>
    <dgm:pt modelId="{321B06F9-CF76-4791-B577-B2B35609B329}">
      <dgm:prSet custT="1"/>
      <dgm:spPr/>
      <dgm:t>
        <a:bodyPr/>
        <a:lstStyle/>
        <a:p>
          <a:pPr rtl="0"/>
          <a:r>
            <a:rPr lang="en-US" sz="1800" dirty="0">
              <a:latin typeface="Candara" pitchFamily="34" charset="0"/>
            </a:rPr>
            <a:t>Submitting the Project</a:t>
          </a:r>
          <a:endParaRPr lang="en-GB" sz="1800" dirty="0">
            <a:latin typeface="Candara" pitchFamily="34" charset="0"/>
          </a:endParaRPr>
        </a:p>
      </dgm:t>
    </dgm:pt>
    <dgm:pt modelId="{64846A49-FC65-445A-8708-168EC3D17F42}" type="parTrans" cxnId="{6BAF849A-8764-44A0-96D0-806530E2E43E}">
      <dgm:prSet/>
      <dgm:spPr/>
      <dgm:t>
        <a:bodyPr/>
        <a:lstStyle/>
        <a:p>
          <a:endParaRPr lang="en-GB" sz="1800">
            <a:solidFill>
              <a:schemeClr val="tx1"/>
            </a:solidFill>
            <a:latin typeface="Candara" pitchFamily="34" charset="0"/>
          </a:endParaRPr>
        </a:p>
      </dgm:t>
    </dgm:pt>
    <dgm:pt modelId="{BA414D35-A323-4E69-821C-F8D86F749536}" type="sibTrans" cxnId="{6BAF849A-8764-44A0-96D0-806530E2E43E}">
      <dgm:prSet/>
      <dgm:spPr/>
      <dgm:t>
        <a:bodyPr/>
        <a:lstStyle/>
        <a:p>
          <a:endParaRPr lang="en-GB" sz="1800">
            <a:solidFill>
              <a:schemeClr val="tx1"/>
            </a:solidFill>
            <a:latin typeface="Candara" pitchFamily="34" charset="0"/>
          </a:endParaRPr>
        </a:p>
      </dgm:t>
    </dgm:pt>
    <dgm:pt modelId="{9472899C-7BA7-4BA5-BFEA-11D1C9720FE1}" type="pres">
      <dgm:prSet presAssocID="{7839342B-A015-4314-A8C6-E471DC49B48D}" presName="CompostProcess" presStyleCnt="0">
        <dgm:presLayoutVars>
          <dgm:dir/>
          <dgm:resizeHandles val="exact"/>
        </dgm:presLayoutVars>
      </dgm:prSet>
      <dgm:spPr/>
    </dgm:pt>
    <dgm:pt modelId="{363534D2-4D60-4380-BD57-4E64DBE39DD0}" type="pres">
      <dgm:prSet presAssocID="{7839342B-A015-4314-A8C6-E471DC49B48D}" presName="arrow" presStyleLbl="bgShp" presStyleIdx="0" presStyleCnt="1" custLinFactNeighborY="2778"/>
      <dgm:spPr/>
    </dgm:pt>
    <dgm:pt modelId="{8E324C72-7F05-4511-96A8-723FEDDD5DBA}" type="pres">
      <dgm:prSet presAssocID="{7839342B-A015-4314-A8C6-E471DC49B48D}" presName="linearProcess" presStyleCnt="0"/>
      <dgm:spPr/>
    </dgm:pt>
    <dgm:pt modelId="{67B745B8-4D6E-4D2D-838B-2204DEBF0292}" type="pres">
      <dgm:prSet presAssocID="{B2A69F95-6F45-4134-BE6B-29100C7E3BB3}" presName="textNode" presStyleLbl="node1" presStyleIdx="0" presStyleCnt="5" custScaleX="77012" custLinFactNeighborX="-34026">
        <dgm:presLayoutVars>
          <dgm:bulletEnabled val="1"/>
        </dgm:presLayoutVars>
      </dgm:prSet>
      <dgm:spPr/>
    </dgm:pt>
    <dgm:pt modelId="{4FF58672-077A-4918-9F10-CA30DE02FCAD}" type="pres">
      <dgm:prSet presAssocID="{513F2271-2A52-467C-B1A7-EEFF71AC0ADC}" presName="sibTrans" presStyleCnt="0"/>
      <dgm:spPr/>
    </dgm:pt>
    <dgm:pt modelId="{199E3B0A-A302-4DF2-BB53-A5DFA1A74DB1}" type="pres">
      <dgm:prSet presAssocID="{CC5C2C88-64BE-4544-9290-4FDA8DD9EB21}" presName="textNode" presStyleLbl="node1" presStyleIdx="1" presStyleCnt="5">
        <dgm:presLayoutVars>
          <dgm:bulletEnabled val="1"/>
        </dgm:presLayoutVars>
      </dgm:prSet>
      <dgm:spPr/>
    </dgm:pt>
    <dgm:pt modelId="{04D253DF-1A10-47E3-8062-FF631A83930E}" type="pres">
      <dgm:prSet presAssocID="{2B4D9529-A44A-433B-96D9-6F3B4C0964BD}" presName="sibTrans" presStyleCnt="0"/>
      <dgm:spPr/>
    </dgm:pt>
    <dgm:pt modelId="{296AD77B-8C94-4648-B583-509BF8423A77}" type="pres">
      <dgm:prSet presAssocID="{0FC593FE-EFD3-4718-B18A-AED3253CADD9}" presName="textNode" presStyleLbl="node1" presStyleIdx="2" presStyleCnt="5" custScaleX="80629">
        <dgm:presLayoutVars>
          <dgm:bulletEnabled val="1"/>
        </dgm:presLayoutVars>
      </dgm:prSet>
      <dgm:spPr/>
    </dgm:pt>
    <dgm:pt modelId="{885837B7-023B-4013-9613-AB12E96FF60D}" type="pres">
      <dgm:prSet presAssocID="{5D739862-9D39-48E2-B0CE-7A9D57D34325}" presName="sibTrans" presStyleCnt="0"/>
      <dgm:spPr/>
    </dgm:pt>
    <dgm:pt modelId="{0942FCCD-7A28-4C9E-B2A8-D2C6AABAB1FE}" type="pres">
      <dgm:prSet presAssocID="{465FA6BF-F61D-40B2-BA28-27B92E7590BE}" presName="textNode" presStyleLbl="node1" presStyleIdx="3" presStyleCnt="5" custScaleX="90134">
        <dgm:presLayoutVars>
          <dgm:bulletEnabled val="1"/>
        </dgm:presLayoutVars>
      </dgm:prSet>
      <dgm:spPr/>
    </dgm:pt>
    <dgm:pt modelId="{0FA758F7-D726-473A-96AB-6BADEDEAEE74}" type="pres">
      <dgm:prSet presAssocID="{B4BB38A6-E3A4-4FD0-AC60-085410DFE785}" presName="sibTrans" presStyleCnt="0"/>
      <dgm:spPr/>
    </dgm:pt>
    <dgm:pt modelId="{5F0A1B5B-B176-4CC9-8856-FDAD747EEB7D}" type="pres">
      <dgm:prSet presAssocID="{321B06F9-CF76-4791-B577-B2B35609B329}" presName="textNode" presStyleLbl="node1" presStyleIdx="4" presStyleCnt="5" custScaleX="113629">
        <dgm:presLayoutVars>
          <dgm:bulletEnabled val="1"/>
        </dgm:presLayoutVars>
      </dgm:prSet>
      <dgm:spPr/>
    </dgm:pt>
  </dgm:ptLst>
  <dgm:cxnLst>
    <dgm:cxn modelId="{5D9C2623-8B1D-4F2F-8F06-31369B843D32}" srcId="{7839342B-A015-4314-A8C6-E471DC49B48D}" destId="{CC5C2C88-64BE-4544-9290-4FDA8DD9EB21}" srcOrd="1" destOrd="0" parTransId="{537180F2-31D9-48CE-82AE-DF748681302F}" sibTransId="{2B4D9529-A44A-433B-96D9-6F3B4C0964BD}"/>
    <dgm:cxn modelId="{B406B82C-F4BD-4327-9CFA-552CF9D4A543}" type="presOf" srcId="{0FC593FE-EFD3-4718-B18A-AED3253CADD9}" destId="{296AD77B-8C94-4648-B583-509BF8423A77}" srcOrd="0" destOrd="0" presId="urn:microsoft.com/office/officeart/2005/8/layout/hProcess9"/>
    <dgm:cxn modelId="{7704952F-ECA8-4B4A-A6C9-801A3321872B}" srcId="{7839342B-A015-4314-A8C6-E471DC49B48D}" destId="{0FC593FE-EFD3-4718-B18A-AED3253CADD9}" srcOrd="2" destOrd="0" parTransId="{74B743AD-562E-4A31-8B5C-5B9ADCDB5F01}" sibTransId="{5D739862-9D39-48E2-B0CE-7A9D57D34325}"/>
    <dgm:cxn modelId="{86A66C5A-8351-4905-920A-770B911BA3DF}" type="presOf" srcId="{B2A69F95-6F45-4134-BE6B-29100C7E3BB3}" destId="{67B745B8-4D6E-4D2D-838B-2204DEBF0292}" srcOrd="0" destOrd="0" presId="urn:microsoft.com/office/officeart/2005/8/layout/hProcess9"/>
    <dgm:cxn modelId="{27580481-F655-439A-B00D-F46D4FE55B73}" type="presOf" srcId="{7839342B-A015-4314-A8C6-E471DC49B48D}" destId="{9472899C-7BA7-4BA5-BFEA-11D1C9720FE1}" srcOrd="0" destOrd="0" presId="urn:microsoft.com/office/officeart/2005/8/layout/hProcess9"/>
    <dgm:cxn modelId="{E18B6491-C3A8-4783-AEA1-A872D3B24B8E}" type="presOf" srcId="{CC5C2C88-64BE-4544-9290-4FDA8DD9EB21}" destId="{199E3B0A-A302-4DF2-BB53-A5DFA1A74DB1}" srcOrd="0" destOrd="0" presId="urn:microsoft.com/office/officeart/2005/8/layout/hProcess9"/>
    <dgm:cxn modelId="{3E753D95-906C-4980-8003-C902E3F5AC3F}" srcId="{7839342B-A015-4314-A8C6-E471DC49B48D}" destId="{B2A69F95-6F45-4134-BE6B-29100C7E3BB3}" srcOrd="0" destOrd="0" parTransId="{6F9348FD-A4BF-48AE-B748-26DEA0E7EEB8}" sibTransId="{513F2271-2A52-467C-B1A7-EEFF71AC0ADC}"/>
    <dgm:cxn modelId="{6BAF849A-8764-44A0-96D0-806530E2E43E}" srcId="{7839342B-A015-4314-A8C6-E471DC49B48D}" destId="{321B06F9-CF76-4791-B577-B2B35609B329}" srcOrd="4" destOrd="0" parTransId="{64846A49-FC65-445A-8708-168EC3D17F42}" sibTransId="{BA414D35-A323-4E69-821C-F8D86F749536}"/>
    <dgm:cxn modelId="{2FE0C0C1-ED7D-4E6E-95C6-0790EED33EE2}" type="presOf" srcId="{321B06F9-CF76-4791-B577-B2B35609B329}" destId="{5F0A1B5B-B176-4CC9-8856-FDAD747EEB7D}" srcOrd="0" destOrd="0" presId="urn:microsoft.com/office/officeart/2005/8/layout/hProcess9"/>
    <dgm:cxn modelId="{5CADADCC-ACF7-4B43-8583-F27CB94B8998}" type="presOf" srcId="{465FA6BF-F61D-40B2-BA28-27B92E7590BE}" destId="{0942FCCD-7A28-4C9E-B2A8-D2C6AABAB1FE}" srcOrd="0" destOrd="0" presId="urn:microsoft.com/office/officeart/2005/8/layout/hProcess9"/>
    <dgm:cxn modelId="{A1F8BBE7-260A-4FE8-89E8-9ED95CE69B43}" srcId="{7839342B-A015-4314-A8C6-E471DC49B48D}" destId="{465FA6BF-F61D-40B2-BA28-27B92E7590BE}" srcOrd="3" destOrd="0" parTransId="{13AD2C96-AC7D-4C7A-96BD-39157AB130B9}" sibTransId="{B4BB38A6-E3A4-4FD0-AC60-085410DFE785}"/>
    <dgm:cxn modelId="{8E0DE2C3-0FCE-4E12-A7C9-9B8E654C1FD7}" type="presParOf" srcId="{9472899C-7BA7-4BA5-BFEA-11D1C9720FE1}" destId="{363534D2-4D60-4380-BD57-4E64DBE39DD0}" srcOrd="0" destOrd="0" presId="urn:microsoft.com/office/officeart/2005/8/layout/hProcess9"/>
    <dgm:cxn modelId="{C1B0A378-775C-420C-8634-9A433728FECD}" type="presParOf" srcId="{9472899C-7BA7-4BA5-BFEA-11D1C9720FE1}" destId="{8E324C72-7F05-4511-96A8-723FEDDD5DBA}" srcOrd="1" destOrd="0" presId="urn:microsoft.com/office/officeart/2005/8/layout/hProcess9"/>
    <dgm:cxn modelId="{271D27D7-8EAC-43F3-AEB8-148B994CF51C}" type="presParOf" srcId="{8E324C72-7F05-4511-96A8-723FEDDD5DBA}" destId="{67B745B8-4D6E-4D2D-838B-2204DEBF0292}" srcOrd="0" destOrd="0" presId="urn:microsoft.com/office/officeart/2005/8/layout/hProcess9"/>
    <dgm:cxn modelId="{9BD00A5D-9AEC-40C3-95DD-501774D6C93E}" type="presParOf" srcId="{8E324C72-7F05-4511-96A8-723FEDDD5DBA}" destId="{4FF58672-077A-4918-9F10-CA30DE02FCAD}" srcOrd="1" destOrd="0" presId="urn:microsoft.com/office/officeart/2005/8/layout/hProcess9"/>
    <dgm:cxn modelId="{D08273D5-E750-48FF-B845-5F191257D3B3}" type="presParOf" srcId="{8E324C72-7F05-4511-96A8-723FEDDD5DBA}" destId="{199E3B0A-A302-4DF2-BB53-A5DFA1A74DB1}" srcOrd="2" destOrd="0" presId="urn:microsoft.com/office/officeart/2005/8/layout/hProcess9"/>
    <dgm:cxn modelId="{28F79937-FBF3-492B-91F7-0128C527E90A}" type="presParOf" srcId="{8E324C72-7F05-4511-96A8-723FEDDD5DBA}" destId="{04D253DF-1A10-47E3-8062-FF631A83930E}" srcOrd="3" destOrd="0" presId="urn:microsoft.com/office/officeart/2005/8/layout/hProcess9"/>
    <dgm:cxn modelId="{5425D945-8B2F-4264-BC23-F16BA56A98BC}" type="presParOf" srcId="{8E324C72-7F05-4511-96A8-723FEDDD5DBA}" destId="{296AD77B-8C94-4648-B583-509BF8423A77}" srcOrd="4" destOrd="0" presId="urn:microsoft.com/office/officeart/2005/8/layout/hProcess9"/>
    <dgm:cxn modelId="{0C5E5D82-AEDE-4F4C-B40C-5D6A73B69FF9}" type="presParOf" srcId="{8E324C72-7F05-4511-96A8-723FEDDD5DBA}" destId="{885837B7-023B-4013-9613-AB12E96FF60D}" srcOrd="5" destOrd="0" presId="urn:microsoft.com/office/officeart/2005/8/layout/hProcess9"/>
    <dgm:cxn modelId="{2F717609-F19C-48C3-8B96-042E3D1452EB}" type="presParOf" srcId="{8E324C72-7F05-4511-96A8-723FEDDD5DBA}" destId="{0942FCCD-7A28-4C9E-B2A8-D2C6AABAB1FE}" srcOrd="6" destOrd="0" presId="urn:microsoft.com/office/officeart/2005/8/layout/hProcess9"/>
    <dgm:cxn modelId="{05F470D9-13AD-45BD-89B5-C0D28E7AB4A2}" type="presParOf" srcId="{8E324C72-7F05-4511-96A8-723FEDDD5DBA}" destId="{0FA758F7-D726-473A-96AB-6BADEDEAEE74}" srcOrd="7" destOrd="0" presId="urn:microsoft.com/office/officeart/2005/8/layout/hProcess9"/>
    <dgm:cxn modelId="{873512EA-396C-426A-A5A1-94F7A7C2CA02}" type="presParOf" srcId="{8E324C72-7F05-4511-96A8-723FEDDD5DBA}" destId="{5F0A1B5B-B176-4CC9-8856-FDAD747EEB7D}"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42D5529-B238-4A85-828A-F5C5F19FE5D0}" type="doc">
      <dgm:prSet loTypeId="urn:microsoft.com/office/officeart/2005/8/layout/vProcess5" loCatId="process" qsTypeId="urn:microsoft.com/office/officeart/2005/8/quickstyle/3d1" qsCatId="3D" csTypeId="urn:microsoft.com/office/officeart/2005/8/colors/colorful2" csCatId="colorful" phldr="1"/>
      <dgm:spPr/>
      <dgm:t>
        <a:bodyPr/>
        <a:lstStyle/>
        <a:p>
          <a:endParaRPr lang="en-GB"/>
        </a:p>
      </dgm:t>
    </dgm:pt>
    <dgm:pt modelId="{154708A4-74F8-4257-9AC7-8AF3F0B2DC13}">
      <dgm:prSet custT="1"/>
      <dgm:spPr/>
      <dgm:t>
        <a:bodyPr/>
        <a:lstStyle/>
        <a:p>
          <a:pPr algn="l" rtl="0"/>
          <a:r>
            <a:rPr lang="en-US" sz="2000" b="0" dirty="0">
              <a:solidFill>
                <a:schemeClr val="tx1"/>
              </a:solidFill>
              <a:effectLst>
                <a:outerShdw blurRad="38100" dist="38100" dir="2700000" algn="tl">
                  <a:srgbClr val="000000">
                    <a:alpha val="43137"/>
                  </a:srgbClr>
                </a:outerShdw>
              </a:effectLst>
              <a:latin typeface="Candara" pitchFamily="34" charset="0"/>
            </a:rPr>
            <a:t>Meeting the problem</a:t>
          </a:r>
          <a:endParaRPr lang="en-GB" sz="2000" b="0" dirty="0">
            <a:solidFill>
              <a:schemeClr val="tx1"/>
            </a:solidFill>
            <a:effectLst>
              <a:outerShdw blurRad="38100" dist="38100" dir="2700000" algn="tl">
                <a:srgbClr val="000000">
                  <a:alpha val="43137"/>
                </a:srgbClr>
              </a:outerShdw>
            </a:effectLst>
            <a:latin typeface="Candara" pitchFamily="34" charset="0"/>
          </a:endParaRPr>
        </a:p>
      </dgm:t>
    </dgm:pt>
    <dgm:pt modelId="{01D8AC20-D605-435D-BEA3-693E8725257C}" type="parTrans" cxnId="{33B54E36-C62C-4455-A222-93D7585CD461}">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582AE279-344A-4583-8BBC-26FAE7FE0BFB}" type="sibTrans" cxnId="{33B54E36-C62C-4455-A222-93D7585CD461}">
      <dgm:prSet custT="1"/>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12D22511-FB0A-4828-9321-DCE2364996B2}">
      <dgm:prSet custT="1"/>
      <dgm:spPr/>
      <dgm:t>
        <a:bodyPr/>
        <a:lstStyle/>
        <a:p>
          <a:pPr algn="l" rtl="0"/>
          <a:r>
            <a:rPr lang="en-US" sz="2000" b="0" dirty="0">
              <a:solidFill>
                <a:schemeClr val="tx1"/>
              </a:solidFill>
              <a:effectLst>
                <a:outerShdw blurRad="38100" dist="38100" dir="2700000" algn="tl">
                  <a:srgbClr val="000000">
                    <a:alpha val="43137"/>
                  </a:srgbClr>
                </a:outerShdw>
              </a:effectLst>
              <a:latin typeface="Candara" pitchFamily="34" charset="0"/>
            </a:rPr>
            <a:t>Problem analysis and learning issues</a:t>
          </a:r>
          <a:endParaRPr lang="en-GB" sz="2000" b="0" dirty="0">
            <a:solidFill>
              <a:schemeClr val="tx1"/>
            </a:solidFill>
            <a:effectLst>
              <a:outerShdw blurRad="38100" dist="38100" dir="2700000" algn="tl">
                <a:srgbClr val="000000">
                  <a:alpha val="43137"/>
                </a:srgbClr>
              </a:outerShdw>
            </a:effectLst>
            <a:latin typeface="Candara" pitchFamily="34" charset="0"/>
          </a:endParaRPr>
        </a:p>
      </dgm:t>
    </dgm:pt>
    <dgm:pt modelId="{D37B1D49-2E5E-4C91-9930-276653AEF0D4}" type="parTrans" cxnId="{88E377CF-3979-4615-A9A2-B3C7727D1976}">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F87525FF-8BE5-4750-847C-CBA671A4E58C}" type="sibTrans" cxnId="{88E377CF-3979-4615-A9A2-B3C7727D1976}">
      <dgm:prSet custT="1"/>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A9BF7777-6F8F-4617-A4E0-FC52ED7124E2}">
      <dgm:prSet custT="1"/>
      <dgm:spPr/>
      <dgm:t>
        <a:bodyPr/>
        <a:lstStyle/>
        <a:p>
          <a:pPr algn="l" rtl="0"/>
          <a:r>
            <a:rPr lang="en-US" sz="2000" b="0" dirty="0">
              <a:solidFill>
                <a:schemeClr val="tx1"/>
              </a:solidFill>
              <a:effectLst>
                <a:outerShdw blurRad="38100" dist="38100" dir="2700000" algn="tl">
                  <a:srgbClr val="000000">
                    <a:alpha val="43137"/>
                  </a:srgbClr>
                </a:outerShdw>
              </a:effectLst>
              <a:latin typeface="Candara" pitchFamily="34" charset="0"/>
            </a:rPr>
            <a:t>Discovery and reporting</a:t>
          </a:r>
          <a:endParaRPr lang="en-GB" sz="2000" b="0" dirty="0">
            <a:solidFill>
              <a:schemeClr val="tx1"/>
            </a:solidFill>
            <a:effectLst>
              <a:outerShdw blurRad="38100" dist="38100" dir="2700000" algn="tl">
                <a:srgbClr val="000000">
                  <a:alpha val="43137"/>
                </a:srgbClr>
              </a:outerShdw>
            </a:effectLst>
            <a:latin typeface="Candara" pitchFamily="34" charset="0"/>
          </a:endParaRPr>
        </a:p>
      </dgm:t>
    </dgm:pt>
    <dgm:pt modelId="{DD9E8ED4-7DE2-4A4E-BB56-5865F2CC997D}" type="parTrans" cxnId="{6B973386-47C9-44BC-8909-9239FA23EE29}">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95F2B104-B767-4DD3-93AF-8FFD108B7AD9}" type="sibTrans" cxnId="{6B973386-47C9-44BC-8909-9239FA23EE29}">
      <dgm:prSet custT="1"/>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3409E234-81FC-4EBB-BB2A-8102A5C3F4AB}">
      <dgm:prSet custT="1"/>
      <dgm:spPr/>
      <dgm:t>
        <a:bodyPr/>
        <a:lstStyle/>
        <a:p>
          <a:pPr algn="l" rtl="0"/>
          <a:r>
            <a:rPr lang="en-US" sz="2000" b="0" dirty="0">
              <a:solidFill>
                <a:schemeClr val="tx1"/>
              </a:solidFill>
              <a:effectLst>
                <a:outerShdw blurRad="38100" dist="38100" dir="2700000" algn="tl">
                  <a:srgbClr val="000000">
                    <a:alpha val="43137"/>
                  </a:srgbClr>
                </a:outerShdw>
              </a:effectLst>
              <a:latin typeface="Candara" pitchFamily="34" charset="0"/>
            </a:rPr>
            <a:t>Solution presentation and reflection</a:t>
          </a:r>
          <a:endParaRPr lang="en-GB" sz="2000" b="0" dirty="0">
            <a:solidFill>
              <a:schemeClr val="tx1"/>
            </a:solidFill>
            <a:effectLst>
              <a:outerShdw blurRad="38100" dist="38100" dir="2700000" algn="tl">
                <a:srgbClr val="000000">
                  <a:alpha val="43137"/>
                </a:srgbClr>
              </a:outerShdw>
            </a:effectLst>
            <a:latin typeface="Candara" pitchFamily="34" charset="0"/>
          </a:endParaRPr>
        </a:p>
      </dgm:t>
    </dgm:pt>
    <dgm:pt modelId="{ECFF32E4-D9D3-4D1B-BE2D-C1A61B2FD274}" type="parTrans" cxnId="{BA6298DD-8566-4D87-A0D1-03BCA78FBC85}">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EFDD1CC4-EF43-4AF7-9B8B-44BB88BF20CC}" type="sibTrans" cxnId="{BA6298DD-8566-4D87-A0D1-03BCA78FBC85}">
      <dgm:prSet custT="1"/>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ABFBB38F-9E62-4CD3-9C2B-D59FC7B4ABA0}">
      <dgm:prSet custT="1"/>
      <dgm:spPr/>
      <dgm:t>
        <a:bodyPr/>
        <a:lstStyle/>
        <a:p>
          <a:pPr algn="l" rtl="0"/>
          <a:r>
            <a:rPr lang="en-US" sz="2000" b="0" dirty="0">
              <a:solidFill>
                <a:schemeClr val="tx1"/>
              </a:solidFill>
              <a:effectLst>
                <a:outerShdw blurRad="38100" dist="38100" dir="2700000" algn="tl">
                  <a:srgbClr val="000000">
                    <a:alpha val="43137"/>
                  </a:srgbClr>
                </a:outerShdw>
              </a:effectLst>
              <a:latin typeface="Candara" pitchFamily="34" charset="0"/>
            </a:rPr>
            <a:t>Overview, integration and evaluation</a:t>
          </a:r>
          <a:endParaRPr lang="en-GB" sz="2000" b="0" dirty="0">
            <a:solidFill>
              <a:schemeClr val="tx1"/>
            </a:solidFill>
            <a:effectLst>
              <a:outerShdw blurRad="38100" dist="38100" dir="2700000" algn="tl">
                <a:srgbClr val="000000">
                  <a:alpha val="43137"/>
                </a:srgbClr>
              </a:outerShdw>
            </a:effectLst>
            <a:latin typeface="Candara" pitchFamily="34" charset="0"/>
          </a:endParaRPr>
        </a:p>
      </dgm:t>
    </dgm:pt>
    <dgm:pt modelId="{BEC918DB-80AD-408D-917A-1C12A20D02D1}" type="parTrans" cxnId="{29533A0A-6A3E-425B-A315-2EB3C2C02E36}">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A51E9225-6C0B-4AD9-A140-F9562A774F66}" type="sibTrans" cxnId="{29533A0A-6A3E-425B-A315-2EB3C2C02E36}">
      <dgm:prSet/>
      <dgm:spPr/>
      <dgm:t>
        <a:bodyPr/>
        <a:lstStyle/>
        <a:p>
          <a:pPr algn="l"/>
          <a:endParaRPr lang="en-GB" sz="2000" b="0">
            <a:solidFill>
              <a:schemeClr val="tx1"/>
            </a:solidFill>
            <a:effectLst>
              <a:outerShdw blurRad="38100" dist="38100" dir="2700000" algn="tl">
                <a:srgbClr val="000000">
                  <a:alpha val="43137"/>
                </a:srgbClr>
              </a:outerShdw>
            </a:effectLst>
            <a:latin typeface="Candara" pitchFamily="34" charset="0"/>
          </a:endParaRPr>
        </a:p>
      </dgm:t>
    </dgm:pt>
    <dgm:pt modelId="{4D829DC7-F52C-4024-A830-34E1485FB1D9}" type="pres">
      <dgm:prSet presAssocID="{B42D5529-B238-4A85-828A-F5C5F19FE5D0}" presName="outerComposite" presStyleCnt="0">
        <dgm:presLayoutVars>
          <dgm:chMax val="5"/>
          <dgm:dir/>
          <dgm:resizeHandles val="exact"/>
        </dgm:presLayoutVars>
      </dgm:prSet>
      <dgm:spPr/>
    </dgm:pt>
    <dgm:pt modelId="{BD71B016-4009-4CA9-A624-C71BD427ED19}" type="pres">
      <dgm:prSet presAssocID="{B42D5529-B238-4A85-828A-F5C5F19FE5D0}" presName="dummyMaxCanvas" presStyleCnt="0">
        <dgm:presLayoutVars/>
      </dgm:prSet>
      <dgm:spPr/>
    </dgm:pt>
    <dgm:pt modelId="{26FAADA5-5570-4855-9A10-88943007AF38}" type="pres">
      <dgm:prSet presAssocID="{B42D5529-B238-4A85-828A-F5C5F19FE5D0}" presName="FiveNodes_1" presStyleLbl="node1" presStyleIdx="0" presStyleCnt="5" custScaleX="89814">
        <dgm:presLayoutVars>
          <dgm:bulletEnabled val="1"/>
        </dgm:presLayoutVars>
      </dgm:prSet>
      <dgm:spPr/>
    </dgm:pt>
    <dgm:pt modelId="{36A58E1E-2D3B-4C47-A111-B232B62BAEC0}" type="pres">
      <dgm:prSet presAssocID="{B42D5529-B238-4A85-828A-F5C5F19FE5D0}" presName="FiveNodes_2" presStyleLbl="node1" presStyleIdx="1" presStyleCnt="5" custScaleX="89814">
        <dgm:presLayoutVars>
          <dgm:bulletEnabled val="1"/>
        </dgm:presLayoutVars>
      </dgm:prSet>
      <dgm:spPr/>
    </dgm:pt>
    <dgm:pt modelId="{F9A99FA9-6413-4B36-BEFF-65475A991E7D}" type="pres">
      <dgm:prSet presAssocID="{B42D5529-B238-4A85-828A-F5C5F19FE5D0}" presName="FiveNodes_3" presStyleLbl="node1" presStyleIdx="2" presStyleCnt="5" custScaleX="89814">
        <dgm:presLayoutVars>
          <dgm:bulletEnabled val="1"/>
        </dgm:presLayoutVars>
      </dgm:prSet>
      <dgm:spPr/>
    </dgm:pt>
    <dgm:pt modelId="{D87D6562-0AA6-4D5B-8C84-B89C0D3BA582}" type="pres">
      <dgm:prSet presAssocID="{B42D5529-B238-4A85-828A-F5C5F19FE5D0}" presName="FiveNodes_4" presStyleLbl="node1" presStyleIdx="3" presStyleCnt="5" custScaleX="89814">
        <dgm:presLayoutVars>
          <dgm:bulletEnabled val="1"/>
        </dgm:presLayoutVars>
      </dgm:prSet>
      <dgm:spPr/>
    </dgm:pt>
    <dgm:pt modelId="{BCCC6D59-688F-4C51-AD28-15686C2207E2}" type="pres">
      <dgm:prSet presAssocID="{B42D5529-B238-4A85-828A-F5C5F19FE5D0}" presName="FiveNodes_5" presStyleLbl="node1" presStyleIdx="4" presStyleCnt="5" custScaleX="89814">
        <dgm:presLayoutVars>
          <dgm:bulletEnabled val="1"/>
        </dgm:presLayoutVars>
      </dgm:prSet>
      <dgm:spPr/>
    </dgm:pt>
    <dgm:pt modelId="{2752F499-212B-4DAF-A334-13F2EE8CFE04}" type="pres">
      <dgm:prSet presAssocID="{B42D5529-B238-4A85-828A-F5C5F19FE5D0}" presName="FiveConn_1-2" presStyleLbl="fgAccFollowNode1" presStyleIdx="0" presStyleCnt="4">
        <dgm:presLayoutVars>
          <dgm:bulletEnabled val="1"/>
        </dgm:presLayoutVars>
      </dgm:prSet>
      <dgm:spPr/>
    </dgm:pt>
    <dgm:pt modelId="{20796CF2-4835-4641-8BEE-3C4F8A544ADB}" type="pres">
      <dgm:prSet presAssocID="{B42D5529-B238-4A85-828A-F5C5F19FE5D0}" presName="FiveConn_2-3" presStyleLbl="fgAccFollowNode1" presStyleIdx="1" presStyleCnt="4">
        <dgm:presLayoutVars>
          <dgm:bulletEnabled val="1"/>
        </dgm:presLayoutVars>
      </dgm:prSet>
      <dgm:spPr/>
    </dgm:pt>
    <dgm:pt modelId="{F122A0F8-40DF-47F0-8312-3E1030067D9C}" type="pres">
      <dgm:prSet presAssocID="{B42D5529-B238-4A85-828A-F5C5F19FE5D0}" presName="FiveConn_3-4" presStyleLbl="fgAccFollowNode1" presStyleIdx="2" presStyleCnt="4">
        <dgm:presLayoutVars>
          <dgm:bulletEnabled val="1"/>
        </dgm:presLayoutVars>
      </dgm:prSet>
      <dgm:spPr/>
    </dgm:pt>
    <dgm:pt modelId="{DFE508E1-7CAE-4D93-995D-0745F604B79D}" type="pres">
      <dgm:prSet presAssocID="{B42D5529-B238-4A85-828A-F5C5F19FE5D0}" presName="FiveConn_4-5" presStyleLbl="fgAccFollowNode1" presStyleIdx="3" presStyleCnt="4">
        <dgm:presLayoutVars>
          <dgm:bulletEnabled val="1"/>
        </dgm:presLayoutVars>
      </dgm:prSet>
      <dgm:spPr/>
    </dgm:pt>
    <dgm:pt modelId="{2F86DA50-431B-4D80-951D-54A161818F51}" type="pres">
      <dgm:prSet presAssocID="{B42D5529-B238-4A85-828A-F5C5F19FE5D0}" presName="FiveNodes_1_text" presStyleLbl="node1" presStyleIdx="4" presStyleCnt="5">
        <dgm:presLayoutVars>
          <dgm:bulletEnabled val="1"/>
        </dgm:presLayoutVars>
      </dgm:prSet>
      <dgm:spPr/>
    </dgm:pt>
    <dgm:pt modelId="{A280D619-CDA0-41A3-87FB-A2ACB8272155}" type="pres">
      <dgm:prSet presAssocID="{B42D5529-B238-4A85-828A-F5C5F19FE5D0}" presName="FiveNodes_2_text" presStyleLbl="node1" presStyleIdx="4" presStyleCnt="5">
        <dgm:presLayoutVars>
          <dgm:bulletEnabled val="1"/>
        </dgm:presLayoutVars>
      </dgm:prSet>
      <dgm:spPr/>
    </dgm:pt>
    <dgm:pt modelId="{73C5FDDB-F05D-4FF7-8284-4365762407AF}" type="pres">
      <dgm:prSet presAssocID="{B42D5529-B238-4A85-828A-F5C5F19FE5D0}" presName="FiveNodes_3_text" presStyleLbl="node1" presStyleIdx="4" presStyleCnt="5">
        <dgm:presLayoutVars>
          <dgm:bulletEnabled val="1"/>
        </dgm:presLayoutVars>
      </dgm:prSet>
      <dgm:spPr/>
    </dgm:pt>
    <dgm:pt modelId="{BDF0D3C4-A601-44C2-B9AB-D6275FD2AB78}" type="pres">
      <dgm:prSet presAssocID="{B42D5529-B238-4A85-828A-F5C5F19FE5D0}" presName="FiveNodes_4_text" presStyleLbl="node1" presStyleIdx="4" presStyleCnt="5">
        <dgm:presLayoutVars>
          <dgm:bulletEnabled val="1"/>
        </dgm:presLayoutVars>
      </dgm:prSet>
      <dgm:spPr/>
    </dgm:pt>
    <dgm:pt modelId="{4901F3D6-4993-4DF5-93DF-0F12AA6E91E8}" type="pres">
      <dgm:prSet presAssocID="{B42D5529-B238-4A85-828A-F5C5F19FE5D0}" presName="FiveNodes_5_text" presStyleLbl="node1" presStyleIdx="4" presStyleCnt="5">
        <dgm:presLayoutVars>
          <dgm:bulletEnabled val="1"/>
        </dgm:presLayoutVars>
      </dgm:prSet>
      <dgm:spPr/>
    </dgm:pt>
  </dgm:ptLst>
  <dgm:cxnLst>
    <dgm:cxn modelId="{B6CB8E07-1F9E-4C94-B2FF-38E3AAEA82FE}" type="presOf" srcId="{12D22511-FB0A-4828-9321-DCE2364996B2}" destId="{A280D619-CDA0-41A3-87FB-A2ACB8272155}" srcOrd="1" destOrd="0" presId="urn:microsoft.com/office/officeart/2005/8/layout/vProcess5"/>
    <dgm:cxn modelId="{29533A0A-6A3E-425B-A315-2EB3C2C02E36}" srcId="{B42D5529-B238-4A85-828A-F5C5F19FE5D0}" destId="{ABFBB38F-9E62-4CD3-9C2B-D59FC7B4ABA0}" srcOrd="4" destOrd="0" parTransId="{BEC918DB-80AD-408D-917A-1C12A20D02D1}" sibTransId="{A51E9225-6C0B-4AD9-A140-F9562A774F66}"/>
    <dgm:cxn modelId="{EB77CB0C-E761-4320-9B45-A0192EA50764}" type="presOf" srcId="{582AE279-344A-4583-8BBC-26FAE7FE0BFB}" destId="{2752F499-212B-4DAF-A334-13F2EE8CFE04}" srcOrd="0" destOrd="0" presId="urn:microsoft.com/office/officeart/2005/8/layout/vProcess5"/>
    <dgm:cxn modelId="{B8CF2E0D-68BE-409B-B04D-8667F2D0304B}" type="presOf" srcId="{95F2B104-B767-4DD3-93AF-8FFD108B7AD9}" destId="{F122A0F8-40DF-47F0-8312-3E1030067D9C}" srcOrd="0" destOrd="0" presId="urn:microsoft.com/office/officeart/2005/8/layout/vProcess5"/>
    <dgm:cxn modelId="{8C788319-6B48-4E8A-869D-0314716BC56F}" type="presOf" srcId="{ABFBB38F-9E62-4CD3-9C2B-D59FC7B4ABA0}" destId="{4901F3D6-4993-4DF5-93DF-0F12AA6E91E8}" srcOrd="1" destOrd="0" presId="urn:microsoft.com/office/officeart/2005/8/layout/vProcess5"/>
    <dgm:cxn modelId="{33B54E36-C62C-4455-A222-93D7585CD461}" srcId="{B42D5529-B238-4A85-828A-F5C5F19FE5D0}" destId="{154708A4-74F8-4257-9AC7-8AF3F0B2DC13}" srcOrd="0" destOrd="0" parTransId="{01D8AC20-D605-435D-BEA3-693E8725257C}" sibTransId="{582AE279-344A-4583-8BBC-26FAE7FE0BFB}"/>
    <dgm:cxn modelId="{78A12F3F-7F10-4367-AB59-9FB1580C4C47}" type="presOf" srcId="{3409E234-81FC-4EBB-BB2A-8102A5C3F4AB}" destId="{BDF0D3C4-A601-44C2-B9AB-D6275FD2AB78}" srcOrd="1" destOrd="0" presId="urn:microsoft.com/office/officeart/2005/8/layout/vProcess5"/>
    <dgm:cxn modelId="{0F00E361-FC24-4D8E-A5C6-24BCFF7E657D}" type="presOf" srcId="{F87525FF-8BE5-4750-847C-CBA671A4E58C}" destId="{20796CF2-4835-4641-8BEE-3C4F8A544ADB}" srcOrd="0" destOrd="0" presId="urn:microsoft.com/office/officeart/2005/8/layout/vProcess5"/>
    <dgm:cxn modelId="{09B80C63-055D-4B9E-88FF-D4BD1B7ACFE4}" type="presOf" srcId="{154708A4-74F8-4257-9AC7-8AF3F0B2DC13}" destId="{26FAADA5-5570-4855-9A10-88943007AF38}" srcOrd="0" destOrd="0" presId="urn:microsoft.com/office/officeart/2005/8/layout/vProcess5"/>
    <dgm:cxn modelId="{72517947-5E3A-4123-A6CD-417F40FCCFEF}" type="presOf" srcId="{154708A4-74F8-4257-9AC7-8AF3F0B2DC13}" destId="{2F86DA50-431B-4D80-951D-54A161818F51}" srcOrd="1" destOrd="0" presId="urn:microsoft.com/office/officeart/2005/8/layout/vProcess5"/>
    <dgm:cxn modelId="{6B973386-47C9-44BC-8909-9239FA23EE29}" srcId="{B42D5529-B238-4A85-828A-F5C5F19FE5D0}" destId="{A9BF7777-6F8F-4617-A4E0-FC52ED7124E2}" srcOrd="2" destOrd="0" parTransId="{DD9E8ED4-7DE2-4A4E-BB56-5865F2CC997D}" sibTransId="{95F2B104-B767-4DD3-93AF-8FFD108B7AD9}"/>
    <dgm:cxn modelId="{E58D55A0-1167-4762-A801-35E6E80DE687}" type="presOf" srcId="{3409E234-81FC-4EBB-BB2A-8102A5C3F4AB}" destId="{D87D6562-0AA6-4D5B-8C84-B89C0D3BA582}" srcOrd="0" destOrd="0" presId="urn:microsoft.com/office/officeart/2005/8/layout/vProcess5"/>
    <dgm:cxn modelId="{7DD4A4AD-362A-467B-8D6A-5B2E1C699CE9}" type="presOf" srcId="{ABFBB38F-9E62-4CD3-9C2B-D59FC7B4ABA0}" destId="{BCCC6D59-688F-4C51-AD28-15686C2207E2}" srcOrd="0" destOrd="0" presId="urn:microsoft.com/office/officeart/2005/8/layout/vProcess5"/>
    <dgm:cxn modelId="{37BECCC5-6933-404A-9368-143558683B17}" type="presOf" srcId="{EFDD1CC4-EF43-4AF7-9B8B-44BB88BF20CC}" destId="{DFE508E1-7CAE-4D93-995D-0745F604B79D}" srcOrd="0" destOrd="0" presId="urn:microsoft.com/office/officeart/2005/8/layout/vProcess5"/>
    <dgm:cxn modelId="{88E377CF-3979-4615-A9A2-B3C7727D1976}" srcId="{B42D5529-B238-4A85-828A-F5C5F19FE5D0}" destId="{12D22511-FB0A-4828-9321-DCE2364996B2}" srcOrd="1" destOrd="0" parTransId="{D37B1D49-2E5E-4C91-9930-276653AEF0D4}" sibTransId="{F87525FF-8BE5-4750-847C-CBA671A4E58C}"/>
    <dgm:cxn modelId="{CF1704DB-6CD3-458E-BEA2-4CA7D807D928}" type="presOf" srcId="{B42D5529-B238-4A85-828A-F5C5F19FE5D0}" destId="{4D829DC7-F52C-4024-A830-34E1485FB1D9}" srcOrd="0" destOrd="0" presId="urn:microsoft.com/office/officeart/2005/8/layout/vProcess5"/>
    <dgm:cxn modelId="{BA6298DD-8566-4D87-A0D1-03BCA78FBC85}" srcId="{B42D5529-B238-4A85-828A-F5C5F19FE5D0}" destId="{3409E234-81FC-4EBB-BB2A-8102A5C3F4AB}" srcOrd="3" destOrd="0" parTransId="{ECFF32E4-D9D3-4D1B-BE2D-C1A61B2FD274}" sibTransId="{EFDD1CC4-EF43-4AF7-9B8B-44BB88BF20CC}"/>
    <dgm:cxn modelId="{80EA97E2-6F17-4F94-8CA0-DCB8B659B699}" type="presOf" srcId="{12D22511-FB0A-4828-9321-DCE2364996B2}" destId="{36A58E1E-2D3B-4C47-A111-B232B62BAEC0}" srcOrd="0" destOrd="0" presId="urn:microsoft.com/office/officeart/2005/8/layout/vProcess5"/>
    <dgm:cxn modelId="{DB048FEF-9D86-4EB9-8F72-B5A7513CEB6E}" type="presOf" srcId="{A9BF7777-6F8F-4617-A4E0-FC52ED7124E2}" destId="{F9A99FA9-6413-4B36-BEFF-65475A991E7D}" srcOrd="0" destOrd="0" presId="urn:microsoft.com/office/officeart/2005/8/layout/vProcess5"/>
    <dgm:cxn modelId="{667631F4-C222-4CA2-B050-6C3A7E87EF54}" type="presOf" srcId="{A9BF7777-6F8F-4617-A4E0-FC52ED7124E2}" destId="{73C5FDDB-F05D-4FF7-8284-4365762407AF}" srcOrd="1" destOrd="0" presId="urn:microsoft.com/office/officeart/2005/8/layout/vProcess5"/>
    <dgm:cxn modelId="{CDA215A1-ECEF-420B-8DAE-DA471949E903}" type="presParOf" srcId="{4D829DC7-F52C-4024-A830-34E1485FB1D9}" destId="{BD71B016-4009-4CA9-A624-C71BD427ED19}" srcOrd="0" destOrd="0" presId="urn:microsoft.com/office/officeart/2005/8/layout/vProcess5"/>
    <dgm:cxn modelId="{7810313A-0BAE-4ECA-BE83-941A07788D8E}" type="presParOf" srcId="{4D829DC7-F52C-4024-A830-34E1485FB1D9}" destId="{26FAADA5-5570-4855-9A10-88943007AF38}" srcOrd="1" destOrd="0" presId="urn:microsoft.com/office/officeart/2005/8/layout/vProcess5"/>
    <dgm:cxn modelId="{96145401-34B1-4A2A-956D-849F41228EC0}" type="presParOf" srcId="{4D829DC7-F52C-4024-A830-34E1485FB1D9}" destId="{36A58E1E-2D3B-4C47-A111-B232B62BAEC0}" srcOrd="2" destOrd="0" presId="urn:microsoft.com/office/officeart/2005/8/layout/vProcess5"/>
    <dgm:cxn modelId="{CBB8DCF8-73B5-4B51-B9AA-F54E441D0DA6}" type="presParOf" srcId="{4D829DC7-F52C-4024-A830-34E1485FB1D9}" destId="{F9A99FA9-6413-4B36-BEFF-65475A991E7D}" srcOrd="3" destOrd="0" presId="urn:microsoft.com/office/officeart/2005/8/layout/vProcess5"/>
    <dgm:cxn modelId="{999F35BD-1885-44F7-84A2-AA26B159B1BD}" type="presParOf" srcId="{4D829DC7-F52C-4024-A830-34E1485FB1D9}" destId="{D87D6562-0AA6-4D5B-8C84-B89C0D3BA582}" srcOrd="4" destOrd="0" presId="urn:microsoft.com/office/officeart/2005/8/layout/vProcess5"/>
    <dgm:cxn modelId="{E51BF17D-F48F-47C4-BE8C-ECB91F69ABFD}" type="presParOf" srcId="{4D829DC7-F52C-4024-A830-34E1485FB1D9}" destId="{BCCC6D59-688F-4C51-AD28-15686C2207E2}" srcOrd="5" destOrd="0" presId="urn:microsoft.com/office/officeart/2005/8/layout/vProcess5"/>
    <dgm:cxn modelId="{E43C1C74-6C30-4037-9DF1-00CB7FAE8B27}" type="presParOf" srcId="{4D829DC7-F52C-4024-A830-34E1485FB1D9}" destId="{2752F499-212B-4DAF-A334-13F2EE8CFE04}" srcOrd="6" destOrd="0" presId="urn:microsoft.com/office/officeart/2005/8/layout/vProcess5"/>
    <dgm:cxn modelId="{3F07280D-70A8-4A37-9B1F-BF9C964D89CB}" type="presParOf" srcId="{4D829DC7-F52C-4024-A830-34E1485FB1D9}" destId="{20796CF2-4835-4641-8BEE-3C4F8A544ADB}" srcOrd="7" destOrd="0" presId="urn:microsoft.com/office/officeart/2005/8/layout/vProcess5"/>
    <dgm:cxn modelId="{051E88EC-4424-4351-AA70-73F1B68A07AB}" type="presParOf" srcId="{4D829DC7-F52C-4024-A830-34E1485FB1D9}" destId="{F122A0F8-40DF-47F0-8312-3E1030067D9C}" srcOrd="8" destOrd="0" presId="urn:microsoft.com/office/officeart/2005/8/layout/vProcess5"/>
    <dgm:cxn modelId="{71B75E71-BEB4-4C2B-B991-0958276E2F5F}" type="presParOf" srcId="{4D829DC7-F52C-4024-A830-34E1485FB1D9}" destId="{DFE508E1-7CAE-4D93-995D-0745F604B79D}" srcOrd="9" destOrd="0" presId="urn:microsoft.com/office/officeart/2005/8/layout/vProcess5"/>
    <dgm:cxn modelId="{9F721E0D-798F-4DF8-8261-2EE625737A1D}" type="presParOf" srcId="{4D829DC7-F52C-4024-A830-34E1485FB1D9}" destId="{2F86DA50-431B-4D80-951D-54A161818F51}" srcOrd="10" destOrd="0" presId="urn:microsoft.com/office/officeart/2005/8/layout/vProcess5"/>
    <dgm:cxn modelId="{937D29C1-DAD2-4EE9-AA5C-E48E3F91EBE2}" type="presParOf" srcId="{4D829DC7-F52C-4024-A830-34E1485FB1D9}" destId="{A280D619-CDA0-41A3-87FB-A2ACB8272155}" srcOrd="11" destOrd="0" presId="urn:microsoft.com/office/officeart/2005/8/layout/vProcess5"/>
    <dgm:cxn modelId="{040D447C-F084-4999-B1B3-E635509B0C57}" type="presParOf" srcId="{4D829DC7-F52C-4024-A830-34E1485FB1D9}" destId="{73C5FDDB-F05D-4FF7-8284-4365762407AF}" srcOrd="12" destOrd="0" presId="urn:microsoft.com/office/officeart/2005/8/layout/vProcess5"/>
    <dgm:cxn modelId="{0F3AFB9B-887E-4A8A-9DBD-FCCAB0587A8D}" type="presParOf" srcId="{4D829DC7-F52C-4024-A830-34E1485FB1D9}" destId="{BDF0D3C4-A601-44C2-B9AB-D6275FD2AB78}" srcOrd="13" destOrd="0" presId="urn:microsoft.com/office/officeart/2005/8/layout/vProcess5"/>
    <dgm:cxn modelId="{C594D42E-905A-4218-A11E-4C055DF78A49}" type="presParOf" srcId="{4D829DC7-F52C-4024-A830-34E1485FB1D9}" destId="{4901F3D6-4993-4DF5-93DF-0F12AA6E91E8}"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6F5973-05EC-4322-96D4-9F7E00A3190A}" type="doc">
      <dgm:prSet loTypeId="urn:microsoft.com/office/officeart/2005/8/layout/cycle2" loCatId="cycle" qsTypeId="urn:microsoft.com/office/officeart/2005/8/quickstyle/3d1" qsCatId="3D" csTypeId="urn:microsoft.com/office/officeart/2005/8/colors/colorful2" csCatId="colorful" phldr="1"/>
      <dgm:spPr/>
      <dgm:t>
        <a:bodyPr/>
        <a:lstStyle/>
        <a:p>
          <a:endParaRPr lang="en-GB"/>
        </a:p>
      </dgm:t>
    </dgm:pt>
    <dgm:pt modelId="{49C5E49E-2433-4400-A89E-A982D5806D47}">
      <dgm:prSet custT="1"/>
      <dgm:spPr/>
      <dgm:t>
        <a:bodyPr/>
        <a:lstStyle/>
        <a:p>
          <a:pPr algn="ctr" rtl="0"/>
          <a:r>
            <a:rPr lang="en-US" sz="1600" b="1" i="0" baseline="0" dirty="0">
              <a:solidFill>
                <a:schemeClr val="tx1"/>
              </a:solidFill>
              <a:effectLst>
                <a:outerShdw blurRad="38100" dist="38100" dir="2700000" algn="tl">
                  <a:srgbClr val="000000">
                    <a:alpha val="43137"/>
                  </a:srgbClr>
                </a:outerShdw>
              </a:effectLst>
              <a:latin typeface="Candara" pitchFamily="34" charset="0"/>
            </a:rPr>
            <a:t>Read the problem.</a:t>
          </a:r>
          <a:endParaRPr lang="en-GB" sz="1600" b="1" i="0" baseline="0" dirty="0">
            <a:solidFill>
              <a:schemeClr val="tx1"/>
            </a:solidFill>
            <a:effectLst>
              <a:outerShdw blurRad="38100" dist="38100" dir="2700000" algn="tl">
                <a:srgbClr val="000000">
                  <a:alpha val="43137"/>
                </a:srgbClr>
              </a:outerShdw>
            </a:effectLst>
            <a:latin typeface="Candara" pitchFamily="34" charset="0"/>
          </a:endParaRPr>
        </a:p>
      </dgm:t>
    </dgm:pt>
    <dgm:pt modelId="{5842F17E-B934-4DE5-B853-AC8F86817CAC}" type="parTrans" cxnId="{494C6059-FF7B-4116-8BC0-C57EE1BC99A8}">
      <dgm:prSet/>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D1BE468C-0C85-4468-A841-BCDD56762C03}" type="sibTrans" cxnId="{494C6059-FF7B-4116-8BC0-C57EE1BC99A8}">
      <dgm:prSet custT="1"/>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4A230E29-892C-47CE-AA06-7A5D4417000F}">
      <dgm:prSet custT="1"/>
      <dgm:spPr/>
      <dgm:t>
        <a:bodyPr/>
        <a:lstStyle/>
        <a:p>
          <a:pPr algn="ctr" rtl="0"/>
          <a:r>
            <a:rPr lang="en-US" sz="1600" b="1" i="0" baseline="0" dirty="0">
              <a:solidFill>
                <a:schemeClr val="tx1"/>
              </a:solidFill>
              <a:effectLst>
                <a:outerShdw blurRad="38100" dist="38100" dir="2700000" algn="tl">
                  <a:srgbClr val="000000">
                    <a:alpha val="43137"/>
                  </a:srgbClr>
                </a:outerShdw>
              </a:effectLst>
              <a:latin typeface="Candara" pitchFamily="34" charset="0"/>
            </a:rPr>
            <a:t>Brainstorm and hypothesize.</a:t>
          </a:r>
          <a:endParaRPr lang="en-GB" sz="1600" b="1" i="0" baseline="0" dirty="0">
            <a:solidFill>
              <a:schemeClr val="tx1"/>
            </a:solidFill>
            <a:effectLst>
              <a:outerShdw blurRad="38100" dist="38100" dir="2700000" algn="tl">
                <a:srgbClr val="000000">
                  <a:alpha val="43137"/>
                </a:srgbClr>
              </a:outerShdw>
            </a:effectLst>
            <a:latin typeface="Candara" pitchFamily="34" charset="0"/>
          </a:endParaRPr>
        </a:p>
      </dgm:t>
    </dgm:pt>
    <dgm:pt modelId="{CF1DF4CF-34DF-4BF2-82AD-EB326433787A}" type="parTrans" cxnId="{3DF4DE6D-676B-4669-B1BC-F04A4D0A078E}">
      <dgm:prSet/>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5978AA68-70AF-450E-BF65-8D41F70D3E07}" type="sibTrans" cxnId="{3DF4DE6D-676B-4669-B1BC-F04A4D0A078E}">
      <dgm:prSet custT="1"/>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3756A013-DA31-40B1-B573-EAA4D91E2C96}">
      <dgm:prSet custT="1"/>
      <dgm:spPr/>
      <dgm:t>
        <a:bodyPr/>
        <a:lstStyle/>
        <a:p>
          <a:pPr algn="ctr" rtl="0"/>
          <a:r>
            <a:rPr lang="en-US" sz="1600" b="1" i="0" baseline="0" dirty="0">
              <a:solidFill>
                <a:schemeClr val="tx1"/>
              </a:solidFill>
              <a:effectLst>
                <a:outerShdw blurRad="38100" dist="38100" dir="2700000" algn="tl">
                  <a:srgbClr val="000000">
                    <a:alpha val="43137"/>
                  </a:srgbClr>
                </a:outerShdw>
              </a:effectLst>
              <a:latin typeface="Candara" pitchFamily="34" charset="0"/>
            </a:rPr>
            <a:t>Identify learning issues</a:t>
          </a:r>
          <a:endParaRPr lang="en-GB" sz="1600" b="1" i="0" baseline="0" dirty="0">
            <a:solidFill>
              <a:schemeClr val="tx1"/>
            </a:solidFill>
            <a:effectLst>
              <a:outerShdw blurRad="38100" dist="38100" dir="2700000" algn="tl">
                <a:srgbClr val="000000">
                  <a:alpha val="43137"/>
                </a:srgbClr>
              </a:outerShdw>
            </a:effectLst>
            <a:latin typeface="Candara" pitchFamily="34" charset="0"/>
          </a:endParaRPr>
        </a:p>
      </dgm:t>
    </dgm:pt>
    <dgm:pt modelId="{D0E118EE-4419-466B-B556-AAFC157F8EAE}" type="parTrans" cxnId="{CE4F4953-FDA0-4E48-833C-465CD75C235C}">
      <dgm:prSet/>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E06B02FE-3DC0-4584-A6A1-FCB282D94535}" type="sibTrans" cxnId="{CE4F4953-FDA0-4E48-833C-465CD75C235C}">
      <dgm:prSet custT="1"/>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34ED804E-2DEF-4045-BAEF-7D46A3505185}">
      <dgm:prSet custT="1"/>
      <dgm:spPr/>
      <dgm:t>
        <a:bodyPr/>
        <a:lstStyle/>
        <a:p>
          <a:pPr algn="ctr" rtl="0"/>
          <a:r>
            <a:rPr lang="en-US" sz="1600" b="1" i="0" baseline="0" dirty="0">
              <a:solidFill>
                <a:schemeClr val="tx1"/>
              </a:solidFill>
              <a:effectLst>
                <a:outerShdw blurRad="38100" dist="38100" dir="2700000" algn="tl">
                  <a:srgbClr val="000000">
                    <a:alpha val="43137"/>
                  </a:srgbClr>
                </a:outerShdw>
              </a:effectLst>
              <a:latin typeface="Candara" pitchFamily="34" charset="0"/>
            </a:rPr>
            <a:t>Research – Learn</a:t>
          </a:r>
          <a:endParaRPr lang="en-GB" sz="1600" b="1" i="0" baseline="0" dirty="0">
            <a:solidFill>
              <a:schemeClr val="tx1"/>
            </a:solidFill>
            <a:effectLst>
              <a:outerShdw blurRad="38100" dist="38100" dir="2700000" algn="tl">
                <a:srgbClr val="000000">
                  <a:alpha val="43137"/>
                </a:srgbClr>
              </a:outerShdw>
            </a:effectLst>
            <a:latin typeface="Candara" pitchFamily="34" charset="0"/>
          </a:endParaRPr>
        </a:p>
      </dgm:t>
    </dgm:pt>
    <dgm:pt modelId="{153C459D-7148-426F-8B9C-CB2B918FF941}" type="parTrans" cxnId="{6ED9ABBF-A7C9-48B9-BE70-395ED067BB91}">
      <dgm:prSet/>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987F0FBE-E6D2-4335-B9FE-B924CB7B7208}" type="sibTrans" cxnId="{6ED9ABBF-A7C9-48B9-BE70-395ED067BB91}">
      <dgm:prSet custT="1"/>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0E3FDF9D-5571-4414-B3BB-B43AEE46C4F4}">
      <dgm:prSet custT="1"/>
      <dgm:spPr/>
      <dgm:t>
        <a:bodyPr/>
        <a:lstStyle/>
        <a:p>
          <a:pPr algn="ctr" rtl="0"/>
          <a:r>
            <a:rPr lang="en-US" sz="1600" b="1" i="0" baseline="0" dirty="0">
              <a:solidFill>
                <a:schemeClr val="tx1"/>
              </a:solidFill>
              <a:effectLst>
                <a:outerShdw blurRad="38100" dist="38100" dir="2700000" algn="tl">
                  <a:srgbClr val="000000">
                    <a:alpha val="43137"/>
                  </a:srgbClr>
                </a:outerShdw>
              </a:effectLst>
              <a:latin typeface="Candara" pitchFamily="34" charset="0"/>
            </a:rPr>
            <a:t>Return-Reread-Report-Review</a:t>
          </a:r>
          <a:endParaRPr lang="en-GB" sz="1600" b="1" i="0" baseline="0" dirty="0">
            <a:solidFill>
              <a:schemeClr val="tx1"/>
            </a:solidFill>
            <a:effectLst>
              <a:outerShdw blurRad="38100" dist="38100" dir="2700000" algn="tl">
                <a:srgbClr val="000000">
                  <a:alpha val="43137"/>
                </a:srgbClr>
              </a:outerShdw>
            </a:effectLst>
            <a:latin typeface="Candara" pitchFamily="34" charset="0"/>
          </a:endParaRPr>
        </a:p>
      </dgm:t>
    </dgm:pt>
    <dgm:pt modelId="{8FFDA05A-DE48-4D95-8326-3A86057B0A9A}" type="parTrans" cxnId="{390AED00-E8FE-4F0A-9459-7B66FA6F4DDD}">
      <dgm:prSet/>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D5166859-B0F1-43D4-BD6D-D6CA1DA483D5}" type="sibTrans" cxnId="{390AED00-E8FE-4F0A-9459-7B66FA6F4DDD}">
      <dgm:prSet custT="1"/>
      <dgm:spPr/>
      <dgm:t>
        <a:bodyPr/>
        <a:lstStyle/>
        <a:p>
          <a:endParaRPr lang="en-GB" sz="1600" b="1">
            <a:solidFill>
              <a:schemeClr val="tx1"/>
            </a:solidFill>
            <a:effectLst>
              <a:outerShdw blurRad="38100" dist="38100" dir="2700000" algn="tl">
                <a:srgbClr val="000000">
                  <a:alpha val="43137"/>
                </a:srgbClr>
              </a:outerShdw>
            </a:effectLst>
            <a:latin typeface="Candara" pitchFamily="34" charset="0"/>
          </a:endParaRPr>
        </a:p>
      </dgm:t>
    </dgm:pt>
    <dgm:pt modelId="{A7F415AD-B9EB-4278-ADD7-38AF955D31C4}" type="pres">
      <dgm:prSet presAssocID="{2B6F5973-05EC-4322-96D4-9F7E00A3190A}" presName="cycle" presStyleCnt="0">
        <dgm:presLayoutVars>
          <dgm:dir/>
          <dgm:resizeHandles val="exact"/>
        </dgm:presLayoutVars>
      </dgm:prSet>
      <dgm:spPr/>
    </dgm:pt>
    <dgm:pt modelId="{205DD036-CD5C-477B-A794-6E9B81A7E70B}" type="pres">
      <dgm:prSet presAssocID="{49C5E49E-2433-4400-A89E-A982D5806D47}" presName="node" presStyleLbl="node1" presStyleIdx="0" presStyleCnt="5" custScaleX="306615" custScaleY="86313" custRadScaleRad="108660" custRadScaleInc="15259">
        <dgm:presLayoutVars>
          <dgm:bulletEnabled val="1"/>
        </dgm:presLayoutVars>
      </dgm:prSet>
      <dgm:spPr/>
    </dgm:pt>
    <dgm:pt modelId="{94FD9A34-EDBC-4AA0-B730-BA78299ADD06}" type="pres">
      <dgm:prSet presAssocID="{D1BE468C-0C85-4468-A841-BCDD56762C03}" presName="sibTrans" presStyleLbl="sibTrans2D1" presStyleIdx="0" presStyleCnt="5"/>
      <dgm:spPr/>
    </dgm:pt>
    <dgm:pt modelId="{EE050F13-AF37-4ABE-B359-43687EE7A600}" type="pres">
      <dgm:prSet presAssocID="{D1BE468C-0C85-4468-A841-BCDD56762C03}" presName="connectorText" presStyleLbl="sibTrans2D1" presStyleIdx="0" presStyleCnt="5"/>
      <dgm:spPr/>
    </dgm:pt>
    <dgm:pt modelId="{284BDECA-F486-4703-9EC2-34C80EFF8775}" type="pres">
      <dgm:prSet presAssocID="{4A230E29-892C-47CE-AA06-7A5D4417000F}" presName="node" presStyleLbl="node1" presStyleIdx="1" presStyleCnt="5" custScaleX="340603" custRadScaleRad="250033" custRadScaleInc="27499">
        <dgm:presLayoutVars>
          <dgm:bulletEnabled val="1"/>
        </dgm:presLayoutVars>
      </dgm:prSet>
      <dgm:spPr/>
    </dgm:pt>
    <dgm:pt modelId="{734E3CBD-FA75-441F-9F64-BC52E83E5C8A}" type="pres">
      <dgm:prSet presAssocID="{5978AA68-70AF-450E-BF65-8D41F70D3E07}" presName="sibTrans" presStyleLbl="sibTrans2D1" presStyleIdx="1" presStyleCnt="5"/>
      <dgm:spPr/>
    </dgm:pt>
    <dgm:pt modelId="{AF2E36A1-5DC8-41E7-BDD8-0E28216E4D6B}" type="pres">
      <dgm:prSet presAssocID="{5978AA68-70AF-450E-BF65-8D41F70D3E07}" presName="connectorText" presStyleLbl="sibTrans2D1" presStyleIdx="1" presStyleCnt="5"/>
      <dgm:spPr/>
    </dgm:pt>
    <dgm:pt modelId="{389D57DD-033D-4940-96BD-50DBCA31B48A}" type="pres">
      <dgm:prSet presAssocID="{3756A013-DA31-40B1-B573-EAA4D91E2C96}" presName="node" presStyleLbl="node1" presStyleIdx="2" presStyleCnt="5" custScaleX="339259" custRadScaleRad="201600" custRadScaleInc="-79581">
        <dgm:presLayoutVars>
          <dgm:bulletEnabled val="1"/>
        </dgm:presLayoutVars>
      </dgm:prSet>
      <dgm:spPr/>
    </dgm:pt>
    <dgm:pt modelId="{3DE3C926-2660-46D9-973D-90A8569B0BD5}" type="pres">
      <dgm:prSet presAssocID="{E06B02FE-3DC0-4584-A6A1-FCB282D94535}" presName="sibTrans" presStyleLbl="sibTrans2D1" presStyleIdx="2" presStyleCnt="5"/>
      <dgm:spPr/>
    </dgm:pt>
    <dgm:pt modelId="{91F2AFB2-5122-4BAE-B9E9-F6DAB8E83193}" type="pres">
      <dgm:prSet presAssocID="{E06B02FE-3DC0-4584-A6A1-FCB282D94535}" presName="connectorText" presStyleLbl="sibTrans2D1" presStyleIdx="2" presStyleCnt="5"/>
      <dgm:spPr/>
    </dgm:pt>
    <dgm:pt modelId="{A36D2855-E3A3-4682-A1A7-2CE903498A73}" type="pres">
      <dgm:prSet presAssocID="{34ED804E-2DEF-4045-BAEF-7D46A3505185}" presName="node" presStyleLbl="node1" presStyleIdx="3" presStyleCnt="5" custScaleX="312686" custRadScaleRad="157008" custRadScaleInc="67006">
        <dgm:presLayoutVars>
          <dgm:bulletEnabled val="1"/>
        </dgm:presLayoutVars>
      </dgm:prSet>
      <dgm:spPr/>
    </dgm:pt>
    <dgm:pt modelId="{E7EE5327-774A-4445-857D-74EB0458E200}" type="pres">
      <dgm:prSet presAssocID="{987F0FBE-E6D2-4335-B9FE-B924CB7B7208}" presName="sibTrans" presStyleLbl="sibTrans2D1" presStyleIdx="3" presStyleCnt="5"/>
      <dgm:spPr/>
    </dgm:pt>
    <dgm:pt modelId="{8830520E-3FAF-4A99-A497-582DB25797C0}" type="pres">
      <dgm:prSet presAssocID="{987F0FBE-E6D2-4335-B9FE-B924CB7B7208}" presName="connectorText" presStyleLbl="sibTrans2D1" presStyleIdx="3" presStyleCnt="5"/>
      <dgm:spPr/>
    </dgm:pt>
    <dgm:pt modelId="{EC7CCA70-B999-403D-8D04-B1D97ABA11D7}" type="pres">
      <dgm:prSet presAssocID="{0E3FDF9D-5571-4414-B3BB-B43AEE46C4F4}" presName="node" presStyleLbl="node1" presStyleIdx="4" presStyleCnt="5" custScaleX="336675" custRadScaleRad="244074" custRadScaleInc="-21592">
        <dgm:presLayoutVars>
          <dgm:bulletEnabled val="1"/>
        </dgm:presLayoutVars>
      </dgm:prSet>
      <dgm:spPr/>
    </dgm:pt>
    <dgm:pt modelId="{EE7DB3A4-88F9-40CF-BD53-392049DC1B8F}" type="pres">
      <dgm:prSet presAssocID="{D5166859-B0F1-43D4-BD6D-D6CA1DA483D5}" presName="sibTrans" presStyleLbl="sibTrans2D1" presStyleIdx="4" presStyleCnt="5"/>
      <dgm:spPr/>
    </dgm:pt>
    <dgm:pt modelId="{56A5B290-CD9A-4268-B0F4-B5F3D3B61BEF}" type="pres">
      <dgm:prSet presAssocID="{D5166859-B0F1-43D4-BD6D-D6CA1DA483D5}" presName="connectorText" presStyleLbl="sibTrans2D1" presStyleIdx="4" presStyleCnt="5"/>
      <dgm:spPr/>
    </dgm:pt>
  </dgm:ptLst>
  <dgm:cxnLst>
    <dgm:cxn modelId="{390AED00-E8FE-4F0A-9459-7B66FA6F4DDD}" srcId="{2B6F5973-05EC-4322-96D4-9F7E00A3190A}" destId="{0E3FDF9D-5571-4414-B3BB-B43AEE46C4F4}" srcOrd="4" destOrd="0" parTransId="{8FFDA05A-DE48-4D95-8326-3A86057B0A9A}" sibTransId="{D5166859-B0F1-43D4-BD6D-D6CA1DA483D5}"/>
    <dgm:cxn modelId="{DB4CD007-0BF3-4BC0-976E-21E69782CC3E}" type="presOf" srcId="{34ED804E-2DEF-4045-BAEF-7D46A3505185}" destId="{A36D2855-E3A3-4682-A1A7-2CE903498A73}" srcOrd="0" destOrd="0" presId="urn:microsoft.com/office/officeart/2005/8/layout/cycle2"/>
    <dgm:cxn modelId="{638FB63D-8364-4054-8227-77C132FC9434}" type="presOf" srcId="{D1BE468C-0C85-4468-A841-BCDD56762C03}" destId="{94FD9A34-EDBC-4AA0-B730-BA78299ADD06}" srcOrd="0" destOrd="0" presId="urn:microsoft.com/office/officeart/2005/8/layout/cycle2"/>
    <dgm:cxn modelId="{BDB03963-0411-4F0A-8739-DB7C0CDB4E9F}" type="presOf" srcId="{E06B02FE-3DC0-4584-A6A1-FCB282D94535}" destId="{3DE3C926-2660-46D9-973D-90A8569B0BD5}" srcOrd="0" destOrd="0" presId="urn:microsoft.com/office/officeart/2005/8/layout/cycle2"/>
    <dgm:cxn modelId="{3DF4DE6D-676B-4669-B1BC-F04A4D0A078E}" srcId="{2B6F5973-05EC-4322-96D4-9F7E00A3190A}" destId="{4A230E29-892C-47CE-AA06-7A5D4417000F}" srcOrd="1" destOrd="0" parTransId="{CF1DF4CF-34DF-4BF2-82AD-EB326433787A}" sibTransId="{5978AA68-70AF-450E-BF65-8D41F70D3E07}"/>
    <dgm:cxn modelId="{CE4F4953-FDA0-4E48-833C-465CD75C235C}" srcId="{2B6F5973-05EC-4322-96D4-9F7E00A3190A}" destId="{3756A013-DA31-40B1-B573-EAA4D91E2C96}" srcOrd="2" destOrd="0" parTransId="{D0E118EE-4419-466B-B556-AAFC157F8EAE}" sibTransId="{E06B02FE-3DC0-4584-A6A1-FCB282D94535}"/>
    <dgm:cxn modelId="{494C6059-FF7B-4116-8BC0-C57EE1BC99A8}" srcId="{2B6F5973-05EC-4322-96D4-9F7E00A3190A}" destId="{49C5E49E-2433-4400-A89E-A982D5806D47}" srcOrd="0" destOrd="0" parTransId="{5842F17E-B934-4DE5-B853-AC8F86817CAC}" sibTransId="{D1BE468C-0C85-4468-A841-BCDD56762C03}"/>
    <dgm:cxn modelId="{6D2C2997-1936-4C11-9DFE-B7A93A1BCB4C}" type="presOf" srcId="{3756A013-DA31-40B1-B573-EAA4D91E2C96}" destId="{389D57DD-033D-4940-96BD-50DBCA31B48A}" srcOrd="0" destOrd="0" presId="urn:microsoft.com/office/officeart/2005/8/layout/cycle2"/>
    <dgm:cxn modelId="{C51D5699-EC40-4927-AC38-C08031923037}" type="presOf" srcId="{5978AA68-70AF-450E-BF65-8D41F70D3E07}" destId="{734E3CBD-FA75-441F-9F64-BC52E83E5C8A}" srcOrd="0" destOrd="0" presId="urn:microsoft.com/office/officeart/2005/8/layout/cycle2"/>
    <dgm:cxn modelId="{C3611E9A-89A8-455D-B9E1-E96FB6AACCED}" type="presOf" srcId="{987F0FBE-E6D2-4335-B9FE-B924CB7B7208}" destId="{8830520E-3FAF-4A99-A497-582DB25797C0}" srcOrd="1" destOrd="0" presId="urn:microsoft.com/office/officeart/2005/8/layout/cycle2"/>
    <dgm:cxn modelId="{83A887A9-D8AE-4C86-BFC8-13109318B300}" type="presOf" srcId="{5978AA68-70AF-450E-BF65-8D41F70D3E07}" destId="{AF2E36A1-5DC8-41E7-BDD8-0E28216E4D6B}" srcOrd="1" destOrd="0" presId="urn:microsoft.com/office/officeart/2005/8/layout/cycle2"/>
    <dgm:cxn modelId="{CCBB8EAE-710C-41BF-9D47-B516D8074B6B}" type="presOf" srcId="{4A230E29-892C-47CE-AA06-7A5D4417000F}" destId="{284BDECA-F486-4703-9EC2-34C80EFF8775}" srcOrd="0" destOrd="0" presId="urn:microsoft.com/office/officeart/2005/8/layout/cycle2"/>
    <dgm:cxn modelId="{CF8955BB-5886-403F-A56C-1A8BA5FB8B35}" type="presOf" srcId="{2B6F5973-05EC-4322-96D4-9F7E00A3190A}" destId="{A7F415AD-B9EB-4278-ADD7-38AF955D31C4}" srcOrd="0" destOrd="0" presId="urn:microsoft.com/office/officeart/2005/8/layout/cycle2"/>
    <dgm:cxn modelId="{F7BEE3BE-BDFE-43CB-9E91-3FA909EB6C26}" type="presOf" srcId="{D1BE468C-0C85-4468-A841-BCDD56762C03}" destId="{EE050F13-AF37-4ABE-B359-43687EE7A600}" srcOrd="1" destOrd="0" presId="urn:microsoft.com/office/officeart/2005/8/layout/cycle2"/>
    <dgm:cxn modelId="{6ED9ABBF-A7C9-48B9-BE70-395ED067BB91}" srcId="{2B6F5973-05EC-4322-96D4-9F7E00A3190A}" destId="{34ED804E-2DEF-4045-BAEF-7D46A3505185}" srcOrd="3" destOrd="0" parTransId="{153C459D-7148-426F-8B9C-CB2B918FF941}" sibTransId="{987F0FBE-E6D2-4335-B9FE-B924CB7B7208}"/>
    <dgm:cxn modelId="{1132B8C6-3346-4636-8B13-A4739E463100}" type="presOf" srcId="{0E3FDF9D-5571-4414-B3BB-B43AEE46C4F4}" destId="{EC7CCA70-B999-403D-8D04-B1D97ABA11D7}" srcOrd="0" destOrd="0" presId="urn:microsoft.com/office/officeart/2005/8/layout/cycle2"/>
    <dgm:cxn modelId="{8965C5D0-45F5-450E-92D4-3B8E238A1889}" type="presOf" srcId="{D5166859-B0F1-43D4-BD6D-D6CA1DA483D5}" destId="{56A5B290-CD9A-4268-B0F4-B5F3D3B61BEF}" srcOrd="1" destOrd="0" presId="urn:microsoft.com/office/officeart/2005/8/layout/cycle2"/>
    <dgm:cxn modelId="{E355BFD2-E849-415E-87FB-30735C0BC6BE}" type="presOf" srcId="{49C5E49E-2433-4400-A89E-A982D5806D47}" destId="{205DD036-CD5C-477B-A794-6E9B81A7E70B}" srcOrd="0" destOrd="0" presId="urn:microsoft.com/office/officeart/2005/8/layout/cycle2"/>
    <dgm:cxn modelId="{F9CBE0DF-2745-4899-820F-3F8497E9304D}" type="presOf" srcId="{987F0FBE-E6D2-4335-B9FE-B924CB7B7208}" destId="{E7EE5327-774A-4445-857D-74EB0458E200}" srcOrd="0" destOrd="0" presId="urn:microsoft.com/office/officeart/2005/8/layout/cycle2"/>
    <dgm:cxn modelId="{D1A30DF3-DE91-4B7B-9169-7D3DC40983BE}" type="presOf" srcId="{D5166859-B0F1-43D4-BD6D-D6CA1DA483D5}" destId="{EE7DB3A4-88F9-40CF-BD53-392049DC1B8F}" srcOrd="0" destOrd="0" presId="urn:microsoft.com/office/officeart/2005/8/layout/cycle2"/>
    <dgm:cxn modelId="{083497F9-2CD3-4767-9FDD-A286357CCB7F}" type="presOf" srcId="{E06B02FE-3DC0-4584-A6A1-FCB282D94535}" destId="{91F2AFB2-5122-4BAE-B9E9-F6DAB8E83193}" srcOrd="1" destOrd="0" presId="urn:microsoft.com/office/officeart/2005/8/layout/cycle2"/>
    <dgm:cxn modelId="{9F401DF7-2AD9-467A-A52E-B4D1739D7008}" type="presParOf" srcId="{A7F415AD-B9EB-4278-ADD7-38AF955D31C4}" destId="{205DD036-CD5C-477B-A794-6E9B81A7E70B}" srcOrd="0" destOrd="0" presId="urn:microsoft.com/office/officeart/2005/8/layout/cycle2"/>
    <dgm:cxn modelId="{E447C759-132F-43ED-A4F4-4C392DDB907E}" type="presParOf" srcId="{A7F415AD-B9EB-4278-ADD7-38AF955D31C4}" destId="{94FD9A34-EDBC-4AA0-B730-BA78299ADD06}" srcOrd="1" destOrd="0" presId="urn:microsoft.com/office/officeart/2005/8/layout/cycle2"/>
    <dgm:cxn modelId="{C01696AA-9239-4E56-8E26-43FBE5B7F6FB}" type="presParOf" srcId="{94FD9A34-EDBC-4AA0-B730-BA78299ADD06}" destId="{EE050F13-AF37-4ABE-B359-43687EE7A600}" srcOrd="0" destOrd="0" presId="urn:microsoft.com/office/officeart/2005/8/layout/cycle2"/>
    <dgm:cxn modelId="{3451187A-E9B2-45D7-A8CB-B62BF366791F}" type="presParOf" srcId="{A7F415AD-B9EB-4278-ADD7-38AF955D31C4}" destId="{284BDECA-F486-4703-9EC2-34C80EFF8775}" srcOrd="2" destOrd="0" presId="urn:microsoft.com/office/officeart/2005/8/layout/cycle2"/>
    <dgm:cxn modelId="{7C25A34B-46D0-47A6-A710-61D6C5855340}" type="presParOf" srcId="{A7F415AD-B9EB-4278-ADD7-38AF955D31C4}" destId="{734E3CBD-FA75-441F-9F64-BC52E83E5C8A}" srcOrd="3" destOrd="0" presId="urn:microsoft.com/office/officeart/2005/8/layout/cycle2"/>
    <dgm:cxn modelId="{5F2DF5F0-FC30-4C6C-8C76-1AB64A350534}" type="presParOf" srcId="{734E3CBD-FA75-441F-9F64-BC52E83E5C8A}" destId="{AF2E36A1-5DC8-41E7-BDD8-0E28216E4D6B}" srcOrd="0" destOrd="0" presId="urn:microsoft.com/office/officeart/2005/8/layout/cycle2"/>
    <dgm:cxn modelId="{C8665667-1612-4D60-8770-6CE23C813F54}" type="presParOf" srcId="{A7F415AD-B9EB-4278-ADD7-38AF955D31C4}" destId="{389D57DD-033D-4940-96BD-50DBCA31B48A}" srcOrd="4" destOrd="0" presId="urn:microsoft.com/office/officeart/2005/8/layout/cycle2"/>
    <dgm:cxn modelId="{C980294D-D6BA-4761-87F3-DAE687BCB01D}" type="presParOf" srcId="{A7F415AD-B9EB-4278-ADD7-38AF955D31C4}" destId="{3DE3C926-2660-46D9-973D-90A8569B0BD5}" srcOrd="5" destOrd="0" presId="urn:microsoft.com/office/officeart/2005/8/layout/cycle2"/>
    <dgm:cxn modelId="{E71DFFD2-D5FA-43A7-9B11-FCF4CC77BB38}" type="presParOf" srcId="{3DE3C926-2660-46D9-973D-90A8569B0BD5}" destId="{91F2AFB2-5122-4BAE-B9E9-F6DAB8E83193}" srcOrd="0" destOrd="0" presId="urn:microsoft.com/office/officeart/2005/8/layout/cycle2"/>
    <dgm:cxn modelId="{157E37CC-D257-4A3E-BC73-82F51022B228}" type="presParOf" srcId="{A7F415AD-B9EB-4278-ADD7-38AF955D31C4}" destId="{A36D2855-E3A3-4682-A1A7-2CE903498A73}" srcOrd="6" destOrd="0" presId="urn:microsoft.com/office/officeart/2005/8/layout/cycle2"/>
    <dgm:cxn modelId="{BE070151-582F-48D0-A7B9-8F9636F2D526}" type="presParOf" srcId="{A7F415AD-B9EB-4278-ADD7-38AF955D31C4}" destId="{E7EE5327-774A-4445-857D-74EB0458E200}" srcOrd="7" destOrd="0" presId="urn:microsoft.com/office/officeart/2005/8/layout/cycle2"/>
    <dgm:cxn modelId="{F66253DF-C50B-44E5-B0CC-E95F4B3181D3}" type="presParOf" srcId="{E7EE5327-774A-4445-857D-74EB0458E200}" destId="{8830520E-3FAF-4A99-A497-582DB25797C0}" srcOrd="0" destOrd="0" presId="urn:microsoft.com/office/officeart/2005/8/layout/cycle2"/>
    <dgm:cxn modelId="{5C500ED9-2AB0-4927-8A55-B0022395B047}" type="presParOf" srcId="{A7F415AD-B9EB-4278-ADD7-38AF955D31C4}" destId="{EC7CCA70-B999-403D-8D04-B1D97ABA11D7}" srcOrd="8" destOrd="0" presId="urn:microsoft.com/office/officeart/2005/8/layout/cycle2"/>
    <dgm:cxn modelId="{EEBA7325-98FB-4BD1-B625-2E99B4137F12}" type="presParOf" srcId="{A7F415AD-B9EB-4278-ADD7-38AF955D31C4}" destId="{EE7DB3A4-88F9-40CF-BD53-392049DC1B8F}" srcOrd="9" destOrd="0" presId="urn:microsoft.com/office/officeart/2005/8/layout/cycle2"/>
    <dgm:cxn modelId="{8063107B-D9B0-48F0-A2A1-FB650EAE7E4C}" type="presParOf" srcId="{EE7DB3A4-88F9-40CF-BD53-392049DC1B8F}" destId="{56A5B290-CD9A-4268-B0F4-B5F3D3B61BEF}"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ED9B08-4289-4B43-899C-2C3070E09675}" type="doc">
      <dgm:prSet loTypeId="urn:microsoft.com/office/officeart/2005/8/layout/process4" loCatId="list" qsTypeId="urn:microsoft.com/office/officeart/2005/8/quickstyle/3d1" qsCatId="3D" csTypeId="urn:microsoft.com/office/officeart/2005/8/colors/colorful2" csCatId="colorful" phldr="1"/>
      <dgm:spPr/>
      <dgm:t>
        <a:bodyPr/>
        <a:lstStyle/>
        <a:p>
          <a:endParaRPr lang="en-GB"/>
        </a:p>
      </dgm:t>
    </dgm:pt>
    <dgm:pt modelId="{220FA981-8DA9-4A88-9179-1A94BCC4F992}">
      <dgm:prSet custT="1"/>
      <dgm:spPr/>
      <dgm:t>
        <a:bodyPr/>
        <a:lstStyle/>
        <a:p>
          <a:pPr rtl="0"/>
          <a:r>
            <a:rPr lang="en-US" sz="1800" b="1" dirty="0">
              <a:solidFill>
                <a:schemeClr val="tx1"/>
              </a:solidFill>
              <a:latin typeface="Candara" pitchFamily="34" charset="0"/>
            </a:rPr>
            <a:t>Look for unfamiliar words or terms in the scenario given.</a:t>
          </a:r>
          <a:endParaRPr lang="en-GB" sz="1800" b="1" dirty="0">
            <a:solidFill>
              <a:schemeClr val="tx1"/>
            </a:solidFill>
            <a:latin typeface="Candara" pitchFamily="34" charset="0"/>
          </a:endParaRPr>
        </a:p>
      </dgm:t>
    </dgm:pt>
    <dgm:pt modelId="{537F8F63-023A-440F-A0D6-10EEC5040F92}" type="parTrans" cxnId="{1249BB7C-ADC7-4387-B228-2C84C5F1A261}">
      <dgm:prSet/>
      <dgm:spPr/>
      <dgm:t>
        <a:bodyPr/>
        <a:lstStyle/>
        <a:p>
          <a:endParaRPr lang="en-GB" sz="1400" b="1">
            <a:solidFill>
              <a:schemeClr val="tx1"/>
            </a:solidFill>
          </a:endParaRPr>
        </a:p>
      </dgm:t>
    </dgm:pt>
    <dgm:pt modelId="{854013D5-E706-4C39-B1A4-B2955C025462}" type="sibTrans" cxnId="{1249BB7C-ADC7-4387-B228-2C84C5F1A261}">
      <dgm:prSet/>
      <dgm:spPr/>
      <dgm:t>
        <a:bodyPr/>
        <a:lstStyle/>
        <a:p>
          <a:endParaRPr lang="en-GB" sz="1400" b="1">
            <a:solidFill>
              <a:schemeClr val="tx1"/>
            </a:solidFill>
          </a:endParaRPr>
        </a:p>
      </dgm:t>
    </dgm:pt>
    <dgm:pt modelId="{21DDE398-6040-410C-97A4-9E39F93017B7}">
      <dgm:prSet custT="1"/>
      <dgm:spPr/>
      <dgm:t>
        <a:bodyPr/>
        <a:lstStyle/>
        <a:p>
          <a:pPr rtl="0"/>
          <a:r>
            <a:rPr lang="en-US" sz="1800" b="1" dirty="0">
              <a:solidFill>
                <a:schemeClr val="tx1"/>
              </a:solidFill>
              <a:latin typeface="Candara" pitchFamily="34" charset="0"/>
            </a:rPr>
            <a:t>Discuss in groups to clarify steps 1. Discuss the issues in the problems. Allocation of tasks.</a:t>
          </a:r>
          <a:endParaRPr lang="en-GB" sz="1800" b="1" dirty="0">
            <a:solidFill>
              <a:schemeClr val="tx1"/>
            </a:solidFill>
            <a:latin typeface="Candara" pitchFamily="34" charset="0"/>
          </a:endParaRPr>
        </a:p>
      </dgm:t>
    </dgm:pt>
    <dgm:pt modelId="{6905BB79-4FA3-419A-8F13-EA3166CB7E42}" type="parTrans" cxnId="{E54CD540-B353-4CB9-A126-8AFF9AB8780B}">
      <dgm:prSet/>
      <dgm:spPr/>
      <dgm:t>
        <a:bodyPr/>
        <a:lstStyle/>
        <a:p>
          <a:endParaRPr lang="en-GB" sz="1400" b="1">
            <a:solidFill>
              <a:schemeClr val="tx1"/>
            </a:solidFill>
          </a:endParaRPr>
        </a:p>
      </dgm:t>
    </dgm:pt>
    <dgm:pt modelId="{518C98D0-700C-4DE6-A318-9F00AAD36F0D}" type="sibTrans" cxnId="{E54CD540-B353-4CB9-A126-8AFF9AB8780B}">
      <dgm:prSet/>
      <dgm:spPr/>
      <dgm:t>
        <a:bodyPr/>
        <a:lstStyle/>
        <a:p>
          <a:endParaRPr lang="en-GB" sz="1400" b="1">
            <a:solidFill>
              <a:schemeClr val="tx1"/>
            </a:solidFill>
          </a:endParaRPr>
        </a:p>
      </dgm:t>
    </dgm:pt>
    <dgm:pt modelId="{0B73A65C-6DD2-4FEE-8F7A-AC367314B8C5}">
      <dgm:prSet custT="1"/>
      <dgm:spPr/>
      <dgm:t>
        <a:bodyPr/>
        <a:lstStyle/>
        <a:p>
          <a:pPr rtl="0"/>
          <a:r>
            <a:rPr lang="en-US" sz="1800" b="1" dirty="0">
              <a:solidFill>
                <a:schemeClr val="tx1"/>
              </a:solidFill>
              <a:latin typeface="Candara" pitchFamily="34" charset="0"/>
            </a:rPr>
            <a:t>Search for material from valid sources to clarify step 1 </a:t>
          </a:r>
          <a:br>
            <a:rPr lang="en-US" sz="1800" b="1" dirty="0">
              <a:solidFill>
                <a:schemeClr val="tx1"/>
              </a:solidFill>
              <a:latin typeface="Candara" pitchFamily="34" charset="0"/>
            </a:rPr>
          </a:br>
          <a:r>
            <a:rPr lang="en-US" sz="1800" b="1" dirty="0">
              <a:solidFill>
                <a:schemeClr val="tx1"/>
              </a:solidFill>
              <a:latin typeface="Candara" pitchFamily="34" charset="0"/>
            </a:rPr>
            <a:t>and step 2.</a:t>
          </a:r>
          <a:endParaRPr lang="en-GB" sz="1800" b="1" dirty="0">
            <a:solidFill>
              <a:schemeClr val="tx1"/>
            </a:solidFill>
            <a:latin typeface="Candara" pitchFamily="34" charset="0"/>
          </a:endParaRPr>
        </a:p>
      </dgm:t>
    </dgm:pt>
    <dgm:pt modelId="{1E42B122-1F03-4B3D-B8D0-F0A8CAF8C2A7}" type="parTrans" cxnId="{6752CB3F-9BB1-40E0-BD16-FCBFE539C5F7}">
      <dgm:prSet/>
      <dgm:spPr/>
      <dgm:t>
        <a:bodyPr/>
        <a:lstStyle/>
        <a:p>
          <a:endParaRPr lang="en-GB" sz="1400" b="1">
            <a:solidFill>
              <a:schemeClr val="tx1"/>
            </a:solidFill>
          </a:endParaRPr>
        </a:p>
      </dgm:t>
    </dgm:pt>
    <dgm:pt modelId="{35E08214-7B39-40B5-837E-CF14E774B1C9}" type="sibTrans" cxnId="{6752CB3F-9BB1-40E0-BD16-FCBFE539C5F7}">
      <dgm:prSet/>
      <dgm:spPr/>
      <dgm:t>
        <a:bodyPr/>
        <a:lstStyle/>
        <a:p>
          <a:endParaRPr lang="en-GB" sz="1400" b="1">
            <a:solidFill>
              <a:schemeClr val="tx1"/>
            </a:solidFill>
          </a:endParaRPr>
        </a:p>
      </dgm:t>
    </dgm:pt>
    <dgm:pt modelId="{B1F27264-B1C3-4DBE-AEF2-5594C000EF1E}">
      <dgm:prSet custT="1"/>
      <dgm:spPr/>
      <dgm:t>
        <a:bodyPr/>
        <a:lstStyle/>
        <a:p>
          <a:pPr rtl="0"/>
          <a:r>
            <a:rPr lang="en-US" sz="1800" b="1" dirty="0">
              <a:solidFill>
                <a:schemeClr val="tx1"/>
              </a:solidFill>
              <a:latin typeface="Candara" pitchFamily="34" charset="0"/>
            </a:rPr>
            <a:t>Discuss in group to solve the issues.</a:t>
          </a:r>
          <a:endParaRPr lang="en-GB" sz="1800" b="1" dirty="0">
            <a:solidFill>
              <a:schemeClr val="tx1"/>
            </a:solidFill>
            <a:latin typeface="Candara" pitchFamily="34" charset="0"/>
          </a:endParaRPr>
        </a:p>
      </dgm:t>
    </dgm:pt>
    <dgm:pt modelId="{A183AAAE-8AF5-4A71-83F2-857ED6CC84D1}" type="parTrans" cxnId="{FEC4A0BC-8E1F-4405-8F62-2124415FB99F}">
      <dgm:prSet/>
      <dgm:spPr/>
      <dgm:t>
        <a:bodyPr/>
        <a:lstStyle/>
        <a:p>
          <a:endParaRPr lang="en-GB" sz="1400" b="1">
            <a:solidFill>
              <a:schemeClr val="tx1"/>
            </a:solidFill>
          </a:endParaRPr>
        </a:p>
      </dgm:t>
    </dgm:pt>
    <dgm:pt modelId="{B88CB4F2-8270-46C0-BF65-E8676F562EC4}" type="sibTrans" cxnId="{FEC4A0BC-8E1F-4405-8F62-2124415FB99F}">
      <dgm:prSet/>
      <dgm:spPr/>
      <dgm:t>
        <a:bodyPr/>
        <a:lstStyle/>
        <a:p>
          <a:endParaRPr lang="en-GB" sz="1400" b="1">
            <a:solidFill>
              <a:schemeClr val="tx1"/>
            </a:solidFill>
          </a:endParaRPr>
        </a:p>
      </dgm:t>
    </dgm:pt>
    <dgm:pt modelId="{F97B7776-5C0A-4FAC-BA53-64DFEE34891C}">
      <dgm:prSet custT="1"/>
      <dgm:spPr/>
      <dgm:t>
        <a:bodyPr/>
        <a:lstStyle/>
        <a:p>
          <a:pPr rtl="0"/>
          <a:r>
            <a:rPr lang="en-US" sz="1800" b="1" dirty="0">
              <a:solidFill>
                <a:schemeClr val="tx1"/>
              </a:solidFill>
              <a:latin typeface="Candara" pitchFamily="34" charset="0"/>
            </a:rPr>
            <a:t>Prepare report.</a:t>
          </a:r>
          <a:endParaRPr lang="en-GB" sz="1800" b="1" dirty="0">
            <a:solidFill>
              <a:schemeClr val="tx1"/>
            </a:solidFill>
            <a:latin typeface="Candara" pitchFamily="34" charset="0"/>
          </a:endParaRPr>
        </a:p>
      </dgm:t>
    </dgm:pt>
    <dgm:pt modelId="{18510EC5-8665-4F79-876F-7BE8D163052D}" type="parTrans" cxnId="{50B04583-2F9C-4F5B-90BD-BF9605322D30}">
      <dgm:prSet/>
      <dgm:spPr/>
      <dgm:t>
        <a:bodyPr/>
        <a:lstStyle/>
        <a:p>
          <a:endParaRPr lang="en-GB" sz="1400" b="1">
            <a:solidFill>
              <a:schemeClr val="tx1"/>
            </a:solidFill>
          </a:endParaRPr>
        </a:p>
      </dgm:t>
    </dgm:pt>
    <dgm:pt modelId="{346FA79B-C0E4-42FA-A17E-8AB9B487B3A5}" type="sibTrans" cxnId="{50B04583-2F9C-4F5B-90BD-BF9605322D30}">
      <dgm:prSet/>
      <dgm:spPr/>
      <dgm:t>
        <a:bodyPr/>
        <a:lstStyle/>
        <a:p>
          <a:endParaRPr lang="en-GB" sz="1400" b="1">
            <a:solidFill>
              <a:schemeClr val="tx1"/>
            </a:solidFill>
          </a:endParaRPr>
        </a:p>
      </dgm:t>
    </dgm:pt>
    <dgm:pt modelId="{F14C67DC-6B43-4F8D-A2DB-AEFC2AE3920C}" type="pres">
      <dgm:prSet presAssocID="{ABED9B08-4289-4B43-899C-2C3070E09675}" presName="Name0" presStyleCnt="0">
        <dgm:presLayoutVars>
          <dgm:dir/>
          <dgm:animLvl val="lvl"/>
          <dgm:resizeHandles val="exact"/>
        </dgm:presLayoutVars>
      </dgm:prSet>
      <dgm:spPr/>
    </dgm:pt>
    <dgm:pt modelId="{04EE71BA-8BF9-460F-B336-2F9CEA64E659}" type="pres">
      <dgm:prSet presAssocID="{F97B7776-5C0A-4FAC-BA53-64DFEE34891C}" presName="boxAndChildren" presStyleCnt="0"/>
      <dgm:spPr/>
    </dgm:pt>
    <dgm:pt modelId="{C10EA521-8008-4BD8-93E2-A217242E9683}" type="pres">
      <dgm:prSet presAssocID="{F97B7776-5C0A-4FAC-BA53-64DFEE34891C}" presName="parentTextBox" presStyleLbl="node1" presStyleIdx="0" presStyleCnt="5"/>
      <dgm:spPr/>
    </dgm:pt>
    <dgm:pt modelId="{E38E4900-7B93-4156-A550-FF4F42EE68C2}" type="pres">
      <dgm:prSet presAssocID="{B88CB4F2-8270-46C0-BF65-E8676F562EC4}" presName="sp" presStyleCnt="0"/>
      <dgm:spPr/>
    </dgm:pt>
    <dgm:pt modelId="{2BF52745-EBAC-46B8-B140-EE927C748FF2}" type="pres">
      <dgm:prSet presAssocID="{B1F27264-B1C3-4DBE-AEF2-5594C000EF1E}" presName="arrowAndChildren" presStyleCnt="0"/>
      <dgm:spPr/>
    </dgm:pt>
    <dgm:pt modelId="{DF16F3B8-0ED4-447C-AB2D-055C2E7B857D}" type="pres">
      <dgm:prSet presAssocID="{B1F27264-B1C3-4DBE-AEF2-5594C000EF1E}" presName="parentTextArrow" presStyleLbl="node1" presStyleIdx="1" presStyleCnt="5"/>
      <dgm:spPr/>
    </dgm:pt>
    <dgm:pt modelId="{3B3CC6F3-050F-4332-AF23-01275D1413B7}" type="pres">
      <dgm:prSet presAssocID="{35E08214-7B39-40B5-837E-CF14E774B1C9}" presName="sp" presStyleCnt="0"/>
      <dgm:spPr/>
    </dgm:pt>
    <dgm:pt modelId="{AC995456-288A-49E7-A387-6AD31AAF46C9}" type="pres">
      <dgm:prSet presAssocID="{0B73A65C-6DD2-4FEE-8F7A-AC367314B8C5}" presName="arrowAndChildren" presStyleCnt="0"/>
      <dgm:spPr/>
    </dgm:pt>
    <dgm:pt modelId="{FD7C028E-4F2D-4E78-8432-EE7EA12F43D7}" type="pres">
      <dgm:prSet presAssocID="{0B73A65C-6DD2-4FEE-8F7A-AC367314B8C5}" presName="parentTextArrow" presStyleLbl="node1" presStyleIdx="2" presStyleCnt="5"/>
      <dgm:spPr/>
    </dgm:pt>
    <dgm:pt modelId="{4D79BAC2-0C68-489D-849A-B32784D98CEC}" type="pres">
      <dgm:prSet presAssocID="{518C98D0-700C-4DE6-A318-9F00AAD36F0D}" presName="sp" presStyleCnt="0"/>
      <dgm:spPr/>
    </dgm:pt>
    <dgm:pt modelId="{495AB315-DD65-489A-A3FC-8213D6E2F490}" type="pres">
      <dgm:prSet presAssocID="{21DDE398-6040-410C-97A4-9E39F93017B7}" presName="arrowAndChildren" presStyleCnt="0"/>
      <dgm:spPr/>
    </dgm:pt>
    <dgm:pt modelId="{EEA6A787-38D8-4D21-BC87-98C4B0B6B293}" type="pres">
      <dgm:prSet presAssocID="{21DDE398-6040-410C-97A4-9E39F93017B7}" presName="parentTextArrow" presStyleLbl="node1" presStyleIdx="3" presStyleCnt="5"/>
      <dgm:spPr/>
    </dgm:pt>
    <dgm:pt modelId="{0CC7C179-967B-4F85-BF3F-087BDD966629}" type="pres">
      <dgm:prSet presAssocID="{854013D5-E706-4C39-B1A4-B2955C025462}" presName="sp" presStyleCnt="0"/>
      <dgm:spPr/>
    </dgm:pt>
    <dgm:pt modelId="{D921F045-3426-4642-B073-11FD3471AF28}" type="pres">
      <dgm:prSet presAssocID="{220FA981-8DA9-4A88-9179-1A94BCC4F992}" presName="arrowAndChildren" presStyleCnt="0"/>
      <dgm:spPr/>
    </dgm:pt>
    <dgm:pt modelId="{73DE2096-CFE6-4B5C-9DC8-633ED1E5F1AC}" type="pres">
      <dgm:prSet presAssocID="{220FA981-8DA9-4A88-9179-1A94BCC4F992}" presName="parentTextArrow" presStyleLbl="node1" presStyleIdx="4" presStyleCnt="5" custLinFactNeighborY="-221"/>
      <dgm:spPr/>
    </dgm:pt>
  </dgm:ptLst>
  <dgm:cxnLst>
    <dgm:cxn modelId="{F5BE4C2E-F4AF-451D-A18F-E7961E7FEDA5}" type="presOf" srcId="{ABED9B08-4289-4B43-899C-2C3070E09675}" destId="{F14C67DC-6B43-4F8D-A2DB-AEFC2AE3920C}" srcOrd="0" destOrd="0" presId="urn:microsoft.com/office/officeart/2005/8/layout/process4"/>
    <dgm:cxn modelId="{6752CB3F-9BB1-40E0-BD16-FCBFE539C5F7}" srcId="{ABED9B08-4289-4B43-899C-2C3070E09675}" destId="{0B73A65C-6DD2-4FEE-8F7A-AC367314B8C5}" srcOrd="2" destOrd="0" parTransId="{1E42B122-1F03-4B3D-B8D0-F0A8CAF8C2A7}" sibTransId="{35E08214-7B39-40B5-837E-CF14E774B1C9}"/>
    <dgm:cxn modelId="{E54CD540-B353-4CB9-A126-8AFF9AB8780B}" srcId="{ABED9B08-4289-4B43-899C-2C3070E09675}" destId="{21DDE398-6040-410C-97A4-9E39F93017B7}" srcOrd="1" destOrd="0" parTransId="{6905BB79-4FA3-419A-8F13-EA3166CB7E42}" sibTransId="{518C98D0-700C-4DE6-A318-9F00AAD36F0D}"/>
    <dgm:cxn modelId="{CB838D61-D47C-4892-B26C-AB8FCE424E81}" type="presOf" srcId="{B1F27264-B1C3-4DBE-AEF2-5594C000EF1E}" destId="{DF16F3B8-0ED4-447C-AB2D-055C2E7B857D}" srcOrd="0" destOrd="0" presId="urn:microsoft.com/office/officeart/2005/8/layout/process4"/>
    <dgm:cxn modelId="{1249BB7C-ADC7-4387-B228-2C84C5F1A261}" srcId="{ABED9B08-4289-4B43-899C-2C3070E09675}" destId="{220FA981-8DA9-4A88-9179-1A94BCC4F992}" srcOrd="0" destOrd="0" parTransId="{537F8F63-023A-440F-A0D6-10EEC5040F92}" sibTransId="{854013D5-E706-4C39-B1A4-B2955C025462}"/>
    <dgm:cxn modelId="{65D1C982-8956-4B79-9F40-8CE9EA930EAC}" type="presOf" srcId="{F97B7776-5C0A-4FAC-BA53-64DFEE34891C}" destId="{C10EA521-8008-4BD8-93E2-A217242E9683}" srcOrd="0" destOrd="0" presId="urn:microsoft.com/office/officeart/2005/8/layout/process4"/>
    <dgm:cxn modelId="{50B04583-2F9C-4F5B-90BD-BF9605322D30}" srcId="{ABED9B08-4289-4B43-899C-2C3070E09675}" destId="{F97B7776-5C0A-4FAC-BA53-64DFEE34891C}" srcOrd="4" destOrd="0" parTransId="{18510EC5-8665-4F79-876F-7BE8D163052D}" sibTransId="{346FA79B-C0E4-42FA-A17E-8AB9B487B3A5}"/>
    <dgm:cxn modelId="{FEC4A0BC-8E1F-4405-8F62-2124415FB99F}" srcId="{ABED9B08-4289-4B43-899C-2C3070E09675}" destId="{B1F27264-B1C3-4DBE-AEF2-5594C000EF1E}" srcOrd="3" destOrd="0" parTransId="{A183AAAE-8AF5-4A71-83F2-857ED6CC84D1}" sibTransId="{B88CB4F2-8270-46C0-BF65-E8676F562EC4}"/>
    <dgm:cxn modelId="{4036B6D2-FFCB-41BF-9CC9-9A8E7C6C0448}" type="presOf" srcId="{0B73A65C-6DD2-4FEE-8F7A-AC367314B8C5}" destId="{FD7C028E-4F2D-4E78-8432-EE7EA12F43D7}" srcOrd="0" destOrd="0" presId="urn:microsoft.com/office/officeart/2005/8/layout/process4"/>
    <dgm:cxn modelId="{B4C327D9-8036-405C-9CE5-963185484BB6}" type="presOf" srcId="{21DDE398-6040-410C-97A4-9E39F93017B7}" destId="{EEA6A787-38D8-4D21-BC87-98C4B0B6B293}" srcOrd="0" destOrd="0" presId="urn:microsoft.com/office/officeart/2005/8/layout/process4"/>
    <dgm:cxn modelId="{BE52BCE1-B07D-4D03-BD5A-11D0DA7477A9}" type="presOf" srcId="{220FA981-8DA9-4A88-9179-1A94BCC4F992}" destId="{73DE2096-CFE6-4B5C-9DC8-633ED1E5F1AC}" srcOrd="0" destOrd="0" presId="urn:microsoft.com/office/officeart/2005/8/layout/process4"/>
    <dgm:cxn modelId="{446EDA41-C1B4-48D3-9C15-C9ACAF3D2B4C}" type="presParOf" srcId="{F14C67DC-6B43-4F8D-A2DB-AEFC2AE3920C}" destId="{04EE71BA-8BF9-460F-B336-2F9CEA64E659}" srcOrd="0" destOrd="0" presId="urn:microsoft.com/office/officeart/2005/8/layout/process4"/>
    <dgm:cxn modelId="{6337A030-AE51-4EBB-B0E1-4572371F3873}" type="presParOf" srcId="{04EE71BA-8BF9-460F-B336-2F9CEA64E659}" destId="{C10EA521-8008-4BD8-93E2-A217242E9683}" srcOrd="0" destOrd="0" presId="urn:microsoft.com/office/officeart/2005/8/layout/process4"/>
    <dgm:cxn modelId="{73702FC6-B33B-4B62-829B-48A566D0410B}" type="presParOf" srcId="{F14C67DC-6B43-4F8D-A2DB-AEFC2AE3920C}" destId="{E38E4900-7B93-4156-A550-FF4F42EE68C2}" srcOrd="1" destOrd="0" presId="urn:microsoft.com/office/officeart/2005/8/layout/process4"/>
    <dgm:cxn modelId="{F9800506-DE75-41E1-8AAC-8CF5A79DC200}" type="presParOf" srcId="{F14C67DC-6B43-4F8D-A2DB-AEFC2AE3920C}" destId="{2BF52745-EBAC-46B8-B140-EE927C748FF2}" srcOrd="2" destOrd="0" presId="urn:microsoft.com/office/officeart/2005/8/layout/process4"/>
    <dgm:cxn modelId="{7B8B6FDE-5B44-4CCA-9F60-5E9FE5CF6C71}" type="presParOf" srcId="{2BF52745-EBAC-46B8-B140-EE927C748FF2}" destId="{DF16F3B8-0ED4-447C-AB2D-055C2E7B857D}" srcOrd="0" destOrd="0" presId="urn:microsoft.com/office/officeart/2005/8/layout/process4"/>
    <dgm:cxn modelId="{07EB75C0-13F0-4ECF-AB77-690CD678FE62}" type="presParOf" srcId="{F14C67DC-6B43-4F8D-A2DB-AEFC2AE3920C}" destId="{3B3CC6F3-050F-4332-AF23-01275D1413B7}" srcOrd="3" destOrd="0" presId="urn:microsoft.com/office/officeart/2005/8/layout/process4"/>
    <dgm:cxn modelId="{F2AEB350-A474-4621-93C8-B3DAB3E2D1ED}" type="presParOf" srcId="{F14C67DC-6B43-4F8D-A2DB-AEFC2AE3920C}" destId="{AC995456-288A-49E7-A387-6AD31AAF46C9}" srcOrd="4" destOrd="0" presId="urn:microsoft.com/office/officeart/2005/8/layout/process4"/>
    <dgm:cxn modelId="{CF48C32C-A4DA-4810-8762-BB26D380ED64}" type="presParOf" srcId="{AC995456-288A-49E7-A387-6AD31AAF46C9}" destId="{FD7C028E-4F2D-4E78-8432-EE7EA12F43D7}" srcOrd="0" destOrd="0" presId="urn:microsoft.com/office/officeart/2005/8/layout/process4"/>
    <dgm:cxn modelId="{7D8E1273-F66A-4F65-8422-BB8A115FA116}" type="presParOf" srcId="{F14C67DC-6B43-4F8D-A2DB-AEFC2AE3920C}" destId="{4D79BAC2-0C68-489D-849A-B32784D98CEC}" srcOrd="5" destOrd="0" presId="urn:microsoft.com/office/officeart/2005/8/layout/process4"/>
    <dgm:cxn modelId="{82BBD324-7A1F-4106-B9A4-4E7ABA3835DB}" type="presParOf" srcId="{F14C67DC-6B43-4F8D-A2DB-AEFC2AE3920C}" destId="{495AB315-DD65-489A-A3FC-8213D6E2F490}" srcOrd="6" destOrd="0" presId="urn:microsoft.com/office/officeart/2005/8/layout/process4"/>
    <dgm:cxn modelId="{DCD368B2-FC16-4DCF-8246-08B8F1E0BC48}" type="presParOf" srcId="{495AB315-DD65-489A-A3FC-8213D6E2F490}" destId="{EEA6A787-38D8-4D21-BC87-98C4B0B6B293}" srcOrd="0" destOrd="0" presId="urn:microsoft.com/office/officeart/2005/8/layout/process4"/>
    <dgm:cxn modelId="{3284E57F-7965-426C-89FD-BCD761004DB3}" type="presParOf" srcId="{F14C67DC-6B43-4F8D-A2DB-AEFC2AE3920C}" destId="{0CC7C179-967B-4F85-BF3F-087BDD966629}" srcOrd="7" destOrd="0" presId="urn:microsoft.com/office/officeart/2005/8/layout/process4"/>
    <dgm:cxn modelId="{6E601D07-295F-4B8E-825D-B3DA3EA09ED3}" type="presParOf" srcId="{F14C67DC-6B43-4F8D-A2DB-AEFC2AE3920C}" destId="{D921F045-3426-4642-B073-11FD3471AF28}" srcOrd="8" destOrd="0" presId="urn:microsoft.com/office/officeart/2005/8/layout/process4"/>
    <dgm:cxn modelId="{C8F8C41C-97E7-4D03-97D2-1FEC341493B3}" type="presParOf" srcId="{D921F045-3426-4642-B073-11FD3471AF28}" destId="{73DE2096-CFE6-4B5C-9DC8-633ED1E5F1AC}"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9870BEF-6AE9-4093-B5D7-BCE6405E2CC1}" type="doc">
      <dgm:prSet loTypeId="urn:microsoft.com/office/officeart/2005/8/layout/chevron2" loCatId="process" qsTypeId="urn:microsoft.com/office/officeart/2005/8/quickstyle/3d2#1" qsCatId="3D" csTypeId="urn:microsoft.com/office/officeart/2005/8/colors/colorful2" csCatId="colorful" phldr="1"/>
      <dgm:spPr/>
      <dgm:t>
        <a:bodyPr/>
        <a:lstStyle/>
        <a:p>
          <a:endParaRPr lang="en-GB"/>
        </a:p>
      </dgm:t>
    </dgm:pt>
    <dgm:pt modelId="{7BC3D5C1-0540-416D-89F2-61EDB8274AE3}">
      <dgm:prSet custT="1"/>
      <dgm:spPr/>
      <dgm:t>
        <a:bodyPr/>
        <a:lstStyle/>
        <a:p>
          <a:pPr rtl="0"/>
          <a:r>
            <a:rPr lang="en-US" sz="1400" b="1" dirty="0">
              <a:effectLst>
                <a:outerShdw blurRad="38100" dist="38100" dir="2700000" algn="tl">
                  <a:srgbClr val="000000">
                    <a:alpha val="43137"/>
                  </a:srgbClr>
                </a:outerShdw>
              </a:effectLst>
              <a:latin typeface="Candara" pitchFamily="34" charset="0"/>
            </a:rPr>
            <a:t>1</a:t>
          </a:r>
          <a:endParaRPr lang="en-GB" sz="1400" b="1" dirty="0">
            <a:effectLst>
              <a:outerShdw blurRad="38100" dist="38100" dir="2700000" algn="tl">
                <a:srgbClr val="000000">
                  <a:alpha val="43137"/>
                </a:srgbClr>
              </a:outerShdw>
            </a:effectLst>
            <a:latin typeface="Candara" pitchFamily="34" charset="0"/>
          </a:endParaRPr>
        </a:p>
      </dgm:t>
    </dgm:pt>
    <dgm:pt modelId="{BCE01116-B08A-41F4-B24F-4D2EA63121B0}" type="parTrans" cxnId="{4040D439-D2F6-45B4-8BA7-9A2DB066924A}">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9CFF9690-5164-46CA-9ED8-31F3BE33B1D0}" type="sibTrans" cxnId="{4040D439-D2F6-45B4-8BA7-9A2DB066924A}">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ECFB29A4-70EB-4B6D-A339-7C2889D3C449}">
      <dgm:prSet custT="1"/>
      <dgm:spPr/>
      <dgm:t>
        <a:bodyPr/>
        <a:lstStyle/>
        <a:p>
          <a:pPr rtl="0"/>
          <a:r>
            <a:rPr lang="en-US" sz="1400" b="1" dirty="0">
              <a:effectLst>
                <a:outerShdw blurRad="38100" dist="38100" dir="2700000" algn="tl">
                  <a:srgbClr val="000000">
                    <a:alpha val="43137"/>
                  </a:srgbClr>
                </a:outerShdw>
              </a:effectLst>
              <a:latin typeface="Candara" pitchFamily="34" charset="0"/>
            </a:rPr>
            <a:t>2</a:t>
          </a:r>
          <a:endParaRPr lang="en-GB" sz="1400" b="1" dirty="0">
            <a:effectLst>
              <a:outerShdw blurRad="38100" dist="38100" dir="2700000" algn="tl">
                <a:srgbClr val="000000">
                  <a:alpha val="43137"/>
                </a:srgbClr>
              </a:outerShdw>
            </a:effectLst>
            <a:latin typeface="Candara" pitchFamily="34" charset="0"/>
          </a:endParaRPr>
        </a:p>
      </dgm:t>
    </dgm:pt>
    <dgm:pt modelId="{3B56F992-35A4-4A06-AFBA-68E83CA11C3D}" type="parTrans" cxnId="{E2183253-B0DC-445F-9FB7-CCF3EC2C85B7}">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B54A8BC0-4B0D-42E8-89FF-3F13F9FC5DDC}" type="sibTrans" cxnId="{E2183253-B0DC-445F-9FB7-CCF3EC2C85B7}">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5DE220D0-9F04-4328-9B97-362781EF6730}">
      <dgm:prSet custT="1"/>
      <dgm:spPr/>
      <dgm:t>
        <a:bodyPr/>
        <a:lstStyle/>
        <a:p>
          <a:pPr rtl="0"/>
          <a:r>
            <a:rPr lang="en-US" sz="1400" b="1" dirty="0">
              <a:effectLst>
                <a:outerShdw blurRad="38100" dist="38100" dir="2700000" algn="tl">
                  <a:srgbClr val="000000">
                    <a:alpha val="43137"/>
                  </a:srgbClr>
                </a:outerShdw>
              </a:effectLst>
              <a:latin typeface="Candara" pitchFamily="34" charset="0"/>
            </a:rPr>
            <a:t>3</a:t>
          </a:r>
          <a:endParaRPr lang="en-GB" sz="1400" b="1" dirty="0">
            <a:effectLst>
              <a:outerShdw blurRad="38100" dist="38100" dir="2700000" algn="tl">
                <a:srgbClr val="000000">
                  <a:alpha val="43137"/>
                </a:srgbClr>
              </a:outerShdw>
            </a:effectLst>
            <a:latin typeface="Candara" pitchFamily="34" charset="0"/>
          </a:endParaRPr>
        </a:p>
      </dgm:t>
    </dgm:pt>
    <dgm:pt modelId="{74EBE29E-A09E-442D-A776-961C17576FD7}" type="parTrans" cxnId="{A8FBFBC1-A1B5-4B1C-B775-FC8FF99F502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C1DAA6D9-F8CD-455D-842F-474EBCA3AA2C}" type="sibTrans" cxnId="{A8FBFBC1-A1B5-4B1C-B775-FC8FF99F502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DB66DFB3-2D87-4FA4-B7A4-85C55507F84F}">
      <dgm:prSet custT="1"/>
      <dgm:spPr/>
      <dgm:t>
        <a:bodyPr/>
        <a:lstStyle/>
        <a:p>
          <a:pPr rtl="0"/>
          <a:r>
            <a:rPr lang="en-US" sz="1400" b="1" dirty="0">
              <a:effectLst>
                <a:outerShdw blurRad="38100" dist="38100" dir="2700000" algn="tl">
                  <a:srgbClr val="000000">
                    <a:alpha val="43137"/>
                  </a:srgbClr>
                </a:outerShdw>
              </a:effectLst>
              <a:latin typeface="Candara" pitchFamily="34" charset="0"/>
            </a:rPr>
            <a:t>4</a:t>
          </a:r>
          <a:endParaRPr lang="en-GB" sz="1400" b="1" dirty="0">
            <a:effectLst>
              <a:outerShdw blurRad="38100" dist="38100" dir="2700000" algn="tl">
                <a:srgbClr val="000000">
                  <a:alpha val="43137"/>
                </a:srgbClr>
              </a:outerShdw>
            </a:effectLst>
            <a:latin typeface="Candara" pitchFamily="34" charset="0"/>
          </a:endParaRPr>
        </a:p>
      </dgm:t>
    </dgm:pt>
    <dgm:pt modelId="{3C0EB6E9-D813-48DB-81A9-DFAD0DE6232C}" type="parTrans" cxnId="{0634AA41-DB8B-4F1B-9734-2F988F46C9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6472B951-6EF5-4E8C-AE3C-843092D9E9F9}" type="sibTrans" cxnId="{0634AA41-DB8B-4F1B-9734-2F988F46C9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3D141CC-3874-4FF9-8E98-2F2857707E1E}">
      <dgm:prSet custT="1"/>
      <dgm:spPr/>
      <dgm:t>
        <a:bodyPr/>
        <a:lstStyle/>
        <a:p>
          <a:pPr rtl="0"/>
          <a:r>
            <a:rPr lang="en-US" sz="1400" b="1" dirty="0">
              <a:effectLst>
                <a:outerShdw blurRad="38100" dist="38100" dir="2700000" algn="tl">
                  <a:srgbClr val="000000">
                    <a:alpha val="43137"/>
                  </a:srgbClr>
                </a:outerShdw>
              </a:effectLst>
              <a:latin typeface="Candara" pitchFamily="34" charset="0"/>
            </a:rPr>
            <a:t>5</a:t>
          </a:r>
          <a:endParaRPr lang="en-GB" sz="1400" b="1" dirty="0">
            <a:effectLst>
              <a:outerShdw blurRad="38100" dist="38100" dir="2700000" algn="tl">
                <a:srgbClr val="000000">
                  <a:alpha val="43137"/>
                </a:srgbClr>
              </a:outerShdw>
            </a:effectLst>
            <a:latin typeface="Candara" pitchFamily="34" charset="0"/>
          </a:endParaRPr>
        </a:p>
      </dgm:t>
    </dgm:pt>
    <dgm:pt modelId="{994B1E87-CFA6-475C-B152-C9CE41E7C95B}" type="parTrans" cxnId="{B491A67A-DA49-46B0-B60B-136570714A1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4196C032-677A-4ABE-A9AC-8C16F9BC55DB}" type="sibTrans" cxnId="{B491A67A-DA49-46B0-B60B-136570714A1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1024066A-DD05-4253-BE95-ACDFACB57971}">
      <dgm:prSet custT="1"/>
      <dgm:spPr/>
      <dgm:t>
        <a:bodyPr/>
        <a:lstStyle/>
        <a:p>
          <a:pPr rtl="0"/>
          <a:r>
            <a:rPr lang="en-US" sz="1400" b="1" dirty="0">
              <a:effectLst>
                <a:outerShdw blurRad="38100" dist="38100" dir="2700000" algn="tl">
                  <a:srgbClr val="000000">
                    <a:alpha val="43137"/>
                  </a:srgbClr>
                </a:outerShdw>
              </a:effectLst>
              <a:latin typeface="Candara" pitchFamily="34" charset="0"/>
            </a:rPr>
            <a:t>6</a:t>
          </a:r>
          <a:endParaRPr lang="en-GB" sz="1400" b="1" dirty="0">
            <a:effectLst>
              <a:outerShdw blurRad="38100" dist="38100" dir="2700000" algn="tl">
                <a:srgbClr val="000000">
                  <a:alpha val="43137"/>
                </a:srgbClr>
              </a:outerShdw>
            </a:effectLst>
            <a:latin typeface="Candara" pitchFamily="34" charset="0"/>
          </a:endParaRPr>
        </a:p>
      </dgm:t>
    </dgm:pt>
    <dgm:pt modelId="{ED4F4A0B-EAC2-45C4-A611-90E1D79EFBD1}" type="parTrans" cxnId="{1FC9D0A9-F8A7-4991-BCE2-B7B46A0FB044}">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910521F9-531F-4297-ABE6-4BE5FC26D58F}" type="sibTrans" cxnId="{1FC9D0A9-F8A7-4991-BCE2-B7B46A0FB044}">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3B9632A0-F4E5-4963-B4DE-8AD5EACC90A0}">
      <dgm:prSet custT="1"/>
      <dgm:spPr/>
      <dgm:t>
        <a:bodyPr/>
        <a:lstStyle/>
        <a:p>
          <a:pPr rtl="0"/>
          <a:r>
            <a:rPr lang="en-US" sz="1400" b="1" dirty="0">
              <a:effectLst>
                <a:outerShdw blurRad="38100" dist="38100" dir="2700000" algn="tl">
                  <a:srgbClr val="000000">
                    <a:alpha val="43137"/>
                  </a:srgbClr>
                </a:outerShdw>
              </a:effectLst>
              <a:latin typeface="Candara" pitchFamily="34" charset="0"/>
            </a:rPr>
            <a:t>7</a:t>
          </a:r>
          <a:endParaRPr lang="en-GB" sz="1400" b="1" dirty="0">
            <a:effectLst>
              <a:outerShdw blurRad="38100" dist="38100" dir="2700000" algn="tl">
                <a:srgbClr val="000000">
                  <a:alpha val="43137"/>
                </a:srgbClr>
              </a:outerShdw>
            </a:effectLst>
            <a:latin typeface="Candara" pitchFamily="34" charset="0"/>
          </a:endParaRPr>
        </a:p>
      </dgm:t>
    </dgm:pt>
    <dgm:pt modelId="{CFFC5354-5A27-494F-89CA-F18CEF73121B}" type="parTrans" cxnId="{B56A4E91-0BDE-402E-8D47-2311785CA94B}">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0A45A8D0-D67F-4CD6-B290-2C1ACB068AAF}" type="sibTrans" cxnId="{B56A4E91-0BDE-402E-8D47-2311785CA94B}">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AC7DA5E7-FDD8-4B7E-A26B-040CEBBB6906}">
      <dgm:prSet custT="1"/>
      <dgm:spPr/>
      <dgm:t>
        <a:bodyPr/>
        <a:lstStyle/>
        <a:p>
          <a:pPr rtl="0"/>
          <a:r>
            <a:rPr lang="en-US" sz="1400" b="1" dirty="0">
              <a:effectLst>
                <a:outerShdw blurRad="38100" dist="38100" dir="2700000" algn="tl">
                  <a:srgbClr val="000000">
                    <a:alpha val="43137"/>
                  </a:srgbClr>
                </a:outerShdw>
              </a:effectLst>
              <a:latin typeface="Candara" pitchFamily="34" charset="0"/>
            </a:rPr>
            <a:t>8</a:t>
          </a:r>
          <a:endParaRPr lang="en-GB" sz="1400" b="1" dirty="0">
            <a:effectLst>
              <a:outerShdw blurRad="38100" dist="38100" dir="2700000" algn="tl">
                <a:srgbClr val="000000">
                  <a:alpha val="43137"/>
                </a:srgbClr>
              </a:outerShdw>
            </a:effectLst>
            <a:latin typeface="Candara" pitchFamily="34" charset="0"/>
          </a:endParaRPr>
        </a:p>
      </dgm:t>
    </dgm:pt>
    <dgm:pt modelId="{D0332E9D-2DEF-4E88-9C03-4DEF597FF79B}" type="parTrans" cxnId="{F73AA6FA-C207-46B6-B3D6-6770669B45F5}">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147E6BCD-FA9D-4ACB-8248-2F4A764D95DE}" type="sibTrans" cxnId="{F73AA6FA-C207-46B6-B3D6-6770669B45F5}">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4DDA5A5-C208-42AF-949D-1F840F9616A5}">
      <dgm:prSet custT="1"/>
      <dgm:spPr/>
      <dgm:t>
        <a:bodyPr/>
        <a:lstStyle/>
        <a:p>
          <a:r>
            <a:rPr lang="en-US" sz="1400" b="1" dirty="0">
              <a:effectLst>
                <a:outerShdw blurRad="38100" dist="38100" dir="2700000" algn="tl">
                  <a:srgbClr val="000000">
                    <a:alpha val="43137"/>
                  </a:srgbClr>
                </a:outerShdw>
              </a:effectLst>
              <a:latin typeface="Candara" pitchFamily="34" charset="0"/>
            </a:rPr>
            <a:t>Explore the issues</a:t>
          </a:r>
          <a:endParaRPr lang="en-GB" sz="1400" b="1" dirty="0">
            <a:effectLst>
              <a:outerShdw blurRad="38100" dist="38100" dir="2700000" algn="tl">
                <a:srgbClr val="000000">
                  <a:alpha val="43137"/>
                </a:srgbClr>
              </a:outerShdw>
            </a:effectLst>
            <a:latin typeface="Candara" pitchFamily="34" charset="0"/>
          </a:endParaRPr>
        </a:p>
      </dgm:t>
    </dgm:pt>
    <dgm:pt modelId="{0353E95D-8B7E-4193-978F-CA246CE65CE8}" type="parTrans" cxnId="{8C115188-646E-4AB1-9774-D52CE748DBF3}">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CAA27987-3D0D-4F90-A983-7CFBDE1F82C1}" type="sibTrans" cxnId="{8C115188-646E-4AB1-9774-D52CE748DBF3}">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65D1A57B-08F8-4332-A2A8-841256B5F1C3}">
      <dgm:prSet custT="1"/>
      <dgm:spPr/>
      <dgm:t>
        <a:bodyPr/>
        <a:lstStyle/>
        <a:p>
          <a:r>
            <a:rPr lang="en-US" sz="1400" b="1" dirty="0">
              <a:effectLst>
                <a:outerShdw blurRad="38100" dist="38100" dir="2700000" algn="tl">
                  <a:srgbClr val="000000">
                    <a:alpha val="43137"/>
                  </a:srgbClr>
                </a:outerShdw>
              </a:effectLst>
              <a:latin typeface="Candara" pitchFamily="34" charset="0"/>
            </a:rPr>
            <a:t>List what do we know.</a:t>
          </a:r>
          <a:endParaRPr lang="en-GB" sz="1400" b="1" dirty="0">
            <a:effectLst>
              <a:outerShdw blurRad="38100" dist="38100" dir="2700000" algn="tl">
                <a:srgbClr val="000000">
                  <a:alpha val="43137"/>
                </a:srgbClr>
              </a:outerShdw>
            </a:effectLst>
            <a:latin typeface="Candara" pitchFamily="34" charset="0"/>
          </a:endParaRPr>
        </a:p>
      </dgm:t>
    </dgm:pt>
    <dgm:pt modelId="{3034877B-DE77-4160-8BCE-ACE6F030CF0A}" type="parTrans" cxnId="{E144F3B8-3031-451A-BD7C-CEBCBC94624D}">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EB53770D-1716-4C2E-BC1C-B3515B22CF8F}" type="sibTrans" cxnId="{E144F3B8-3031-451A-BD7C-CEBCBC94624D}">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17CA11EE-359C-4C4B-9A71-4F65AE5C4B5F}">
      <dgm:prSet custT="1"/>
      <dgm:spPr/>
      <dgm:t>
        <a:bodyPr/>
        <a:lstStyle/>
        <a:p>
          <a:r>
            <a:rPr lang="en-US" sz="1400" b="1" dirty="0">
              <a:effectLst>
                <a:outerShdw blurRad="38100" dist="38100" dir="2700000" algn="tl">
                  <a:srgbClr val="000000">
                    <a:alpha val="43137"/>
                  </a:srgbClr>
                </a:outerShdw>
              </a:effectLst>
              <a:latin typeface="Candara" pitchFamily="34" charset="0"/>
            </a:rPr>
            <a:t>Develop, and write out, the problem statement in your own words.</a:t>
          </a:r>
          <a:endParaRPr lang="en-GB" sz="1400" b="1" dirty="0">
            <a:effectLst>
              <a:outerShdw blurRad="38100" dist="38100" dir="2700000" algn="tl">
                <a:srgbClr val="000000">
                  <a:alpha val="43137"/>
                </a:srgbClr>
              </a:outerShdw>
            </a:effectLst>
            <a:latin typeface="Candara" pitchFamily="34" charset="0"/>
          </a:endParaRPr>
        </a:p>
      </dgm:t>
    </dgm:pt>
    <dgm:pt modelId="{EC632473-0026-4A78-9705-6C371D0F8777}" type="parTrans" cxnId="{8B4ED6D2-EB8B-4190-BB31-3FF6E39E40CF}">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03418820-143A-4AD3-B223-FE2250CD7054}" type="sibTrans" cxnId="{8B4ED6D2-EB8B-4190-BB31-3FF6E39E40CF}">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B201B7A-FDD8-43B1-9298-C7E77DD73A93}">
      <dgm:prSet custT="1"/>
      <dgm:spPr/>
      <dgm:t>
        <a:bodyPr/>
        <a:lstStyle/>
        <a:p>
          <a:r>
            <a:rPr lang="en-US" sz="1400" b="1" dirty="0">
              <a:effectLst>
                <a:outerShdw blurRad="38100" dist="38100" dir="2700000" algn="tl">
                  <a:srgbClr val="000000">
                    <a:alpha val="43137"/>
                  </a:srgbClr>
                </a:outerShdw>
              </a:effectLst>
              <a:latin typeface="Candara" pitchFamily="34" charset="0"/>
            </a:rPr>
            <a:t>List out possible solution.</a:t>
          </a:r>
          <a:endParaRPr lang="en-GB" sz="1400" b="1" dirty="0">
            <a:effectLst>
              <a:outerShdw blurRad="38100" dist="38100" dir="2700000" algn="tl">
                <a:srgbClr val="000000">
                  <a:alpha val="43137"/>
                </a:srgbClr>
              </a:outerShdw>
            </a:effectLst>
            <a:latin typeface="Candara" pitchFamily="34" charset="0"/>
          </a:endParaRPr>
        </a:p>
      </dgm:t>
    </dgm:pt>
    <dgm:pt modelId="{5BFA6A6D-C864-4B46-AB0D-7C43468E217B}" type="parTrans" cxnId="{2B90360D-5EF4-4D0A-B03A-F50D69FA29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C9D23D97-DF2E-487D-9109-7DC9CA3A4C79}" type="sibTrans" cxnId="{2B90360D-5EF4-4D0A-B03A-F50D69FA29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6C90AE4F-5983-4EDD-A451-FEEB00478998}">
      <dgm:prSet custT="1"/>
      <dgm:spPr/>
      <dgm:t>
        <a:bodyPr/>
        <a:lstStyle/>
        <a:p>
          <a:r>
            <a:rPr lang="en-US" sz="1400" b="1" dirty="0">
              <a:effectLst>
                <a:outerShdw blurRad="38100" dist="38100" dir="2700000" algn="tl">
                  <a:srgbClr val="000000">
                    <a:alpha val="43137"/>
                  </a:srgbClr>
                </a:outerShdw>
              </a:effectLst>
              <a:latin typeface="Candara" pitchFamily="34" charset="0"/>
            </a:rPr>
            <a:t>List action to be taken with a timeline.</a:t>
          </a:r>
          <a:endParaRPr lang="en-GB" sz="1400" b="1" dirty="0">
            <a:effectLst>
              <a:outerShdw blurRad="38100" dist="38100" dir="2700000" algn="tl">
                <a:srgbClr val="000000">
                  <a:alpha val="43137"/>
                </a:srgbClr>
              </a:outerShdw>
            </a:effectLst>
            <a:latin typeface="Candara" pitchFamily="34" charset="0"/>
          </a:endParaRPr>
        </a:p>
      </dgm:t>
    </dgm:pt>
    <dgm:pt modelId="{71047BC2-E579-4741-A8BF-CA140046E648}" type="parTrans" cxnId="{5B174DCD-5058-4A6B-9465-8BBC404E7F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7CAC265F-8C0A-4054-8FA6-1210BC57D17D}" type="sibTrans" cxnId="{5B174DCD-5058-4A6B-9465-8BBC404E7F38}">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47A7DCD1-1CF3-4974-817A-A0F4256737AC}">
      <dgm:prSet custT="1"/>
      <dgm:spPr/>
      <dgm:t>
        <a:bodyPr/>
        <a:lstStyle/>
        <a:p>
          <a:r>
            <a:rPr lang="en-US" sz="1400" b="1" dirty="0">
              <a:effectLst>
                <a:outerShdw blurRad="38100" dist="38100" dir="2700000" algn="tl">
                  <a:srgbClr val="000000">
                    <a:alpha val="43137"/>
                  </a:srgbClr>
                </a:outerShdw>
              </a:effectLst>
              <a:latin typeface="Candara" pitchFamily="34" charset="0"/>
            </a:rPr>
            <a:t>List what do we need to know.</a:t>
          </a:r>
          <a:endParaRPr lang="en-GB" sz="1400" b="1" dirty="0">
            <a:effectLst>
              <a:outerShdw blurRad="38100" dist="38100" dir="2700000" algn="tl">
                <a:srgbClr val="000000">
                  <a:alpha val="43137"/>
                </a:srgbClr>
              </a:outerShdw>
            </a:effectLst>
            <a:latin typeface="Candara" pitchFamily="34" charset="0"/>
          </a:endParaRPr>
        </a:p>
      </dgm:t>
    </dgm:pt>
    <dgm:pt modelId="{ADD882CD-071C-404A-B277-6B175B13F8B6}" type="parTrans" cxnId="{B7685D82-1222-4183-8F82-19FDE7B71B7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2F6A9D61-6A0B-445D-BB63-83868642B9F5}" type="sibTrans" cxnId="{B7685D82-1222-4183-8F82-19FDE7B71B7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D7BE4F17-809B-4D06-B2F4-C6F209B84867}">
      <dgm:prSet custT="1"/>
      <dgm:spPr/>
      <dgm:t>
        <a:bodyPr/>
        <a:lstStyle/>
        <a:p>
          <a:pPr rtl="0"/>
          <a:r>
            <a:rPr lang="en-US" sz="1400" b="1" dirty="0">
              <a:effectLst>
                <a:outerShdw blurRad="38100" dist="38100" dir="2700000" algn="tl">
                  <a:srgbClr val="000000">
                    <a:alpha val="43137"/>
                  </a:srgbClr>
                </a:outerShdw>
              </a:effectLst>
              <a:latin typeface="Candara" pitchFamily="34" charset="0"/>
            </a:rPr>
            <a:t>If research support the solution, with general agreement, go to (7). If not, go to (4).</a:t>
          </a:r>
          <a:endParaRPr lang="en-GB" sz="1400" b="1" dirty="0">
            <a:effectLst>
              <a:outerShdw blurRad="38100" dist="38100" dir="2700000" algn="tl">
                <a:srgbClr val="000000">
                  <a:alpha val="43137"/>
                </a:srgbClr>
              </a:outerShdw>
            </a:effectLst>
            <a:latin typeface="Candara" pitchFamily="34" charset="0"/>
          </a:endParaRPr>
        </a:p>
      </dgm:t>
    </dgm:pt>
    <dgm:pt modelId="{D4666CBD-C05C-4A81-96C5-EA1BF111F199}" type="parTrans" cxnId="{BC253839-C985-4ECE-AD78-0699E3027A3F}">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92A584BD-2879-4440-AA6D-FE86D814B1D4}" type="sibTrans" cxnId="{BC253839-C985-4ECE-AD78-0699E3027A3F}">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AD42F28B-D9EE-4A12-AC2E-262DE7E1DBC9}">
      <dgm:prSet custT="1"/>
      <dgm:spPr/>
      <dgm:t>
        <a:bodyPr/>
        <a:lstStyle/>
        <a:p>
          <a:r>
            <a:rPr lang="en-US" sz="1400" b="1" dirty="0">
              <a:effectLst>
                <a:outerShdw blurRad="38100" dist="38100" dir="2700000" algn="tl">
                  <a:srgbClr val="000000">
                    <a:alpha val="43137"/>
                  </a:srgbClr>
                </a:outerShdw>
              </a:effectLst>
              <a:latin typeface="Candara" pitchFamily="34" charset="0"/>
            </a:rPr>
            <a:t>Review your performance.</a:t>
          </a:r>
          <a:endParaRPr lang="en-GB" sz="1400" b="1" dirty="0">
            <a:effectLst>
              <a:outerShdw blurRad="38100" dist="38100" dir="2700000" algn="tl">
                <a:srgbClr val="000000">
                  <a:alpha val="43137"/>
                </a:srgbClr>
              </a:outerShdw>
            </a:effectLst>
            <a:latin typeface="Candara" pitchFamily="34" charset="0"/>
          </a:endParaRPr>
        </a:p>
      </dgm:t>
    </dgm:pt>
    <dgm:pt modelId="{1C96AA2F-2D03-42B1-A8DB-4CC945E79407}" type="parTrans" cxnId="{4805B676-CD7C-4E21-B063-AB53E52DF50D}">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5D70A0EE-C7B2-4513-A902-2731BF2D8ACE}" type="sibTrans" cxnId="{4805B676-CD7C-4E21-B063-AB53E52DF50D}">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41D301D3-F68C-4207-9CC6-14975E7F521F}">
      <dgm:prSet custT="1"/>
      <dgm:spPr/>
      <dgm:t>
        <a:bodyPr/>
        <a:lstStyle/>
        <a:p>
          <a:r>
            <a:rPr lang="en-US" sz="1400" b="1" dirty="0">
              <a:effectLst>
                <a:outerShdw blurRad="38100" dist="38100" dir="2700000" algn="tl">
                  <a:srgbClr val="000000">
                    <a:alpha val="43137"/>
                  </a:srgbClr>
                </a:outerShdw>
              </a:effectLst>
              <a:latin typeface="Candara" pitchFamily="34" charset="0"/>
            </a:rPr>
            <a:t>Celebrate your work.</a:t>
          </a:r>
          <a:endParaRPr lang="en-GB" sz="1400" b="1" dirty="0">
            <a:effectLst>
              <a:outerShdw blurRad="38100" dist="38100" dir="2700000" algn="tl">
                <a:srgbClr val="000000">
                  <a:alpha val="43137"/>
                </a:srgbClr>
              </a:outerShdw>
            </a:effectLst>
            <a:latin typeface="Candara" pitchFamily="34" charset="0"/>
          </a:endParaRPr>
        </a:p>
      </dgm:t>
    </dgm:pt>
    <dgm:pt modelId="{0B19FA4C-1F87-449E-BE8F-F8C104F8217B}" type="parTrans" cxnId="{B33BAE06-7291-4536-B333-59822A7D94C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9CA9B34-1E71-489E-8F6C-79A4D00A62B4}" type="sibTrans" cxnId="{B33BAE06-7291-4536-B333-59822A7D94CC}">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08C08CF-95FB-4515-823A-60CA518BC467}">
      <dgm:prSet custT="1"/>
      <dgm:spPr/>
      <dgm:t>
        <a:bodyPr/>
        <a:lstStyle/>
        <a:p>
          <a:pPr rtl="0"/>
          <a:endParaRPr lang="en-GB" sz="1400" b="1" dirty="0">
            <a:effectLst>
              <a:outerShdw blurRad="38100" dist="38100" dir="2700000" algn="tl">
                <a:srgbClr val="000000">
                  <a:alpha val="43137"/>
                </a:srgbClr>
              </a:outerShdw>
            </a:effectLst>
            <a:latin typeface="Candara" pitchFamily="34" charset="0"/>
          </a:endParaRPr>
        </a:p>
      </dgm:t>
    </dgm:pt>
    <dgm:pt modelId="{7C212CD4-4731-40C6-B696-68172AA9A371}" type="sibTrans" cxnId="{AFEDB0B9-4329-4096-AB83-AF833700D284}">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F5D4DD88-884A-4BA8-8031-F70CF01ADA0B}" type="parTrans" cxnId="{AFEDB0B9-4329-4096-AB83-AF833700D284}">
      <dgm:prSet/>
      <dgm:spPr/>
      <dgm:t>
        <a:bodyPr/>
        <a:lstStyle/>
        <a:p>
          <a:endParaRPr lang="en-GB" sz="1400" b="1">
            <a:effectLst>
              <a:outerShdw blurRad="38100" dist="38100" dir="2700000" algn="tl">
                <a:srgbClr val="000000">
                  <a:alpha val="43137"/>
                </a:srgbClr>
              </a:outerShdw>
            </a:effectLst>
            <a:latin typeface="Candara" pitchFamily="34" charset="0"/>
          </a:endParaRPr>
        </a:p>
      </dgm:t>
    </dgm:pt>
    <dgm:pt modelId="{A4833273-0796-44EA-9F29-0AC2A71F72C9}" type="pres">
      <dgm:prSet presAssocID="{F9870BEF-6AE9-4093-B5D7-BCE6405E2CC1}" presName="linearFlow" presStyleCnt="0">
        <dgm:presLayoutVars>
          <dgm:dir/>
          <dgm:animLvl val="lvl"/>
          <dgm:resizeHandles val="exact"/>
        </dgm:presLayoutVars>
      </dgm:prSet>
      <dgm:spPr/>
    </dgm:pt>
    <dgm:pt modelId="{B9230ABE-7C84-43A0-8754-EBA93F31D0DE}" type="pres">
      <dgm:prSet presAssocID="{7BC3D5C1-0540-416D-89F2-61EDB8274AE3}" presName="composite" presStyleCnt="0"/>
      <dgm:spPr/>
    </dgm:pt>
    <dgm:pt modelId="{BE2318D4-6172-49E3-90E5-FBAF22FD2BAC}" type="pres">
      <dgm:prSet presAssocID="{7BC3D5C1-0540-416D-89F2-61EDB8274AE3}" presName="parentText" presStyleLbl="alignNode1" presStyleIdx="0" presStyleCnt="9">
        <dgm:presLayoutVars>
          <dgm:chMax val="1"/>
          <dgm:bulletEnabled val="1"/>
        </dgm:presLayoutVars>
      </dgm:prSet>
      <dgm:spPr/>
    </dgm:pt>
    <dgm:pt modelId="{69F1EA38-10E1-4113-8FDF-FFD07A172260}" type="pres">
      <dgm:prSet presAssocID="{7BC3D5C1-0540-416D-89F2-61EDB8274AE3}" presName="descendantText" presStyleLbl="alignAcc1" presStyleIdx="0" presStyleCnt="9">
        <dgm:presLayoutVars>
          <dgm:bulletEnabled val="1"/>
        </dgm:presLayoutVars>
      </dgm:prSet>
      <dgm:spPr/>
    </dgm:pt>
    <dgm:pt modelId="{1E5298B3-C995-4A1B-9646-5FB1C9DC5C10}" type="pres">
      <dgm:prSet presAssocID="{9CFF9690-5164-46CA-9ED8-31F3BE33B1D0}" presName="sp" presStyleCnt="0"/>
      <dgm:spPr/>
    </dgm:pt>
    <dgm:pt modelId="{0132FA0E-BFD1-44BA-BBDD-201EA8B6C78A}" type="pres">
      <dgm:prSet presAssocID="{ECFB29A4-70EB-4B6D-A339-7C2889D3C449}" presName="composite" presStyleCnt="0"/>
      <dgm:spPr/>
    </dgm:pt>
    <dgm:pt modelId="{1D4AF91F-5FC9-442A-A9CF-8D0C75BB9D49}" type="pres">
      <dgm:prSet presAssocID="{ECFB29A4-70EB-4B6D-A339-7C2889D3C449}" presName="parentText" presStyleLbl="alignNode1" presStyleIdx="1" presStyleCnt="9">
        <dgm:presLayoutVars>
          <dgm:chMax val="1"/>
          <dgm:bulletEnabled val="1"/>
        </dgm:presLayoutVars>
      </dgm:prSet>
      <dgm:spPr/>
    </dgm:pt>
    <dgm:pt modelId="{83D81DFF-8CE8-4383-9D28-A360E4008888}" type="pres">
      <dgm:prSet presAssocID="{ECFB29A4-70EB-4B6D-A339-7C2889D3C449}" presName="descendantText" presStyleLbl="alignAcc1" presStyleIdx="1" presStyleCnt="9">
        <dgm:presLayoutVars>
          <dgm:bulletEnabled val="1"/>
        </dgm:presLayoutVars>
      </dgm:prSet>
      <dgm:spPr/>
    </dgm:pt>
    <dgm:pt modelId="{7474C449-EC48-4D1A-BE36-80F96B40BAFB}" type="pres">
      <dgm:prSet presAssocID="{B54A8BC0-4B0D-42E8-89FF-3F13F9FC5DDC}" presName="sp" presStyleCnt="0"/>
      <dgm:spPr/>
    </dgm:pt>
    <dgm:pt modelId="{FE88739E-5D6B-4CD7-A629-E616CAC27B09}" type="pres">
      <dgm:prSet presAssocID="{5DE220D0-9F04-4328-9B97-362781EF6730}" presName="composite" presStyleCnt="0"/>
      <dgm:spPr/>
    </dgm:pt>
    <dgm:pt modelId="{9318DB3B-A007-4507-AC26-2B1DCEC29287}" type="pres">
      <dgm:prSet presAssocID="{5DE220D0-9F04-4328-9B97-362781EF6730}" presName="parentText" presStyleLbl="alignNode1" presStyleIdx="2" presStyleCnt="9">
        <dgm:presLayoutVars>
          <dgm:chMax val="1"/>
          <dgm:bulletEnabled val="1"/>
        </dgm:presLayoutVars>
      </dgm:prSet>
      <dgm:spPr/>
    </dgm:pt>
    <dgm:pt modelId="{015BBFBD-510A-49EC-B4F3-887DC525ED4B}" type="pres">
      <dgm:prSet presAssocID="{5DE220D0-9F04-4328-9B97-362781EF6730}" presName="descendantText" presStyleLbl="alignAcc1" presStyleIdx="2" presStyleCnt="9">
        <dgm:presLayoutVars>
          <dgm:bulletEnabled val="1"/>
        </dgm:presLayoutVars>
      </dgm:prSet>
      <dgm:spPr/>
    </dgm:pt>
    <dgm:pt modelId="{B030557F-9F5D-4898-B446-FE9A1D31E78B}" type="pres">
      <dgm:prSet presAssocID="{C1DAA6D9-F8CD-455D-842F-474EBCA3AA2C}" presName="sp" presStyleCnt="0"/>
      <dgm:spPr/>
    </dgm:pt>
    <dgm:pt modelId="{187C44D5-D3AB-4F98-A48A-4FE1D5386E05}" type="pres">
      <dgm:prSet presAssocID="{DB66DFB3-2D87-4FA4-B7A4-85C55507F84F}" presName="composite" presStyleCnt="0"/>
      <dgm:spPr/>
    </dgm:pt>
    <dgm:pt modelId="{40BD8C09-C8A2-4490-825D-50FB68ECF115}" type="pres">
      <dgm:prSet presAssocID="{DB66DFB3-2D87-4FA4-B7A4-85C55507F84F}" presName="parentText" presStyleLbl="alignNode1" presStyleIdx="3" presStyleCnt="9">
        <dgm:presLayoutVars>
          <dgm:chMax val="1"/>
          <dgm:bulletEnabled val="1"/>
        </dgm:presLayoutVars>
      </dgm:prSet>
      <dgm:spPr/>
    </dgm:pt>
    <dgm:pt modelId="{59C4968B-49F4-4B67-9DFA-2FEBEDEA1481}" type="pres">
      <dgm:prSet presAssocID="{DB66DFB3-2D87-4FA4-B7A4-85C55507F84F}" presName="descendantText" presStyleLbl="alignAcc1" presStyleIdx="3" presStyleCnt="9">
        <dgm:presLayoutVars>
          <dgm:bulletEnabled val="1"/>
        </dgm:presLayoutVars>
      </dgm:prSet>
      <dgm:spPr/>
    </dgm:pt>
    <dgm:pt modelId="{70A190B7-0398-4C3A-82CB-E078D52717FA}" type="pres">
      <dgm:prSet presAssocID="{6472B951-6EF5-4E8C-AE3C-843092D9E9F9}" presName="sp" presStyleCnt="0"/>
      <dgm:spPr/>
    </dgm:pt>
    <dgm:pt modelId="{AD52A0F2-3E43-4C7B-B16F-FB4620687EB3}" type="pres">
      <dgm:prSet presAssocID="{F3D141CC-3874-4FF9-8E98-2F2857707E1E}" presName="composite" presStyleCnt="0"/>
      <dgm:spPr/>
    </dgm:pt>
    <dgm:pt modelId="{43E77AB2-E1DE-4EDC-B5B9-B134C85838D9}" type="pres">
      <dgm:prSet presAssocID="{F3D141CC-3874-4FF9-8E98-2F2857707E1E}" presName="parentText" presStyleLbl="alignNode1" presStyleIdx="4" presStyleCnt="9">
        <dgm:presLayoutVars>
          <dgm:chMax val="1"/>
          <dgm:bulletEnabled val="1"/>
        </dgm:presLayoutVars>
      </dgm:prSet>
      <dgm:spPr/>
    </dgm:pt>
    <dgm:pt modelId="{C7A2F4B8-A134-4B02-9FAD-9E85B88B30E2}" type="pres">
      <dgm:prSet presAssocID="{F3D141CC-3874-4FF9-8E98-2F2857707E1E}" presName="descendantText" presStyleLbl="alignAcc1" presStyleIdx="4" presStyleCnt="9">
        <dgm:presLayoutVars>
          <dgm:bulletEnabled val="1"/>
        </dgm:presLayoutVars>
      </dgm:prSet>
      <dgm:spPr/>
    </dgm:pt>
    <dgm:pt modelId="{174936E2-0209-4376-B3B6-FFA63F9D378E}" type="pres">
      <dgm:prSet presAssocID="{4196C032-677A-4ABE-A9AC-8C16F9BC55DB}" presName="sp" presStyleCnt="0"/>
      <dgm:spPr/>
    </dgm:pt>
    <dgm:pt modelId="{394EB093-74F5-4F91-8337-6B7C18F1F591}" type="pres">
      <dgm:prSet presAssocID="{1024066A-DD05-4253-BE95-ACDFACB57971}" presName="composite" presStyleCnt="0"/>
      <dgm:spPr/>
    </dgm:pt>
    <dgm:pt modelId="{D21D136A-C5F8-4DD5-BA1C-101C94DC7A5C}" type="pres">
      <dgm:prSet presAssocID="{1024066A-DD05-4253-BE95-ACDFACB57971}" presName="parentText" presStyleLbl="alignNode1" presStyleIdx="5" presStyleCnt="9">
        <dgm:presLayoutVars>
          <dgm:chMax val="1"/>
          <dgm:bulletEnabled val="1"/>
        </dgm:presLayoutVars>
      </dgm:prSet>
      <dgm:spPr/>
    </dgm:pt>
    <dgm:pt modelId="{7A21A57B-786D-4932-8777-1287AA82AAC4}" type="pres">
      <dgm:prSet presAssocID="{1024066A-DD05-4253-BE95-ACDFACB57971}" presName="descendantText" presStyleLbl="alignAcc1" presStyleIdx="5" presStyleCnt="9">
        <dgm:presLayoutVars>
          <dgm:bulletEnabled val="1"/>
        </dgm:presLayoutVars>
      </dgm:prSet>
      <dgm:spPr/>
    </dgm:pt>
    <dgm:pt modelId="{3E566C55-D25B-4460-AEEC-8507F7365A14}" type="pres">
      <dgm:prSet presAssocID="{910521F9-531F-4297-ABE6-4BE5FC26D58F}" presName="sp" presStyleCnt="0"/>
      <dgm:spPr/>
    </dgm:pt>
    <dgm:pt modelId="{92D2417B-06AE-41B2-A574-187F4867CBFD}" type="pres">
      <dgm:prSet presAssocID="{F08C08CF-95FB-4515-823A-60CA518BC467}" presName="composite" presStyleCnt="0"/>
      <dgm:spPr/>
    </dgm:pt>
    <dgm:pt modelId="{677CB5CE-FD77-47D0-92FF-37895B72F7BB}" type="pres">
      <dgm:prSet presAssocID="{F08C08CF-95FB-4515-823A-60CA518BC467}" presName="parentText" presStyleLbl="alignNode1" presStyleIdx="6" presStyleCnt="9">
        <dgm:presLayoutVars>
          <dgm:chMax val="1"/>
          <dgm:bulletEnabled val="1"/>
        </dgm:presLayoutVars>
      </dgm:prSet>
      <dgm:spPr/>
    </dgm:pt>
    <dgm:pt modelId="{F1BD5D22-F716-41D1-9FCE-33CD543B5C5B}" type="pres">
      <dgm:prSet presAssocID="{F08C08CF-95FB-4515-823A-60CA518BC467}" presName="descendantText" presStyleLbl="alignAcc1" presStyleIdx="6" presStyleCnt="9">
        <dgm:presLayoutVars>
          <dgm:bulletEnabled val="1"/>
        </dgm:presLayoutVars>
      </dgm:prSet>
      <dgm:spPr/>
    </dgm:pt>
    <dgm:pt modelId="{E1819D08-33DC-4B83-BF14-5F577ED2D7B0}" type="pres">
      <dgm:prSet presAssocID="{7C212CD4-4731-40C6-B696-68172AA9A371}" presName="sp" presStyleCnt="0"/>
      <dgm:spPr/>
    </dgm:pt>
    <dgm:pt modelId="{E5D35E21-B457-403A-BDBF-2C086D2B713D}" type="pres">
      <dgm:prSet presAssocID="{3B9632A0-F4E5-4963-B4DE-8AD5EACC90A0}" presName="composite" presStyleCnt="0"/>
      <dgm:spPr/>
    </dgm:pt>
    <dgm:pt modelId="{9D0C7161-4659-455D-B202-EC695C7B4B81}" type="pres">
      <dgm:prSet presAssocID="{3B9632A0-F4E5-4963-B4DE-8AD5EACC90A0}" presName="parentText" presStyleLbl="alignNode1" presStyleIdx="7" presStyleCnt="9">
        <dgm:presLayoutVars>
          <dgm:chMax val="1"/>
          <dgm:bulletEnabled val="1"/>
        </dgm:presLayoutVars>
      </dgm:prSet>
      <dgm:spPr/>
    </dgm:pt>
    <dgm:pt modelId="{A1451975-46BB-4F6C-B1C9-4A311C0FE570}" type="pres">
      <dgm:prSet presAssocID="{3B9632A0-F4E5-4963-B4DE-8AD5EACC90A0}" presName="descendantText" presStyleLbl="alignAcc1" presStyleIdx="7" presStyleCnt="9">
        <dgm:presLayoutVars>
          <dgm:bulletEnabled val="1"/>
        </dgm:presLayoutVars>
      </dgm:prSet>
      <dgm:spPr/>
    </dgm:pt>
    <dgm:pt modelId="{98F9AF6D-0009-40BF-838E-A62CE335CD62}" type="pres">
      <dgm:prSet presAssocID="{0A45A8D0-D67F-4CD6-B290-2C1ACB068AAF}" presName="sp" presStyleCnt="0"/>
      <dgm:spPr/>
    </dgm:pt>
    <dgm:pt modelId="{8D01EB14-66DC-4068-BEFA-33E47398B45E}" type="pres">
      <dgm:prSet presAssocID="{AC7DA5E7-FDD8-4B7E-A26B-040CEBBB6906}" presName="composite" presStyleCnt="0"/>
      <dgm:spPr/>
    </dgm:pt>
    <dgm:pt modelId="{8D9A501D-2C1A-4459-9BD1-4401984BD3E8}" type="pres">
      <dgm:prSet presAssocID="{AC7DA5E7-FDD8-4B7E-A26B-040CEBBB6906}" presName="parentText" presStyleLbl="alignNode1" presStyleIdx="8" presStyleCnt="9">
        <dgm:presLayoutVars>
          <dgm:chMax val="1"/>
          <dgm:bulletEnabled val="1"/>
        </dgm:presLayoutVars>
      </dgm:prSet>
      <dgm:spPr/>
    </dgm:pt>
    <dgm:pt modelId="{89D90BCE-3129-4B70-B968-87886044059E}" type="pres">
      <dgm:prSet presAssocID="{AC7DA5E7-FDD8-4B7E-A26B-040CEBBB6906}" presName="descendantText" presStyleLbl="alignAcc1" presStyleIdx="8" presStyleCnt="9">
        <dgm:presLayoutVars>
          <dgm:bulletEnabled val="1"/>
        </dgm:presLayoutVars>
      </dgm:prSet>
      <dgm:spPr/>
    </dgm:pt>
  </dgm:ptLst>
  <dgm:cxnLst>
    <dgm:cxn modelId="{B33BAE06-7291-4536-B333-59822A7D94CC}" srcId="{AC7DA5E7-FDD8-4B7E-A26B-040CEBBB6906}" destId="{41D301D3-F68C-4207-9CC6-14975E7F521F}" srcOrd="0" destOrd="0" parTransId="{0B19FA4C-1F87-449E-BE8F-F8C104F8217B}" sibTransId="{F9CA9B34-1E71-489E-8F6C-79A4D00A62B4}"/>
    <dgm:cxn modelId="{2B90360D-5EF4-4D0A-B03A-F50D69FA2938}" srcId="{DB66DFB3-2D87-4FA4-B7A4-85C55507F84F}" destId="{FB201B7A-FDD8-43B1-9298-C7E77DD73A93}" srcOrd="0" destOrd="0" parTransId="{5BFA6A6D-C864-4B46-AB0D-7C43468E217B}" sibTransId="{C9D23D97-DF2E-487D-9109-7DC9CA3A4C79}"/>
    <dgm:cxn modelId="{54800E0F-9CEB-4AC6-8132-203C1C576A7C}" type="presOf" srcId="{F08C08CF-95FB-4515-823A-60CA518BC467}" destId="{677CB5CE-FD77-47D0-92FF-37895B72F7BB}" srcOrd="0" destOrd="0" presId="urn:microsoft.com/office/officeart/2005/8/layout/chevron2"/>
    <dgm:cxn modelId="{BF200426-C780-4CC4-A8F3-D8185E1BC8A6}" type="presOf" srcId="{F9870BEF-6AE9-4093-B5D7-BCE6405E2CC1}" destId="{A4833273-0796-44EA-9F29-0AC2A71F72C9}" srcOrd="0" destOrd="0" presId="urn:microsoft.com/office/officeart/2005/8/layout/chevron2"/>
    <dgm:cxn modelId="{A167692D-F4E5-40FF-9550-97EA95B5DDA1}" type="presOf" srcId="{FB201B7A-FDD8-43B1-9298-C7E77DD73A93}" destId="{59C4968B-49F4-4B67-9DFA-2FEBEDEA1481}" srcOrd="0" destOrd="0" presId="urn:microsoft.com/office/officeart/2005/8/layout/chevron2"/>
    <dgm:cxn modelId="{CB0FC836-12A8-47F5-AEA0-4090706CECBF}" type="presOf" srcId="{3B9632A0-F4E5-4963-B4DE-8AD5EACC90A0}" destId="{9D0C7161-4659-455D-B202-EC695C7B4B81}" srcOrd="0" destOrd="0" presId="urn:microsoft.com/office/officeart/2005/8/layout/chevron2"/>
    <dgm:cxn modelId="{BBC27037-C212-4F78-A551-544912AC4877}" type="presOf" srcId="{6C90AE4F-5983-4EDD-A451-FEEB00478998}" destId="{C7A2F4B8-A134-4B02-9FAD-9E85B88B30E2}" srcOrd="0" destOrd="0" presId="urn:microsoft.com/office/officeart/2005/8/layout/chevron2"/>
    <dgm:cxn modelId="{BC253839-C985-4ECE-AD78-0699E3027A3F}" srcId="{F08C08CF-95FB-4515-823A-60CA518BC467}" destId="{D7BE4F17-809B-4D06-B2F4-C6F209B84867}" srcOrd="0" destOrd="0" parTransId="{D4666CBD-C05C-4A81-96C5-EA1BF111F199}" sibTransId="{92A584BD-2879-4440-AA6D-FE86D814B1D4}"/>
    <dgm:cxn modelId="{4040D439-D2F6-45B4-8BA7-9A2DB066924A}" srcId="{F9870BEF-6AE9-4093-B5D7-BCE6405E2CC1}" destId="{7BC3D5C1-0540-416D-89F2-61EDB8274AE3}" srcOrd="0" destOrd="0" parTransId="{BCE01116-B08A-41F4-B24F-4D2EA63121B0}" sibTransId="{9CFF9690-5164-46CA-9ED8-31F3BE33B1D0}"/>
    <dgm:cxn modelId="{2C55AD3B-3D90-4724-8674-1749CD68BF74}" type="presOf" srcId="{17CA11EE-359C-4C4B-9A71-4F65AE5C4B5F}" destId="{015BBFBD-510A-49EC-B4F3-887DC525ED4B}" srcOrd="0" destOrd="0" presId="urn:microsoft.com/office/officeart/2005/8/layout/chevron2"/>
    <dgm:cxn modelId="{0634AA41-DB8B-4F1B-9734-2F988F46C938}" srcId="{F9870BEF-6AE9-4093-B5D7-BCE6405E2CC1}" destId="{DB66DFB3-2D87-4FA4-B7A4-85C55507F84F}" srcOrd="3" destOrd="0" parTransId="{3C0EB6E9-D813-48DB-81A9-DFAD0DE6232C}" sibTransId="{6472B951-6EF5-4E8C-AE3C-843092D9E9F9}"/>
    <dgm:cxn modelId="{00253C68-0D24-431E-B97A-6ED3879A30A6}" type="presOf" srcId="{AC7DA5E7-FDD8-4B7E-A26B-040CEBBB6906}" destId="{8D9A501D-2C1A-4459-9BD1-4401984BD3E8}" srcOrd="0" destOrd="0" presId="urn:microsoft.com/office/officeart/2005/8/layout/chevron2"/>
    <dgm:cxn modelId="{13F4D348-7242-4312-8ED9-AD27986079A4}" type="presOf" srcId="{5DE220D0-9F04-4328-9B97-362781EF6730}" destId="{9318DB3B-A007-4507-AC26-2B1DCEC29287}" srcOrd="0" destOrd="0" presId="urn:microsoft.com/office/officeart/2005/8/layout/chevron2"/>
    <dgm:cxn modelId="{91E9804A-2DA9-464E-8D10-6E7EFD085BB9}" type="presOf" srcId="{41D301D3-F68C-4207-9CC6-14975E7F521F}" destId="{89D90BCE-3129-4B70-B968-87886044059E}" srcOrd="0" destOrd="0" presId="urn:microsoft.com/office/officeart/2005/8/layout/chevron2"/>
    <dgm:cxn modelId="{E2183253-B0DC-445F-9FB7-CCF3EC2C85B7}" srcId="{F9870BEF-6AE9-4093-B5D7-BCE6405E2CC1}" destId="{ECFB29A4-70EB-4B6D-A339-7C2889D3C449}" srcOrd="1" destOrd="0" parTransId="{3B56F992-35A4-4A06-AFBA-68E83CA11C3D}" sibTransId="{B54A8BC0-4B0D-42E8-89FF-3F13F9FC5DDC}"/>
    <dgm:cxn modelId="{C6A99975-C05C-4ECB-95F8-778BA87451BE}" type="presOf" srcId="{7BC3D5C1-0540-416D-89F2-61EDB8274AE3}" destId="{BE2318D4-6172-49E3-90E5-FBAF22FD2BAC}" srcOrd="0" destOrd="0" presId="urn:microsoft.com/office/officeart/2005/8/layout/chevron2"/>
    <dgm:cxn modelId="{4805B676-CD7C-4E21-B063-AB53E52DF50D}" srcId="{3B9632A0-F4E5-4963-B4DE-8AD5EACC90A0}" destId="{AD42F28B-D9EE-4A12-AC2E-262DE7E1DBC9}" srcOrd="0" destOrd="0" parTransId="{1C96AA2F-2D03-42B1-A8DB-4CC945E79407}" sibTransId="{5D70A0EE-C7B2-4513-A902-2731BF2D8ACE}"/>
    <dgm:cxn modelId="{B491A67A-DA49-46B0-B60B-136570714A1C}" srcId="{F9870BEF-6AE9-4093-B5D7-BCE6405E2CC1}" destId="{F3D141CC-3874-4FF9-8E98-2F2857707E1E}" srcOrd="4" destOrd="0" parTransId="{994B1E87-CFA6-475C-B152-C9CE41E7C95B}" sibTransId="{4196C032-677A-4ABE-A9AC-8C16F9BC55DB}"/>
    <dgm:cxn modelId="{B7685D82-1222-4183-8F82-19FDE7B71B7C}" srcId="{1024066A-DD05-4253-BE95-ACDFACB57971}" destId="{47A7DCD1-1CF3-4974-817A-A0F4256737AC}" srcOrd="0" destOrd="0" parTransId="{ADD882CD-071C-404A-B277-6B175B13F8B6}" sibTransId="{2F6A9D61-6A0B-445D-BB63-83868642B9F5}"/>
    <dgm:cxn modelId="{8195E582-F9F4-40E2-883B-6E90AD191DF0}" type="presOf" srcId="{DB66DFB3-2D87-4FA4-B7A4-85C55507F84F}" destId="{40BD8C09-C8A2-4490-825D-50FB68ECF115}" srcOrd="0" destOrd="0" presId="urn:microsoft.com/office/officeart/2005/8/layout/chevron2"/>
    <dgm:cxn modelId="{8C115188-646E-4AB1-9774-D52CE748DBF3}" srcId="{7BC3D5C1-0540-416D-89F2-61EDB8274AE3}" destId="{F4DDA5A5-C208-42AF-949D-1F840F9616A5}" srcOrd="0" destOrd="0" parTransId="{0353E95D-8B7E-4193-978F-CA246CE65CE8}" sibTransId="{CAA27987-3D0D-4F90-A983-7CFBDE1F82C1}"/>
    <dgm:cxn modelId="{ECE3C188-ECA2-4C54-B99D-F45104BC4DC0}" type="presOf" srcId="{ECFB29A4-70EB-4B6D-A339-7C2889D3C449}" destId="{1D4AF91F-5FC9-442A-A9CF-8D0C75BB9D49}" srcOrd="0" destOrd="0" presId="urn:microsoft.com/office/officeart/2005/8/layout/chevron2"/>
    <dgm:cxn modelId="{B56A4E91-0BDE-402E-8D47-2311785CA94B}" srcId="{F9870BEF-6AE9-4093-B5D7-BCE6405E2CC1}" destId="{3B9632A0-F4E5-4963-B4DE-8AD5EACC90A0}" srcOrd="7" destOrd="0" parTransId="{CFFC5354-5A27-494F-89CA-F18CEF73121B}" sibTransId="{0A45A8D0-D67F-4CD6-B290-2C1ACB068AAF}"/>
    <dgm:cxn modelId="{DD38C493-07F7-4358-8DFA-394B1B86B3F8}" type="presOf" srcId="{F4DDA5A5-C208-42AF-949D-1F840F9616A5}" destId="{69F1EA38-10E1-4113-8FDF-FFD07A172260}" srcOrd="0" destOrd="0" presId="urn:microsoft.com/office/officeart/2005/8/layout/chevron2"/>
    <dgm:cxn modelId="{51CEF09C-E6F7-4925-B108-AE8FCEB9DE8E}" type="presOf" srcId="{65D1A57B-08F8-4332-A2A8-841256B5F1C3}" destId="{83D81DFF-8CE8-4383-9D28-A360E4008888}" srcOrd="0" destOrd="0" presId="urn:microsoft.com/office/officeart/2005/8/layout/chevron2"/>
    <dgm:cxn modelId="{1FC9D0A9-F8A7-4991-BCE2-B7B46A0FB044}" srcId="{F9870BEF-6AE9-4093-B5D7-BCE6405E2CC1}" destId="{1024066A-DD05-4253-BE95-ACDFACB57971}" srcOrd="5" destOrd="0" parTransId="{ED4F4A0B-EAC2-45C4-A611-90E1D79EFBD1}" sibTransId="{910521F9-531F-4297-ABE6-4BE5FC26D58F}"/>
    <dgm:cxn modelId="{4ED1DEB5-09B7-4F70-87C7-41404EBCDB7E}" type="presOf" srcId="{1024066A-DD05-4253-BE95-ACDFACB57971}" destId="{D21D136A-C5F8-4DD5-BA1C-101C94DC7A5C}" srcOrd="0" destOrd="0" presId="urn:microsoft.com/office/officeart/2005/8/layout/chevron2"/>
    <dgm:cxn modelId="{E144F3B8-3031-451A-BD7C-CEBCBC94624D}" srcId="{ECFB29A4-70EB-4B6D-A339-7C2889D3C449}" destId="{65D1A57B-08F8-4332-A2A8-841256B5F1C3}" srcOrd="0" destOrd="0" parTransId="{3034877B-DE77-4160-8BCE-ACE6F030CF0A}" sibTransId="{EB53770D-1716-4C2E-BC1C-B3515B22CF8F}"/>
    <dgm:cxn modelId="{AFEDB0B9-4329-4096-AB83-AF833700D284}" srcId="{F9870BEF-6AE9-4093-B5D7-BCE6405E2CC1}" destId="{F08C08CF-95FB-4515-823A-60CA518BC467}" srcOrd="6" destOrd="0" parTransId="{F5D4DD88-884A-4BA8-8031-F70CF01ADA0B}" sibTransId="{7C212CD4-4731-40C6-B696-68172AA9A371}"/>
    <dgm:cxn modelId="{A8FBFBC1-A1B5-4B1C-B775-FC8FF99F5028}" srcId="{F9870BEF-6AE9-4093-B5D7-BCE6405E2CC1}" destId="{5DE220D0-9F04-4328-9B97-362781EF6730}" srcOrd="2" destOrd="0" parTransId="{74EBE29E-A09E-442D-A776-961C17576FD7}" sibTransId="{C1DAA6D9-F8CD-455D-842F-474EBCA3AA2C}"/>
    <dgm:cxn modelId="{542171CA-26B7-462B-8DF1-4D07F81A4E3B}" type="presOf" srcId="{D7BE4F17-809B-4D06-B2F4-C6F209B84867}" destId="{F1BD5D22-F716-41D1-9FCE-33CD543B5C5B}" srcOrd="0" destOrd="0" presId="urn:microsoft.com/office/officeart/2005/8/layout/chevron2"/>
    <dgm:cxn modelId="{5B174DCD-5058-4A6B-9465-8BBC404E7F38}" srcId="{F3D141CC-3874-4FF9-8E98-2F2857707E1E}" destId="{6C90AE4F-5983-4EDD-A451-FEEB00478998}" srcOrd="0" destOrd="0" parTransId="{71047BC2-E579-4741-A8BF-CA140046E648}" sibTransId="{7CAC265F-8C0A-4054-8FA6-1210BC57D17D}"/>
    <dgm:cxn modelId="{8B4ED6D2-EB8B-4190-BB31-3FF6E39E40CF}" srcId="{5DE220D0-9F04-4328-9B97-362781EF6730}" destId="{17CA11EE-359C-4C4B-9A71-4F65AE5C4B5F}" srcOrd="0" destOrd="0" parTransId="{EC632473-0026-4A78-9705-6C371D0F8777}" sibTransId="{03418820-143A-4AD3-B223-FE2250CD7054}"/>
    <dgm:cxn modelId="{367968E4-9891-4527-A6D8-BC9D7EA61662}" type="presOf" srcId="{AD42F28B-D9EE-4A12-AC2E-262DE7E1DBC9}" destId="{A1451975-46BB-4F6C-B1C9-4A311C0FE570}" srcOrd="0" destOrd="0" presId="urn:microsoft.com/office/officeart/2005/8/layout/chevron2"/>
    <dgm:cxn modelId="{DD625BE7-397F-4D07-99B7-4D1A57670EFC}" type="presOf" srcId="{47A7DCD1-1CF3-4974-817A-A0F4256737AC}" destId="{7A21A57B-786D-4932-8777-1287AA82AAC4}" srcOrd="0" destOrd="0" presId="urn:microsoft.com/office/officeart/2005/8/layout/chevron2"/>
    <dgm:cxn modelId="{F73AA6FA-C207-46B6-B3D6-6770669B45F5}" srcId="{F9870BEF-6AE9-4093-B5D7-BCE6405E2CC1}" destId="{AC7DA5E7-FDD8-4B7E-A26B-040CEBBB6906}" srcOrd="8" destOrd="0" parTransId="{D0332E9D-2DEF-4E88-9C03-4DEF597FF79B}" sibTransId="{147E6BCD-FA9D-4ACB-8248-2F4A764D95DE}"/>
    <dgm:cxn modelId="{AA816FFD-0584-44F6-92AC-5F922BBC5BA9}" type="presOf" srcId="{F3D141CC-3874-4FF9-8E98-2F2857707E1E}" destId="{43E77AB2-E1DE-4EDC-B5B9-B134C85838D9}" srcOrd="0" destOrd="0" presId="urn:microsoft.com/office/officeart/2005/8/layout/chevron2"/>
    <dgm:cxn modelId="{333226F7-CFC2-4AB2-96DE-644F4F26CF5A}" type="presParOf" srcId="{A4833273-0796-44EA-9F29-0AC2A71F72C9}" destId="{B9230ABE-7C84-43A0-8754-EBA93F31D0DE}" srcOrd="0" destOrd="0" presId="urn:microsoft.com/office/officeart/2005/8/layout/chevron2"/>
    <dgm:cxn modelId="{0ECC56BF-E2FE-47BC-810A-432AF2FEF413}" type="presParOf" srcId="{B9230ABE-7C84-43A0-8754-EBA93F31D0DE}" destId="{BE2318D4-6172-49E3-90E5-FBAF22FD2BAC}" srcOrd="0" destOrd="0" presId="urn:microsoft.com/office/officeart/2005/8/layout/chevron2"/>
    <dgm:cxn modelId="{8B0717C7-6BC3-4B5A-893B-88B3AA676D41}" type="presParOf" srcId="{B9230ABE-7C84-43A0-8754-EBA93F31D0DE}" destId="{69F1EA38-10E1-4113-8FDF-FFD07A172260}" srcOrd="1" destOrd="0" presId="urn:microsoft.com/office/officeart/2005/8/layout/chevron2"/>
    <dgm:cxn modelId="{ED01345C-7BFA-4BEC-BBDF-5F6849E1DF97}" type="presParOf" srcId="{A4833273-0796-44EA-9F29-0AC2A71F72C9}" destId="{1E5298B3-C995-4A1B-9646-5FB1C9DC5C10}" srcOrd="1" destOrd="0" presId="urn:microsoft.com/office/officeart/2005/8/layout/chevron2"/>
    <dgm:cxn modelId="{EFDEC6A9-29A2-4EF0-899B-3D264995719D}" type="presParOf" srcId="{A4833273-0796-44EA-9F29-0AC2A71F72C9}" destId="{0132FA0E-BFD1-44BA-BBDD-201EA8B6C78A}" srcOrd="2" destOrd="0" presId="urn:microsoft.com/office/officeart/2005/8/layout/chevron2"/>
    <dgm:cxn modelId="{C1C67B83-0CCE-49AF-94DF-19D5CD5E5DD3}" type="presParOf" srcId="{0132FA0E-BFD1-44BA-BBDD-201EA8B6C78A}" destId="{1D4AF91F-5FC9-442A-A9CF-8D0C75BB9D49}" srcOrd="0" destOrd="0" presId="urn:microsoft.com/office/officeart/2005/8/layout/chevron2"/>
    <dgm:cxn modelId="{23378327-F281-4381-9354-FF6A47B90ED9}" type="presParOf" srcId="{0132FA0E-BFD1-44BA-BBDD-201EA8B6C78A}" destId="{83D81DFF-8CE8-4383-9D28-A360E4008888}" srcOrd="1" destOrd="0" presId="urn:microsoft.com/office/officeart/2005/8/layout/chevron2"/>
    <dgm:cxn modelId="{77542EAA-467A-4355-B888-F5920567B97F}" type="presParOf" srcId="{A4833273-0796-44EA-9F29-0AC2A71F72C9}" destId="{7474C449-EC48-4D1A-BE36-80F96B40BAFB}" srcOrd="3" destOrd="0" presId="urn:microsoft.com/office/officeart/2005/8/layout/chevron2"/>
    <dgm:cxn modelId="{80400534-C7FC-40FA-A4E4-1684D62FBC78}" type="presParOf" srcId="{A4833273-0796-44EA-9F29-0AC2A71F72C9}" destId="{FE88739E-5D6B-4CD7-A629-E616CAC27B09}" srcOrd="4" destOrd="0" presId="urn:microsoft.com/office/officeart/2005/8/layout/chevron2"/>
    <dgm:cxn modelId="{031CB9A8-4B44-4855-B528-A42291AFEBFE}" type="presParOf" srcId="{FE88739E-5D6B-4CD7-A629-E616CAC27B09}" destId="{9318DB3B-A007-4507-AC26-2B1DCEC29287}" srcOrd="0" destOrd="0" presId="urn:microsoft.com/office/officeart/2005/8/layout/chevron2"/>
    <dgm:cxn modelId="{660C9671-DA91-4A04-ADB5-86BD6EFC3985}" type="presParOf" srcId="{FE88739E-5D6B-4CD7-A629-E616CAC27B09}" destId="{015BBFBD-510A-49EC-B4F3-887DC525ED4B}" srcOrd="1" destOrd="0" presId="urn:microsoft.com/office/officeart/2005/8/layout/chevron2"/>
    <dgm:cxn modelId="{8E01814C-F76F-4681-99F2-2BA8418325BD}" type="presParOf" srcId="{A4833273-0796-44EA-9F29-0AC2A71F72C9}" destId="{B030557F-9F5D-4898-B446-FE9A1D31E78B}" srcOrd="5" destOrd="0" presId="urn:microsoft.com/office/officeart/2005/8/layout/chevron2"/>
    <dgm:cxn modelId="{88331F8D-CFE0-46BE-A9DD-CCB6743938BF}" type="presParOf" srcId="{A4833273-0796-44EA-9F29-0AC2A71F72C9}" destId="{187C44D5-D3AB-4F98-A48A-4FE1D5386E05}" srcOrd="6" destOrd="0" presId="urn:microsoft.com/office/officeart/2005/8/layout/chevron2"/>
    <dgm:cxn modelId="{8279737A-ADD0-407D-AA9E-3BA0390D6E13}" type="presParOf" srcId="{187C44D5-D3AB-4F98-A48A-4FE1D5386E05}" destId="{40BD8C09-C8A2-4490-825D-50FB68ECF115}" srcOrd="0" destOrd="0" presId="urn:microsoft.com/office/officeart/2005/8/layout/chevron2"/>
    <dgm:cxn modelId="{923479EF-3F0F-4B2D-9534-D9089347A356}" type="presParOf" srcId="{187C44D5-D3AB-4F98-A48A-4FE1D5386E05}" destId="{59C4968B-49F4-4B67-9DFA-2FEBEDEA1481}" srcOrd="1" destOrd="0" presId="urn:microsoft.com/office/officeart/2005/8/layout/chevron2"/>
    <dgm:cxn modelId="{7C7BDA86-DD2D-442B-867A-170E2CD44FC9}" type="presParOf" srcId="{A4833273-0796-44EA-9F29-0AC2A71F72C9}" destId="{70A190B7-0398-4C3A-82CB-E078D52717FA}" srcOrd="7" destOrd="0" presId="urn:microsoft.com/office/officeart/2005/8/layout/chevron2"/>
    <dgm:cxn modelId="{938B3BDE-F773-48AF-BA55-1556F0811040}" type="presParOf" srcId="{A4833273-0796-44EA-9F29-0AC2A71F72C9}" destId="{AD52A0F2-3E43-4C7B-B16F-FB4620687EB3}" srcOrd="8" destOrd="0" presId="urn:microsoft.com/office/officeart/2005/8/layout/chevron2"/>
    <dgm:cxn modelId="{0F28E99C-3F1D-488B-90F3-C55B8232023C}" type="presParOf" srcId="{AD52A0F2-3E43-4C7B-B16F-FB4620687EB3}" destId="{43E77AB2-E1DE-4EDC-B5B9-B134C85838D9}" srcOrd="0" destOrd="0" presId="urn:microsoft.com/office/officeart/2005/8/layout/chevron2"/>
    <dgm:cxn modelId="{D1B619B6-4D6D-48F8-81AD-83580A7BD610}" type="presParOf" srcId="{AD52A0F2-3E43-4C7B-B16F-FB4620687EB3}" destId="{C7A2F4B8-A134-4B02-9FAD-9E85B88B30E2}" srcOrd="1" destOrd="0" presId="urn:microsoft.com/office/officeart/2005/8/layout/chevron2"/>
    <dgm:cxn modelId="{EE035D4B-6DE4-41EB-8434-6C5EC3F1F0BA}" type="presParOf" srcId="{A4833273-0796-44EA-9F29-0AC2A71F72C9}" destId="{174936E2-0209-4376-B3B6-FFA63F9D378E}" srcOrd="9" destOrd="0" presId="urn:microsoft.com/office/officeart/2005/8/layout/chevron2"/>
    <dgm:cxn modelId="{C4DE3AB7-BD01-4E34-9C49-C5411FF046BB}" type="presParOf" srcId="{A4833273-0796-44EA-9F29-0AC2A71F72C9}" destId="{394EB093-74F5-4F91-8337-6B7C18F1F591}" srcOrd="10" destOrd="0" presId="urn:microsoft.com/office/officeart/2005/8/layout/chevron2"/>
    <dgm:cxn modelId="{0530F03C-412B-4B0C-94E8-0B500AE06136}" type="presParOf" srcId="{394EB093-74F5-4F91-8337-6B7C18F1F591}" destId="{D21D136A-C5F8-4DD5-BA1C-101C94DC7A5C}" srcOrd="0" destOrd="0" presId="urn:microsoft.com/office/officeart/2005/8/layout/chevron2"/>
    <dgm:cxn modelId="{D790305C-29FA-4B62-84AC-1F5B714EFFA5}" type="presParOf" srcId="{394EB093-74F5-4F91-8337-6B7C18F1F591}" destId="{7A21A57B-786D-4932-8777-1287AA82AAC4}" srcOrd="1" destOrd="0" presId="urn:microsoft.com/office/officeart/2005/8/layout/chevron2"/>
    <dgm:cxn modelId="{642702FB-BC57-4249-86E7-5E05E70FAE27}" type="presParOf" srcId="{A4833273-0796-44EA-9F29-0AC2A71F72C9}" destId="{3E566C55-D25B-4460-AEEC-8507F7365A14}" srcOrd="11" destOrd="0" presId="urn:microsoft.com/office/officeart/2005/8/layout/chevron2"/>
    <dgm:cxn modelId="{71D118A4-4007-4DF2-BEED-1ABF25098D9D}" type="presParOf" srcId="{A4833273-0796-44EA-9F29-0AC2A71F72C9}" destId="{92D2417B-06AE-41B2-A574-187F4867CBFD}" srcOrd="12" destOrd="0" presId="urn:microsoft.com/office/officeart/2005/8/layout/chevron2"/>
    <dgm:cxn modelId="{112CC8F6-C8AB-40DB-8750-1B71ABD2A8AA}" type="presParOf" srcId="{92D2417B-06AE-41B2-A574-187F4867CBFD}" destId="{677CB5CE-FD77-47D0-92FF-37895B72F7BB}" srcOrd="0" destOrd="0" presId="urn:microsoft.com/office/officeart/2005/8/layout/chevron2"/>
    <dgm:cxn modelId="{9FBD253C-3F5C-4CDD-84D1-04F1608853B1}" type="presParOf" srcId="{92D2417B-06AE-41B2-A574-187F4867CBFD}" destId="{F1BD5D22-F716-41D1-9FCE-33CD543B5C5B}" srcOrd="1" destOrd="0" presId="urn:microsoft.com/office/officeart/2005/8/layout/chevron2"/>
    <dgm:cxn modelId="{37192C65-878F-4E2F-87EE-122BCD0821DD}" type="presParOf" srcId="{A4833273-0796-44EA-9F29-0AC2A71F72C9}" destId="{E1819D08-33DC-4B83-BF14-5F577ED2D7B0}" srcOrd="13" destOrd="0" presId="urn:microsoft.com/office/officeart/2005/8/layout/chevron2"/>
    <dgm:cxn modelId="{B5802B1D-D3A8-4B5C-BA26-38501D129091}" type="presParOf" srcId="{A4833273-0796-44EA-9F29-0AC2A71F72C9}" destId="{E5D35E21-B457-403A-BDBF-2C086D2B713D}" srcOrd="14" destOrd="0" presId="urn:microsoft.com/office/officeart/2005/8/layout/chevron2"/>
    <dgm:cxn modelId="{7F9C08E5-473F-4203-ADD2-C1C890586801}" type="presParOf" srcId="{E5D35E21-B457-403A-BDBF-2C086D2B713D}" destId="{9D0C7161-4659-455D-B202-EC695C7B4B81}" srcOrd="0" destOrd="0" presId="urn:microsoft.com/office/officeart/2005/8/layout/chevron2"/>
    <dgm:cxn modelId="{8B0E05B4-679D-4CC3-8FC9-B2B6324DDF93}" type="presParOf" srcId="{E5D35E21-B457-403A-BDBF-2C086D2B713D}" destId="{A1451975-46BB-4F6C-B1C9-4A311C0FE570}" srcOrd="1" destOrd="0" presId="urn:microsoft.com/office/officeart/2005/8/layout/chevron2"/>
    <dgm:cxn modelId="{2CCAC072-07F1-4F18-AB24-83D8DC8978AB}" type="presParOf" srcId="{A4833273-0796-44EA-9F29-0AC2A71F72C9}" destId="{98F9AF6D-0009-40BF-838E-A62CE335CD62}" srcOrd="15" destOrd="0" presId="urn:microsoft.com/office/officeart/2005/8/layout/chevron2"/>
    <dgm:cxn modelId="{F9BF73DD-D39E-4793-B00E-C381BA3F0F58}" type="presParOf" srcId="{A4833273-0796-44EA-9F29-0AC2A71F72C9}" destId="{8D01EB14-66DC-4068-BEFA-33E47398B45E}" srcOrd="16" destOrd="0" presId="urn:microsoft.com/office/officeart/2005/8/layout/chevron2"/>
    <dgm:cxn modelId="{F7739200-75FF-474E-BBA0-B4E687F03221}" type="presParOf" srcId="{8D01EB14-66DC-4068-BEFA-33E47398B45E}" destId="{8D9A501D-2C1A-4459-9BD1-4401984BD3E8}" srcOrd="0" destOrd="0" presId="urn:microsoft.com/office/officeart/2005/8/layout/chevron2"/>
    <dgm:cxn modelId="{8895B025-1599-4BBA-8F8D-F3CB0081F4EE}" type="presParOf" srcId="{8D01EB14-66DC-4068-BEFA-33E47398B45E}" destId="{89D90BCE-3129-4B70-B968-87886044059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058F686-7DF8-4545-8B1D-176F446B6ED5}" type="doc">
      <dgm:prSet loTypeId="urn:microsoft.com/office/officeart/2005/8/layout/hList6" loCatId="list" qsTypeId="urn:microsoft.com/office/officeart/2005/8/quickstyle/3d7" qsCatId="3D" csTypeId="urn:microsoft.com/office/officeart/2005/8/colors/colorful2" csCatId="colorful" phldr="1"/>
      <dgm:spPr/>
      <dgm:t>
        <a:bodyPr/>
        <a:lstStyle/>
        <a:p>
          <a:endParaRPr lang="en-GB"/>
        </a:p>
      </dgm:t>
    </dgm:pt>
    <dgm:pt modelId="{02A95251-BA43-4BAB-A435-4FA8CA88F0EF}">
      <dgm:prSet custT="1"/>
      <dgm:spPr/>
      <dgm:t>
        <a:bodyPr/>
        <a:lstStyle/>
        <a:p>
          <a:pPr rtl="0"/>
          <a:r>
            <a:rPr lang="en-US" sz="2400" b="0" dirty="0">
              <a:effectLst>
                <a:outerShdw blurRad="38100" dist="38100" dir="2700000" algn="tl">
                  <a:srgbClr val="000000">
                    <a:alpha val="43137"/>
                  </a:srgbClr>
                </a:outerShdw>
              </a:effectLst>
              <a:latin typeface="Candara" pitchFamily="34" charset="0"/>
            </a:rPr>
            <a:t>Define the problem carefully</a:t>
          </a:r>
          <a:endParaRPr lang="en-GB" sz="2400" b="0" dirty="0">
            <a:effectLst>
              <a:outerShdw blurRad="38100" dist="38100" dir="2700000" algn="tl">
                <a:srgbClr val="000000">
                  <a:alpha val="43137"/>
                </a:srgbClr>
              </a:outerShdw>
            </a:effectLst>
            <a:latin typeface="Candara" pitchFamily="34" charset="0"/>
          </a:endParaRPr>
        </a:p>
      </dgm:t>
    </dgm:pt>
    <dgm:pt modelId="{12CCC18B-4132-4112-A278-D5E9232749B6}" type="parTrans" cxnId="{C6F98BA7-9E05-4874-8D96-6ED181337913}">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01685F1A-6152-48FD-881E-AB1B6611373F}" type="sibTrans" cxnId="{C6F98BA7-9E05-4874-8D96-6ED181337913}">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6BC5E2B3-322C-4F2B-98FB-10E65409C4A4}">
      <dgm:prSet custT="1"/>
      <dgm:spPr/>
      <dgm:t>
        <a:bodyPr/>
        <a:lstStyle/>
        <a:p>
          <a:pPr rtl="0"/>
          <a:r>
            <a:rPr lang="en-US" sz="2400" b="0" dirty="0">
              <a:effectLst>
                <a:outerShdw blurRad="38100" dist="38100" dir="2700000" algn="tl">
                  <a:srgbClr val="000000">
                    <a:alpha val="43137"/>
                  </a:srgbClr>
                </a:outerShdw>
              </a:effectLst>
              <a:latin typeface="Candara" pitchFamily="34" charset="0"/>
            </a:rPr>
            <a:t>Explore possible solution</a:t>
          </a:r>
          <a:endParaRPr lang="en-GB" sz="2400" b="0" dirty="0">
            <a:effectLst>
              <a:outerShdw blurRad="38100" dist="38100" dir="2700000" algn="tl">
                <a:srgbClr val="000000">
                  <a:alpha val="43137"/>
                </a:srgbClr>
              </a:outerShdw>
            </a:effectLst>
            <a:latin typeface="Candara" pitchFamily="34" charset="0"/>
          </a:endParaRPr>
        </a:p>
      </dgm:t>
    </dgm:pt>
    <dgm:pt modelId="{DE056170-C7FF-48BA-B22A-97A8AA760834}" type="parTrans" cxnId="{39CBEB94-C10B-492A-87E6-339FA030E290}">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97AB4532-C9EB-47CA-BEB0-EB897FAADF98}" type="sibTrans" cxnId="{39CBEB94-C10B-492A-87E6-339FA030E290}">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7160281A-46A5-4D7F-967B-878223F47450}">
      <dgm:prSet custT="1"/>
      <dgm:spPr/>
      <dgm:t>
        <a:bodyPr/>
        <a:lstStyle/>
        <a:p>
          <a:pPr rtl="0"/>
          <a:r>
            <a:rPr lang="en-US" sz="2400" b="0" dirty="0">
              <a:effectLst>
                <a:outerShdw blurRad="38100" dist="38100" dir="2700000" algn="tl">
                  <a:srgbClr val="000000">
                    <a:alpha val="43137"/>
                  </a:srgbClr>
                </a:outerShdw>
              </a:effectLst>
              <a:latin typeface="Candara" pitchFamily="34" charset="0"/>
            </a:rPr>
            <a:t>Narrow your choices</a:t>
          </a:r>
          <a:endParaRPr lang="en-GB" sz="2400" b="0" dirty="0">
            <a:effectLst>
              <a:outerShdw blurRad="38100" dist="38100" dir="2700000" algn="tl">
                <a:srgbClr val="000000">
                  <a:alpha val="43137"/>
                </a:srgbClr>
              </a:outerShdw>
            </a:effectLst>
            <a:latin typeface="Candara" pitchFamily="34" charset="0"/>
          </a:endParaRPr>
        </a:p>
      </dgm:t>
    </dgm:pt>
    <dgm:pt modelId="{10150EEA-5FB4-40FB-A717-3FF1652C3D7B}" type="parTrans" cxnId="{CF022AF9-F412-4427-85DD-D939A185A3B0}">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AF6E9943-E6F4-48E3-B38D-F9FC69DD6947}" type="sibTrans" cxnId="{CF022AF9-F412-4427-85DD-D939A185A3B0}">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A1E5FD5E-3E5B-44F9-8D1B-376381B71F95}">
      <dgm:prSet custT="1"/>
      <dgm:spPr/>
      <dgm:t>
        <a:bodyPr/>
        <a:lstStyle/>
        <a:p>
          <a:pPr rtl="0"/>
          <a:r>
            <a:rPr lang="en-US" sz="2400" b="0" dirty="0">
              <a:effectLst>
                <a:outerShdw blurRad="38100" dist="38100" dir="2700000" algn="tl">
                  <a:srgbClr val="000000">
                    <a:alpha val="43137"/>
                  </a:srgbClr>
                </a:outerShdw>
              </a:effectLst>
              <a:latin typeface="Candara" pitchFamily="34" charset="0"/>
            </a:rPr>
            <a:t>Test your solution</a:t>
          </a:r>
          <a:endParaRPr lang="en-GB" sz="2400" b="0" dirty="0">
            <a:effectLst>
              <a:outerShdw blurRad="38100" dist="38100" dir="2700000" algn="tl">
                <a:srgbClr val="000000">
                  <a:alpha val="43137"/>
                </a:srgbClr>
              </a:outerShdw>
            </a:effectLst>
            <a:latin typeface="Candara" pitchFamily="34" charset="0"/>
          </a:endParaRPr>
        </a:p>
      </dgm:t>
    </dgm:pt>
    <dgm:pt modelId="{D7E48B0C-45EA-4662-8531-7DA3C15FFB67}" type="parTrans" cxnId="{EDD10CF2-3EF9-4271-9535-DB65596D0A52}">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6D807ED2-6627-44C0-8551-379C569F66C5}" type="sibTrans" cxnId="{EDD10CF2-3EF9-4271-9535-DB65596D0A52}">
      <dgm:prSet/>
      <dgm:spPr/>
      <dgm:t>
        <a:bodyPr/>
        <a:lstStyle/>
        <a:p>
          <a:endParaRPr lang="en-GB" sz="2400" b="0">
            <a:effectLst>
              <a:outerShdw blurRad="38100" dist="38100" dir="2700000" algn="tl">
                <a:srgbClr val="000000">
                  <a:alpha val="43137"/>
                </a:srgbClr>
              </a:outerShdw>
            </a:effectLst>
            <a:latin typeface="Candara" pitchFamily="34" charset="0"/>
          </a:endParaRPr>
        </a:p>
      </dgm:t>
    </dgm:pt>
    <dgm:pt modelId="{95336942-8AF2-454F-8BA3-176015CCC68E}" type="pres">
      <dgm:prSet presAssocID="{D058F686-7DF8-4545-8B1D-176F446B6ED5}" presName="Name0" presStyleCnt="0">
        <dgm:presLayoutVars>
          <dgm:dir/>
          <dgm:resizeHandles val="exact"/>
        </dgm:presLayoutVars>
      </dgm:prSet>
      <dgm:spPr/>
    </dgm:pt>
    <dgm:pt modelId="{95537B6E-0572-44A3-A8AA-F8E3C1A05113}" type="pres">
      <dgm:prSet presAssocID="{02A95251-BA43-4BAB-A435-4FA8CA88F0EF}" presName="node" presStyleLbl="node1" presStyleIdx="0" presStyleCnt="4">
        <dgm:presLayoutVars>
          <dgm:bulletEnabled val="1"/>
        </dgm:presLayoutVars>
      </dgm:prSet>
      <dgm:spPr/>
    </dgm:pt>
    <dgm:pt modelId="{188A8CC2-214D-4815-BE35-4101CF84A789}" type="pres">
      <dgm:prSet presAssocID="{01685F1A-6152-48FD-881E-AB1B6611373F}" presName="sibTrans" presStyleCnt="0"/>
      <dgm:spPr/>
    </dgm:pt>
    <dgm:pt modelId="{0592BCB3-E508-47CB-98D2-39E0B3B9AF93}" type="pres">
      <dgm:prSet presAssocID="{6BC5E2B3-322C-4F2B-98FB-10E65409C4A4}" presName="node" presStyleLbl="node1" presStyleIdx="1" presStyleCnt="4">
        <dgm:presLayoutVars>
          <dgm:bulletEnabled val="1"/>
        </dgm:presLayoutVars>
      </dgm:prSet>
      <dgm:spPr/>
    </dgm:pt>
    <dgm:pt modelId="{B406E492-86CC-4A5C-9030-48C636D1440D}" type="pres">
      <dgm:prSet presAssocID="{97AB4532-C9EB-47CA-BEB0-EB897FAADF98}" presName="sibTrans" presStyleCnt="0"/>
      <dgm:spPr/>
    </dgm:pt>
    <dgm:pt modelId="{5735DDDD-131F-4F59-A3D6-1EDA8951E4D2}" type="pres">
      <dgm:prSet presAssocID="{7160281A-46A5-4D7F-967B-878223F47450}" presName="node" presStyleLbl="node1" presStyleIdx="2" presStyleCnt="4" custLinFactNeighborY="3125">
        <dgm:presLayoutVars>
          <dgm:bulletEnabled val="1"/>
        </dgm:presLayoutVars>
      </dgm:prSet>
      <dgm:spPr/>
    </dgm:pt>
    <dgm:pt modelId="{AACE3E0C-C9D6-40D3-962E-B21D47D9400E}" type="pres">
      <dgm:prSet presAssocID="{AF6E9943-E6F4-48E3-B38D-F9FC69DD6947}" presName="sibTrans" presStyleCnt="0"/>
      <dgm:spPr/>
    </dgm:pt>
    <dgm:pt modelId="{A3F097E4-BD72-4B07-A8E8-B5DE2379967D}" type="pres">
      <dgm:prSet presAssocID="{A1E5FD5E-3E5B-44F9-8D1B-376381B71F95}" presName="node" presStyleLbl="node1" presStyleIdx="3" presStyleCnt="4">
        <dgm:presLayoutVars>
          <dgm:bulletEnabled val="1"/>
        </dgm:presLayoutVars>
      </dgm:prSet>
      <dgm:spPr/>
    </dgm:pt>
  </dgm:ptLst>
  <dgm:cxnLst>
    <dgm:cxn modelId="{BF140519-8603-484B-85FD-FEDD23DECBD2}" type="presOf" srcId="{A1E5FD5E-3E5B-44F9-8D1B-376381B71F95}" destId="{A3F097E4-BD72-4B07-A8E8-B5DE2379967D}" srcOrd="0" destOrd="0" presId="urn:microsoft.com/office/officeart/2005/8/layout/hList6"/>
    <dgm:cxn modelId="{F5733D2E-FEEB-4797-8CA7-EF864C96FA31}" type="presOf" srcId="{7160281A-46A5-4D7F-967B-878223F47450}" destId="{5735DDDD-131F-4F59-A3D6-1EDA8951E4D2}" srcOrd="0" destOrd="0" presId="urn:microsoft.com/office/officeart/2005/8/layout/hList6"/>
    <dgm:cxn modelId="{F2C0ED52-2CC2-4B42-BD43-A3C70632E3EB}" type="presOf" srcId="{02A95251-BA43-4BAB-A435-4FA8CA88F0EF}" destId="{95537B6E-0572-44A3-A8AA-F8E3C1A05113}" srcOrd="0" destOrd="0" presId="urn:microsoft.com/office/officeart/2005/8/layout/hList6"/>
    <dgm:cxn modelId="{6DBFBD8F-B9C3-4BEC-871A-348BBAC28610}" type="presOf" srcId="{6BC5E2B3-322C-4F2B-98FB-10E65409C4A4}" destId="{0592BCB3-E508-47CB-98D2-39E0B3B9AF93}" srcOrd="0" destOrd="0" presId="urn:microsoft.com/office/officeart/2005/8/layout/hList6"/>
    <dgm:cxn modelId="{39CBEB94-C10B-492A-87E6-339FA030E290}" srcId="{D058F686-7DF8-4545-8B1D-176F446B6ED5}" destId="{6BC5E2B3-322C-4F2B-98FB-10E65409C4A4}" srcOrd="1" destOrd="0" parTransId="{DE056170-C7FF-48BA-B22A-97A8AA760834}" sibTransId="{97AB4532-C9EB-47CA-BEB0-EB897FAADF98}"/>
    <dgm:cxn modelId="{C6F98BA7-9E05-4874-8D96-6ED181337913}" srcId="{D058F686-7DF8-4545-8B1D-176F446B6ED5}" destId="{02A95251-BA43-4BAB-A435-4FA8CA88F0EF}" srcOrd="0" destOrd="0" parTransId="{12CCC18B-4132-4112-A278-D5E9232749B6}" sibTransId="{01685F1A-6152-48FD-881E-AB1B6611373F}"/>
    <dgm:cxn modelId="{77255AAB-9540-4BC6-BBD7-364E45F3F7BD}" type="presOf" srcId="{D058F686-7DF8-4545-8B1D-176F446B6ED5}" destId="{95336942-8AF2-454F-8BA3-176015CCC68E}" srcOrd="0" destOrd="0" presId="urn:microsoft.com/office/officeart/2005/8/layout/hList6"/>
    <dgm:cxn modelId="{EDD10CF2-3EF9-4271-9535-DB65596D0A52}" srcId="{D058F686-7DF8-4545-8B1D-176F446B6ED5}" destId="{A1E5FD5E-3E5B-44F9-8D1B-376381B71F95}" srcOrd="3" destOrd="0" parTransId="{D7E48B0C-45EA-4662-8531-7DA3C15FFB67}" sibTransId="{6D807ED2-6627-44C0-8551-379C569F66C5}"/>
    <dgm:cxn modelId="{CF022AF9-F412-4427-85DD-D939A185A3B0}" srcId="{D058F686-7DF8-4545-8B1D-176F446B6ED5}" destId="{7160281A-46A5-4D7F-967B-878223F47450}" srcOrd="2" destOrd="0" parTransId="{10150EEA-5FB4-40FB-A717-3FF1652C3D7B}" sibTransId="{AF6E9943-E6F4-48E3-B38D-F9FC69DD6947}"/>
    <dgm:cxn modelId="{8ADA0EB7-499D-4B5A-9991-A23241CD75B3}" type="presParOf" srcId="{95336942-8AF2-454F-8BA3-176015CCC68E}" destId="{95537B6E-0572-44A3-A8AA-F8E3C1A05113}" srcOrd="0" destOrd="0" presId="urn:microsoft.com/office/officeart/2005/8/layout/hList6"/>
    <dgm:cxn modelId="{4A89415B-FA19-4DAD-9DD6-B16A6BAEDE60}" type="presParOf" srcId="{95336942-8AF2-454F-8BA3-176015CCC68E}" destId="{188A8CC2-214D-4815-BE35-4101CF84A789}" srcOrd="1" destOrd="0" presId="urn:microsoft.com/office/officeart/2005/8/layout/hList6"/>
    <dgm:cxn modelId="{BDA9FDB0-C6B3-4701-8888-F0C2D822D045}" type="presParOf" srcId="{95336942-8AF2-454F-8BA3-176015CCC68E}" destId="{0592BCB3-E508-47CB-98D2-39E0B3B9AF93}" srcOrd="2" destOrd="0" presId="urn:microsoft.com/office/officeart/2005/8/layout/hList6"/>
    <dgm:cxn modelId="{3A4E31E6-DC27-48D3-A655-FEA32720AE5E}" type="presParOf" srcId="{95336942-8AF2-454F-8BA3-176015CCC68E}" destId="{B406E492-86CC-4A5C-9030-48C636D1440D}" srcOrd="3" destOrd="0" presId="urn:microsoft.com/office/officeart/2005/8/layout/hList6"/>
    <dgm:cxn modelId="{47674B91-12FE-44AA-91FA-8D916559EEAD}" type="presParOf" srcId="{95336942-8AF2-454F-8BA3-176015CCC68E}" destId="{5735DDDD-131F-4F59-A3D6-1EDA8951E4D2}" srcOrd="4" destOrd="0" presId="urn:microsoft.com/office/officeart/2005/8/layout/hList6"/>
    <dgm:cxn modelId="{21A212EF-C818-4436-8373-77F819020CB1}" type="presParOf" srcId="{95336942-8AF2-454F-8BA3-176015CCC68E}" destId="{AACE3E0C-C9D6-40D3-962E-B21D47D9400E}" srcOrd="5" destOrd="0" presId="urn:microsoft.com/office/officeart/2005/8/layout/hList6"/>
    <dgm:cxn modelId="{7FD45415-1929-471C-9F11-598AF8D5A914}" type="presParOf" srcId="{95336942-8AF2-454F-8BA3-176015CCC68E}" destId="{A3F097E4-BD72-4B07-A8E8-B5DE2379967D}"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8961A-F3D8-46CB-A855-36CA77C4DCCD}">
      <dsp:nvSpPr>
        <dsp:cNvPr id="0" name=""/>
        <dsp:cNvSpPr/>
      </dsp:nvSpPr>
      <dsp:spPr>
        <a:xfrm>
          <a:off x="0" y="10746"/>
          <a:ext cx="6858048" cy="336960"/>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1) Study of content</a:t>
          </a:r>
        </a:p>
      </dsp:txBody>
      <dsp:txXfrm>
        <a:off x="16449" y="27195"/>
        <a:ext cx="6825150" cy="304062"/>
      </dsp:txXfrm>
    </dsp:sp>
    <dsp:sp modelId="{03749648-FE5D-4031-BF79-98F0BC6E2F01}">
      <dsp:nvSpPr>
        <dsp:cNvPr id="0" name=""/>
        <dsp:cNvSpPr/>
      </dsp:nvSpPr>
      <dsp:spPr>
        <a:xfrm>
          <a:off x="0" y="399546"/>
          <a:ext cx="6858048" cy="336960"/>
        </a:xfrm>
        <a:prstGeom prst="roundRect">
          <a:avLst/>
        </a:prstGeom>
        <a:solidFill>
          <a:schemeClr val="accent2">
            <a:hueOff val="-1600000"/>
            <a:satOff val="-5556"/>
            <a:lumOff val="666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2) Present the situation</a:t>
          </a:r>
        </a:p>
      </dsp:txBody>
      <dsp:txXfrm>
        <a:off x="16449" y="415995"/>
        <a:ext cx="6825150" cy="304062"/>
      </dsp:txXfrm>
    </dsp:sp>
    <dsp:sp modelId="{1A1A66A5-3A13-448A-8486-19ED7DE4B586}">
      <dsp:nvSpPr>
        <dsp:cNvPr id="0" name=""/>
        <dsp:cNvSpPr/>
      </dsp:nvSpPr>
      <dsp:spPr>
        <a:xfrm>
          <a:off x="0" y="788346"/>
          <a:ext cx="6858048" cy="336960"/>
        </a:xfrm>
        <a:prstGeom prst="roundRect">
          <a:avLst/>
        </a:prstGeom>
        <a:solidFill>
          <a:schemeClr val="accent2">
            <a:hueOff val="-3200000"/>
            <a:satOff val="-11112"/>
            <a:lumOff val="1333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3) Clarify the terms and concepts</a:t>
          </a:r>
        </a:p>
      </dsp:txBody>
      <dsp:txXfrm>
        <a:off x="16449" y="804795"/>
        <a:ext cx="6825150" cy="304062"/>
      </dsp:txXfrm>
    </dsp:sp>
    <dsp:sp modelId="{1CA62572-E51E-467B-B1A9-2159C09B05F6}">
      <dsp:nvSpPr>
        <dsp:cNvPr id="0" name=""/>
        <dsp:cNvSpPr/>
      </dsp:nvSpPr>
      <dsp:spPr>
        <a:xfrm>
          <a:off x="0" y="1177146"/>
          <a:ext cx="6858048" cy="336960"/>
        </a:xfrm>
        <a:prstGeom prst="roundRect">
          <a:avLst/>
        </a:prstGeom>
        <a:solidFill>
          <a:schemeClr val="accent2">
            <a:hueOff val="-4800000"/>
            <a:satOff val="-16668"/>
            <a:lumOff val="2000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4) Define the problem</a:t>
          </a:r>
        </a:p>
      </dsp:txBody>
      <dsp:txXfrm>
        <a:off x="16449" y="1193595"/>
        <a:ext cx="6825150" cy="304062"/>
      </dsp:txXfrm>
    </dsp:sp>
    <dsp:sp modelId="{5EFE0645-04ED-4A1E-9741-8D27CA026DEA}">
      <dsp:nvSpPr>
        <dsp:cNvPr id="0" name=""/>
        <dsp:cNvSpPr/>
      </dsp:nvSpPr>
      <dsp:spPr>
        <a:xfrm>
          <a:off x="0" y="1565946"/>
          <a:ext cx="6858048" cy="336960"/>
        </a:xfrm>
        <a:prstGeom prst="roundRect">
          <a:avLst/>
        </a:prstGeom>
        <a:solidFill>
          <a:schemeClr val="accent2">
            <a:hueOff val="-6400000"/>
            <a:satOff val="-22224"/>
            <a:lumOff val="2666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5) Develop and sequencing the hypothesis</a:t>
          </a:r>
        </a:p>
      </dsp:txBody>
      <dsp:txXfrm>
        <a:off x="16449" y="1582395"/>
        <a:ext cx="6825150" cy="304062"/>
      </dsp:txXfrm>
    </dsp:sp>
    <dsp:sp modelId="{0D65A599-6BA3-42BA-B660-CDE185A1E52F}">
      <dsp:nvSpPr>
        <dsp:cNvPr id="0" name=""/>
        <dsp:cNvSpPr/>
      </dsp:nvSpPr>
      <dsp:spPr>
        <a:xfrm>
          <a:off x="0" y="1954746"/>
          <a:ext cx="6858048" cy="336960"/>
        </a:xfrm>
        <a:prstGeom prst="roundRect">
          <a:avLst/>
        </a:prstGeom>
        <a:solidFill>
          <a:schemeClr val="accent2">
            <a:hueOff val="-8000001"/>
            <a:satOff val="-27779"/>
            <a:lumOff val="3333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6) Formulate learning objective</a:t>
          </a:r>
        </a:p>
      </dsp:txBody>
      <dsp:txXfrm>
        <a:off x="16449" y="1971195"/>
        <a:ext cx="6825150" cy="304062"/>
      </dsp:txXfrm>
    </dsp:sp>
    <dsp:sp modelId="{57B72679-EC56-434D-9F53-1FD49FDD57FD}">
      <dsp:nvSpPr>
        <dsp:cNvPr id="0" name=""/>
        <dsp:cNvSpPr/>
      </dsp:nvSpPr>
      <dsp:spPr>
        <a:xfrm>
          <a:off x="0" y="2343546"/>
          <a:ext cx="6858048" cy="336960"/>
        </a:xfrm>
        <a:prstGeom prst="roundRect">
          <a:avLst/>
        </a:prstGeom>
        <a:solidFill>
          <a:schemeClr val="accent2">
            <a:hueOff val="-9600000"/>
            <a:satOff val="-33335"/>
            <a:lumOff val="40001"/>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7) Collect and validate new information</a:t>
          </a:r>
        </a:p>
      </dsp:txBody>
      <dsp:txXfrm>
        <a:off x="16449" y="2359995"/>
        <a:ext cx="6825150" cy="304062"/>
      </dsp:txXfrm>
    </dsp:sp>
    <dsp:sp modelId="{BBD77421-3714-4B47-8EFD-45227D3C074B}">
      <dsp:nvSpPr>
        <dsp:cNvPr id="0" name=""/>
        <dsp:cNvSpPr/>
      </dsp:nvSpPr>
      <dsp:spPr>
        <a:xfrm>
          <a:off x="0" y="2732346"/>
          <a:ext cx="6858048" cy="336960"/>
        </a:xfrm>
        <a:prstGeom prst="roundRect">
          <a:avLst/>
        </a:prstGeom>
        <a:solidFill>
          <a:schemeClr val="accent2">
            <a:hueOff val="-11200000"/>
            <a:satOff val="-38891"/>
            <a:lumOff val="4666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8) Synthesize information</a:t>
          </a:r>
        </a:p>
      </dsp:txBody>
      <dsp:txXfrm>
        <a:off x="16449" y="2748795"/>
        <a:ext cx="6825150" cy="304062"/>
      </dsp:txXfrm>
    </dsp:sp>
    <dsp:sp modelId="{9D4F6B14-39BD-4DBE-9C27-E59F9A5BC278}">
      <dsp:nvSpPr>
        <dsp:cNvPr id="0" name=""/>
        <dsp:cNvSpPr/>
      </dsp:nvSpPr>
      <dsp:spPr>
        <a:xfrm>
          <a:off x="0" y="3121146"/>
          <a:ext cx="6858048" cy="336960"/>
        </a:xfrm>
        <a:prstGeom prst="roundRect">
          <a:avLst/>
        </a:prstGeom>
        <a:solidFill>
          <a:schemeClr val="accent2">
            <a:hueOff val="-12800000"/>
            <a:satOff val="-44447"/>
            <a:lumOff val="5333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9) Identify generalization &amp; principles derived from this problem</a:t>
          </a:r>
        </a:p>
      </dsp:txBody>
      <dsp:txXfrm>
        <a:off x="16449" y="3137595"/>
        <a:ext cx="6825150" cy="304062"/>
      </dsp:txXfrm>
    </dsp:sp>
    <dsp:sp modelId="{F7ACD41A-09E0-4D34-AE6C-FE09B7089BF9}">
      <dsp:nvSpPr>
        <dsp:cNvPr id="0" name=""/>
        <dsp:cNvSpPr/>
      </dsp:nvSpPr>
      <dsp:spPr>
        <a:xfrm>
          <a:off x="0" y="3509946"/>
          <a:ext cx="6858048" cy="336960"/>
        </a:xfrm>
        <a:prstGeom prst="roundRect">
          <a:avLst/>
        </a:prstGeom>
        <a:solidFill>
          <a:schemeClr val="accent2">
            <a:hueOff val="-14400000"/>
            <a:satOff val="-50003"/>
            <a:lumOff val="60001"/>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GB" sz="1400" b="1" kern="1200" dirty="0">
              <a:solidFill>
                <a:schemeClr val="tx1"/>
              </a:solidFill>
              <a:effectLst>
                <a:outerShdw blurRad="38100" dist="38100" dir="2700000" algn="tl">
                  <a:srgbClr val="000000">
                    <a:alpha val="43137"/>
                  </a:srgbClr>
                </a:outerShdw>
              </a:effectLst>
            </a:rPr>
            <a:t>10) Implementation of knowledge</a:t>
          </a:r>
        </a:p>
      </dsp:txBody>
      <dsp:txXfrm>
        <a:off x="16449" y="3526395"/>
        <a:ext cx="6825150" cy="3040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ED54D-0BE5-494B-AB45-2873CD29BFD4}">
      <dsp:nvSpPr>
        <dsp:cNvPr id="0" name=""/>
        <dsp:cNvSpPr/>
      </dsp:nvSpPr>
      <dsp:spPr>
        <a:xfrm>
          <a:off x="2699" y="246033"/>
          <a:ext cx="1180436" cy="708261"/>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solidFill>
                <a:schemeClr val="tx1"/>
              </a:solidFill>
              <a:effectLst>
                <a:outerShdw blurRad="38100" dist="38100" dir="2700000" algn="tl">
                  <a:srgbClr val="000000">
                    <a:alpha val="43137"/>
                  </a:srgbClr>
                </a:outerShdw>
              </a:effectLst>
            </a:rPr>
            <a:t>D</a:t>
          </a:r>
          <a:endParaRPr lang="en-GB" sz="2400" b="1" kern="1200" dirty="0">
            <a:solidFill>
              <a:schemeClr val="tx1"/>
            </a:solidFill>
            <a:effectLst>
              <a:outerShdw blurRad="38100" dist="38100" dir="2700000" algn="tl">
                <a:srgbClr val="000000">
                  <a:alpha val="43137"/>
                </a:srgbClr>
              </a:outerShdw>
            </a:effectLst>
          </a:endParaRPr>
        </a:p>
      </dsp:txBody>
      <dsp:txXfrm>
        <a:off x="175570" y="349755"/>
        <a:ext cx="834694" cy="500817"/>
      </dsp:txXfrm>
    </dsp:sp>
    <dsp:sp modelId="{324C3624-46B1-4BED-8362-3B747C9BBAC3}">
      <dsp:nvSpPr>
        <dsp:cNvPr id="0" name=""/>
        <dsp:cNvSpPr/>
      </dsp:nvSpPr>
      <dsp:spPr>
        <a:xfrm>
          <a:off x="1301179" y="453790"/>
          <a:ext cx="250252" cy="292748"/>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b="1" kern="1200">
            <a:solidFill>
              <a:schemeClr val="tx1"/>
            </a:solidFill>
            <a:effectLst>
              <a:outerShdw blurRad="38100" dist="38100" dir="2700000" algn="tl">
                <a:srgbClr val="000000">
                  <a:alpha val="43137"/>
                </a:srgbClr>
              </a:outerShdw>
            </a:effectLst>
          </a:endParaRPr>
        </a:p>
      </dsp:txBody>
      <dsp:txXfrm>
        <a:off x="1301179" y="512340"/>
        <a:ext cx="175176" cy="175648"/>
      </dsp:txXfrm>
    </dsp:sp>
    <dsp:sp modelId="{DA3299CF-B646-47B4-AA60-917A9A7FDBD8}">
      <dsp:nvSpPr>
        <dsp:cNvPr id="0" name=""/>
        <dsp:cNvSpPr/>
      </dsp:nvSpPr>
      <dsp:spPr>
        <a:xfrm>
          <a:off x="1655310" y="246033"/>
          <a:ext cx="1180436" cy="708261"/>
        </a:xfrm>
        <a:prstGeom prst="ellipse">
          <a:avLst/>
        </a:prstGeom>
        <a:gradFill rotWithShape="0">
          <a:gsLst>
            <a:gs pos="0">
              <a:schemeClr val="accent2">
                <a:hueOff val="-4800000"/>
                <a:satOff val="-16668"/>
                <a:lumOff val="20000"/>
                <a:alphaOff val="0"/>
                <a:shade val="51000"/>
                <a:satMod val="130000"/>
              </a:schemeClr>
            </a:gs>
            <a:gs pos="80000">
              <a:schemeClr val="accent2">
                <a:hueOff val="-4800000"/>
                <a:satOff val="-16668"/>
                <a:lumOff val="20000"/>
                <a:alphaOff val="0"/>
                <a:shade val="93000"/>
                <a:satMod val="130000"/>
              </a:schemeClr>
            </a:gs>
            <a:gs pos="100000">
              <a:schemeClr val="accent2">
                <a:hueOff val="-4800000"/>
                <a:satOff val="-16668"/>
                <a:lumOff val="20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solidFill>
                <a:schemeClr val="tx1"/>
              </a:solidFill>
              <a:effectLst>
                <a:outerShdw blurRad="38100" dist="38100" dir="2700000" algn="tl">
                  <a:srgbClr val="000000">
                    <a:alpha val="43137"/>
                  </a:srgbClr>
                </a:outerShdw>
              </a:effectLst>
            </a:rPr>
            <a:t>E</a:t>
          </a:r>
          <a:endParaRPr lang="en-GB" sz="2400" b="1" kern="1200" dirty="0">
            <a:solidFill>
              <a:schemeClr val="tx1"/>
            </a:solidFill>
            <a:effectLst>
              <a:outerShdw blurRad="38100" dist="38100" dir="2700000" algn="tl">
                <a:srgbClr val="000000">
                  <a:alpha val="43137"/>
                </a:srgbClr>
              </a:outerShdw>
            </a:effectLst>
          </a:endParaRPr>
        </a:p>
      </dsp:txBody>
      <dsp:txXfrm>
        <a:off x="1828181" y="349755"/>
        <a:ext cx="834694" cy="500817"/>
      </dsp:txXfrm>
    </dsp:sp>
    <dsp:sp modelId="{DDAB5AF1-6A3F-45C4-BFA7-4FAB7B954493}">
      <dsp:nvSpPr>
        <dsp:cNvPr id="0" name=""/>
        <dsp:cNvSpPr/>
      </dsp:nvSpPr>
      <dsp:spPr>
        <a:xfrm>
          <a:off x="2953790" y="453790"/>
          <a:ext cx="250252" cy="292748"/>
        </a:xfrm>
        <a:prstGeom prst="rightArrow">
          <a:avLst>
            <a:gd name="adj1" fmla="val 60000"/>
            <a:gd name="adj2" fmla="val 50000"/>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b="1" kern="1200">
            <a:solidFill>
              <a:schemeClr val="tx1"/>
            </a:solidFill>
            <a:effectLst>
              <a:outerShdw blurRad="38100" dist="38100" dir="2700000" algn="tl">
                <a:srgbClr val="000000">
                  <a:alpha val="43137"/>
                </a:srgbClr>
              </a:outerShdw>
            </a:effectLst>
          </a:endParaRPr>
        </a:p>
      </dsp:txBody>
      <dsp:txXfrm>
        <a:off x="2953790" y="512340"/>
        <a:ext cx="175176" cy="175648"/>
      </dsp:txXfrm>
    </dsp:sp>
    <dsp:sp modelId="{15ABE54D-C4AF-49B9-86D1-1C1D6956F2CE}">
      <dsp:nvSpPr>
        <dsp:cNvPr id="0" name=""/>
        <dsp:cNvSpPr/>
      </dsp:nvSpPr>
      <dsp:spPr>
        <a:xfrm>
          <a:off x="3307921" y="246033"/>
          <a:ext cx="1180436" cy="708261"/>
        </a:xfrm>
        <a:prstGeom prst="ellipse">
          <a:avLst/>
        </a:prstGeom>
        <a:gradFill rotWithShape="0">
          <a:gsLst>
            <a:gs pos="0">
              <a:schemeClr val="accent2">
                <a:hueOff val="-9600000"/>
                <a:satOff val="-33335"/>
                <a:lumOff val="40001"/>
                <a:alphaOff val="0"/>
                <a:shade val="51000"/>
                <a:satMod val="130000"/>
              </a:schemeClr>
            </a:gs>
            <a:gs pos="80000">
              <a:schemeClr val="accent2">
                <a:hueOff val="-9600000"/>
                <a:satOff val="-33335"/>
                <a:lumOff val="40001"/>
                <a:alphaOff val="0"/>
                <a:shade val="93000"/>
                <a:satMod val="130000"/>
              </a:schemeClr>
            </a:gs>
            <a:gs pos="100000">
              <a:schemeClr val="accent2">
                <a:hueOff val="-9600000"/>
                <a:satOff val="-33335"/>
                <a:lumOff val="4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solidFill>
                <a:schemeClr val="tx1"/>
              </a:solidFill>
              <a:effectLst>
                <a:outerShdw blurRad="38100" dist="38100" dir="2700000" algn="tl">
                  <a:srgbClr val="000000">
                    <a:alpha val="43137"/>
                  </a:srgbClr>
                </a:outerShdw>
              </a:effectLst>
            </a:rPr>
            <a:t>N</a:t>
          </a:r>
          <a:endParaRPr lang="en-GB" sz="2400" b="1" kern="1200" dirty="0">
            <a:solidFill>
              <a:schemeClr val="tx1"/>
            </a:solidFill>
            <a:effectLst>
              <a:outerShdw blurRad="38100" dist="38100" dir="2700000" algn="tl">
                <a:srgbClr val="000000">
                  <a:alpha val="43137"/>
                </a:srgbClr>
              </a:outerShdw>
            </a:effectLst>
          </a:endParaRPr>
        </a:p>
      </dsp:txBody>
      <dsp:txXfrm>
        <a:off x="3480792" y="349755"/>
        <a:ext cx="834694" cy="500817"/>
      </dsp:txXfrm>
    </dsp:sp>
    <dsp:sp modelId="{283672E8-AFF4-43FD-80AA-9C966AAE485D}">
      <dsp:nvSpPr>
        <dsp:cNvPr id="0" name=""/>
        <dsp:cNvSpPr/>
      </dsp:nvSpPr>
      <dsp:spPr>
        <a:xfrm>
          <a:off x="4606401" y="453790"/>
          <a:ext cx="250252" cy="292748"/>
        </a:xfrm>
        <a:prstGeom prst="rightArrow">
          <a:avLst>
            <a:gd name="adj1" fmla="val 60000"/>
            <a:gd name="adj2" fmla="val 5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b="1" kern="1200">
            <a:solidFill>
              <a:schemeClr val="tx1"/>
            </a:solidFill>
            <a:effectLst>
              <a:outerShdw blurRad="38100" dist="38100" dir="2700000" algn="tl">
                <a:srgbClr val="000000">
                  <a:alpha val="43137"/>
                </a:srgbClr>
              </a:outerShdw>
            </a:effectLst>
          </a:endParaRPr>
        </a:p>
      </dsp:txBody>
      <dsp:txXfrm>
        <a:off x="4606401" y="512340"/>
        <a:ext cx="175176" cy="175648"/>
      </dsp:txXfrm>
    </dsp:sp>
    <dsp:sp modelId="{3A42BB84-27A3-4103-B995-5EE57BB5A27D}">
      <dsp:nvSpPr>
        <dsp:cNvPr id="0" name=""/>
        <dsp:cNvSpPr/>
      </dsp:nvSpPr>
      <dsp:spPr>
        <a:xfrm>
          <a:off x="4960531" y="246033"/>
          <a:ext cx="1180436" cy="708261"/>
        </a:xfrm>
        <a:prstGeom prst="ellipse">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kern="1200" dirty="0">
              <a:solidFill>
                <a:schemeClr val="tx1"/>
              </a:solidFill>
              <a:effectLst>
                <a:outerShdw blurRad="38100" dist="38100" dir="2700000" algn="tl">
                  <a:srgbClr val="000000">
                    <a:alpha val="43137"/>
                  </a:srgbClr>
                </a:outerShdw>
              </a:effectLst>
            </a:rPr>
            <a:t>T</a:t>
          </a:r>
          <a:endParaRPr lang="en-GB" sz="2400" b="1" kern="1200" dirty="0">
            <a:solidFill>
              <a:schemeClr val="tx1"/>
            </a:solidFill>
            <a:effectLst>
              <a:outerShdw blurRad="38100" dist="38100" dir="2700000" algn="tl">
                <a:srgbClr val="000000">
                  <a:alpha val="43137"/>
                </a:srgbClr>
              </a:outerShdw>
            </a:effectLst>
          </a:endParaRPr>
        </a:p>
      </dsp:txBody>
      <dsp:txXfrm>
        <a:off x="5133402" y="349755"/>
        <a:ext cx="834694" cy="50081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3CEB8F-2397-4638-B7C2-754E7F54982E}">
      <dsp:nvSpPr>
        <dsp:cNvPr id="0" name=""/>
        <dsp:cNvSpPr/>
      </dsp:nvSpPr>
      <dsp:spPr>
        <a:xfrm rot="2085871">
          <a:off x="2604326" y="3849449"/>
          <a:ext cx="1523280" cy="58710"/>
        </a:xfrm>
        <a:custGeom>
          <a:avLst/>
          <a:gdLst/>
          <a:ahLst/>
          <a:cxnLst/>
          <a:rect l="0" t="0" r="0" b="0"/>
          <a:pathLst>
            <a:path>
              <a:moveTo>
                <a:pt x="0" y="29355"/>
              </a:moveTo>
              <a:lnTo>
                <a:pt x="1523280" y="293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20955D-7437-4625-86BC-748E8E712626}">
      <dsp:nvSpPr>
        <dsp:cNvPr id="0" name=""/>
        <dsp:cNvSpPr/>
      </dsp:nvSpPr>
      <dsp:spPr>
        <a:xfrm rot="69691">
          <a:off x="2740107" y="2789317"/>
          <a:ext cx="1647651" cy="58710"/>
        </a:xfrm>
        <a:custGeom>
          <a:avLst/>
          <a:gdLst/>
          <a:ahLst/>
          <a:cxnLst/>
          <a:rect l="0" t="0" r="0" b="0"/>
          <a:pathLst>
            <a:path>
              <a:moveTo>
                <a:pt x="0" y="29355"/>
              </a:moveTo>
              <a:lnTo>
                <a:pt x="1647651" y="293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D74001-7D4F-4DA6-8601-0A3C4F5FDC21}">
      <dsp:nvSpPr>
        <dsp:cNvPr id="0" name=""/>
        <dsp:cNvSpPr/>
      </dsp:nvSpPr>
      <dsp:spPr>
        <a:xfrm rot="19413222">
          <a:off x="2598249" y="1617669"/>
          <a:ext cx="1452326" cy="58710"/>
        </a:xfrm>
        <a:custGeom>
          <a:avLst/>
          <a:gdLst/>
          <a:ahLst/>
          <a:cxnLst/>
          <a:rect l="0" t="0" r="0" b="0"/>
          <a:pathLst>
            <a:path>
              <a:moveTo>
                <a:pt x="0" y="29355"/>
              </a:moveTo>
              <a:lnTo>
                <a:pt x="1452326" y="2935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88DB29-0AF6-47F4-AB91-1C1344ED1B1F}">
      <dsp:nvSpPr>
        <dsp:cNvPr id="0" name=""/>
        <dsp:cNvSpPr/>
      </dsp:nvSpPr>
      <dsp:spPr>
        <a:xfrm>
          <a:off x="548397" y="1399620"/>
          <a:ext cx="2476616" cy="2766038"/>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795CC9-0AC8-40E7-9569-28F150F36531}">
      <dsp:nvSpPr>
        <dsp:cNvPr id="0" name=""/>
        <dsp:cNvSpPr/>
      </dsp:nvSpPr>
      <dsp:spPr>
        <a:xfrm>
          <a:off x="3759396" y="4"/>
          <a:ext cx="1525190" cy="15251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rgbClr val="FF0000"/>
              </a:solidFill>
            </a:rPr>
            <a:t>resources</a:t>
          </a:r>
        </a:p>
      </dsp:txBody>
      <dsp:txXfrm>
        <a:off x="3982755" y="223363"/>
        <a:ext cx="1078472" cy="1078472"/>
      </dsp:txXfrm>
    </dsp:sp>
    <dsp:sp modelId="{D9A2572F-4E71-472D-9D12-BDE7593445CC}">
      <dsp:nvSpPr>
        <dsp:cNvPr id="0" name=""/>
        <dsp:cNvSpPr/>
      </dsp:nvSpPr>
      <dsp:spPr>
        <a:xfrm>
          <a:off x="5437105" y="4"/>
          <a:ext cx="2287785" cy="15251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PBL scenario bank</a:t>
          </a:r>
        </a:p>
        <a:p>
          <a:pPr marL="171450" lvl="1" indent="-171450" algn="l" defTabSz="800100">
            <a:lnSpc>
              <a:spcPct val="90000"/>
            </a:lnSpc>
            <a:spcBef>
              <a:spcPct val="0"/>
            </a:spcBef>
            <a:spcAft>
              <a:spcPct val="15000"/>
            </a:spcAft>
            <a:buChar char="•"/>
          </a:pPr>
          <a:r>
            <a:rPr lang="en-US" sz="1800" kern="1200" dirty="0"/>
            <a:t>Organizational resource</a:t>
          </a:r>
        </a:p>
        <a:p>
          <a:pPr marL="171450" lvl="1" indent="-171450" algn="l" defTabSz="800100">
            <a:lnSpc>
              <a:spcPct val="90000"/>
            </a:lnSpc>
            <a:spcBef>
              <a:spcPct val="0"/>
            </a:spcBef>
            <a:spcAft>
              <a:spcPct val="15000"/>
            </a:spcAft>
            <a:buChar char="•"/>
          </a:pPr>
          <a:r>
            <a:rPr lang="en-US" sz="1800" kern="1200" dirty="0"/>
            <a:t>Access resources</a:t>
          </a:r>
        </a:p>
        <a:p>
          <a:pPr marL="171450" lvl="1" indent="-171450" algn="l" defTabSz="800100">
            <a:lnSpc>
              <a:spcPct val="90000"/>
            </a:lnSpc>
            <a:spcBef>
              <a:spcPct val="0"/>
            </a:spcBef>
            <a:spcAft>
              <a:spcPct val="15000"/>
            </a:spcAft>
            <a:buChar char="•"/>
          </a:pPr>
          <a:r>
            <a:rPr lang="en-US" sz="1800" kern="1200" dirty="0"/>
            <a:t>Process Skill resources –</a:t>
          </a:r>
          <a:r>
            <a:rPr lang="en-US" sz="1800" kern="1200" dirty="0" err="1"/>
            <a:t>prob</a:t>
          </a:r>
          <a:r>
            <a:rPr lang="en-US" sz="1800" kern="1200" dirty="0"/>
            <a:t> solving</a:t>
          </a:r>
        </a:p>
      </dsp:txBody>
      <dsp:txXfrm>
        <a:off x="5437105" y="4"/>
        <a:ext cx="2287785" cy="1525190"/>
      </dsp:txXfrm>
    </dsp:sp>
    <dsp:sp modelId="{8CB6FE9D-DA21-40A7-B515-B0221F6E9D62}">
      <dsp:nvSpPr>
        <dsp:cNvPr id="0" name=""/>
        <dsp:cNvSpPr/>
      </dsp:nvSpPr>
      <dsp:spPr>
        <a:xfrm>
          <a:off x="4387433" y="2088236"/>
          <a:ext cx="1525190" cy="15251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rgbClr val="FF0000"/>
              </a:solidFill>
            </a:rPr>
            <a:t>support</a:t>
          </a:r>
        </a:p>
      </dsp:txBody>
      <dsp:txXfrm>
        <a:off x="4610792" y="2311595"/>
        <a:ext cx="1078472" cy="1078472"/>
      </dsp:txXfrm>
    </dsp:sp>
    <dsp:sp modelId="{F65E9930-B127-4DBA-A629-42E77C4E83F6}">
      <dsp:nvSpPr>
        <dsp:cNvPr id="0" name=""/>
        <dsp:cNvSpPr/>
      </dsp:nvSpPr>
      <dsp:spPr>
        <a:xfrm>
          <a:off x="6065142" y="2088236"/>
          <a:ext cx="2287785" cy="15251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Collaboration</a:t>
          </a:r>
        </a:p>
        <a:p>
          <a:pPr marL="171450" lvl="1" indent="-171450" algn="l" defTabSz="800100">
            <a:lnSpc>
              <a:spcPct val="90000"/>
            </a:lnSpc>
            <a:spcBef>
              <a:spcPct val="0"/>
            </a:spcBef>
            <a:spcAft>
              <a:spcPct val="15000"/>
            </a:spcAft>
            <a:buChar char="•"/>
          </a:pPr>
          <a:r>
            <a:rPr lang="en-US" sz="1800" kern="1200" dirty="0"/>
            <a:t>Tools</a:t>
          </a:r>
        </a:p>
        <a:p>
          <a:pPr marL="171450" lvl="1" indent="-171450" algn="l" defTabSz="800100">
            <a:lnSpc>
              <a:spcPct val="90000"/>
            </a:lnSpc>
            <a:spcBef>
              <a:spcPct val="0"/>
            </a:spcBef>
            <a:spcAft>
              <a:spcPct val="15000"/>
            </a:spcAft>
            <a:buChar char="•"/>
          </a:pPr>
          <a:r>
            <a:rPr lang="en-US" sz="1800" kern="1200" dirty="0"/>
            <a:t>Communication</a:t>
          </a:r>
        </a:p>
        <a:p>
          <a:pPr marL="171450" lvl="1" indent="-171450" algn="l" defTabSz="800100">
            <a:lnSpc>
              <a:spcPct val="90000"/>
            </a:lnSpc>
            <a:spcBef>
              <a:spcPct val="0"/>
            </a:spcBef>
            <a:spcAft>
              <a:spcPct val="15000"/>
            </a:spcAft>
            <a:buChar char="•"/>
          </a:pPr>
          <a:r>
            <a:rPr lang="en-US" sz="1800" kern="1200" dirty="0"/>
            <a:t>Knowledge Co-construction</a:t>
          </a:r>
        </a:p>
        <a:p>
          <a:pPr marL="171450" lvl="1" indent="-171450" algn="l" defTabSz="800100">
            <a:lnSpc>
              <a:spcPct val="90000"/>
            </a:lnSpc>
            <a:spcBef>
              <a:spcPct val="0"/>
            </a:spcBef>
            <a:spcAft>
              <a:spcPct val="15000"/>
            </a:spcAft>
            <a:buChar char="•"/>
          </a:pPr>
          <a:r>
            <a:rPr lang="en-US" sz="1800" kern="1200" dirty="0"/>
            <a:t>Intelligent</a:t>
          </a:r>
        </a:p>
      </dsp:txBody>
      <dsp:txXfrm>
        <a:off x="6065142" y="2088236"/>
        <a:ext cx="2287785" cy="1525190"/>
      </dsp:txXfrm>
    </dsp:sp>
    <dsp:sp modelId="{F53C0B9C-09B6-4C4D-BE24-C02CAB9EE8D6}">
      <dsp:nvSpPr>
        <dsp:cNvPr id="0" name=""/>
        <dsp:cNvSpPr/>
      </dsp:nvSpPr>
      <dsp:spPr>
        <a:xfrm>
          <a:off x="3849608" y="3960444"/>
          <a:ext cx="1613263" cy="16278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rgbClr val="FF0000"/>
              </a:solidFill>
            </a:rPr>
            <a:t>assessment</a:t>
          </a:r>
        </a:p>
      </dsp:txBody>
      <dsp:txXfrm>
        <a:off x="4085865" y="4198841"/>
        <a:ext cx="1140749" cy="1151083"/>
      </dsp:txXfrm>
    </dsp:sp>
    <dsp:sp modelId="{0636A871-DF87-4102-ADDD-D826F44CC5A3}">
      <dsp:nvSpPr>
        <dsp:cNvPr id="0" name=""/>
        <dsp:cNvSpPr/>
      </dsp:nvSpPr>
      <dsp:spPr>
        <a:xfrm>
          <a:off x="5653129" y="3960444"/>
          <a:ext cx="2419894" cy="16278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Self, peer &amp; group</a:t>
          </a:r>
        </a:p>
        <a:p>
          <a:pPr marL="171450" lvl="1" indent="-171450" algn="l" defTabSz="800100">
            <a:lnSpc>
              <a:spcPct val="90000"/>
            </a:lnSpc>
            <a:spcBef>
              <a:spcPct val="0"/>
            </a:spcBef>
            <a:spcAft>
              <a:spcPct val="15000"/>
            </a:spcAft>
            <a:buChar char="•"/>
          </a:pPr>
          <a:r>
            <a:rPr lang="en-US" sz="1800" kern="1200" dirty="0"/>
            <a:t>Reflection &amp; feedback</a:t>
          </a:r>
        </a:p>
        <a:p>
          <a:pPr marL="171450" lvl="1" indent="-171450" algn="l" defTabSz="800100">
            <a:lnSpc>
              <a:spcPct val="90000"/>
            </a:lnSpc>
            <a:spcBef>
              <a:spcPct val="0"/>
            </a:spcBef>
            <a:spcAft>
              <a:spcPct val="15000"/>
            </a:spcAft>
            <a:buChar char="•"/>
          </a:pPr>
          <a:r>
            <a:rPr lang="en-US" sz="1800" kern="1200" dirty="0"/>
            <a:t>Knowledge assessment</a:t>
          </a:r>
        </a:p>
        <a:p>
          <a:pPr marL="171450" lvl="1" indent="-171450" algn="l" defTabSz="800100">
            <a:lnSpc>
              <a:spcPct val="90000"/>
            </a:lnSpc>
            <a:spcBef>
              <a:spcPct val="0"/>
            </a:spcBef>
            <a:spcAft>
              <a:spcPct val="15000"/>
            </a:spcAft>
            <a:buChar char="•"/>
          </a:pPr>
          <a:r>
            <a:rPr lang="en-US" sz="1800" kern="1200" dirty="0"/>
            <a:t>Submission of deliverable</a:t>
          </a:r>
        </a:p>
      </dsp:txBody>
      <dsp:txXfrm>
        <a:off x="5653129" y="3960444"/>
        <a:ext cx="2419894" cy="16278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83717D-E8AD-4A41-B5B6-A3E9E9468A97}">
      <dsp:nvSpPr>
        <dsp:cNvPr id="0" name=""/>
        <dsp:cNvSpPr/>
      </dsp:nvSpPr>
      <dsp:spPr>
        <a:xfrm>
          <a:off x="2428890" y="142876"/>
          <a:ext cx="2087071" cy="663033"/>
        </a:xfrm>
        <a:prstGeom prst="round2Diag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effectLst>
                <a:outerShdw blurRad="38100" dist="38100" dir="2700000" algn="tl">
                  <a:srgbClr val="000000">
                    <a:alpha val="43137"/>
                  </a:srgbClr>
                </a:outerShdw>
              </a:effectLst>
              <a:latin typeface="Candara" pitchFamily="34" charset="0"/>
            </a:rPr>
            <a:t>Problem Analysis</a:t>
          </a:r>
          <a:endParaRPr lang="en-GB" sz="1800" b="1" kern="1200" dirty="0">
            <a:solidFill>
              <a:schemeClr val="tx1"/>
            </a:solidFill>
            <a:effectLst>
              <a:outerShdw blurRad="38100" dist="38100" dir="2700000" algn="tl">
                <a:srgbClr val="000000">
                  <a:alpha val="43137"/>
                </a:srgbClr>
              </a:outerShdw>
            </a:effectLst>
            <a:latin typeface="Candara" pitchFamily="34" charset="0"/>
          </a:endParaRPr>
        </a:p>
      </dsp:txBody>
      <dsp:txXfrm>
        <a:off x="2461257" y="175243"/>
        <a:ext cx="2022337" cy="598299"/>
      </dsp:txXfrm>
    </dsp:sp>
    <dsp:sp modelId="{800EDE8B-D704-49C4-9DBE-AAD57DB3B951}">
      <dsp:nvSpPr>
        <dsp:cNvPr id="0" name=""/>
        <dsp:cNvSpPr/>
      </dsp:nvSpPr>
      <dsp:spPr>
        <a:xfrm rot="819974">
          <a:off x="4446454" y="644747"/>
          <a:ext cx="373486" cy="223773"/>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b="1" kern="1200">
            <a:solidFill>
              <a:schemeClr val="tx1"/>
            </a:solidFill>
            <a:effectLst>
              <a:outerShdw blurRad="38100" dist="38100" dir="2700000" algn="tl">
                <a:srgbClr val="000000">
                  <a:alpha val="43137"/>
                </a:srgbClr>
              </a:outerShdw>
            </a:effectLst>
            <a:latin typeface="Candara" pitchFamily="34" charset="0"/>
          </a:endParaRPr>
        </a:p>
      </dsp:txBody>
      <dsp:txXfrm>
        <a:off x="4447404" y="681572"/>
        <a:ext cx="306354" cy="134263"/>
      </dsp:txXfrm>
    </dsp:sp>
    <dsp:sp modelId="{7CA1F3AB-99F2-44B0-AE61-0FC32FF68250}">
      <dsp:nvSpPr>
        <dsp:cNvPr id="0" name=""/>
        <dsp:cNvSpPr/>
      </dsp:nvSpPr>
      <dsp:spPr>
        <a:xfrm>
          <a:off x="4770976" y="712353"/>
          <a:ext cx="2087071" cy="663033"/>
        </a:xfrm>
        <a:prstGeom prst="round2DiagRect">
          <a:avLst/>
        </a:prstGeom>
        <a:gradFill rotWithShape="0">
          <a:gsLst>
            <a:gs pos="0">
              <a:schemeClr val="accent2">
                <a:hueOff val="-4800000"/>
                <a:satOff val="-16668"/>
                <a:lumOff val="20000"/>
                <a:alphaOff val="0"/>
                <a:shade val="51000"/>
                <a:satMod val="130000"/>
              </a:schemeClr>
            </a:gs>
            <a:gs pos="80000">
              <a:schemeClr val="accent2">
                <a:hueOff val="-4800000"/>
                <a:satOff val="-16668"/>
                <a:lumOff val="20000"/>
                <a:alphaOff val="0"/>
                <a:shade val="93000"/>
                <a:satMod val="130000"/>
              </a:schemeClr>
            </a:gs>
            <a:gs pos="100000">
              <a:schemeClr val="accent2">
                <a:hueOff val="-4800000"/>
                <a:satOff val="-16668"/>
                <a:lumOff val="20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effectLst>
                <a:outerShdw blurRad="38100" dist="38100" dir="2700000" algn="tl">
                  <a:srgbClr val="000000">
                    <a:alpha val="43137"/>
                  </a:srgbClr>
                </a:outerShdw>
              </a:effectLst>
              <a:latin typeface="Candara" pitchFamily="34" charset="0"/>
            </a:rPr>
            <a:t>Self-Directed Learning</a:t>
          </a:r>
          <a:endParaRPr lang="en-GB" sz="1800" b="1" kern="1200" dirty="0">
            <a:solidFill>
              <a:schemeClr val="tx1"/>
            </a:solidFill>
            <a:effectLst>
              <a:outerShdw blurRad="38100" dist="38100" dir="2700000" algn="tl">
                <a:srgbClr val="000000">
                  <a:alpha val="43137"/>
                </a:srgbClr>
              </a:outerShdw>
            </a:effectLst>
            <a:latin typeface="Candara" pitchFamily="34" charset="0"/>
          </a:endParaRPr>
        </a:p>
      </dsp:txBody>
      <dsp:txXfrm>
        <a:off x="4803343" y="744720"/>
        <a:ext cx="2022337" cy="598299"/>
      </dsp:txXfrm>
    </dsp:sp>
    <dsp:sp modelId="{668C4792-C420-43B1-9C8D-09404C482D2D}">
      <dsp:nvSpPr>
        <dsp:cNvPr id="0" name=""/>
        <dsp:cNvSpPr/>
      </dsp:nvSpPr>
      <dsp:spPr>
        <a:xfrm rot="9834412">
          <a:off x="4381241" y="1276382"/>
          <a:ext cx="479072" cy="223773"/>
        </a:xfrm>
        <a:prstGeom prst="rightArrow">
          <a:avLst>
            <a:gd name="adj1" fmla="val 60000"/>
            <a:gd name="adj2" fmla="val 50000"/>
          </a:avLst>
        </a:prstGeom>
        <a:gradFill rotWithShape="0">
          <a:gsLst>
            <a:gs pos="0">
              <a:schemeClr val="accent2">
                <a:hueOff val="-4800000"/>
                <a:satOff val="-16668"/>
                <a:lumOff val="20000"/>
                <a:alphaOff val="0"/>
                <a:shade val="51000"/>
                <a:satMod val="130000"/>
              </a:schemeClr>
            </a:gs>
            <a:gs pos="80000">
              <a:schemeClr val="accent2">
                <a:hueOff val="-4800000"/>
                <a:satOff val="-16668"/>
                <a:lumOff val="20000"/>
                <a:alphaOff val="0"/>
                <a:shade val="93000"/>
                <a:satMod val="130000"/>
              </a:schemeClr>
            </a:gs>
            <a:gs pos="100000">
              <a:schemeClr val="accent2">
                <a:hueOff val="-4800000"/>
                <a:satOff val="-16668"/>
                <a:lumOff val="20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b="1" kern="1200">
            <a:solidFill>
              <a:schemeClr val="tx1"/>
            </a:solidFill>
            <a:effectLst>
              <a:outerShdw blurRad="38100" dist="38100" dir="2700000" algn="tl">
                <a:srgbClr val="000000">
                  <a:alpha val="43137"/>
                </a:srgbClr>
              </a:outerShdw>
            </a:effectLst>
            <a:latin typeface="Candara" pitchFamily="34" charset="0"/>
          </a:endParaRPr>
        </a:p>
      </dsp:txBody>
      <dsp:txXfrm rot="10800000">
        <a:off x="4447058" y="1311833"/>
        <a:ext cx="411940" cy="134263"/>
      </dsp:txXfrm>
    </dsp:sp>
    <dsp:sp modelId="{36E84A6D-98A0-4579-8381-9C00D1F6EE40}">
      <dsp:nvSpPr>
        <dsp:cNvPr id="0" name=""/>
        <dsp:cNvSpPr/>
      </dsp:nvSpPr>
      <dsp:spPr>
        <a:xfrm>
          <a:off x="2357452" y="1408668"/>
          <a:ext cx="2087071" cy="663033"/>
        </a:xfrm>
        <a:prstGeom prst="round2DiagRect">
          <a:avLst/>
        </a:prstGeom>
        <a:gradFill rotWithShape="0">
          <a:gsLst>
            <a:gs pos="0">
              <a:schemeClr val="accent2">
                <a:hueOff val="-9600000"/>
                <a:satOff val="-33335"/>
                <a:lumOff val="40001"/>
                <a:alphaOff val="0"/>
                <a:shade val="51000"/>
                <a:satMod val="130000"/>
              </a:schemeClr>
            </a:gs>
            <a:gs pos="80000">
              <a:schemeClr val="accent2">
                <a:hueOff val="-9600000"/>
                <a:satOff val="-33335"/>
                <a:lumOff val="40001"/>
                <a:alphaOff val="0"/>
                <a:shade val="93000"/>
                <a:satMod val="130000"/>
              </a:schemeClr>
            </a:gs>
            <a:gs pos="100000">
              <a:schemeClr val="accent2">
                <a:hueOff val="-9600000"/>
                <a:satOff val="-33335"/>
                <a:lumOff val="4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effectLst>
                <a:outerShdw blurRad="38100" dist="38100" dir="2700000" algn="tl">
                  <a:srgbClr val="000000">
                    <a:alpha val="43137"/>
                  </a:srgbClr>
                </a:outerShdw>
              </a:effectLst>
              <a:latin typeface="Candara" pitchFamily="34" charset="0"/>
            </a:rPr>
            <a:t>Reformulate Solution</a:t>
          </a:r>
          <a:endParaRPr lang="en-GB" sz="1800" b="1" kern="1200" dirty="0">
            <a:solidFill>
              <a:schemeClr val="tx1"/>
            </a:solidFill>
            <a:effectLst>
              <a:outerShdw blurRad="38100" dist="38100" dir="2700000" algn="tl">
                <a:srgbClr val="000000">
                  <a:alpha val="43137"/>
                </a:srgbClr>
              </a:outerShdw>
            </a:effectLst>
            <a:latin typeface="Candara" pitchFamily="34" charset="0"/>
          </a:endParaRPr>
        </a:p>
      </dsp:txBody>
      <dsp:txXfrm>
        <a:off x="2389819" y="1441035"/>
        <a:ext cx="2022337" cy="598299"/>
      </dsp:txXfrm>
    </dsp:sp>
    <dsp:sp modelId="{F288985E-18BC-418B-B799-C55D7C5A387B}">
      <dsp:nvSpPr>
        <dsp:cNvPr id="0" name=""/>
        <dsp:cNvSpPr/>
      </dsp:nvSpPr>
      <dsp:spPr>
        <a:xfrm rot="11784587">
          <a:off x="2006238" y="1284814"/>
          <a:ext cx="456853" cy="223773"/>
        </a:xfrm>
        <a:prstGeom prst="rightArrow">
          <a:avLst>
            <a:gd name="adj1" fmla="val 60000"/>
            <a:gd name="adj2" fmla="val 50000"/>
          </a:avLst>
        </a:prstGeom>
        <a:gradFill rotWithShape="0">
          <a:gsLst>
            <a:gs pos="0">
              <a:schemeClr val="accent2">
                <a:hueOff val="-9600000"/>
                <a:satOff val="-33335"/>
                <a:lumOff val="40001"/>
                <a:alphaOff val="0"/>
                <a:shade val="51000"/>
                <a:satMod val="130000"/>
              </a:schemeClr>
            </a:gs>
            <a:gs pos="80000">
              <a:schemeClr val="accent2">
                <a:hueOff val="-9600000"/>
                <a:satOff val="-33335"/>
                <a:lumOff val="40001"/>
                <a:alphaOff val="0"/>
                <a:shade val="93000"/>
                <a:satMod val="130000"/>
              </a:schemeClr>
            </a:gs>
            <a:gs pos="100000">
              <a:schemeClr val="accent2">
                <a:hueOff val="-9600000"/>
                <a:satOff val="-33335"/>
                <a:lumOff val="4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b="1" kern="1200">
            <a:solidFill>
              <a:schemeClr val="tx1"/>
            </a:solidFill>
            <a:effectLst>
              <a:outerShdw blurRad="38100" dist="38100" dir="2700000" algn="tl">
                <a:srgbClr val="000000">
                  <a:alpha val="43137"/>
                </a:srgbClr>
              </a:outerShdw>
            </a:effectLst>
            <a:latin typeface="Candara" pitchFamily="34" charset="0"/>
          </a:endParaRPr>
        </a:p>
      </dsp:txBody>
      <dsp:txXfrm rot="10800000">
        <a:off x="2072003" y="1339052"/>
        <a:ext cx="389721" cy="134263"/>
      </dsp:txXfrm>
    </dsp:sp>
    <dsp:sp modelId="{70A03152-CC1F-4CD0-BFA4-EFE03B99766F}">
      <dsp:nvSpPr>
        <dsp:cNvPr id="0" name=""/>
        <dsp:cNvSpPr/>
      </dsp:nvSpPr>
      <dsp:spPr>
        <a:xfrm>
          <a:off x="0" y="714395"/>
          <a:ext cx="2087071" cy="663033"/>
        </a:xfrm>
        <a:prstGeom prst="round2DiagRect">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effectLst>
                <a:outerShdw blurRad="38100" dist="38100" dir="2700000" algn="tl">
                  <a:srgbClr val="000000">
                    <a:alpha val="43137"/>
                  </a:srgbClr>
                </a:outerShdw>
              </a:effectLst>
              <a:latin typeface="Candara" pitchFamily="34" charset="0"/>
            </a:rPr>
            <a:t>Solution Assessment</a:t>
          </a:r>
          <a:endParaRPr lang="en-GB" sz="1800" b="1" kern="1200" dirty="0">
            <a:solidFill>
              <a:schemeClr val="tx1"/>
            </a:solidFill>
            <a:effectLst>
              <a:outerShdw blurRad="38100" dist="38100" dir="2700000" algn="tl">
                <a:srgbClr val="000000">
                  <a:alpha val="43137"/>
                </a:srgbClr>
              </a:outerShdw>
            </a:effectLst>
            <a:latin typeface="Candara" pitchFamily="34" charset="0"/>
          </a:endParaRPr>
        </a:p>
      </dsp:txBody>
      <dsp:txXfrm>
        <a:off x="32367" y="746762"/>
        <a:ext cx="2022337" cy="598299"/>
      </dsp:txXfrm>
    </dsp:sp>
    <dsp:sp modelId="{4F81952E-3D78-4B03-8047-6484F623AA3A}">
      <dsp:nvSpPr>
        <dsp:cNvPr id="0" name=""/>
        <dsp:cNvSpPr/>
      </dsp:nvSpPr>
      <dsp:spPr>
        <a:xfrm rot="20805548">
          <a:off x="2042050" y="650919"/>
          <a:ext cx="409309" cy="223773"/>
        </a:xfrm>
        <a:prstGeom prst="rightArrow">
          <a:avLst>
            <a:gd name="adj1" fmla="val 60000"/>
            <a:gd name="adj2" fmla="val 5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b="1" kern="1200">
            <a:solidFill>
              <a:schemeClr val="tx1"/>
            </a:solidFill>
            <a:effectLst>
              <a:outerShdw blurRad="38100" dist="38100" dir="2700000" algn="tl">
                <a:srgbClr val="000000">
                  <a:alpha val="43137"/>
                </a:srgbClr>
              </a:outerShdw>
            </a:effectLst>
            <a:latin typeface="Candara" pitchFamily="34" charset="0"/>
          </a:endParaRPr>
        </a:p>
      </dsp:txBody>
      <dsp:txXfrm>
        <a:off x="2042942" y="703362"/>
        <a:ext cx="342177" cy="1342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C5D77-1270-4281-8DC5-EC703FDDAA3B}">
      <dsp:nvSpPr>
        <dsp:cNvPr id="0" name=""/>
        <dsp:cNvSpPr/>
      </dsp:nvSpPr>
      <dsp:spPr>
        <a:xfrm>
          <a:off x="1371616" y="1147"/>
          <a:ext cx="2914659" cy="621350"/>
        </a:xfrm>
        <a:prstGeom prst="rightArrow">
          <a:avLst>
            <a:gd name="adj1" fmla="val 75000"/>
            <a:gd name="adj2" fmla="val 50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rtl="0">
            <a:lnSpc>
              <a:spcPct val="90000"/>
            </a:lnSpc>
            <a:spcBef>
              <a:spcPct val="0"/>
            </a:spcBef>
            <a:spcAft>
              <a:spcPct val="15000"/>
            </a:spcAft>
            <a:buChar char="•"/>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Facts</a:t>
          </a:r>
          <a:endParaRPr lang="en-GB" sz="2400" kern="1200" dirty="0"/>
        </a:p>
      </dsp:txBody>
      <dsp:txXfrm>
        <a:off x="1371616" y="78816"/>
        <a:ext cx="2681653" cy="466012"/>
      </dsp:txXfrm>
    </dsp:sp>
    <dsp:sp modelId="{CD76266C-5C5C-49B0-BA6D-9B7CE128342D}">
      <dsp:nvSpPr>
        <dsp:cNvPr id="0" name=""/>
        <dsp:cNvSpPr/>
      </dsp:nvSpPr>
      <dsp:spPr>
        <a:xfrm>
          <a:off x="142880" y="1147"/>
          <a:ext cx="1228736" cy="62135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F</a:t>
          </a:r>
          <a:endParaRPr lang="en-GB" sz="2400" b="1" strike="noStrike" kern="1200" dirty="0">
            <a:solidFill>
              <a:schemeClr val="tx1"/>
            </a:solidFill>
            <a:effectLst>
              <a:outerShdw blurRad="38100" dist="38100" dir="2700000" algn="tl">
                <a:srgbClr val="000000">
                  <a:alpha val="43137"/>
                </a:srgbClr>
              </a:outerShdw>
            </a:effectLst>
            <a:latin typeface="Candara" pitchFamily="34" charset="0"/>
          </a:endParaRPr>
        </a:p>
      </dsp:txBody>
      <dsp:txXfrm>
        <a:off x="173212" y="31479"/>
        <a:ext cx="1168072" cy="560686"/>
      </dsp:txXfrm>
    </dsp:sp>
    <dsp:sp modelId="{A20D707E-6135-4B6A-B477-57E1BD4670C1}">
      <dsp:nvSpPr>
        <dsp:cNvPr id="0" name=""/>
        <dsp:cNvSpPr/>
      </dsp:nvSpPr>
      <dsp:spPr>
        <a:xfrm>
          <a:off x="1371616" y="684632"/>
          <a:ext cx="2914659" cy="621350"/>
        </a:xfrm>
        <a:prstGeom prst="rightArrow">
          <a:avLst>
            <a:gd name="adj1" fmla="val 75000"/>
            <a:gd name="adj2" fmla="val 50000"/>
          </a:avLst>
        </a:prstGeom>
        <a:solidFill>
          <a:schemeClr val="accent2">
            <a:tint val="40000"/>
            <a:alpha val="90000"/>
            <a:hueOff val="-3600000"/>
            <a:satOff val="-4874"/>
            <a:lumOff val="4069"/>
            <a:alphaOff val="0"/>
          </a:schemeClr>
        </a:solidFill>
        <a:ln w="9525" cap="flat" cmpd="sng" algn="ctr">
          <a:solidFill>
            <a:schemeClr val="accent2">
              <a:tint val="40000"/>
              <a:alpha val="90000"/>
              <a:hueOff val="-3600000"/>
              <a:satOff val="-4874"/>
              <a:lumOff val="4069"/>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rtl="0">
            <a:lnSpc>
              <a:spcPct val="90000"/>
            </a:lnSpc>
            <a:spcBef>
              <a:spcPct val="0"/>
            </a:spcBef>
            <a:spcAft>
              <a:spcPct val="15000"/>
            </a:spcAft>
            <a:buChar char="•"/>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Idea</a:t>
          </a:r>
          <a:endParaRPr lang="en-GB" sz="2400" kern="1200" dirty="0"/>
        </a:p>
      </dsp:txBody>
      <dsp:txXfrm>
        <a:off x="1371616" y="762301"/>
        <a:ext cx="2681653" cy="466012"/>
      </dsp:txXfrm>
    </dsp:sp>
    <dsp:sp modelId="{9F730986-7BA6-4A62-8E96-A3CF218B8A2D}">
      <dsp:nvSpPr>
        <dsp:cNvPr id="0" name=""/>
        <dsp:cNvSpPr/>
      </dsp:nvSpPr>
      <dsp:spPr>
        <a:xfrm>
          <a:off x="142880" y="684632"/>
          <a:ext cx="1228736" cy="621350"/>
        </a:xfrm>
        <a:prstGeom prst="roundRect">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I</a:t>
          </a:r>
          <a:endParaRPr lang="en-GB" sz="2400" b="1" strike="noStrike" kern="1200" dirty="0">
            <a:solidFill>
              <a:schemeClr val="tx1"/>
            </a:solidFill>
            <a:effectLst>
              <a:outerShdw blurRad="38100" dist="38100" dir="2700000" algn="tl">
                <a:srgbClr val="000000">
                  <a:alpha val="43137"/>
                </a:srgbClr>
              </a:outerShdw>
            </a:effectLst>
            <a:latin typeface="Candara" pitchFamily="34" charset="0"/>
          </a:endParaRPr>
        </a:p>
      </dsp:txBody>
      <dsp:txXfrm>
        <a:off x="173212" y="714964"/>
        <a:ext cx="1168072" cy="560686"/>
      </dsp:txXfrm>
    </dsp:sp>
    <dsp:sp modelId="{B82C032C-2958-4F67-9DBE-FD96FF1BBEB7}">
      <dsp:nvSpPr>
        <dsp:cNvPr id="0" name=""/>
        <dsp:cNvSpPr/>
      </dsp:nvSpPr>
      <dsp:spPr>
        <a:xfrm>
          <a:off x="1371616" y="1368117"/>
          <a:ext cx="2914659" cy="621350"/>
        </a:xfrm>
        <a:prstGeom prst="rightArrow">
          <a:avLst>
            <a:gd name="adj1" fmla="val 75000"/>
            <a:gd name="adj2" fmla="val 50000"/>
          </a:avLst>
        </a:prstGeom>
        <a:solidFill>
          <a:schemeClr val="accent2">
            <a:tint val="40000"/>
            <a:alpha val="90000"/>
            <a:hueOff val="-7200000"/>
            <a:satOff val="-9747"/>
            <a:lumOff val="8138"/>
            <a:alphaOff val="0"/>
          </a:schemeClr>
        </a:solidFill>
        <a:ln w="9525" cap="flat" cmpd="sng" algn="ctr">
          <a:solidFill>
            <a:schemeClr val="accent2">
              <a:tint val="40000"/>
              <a:alpha val="90000"/>
              <a:hueOff val="-7200000"/>
              <a:satOff val="-9747"/>
              <a:lumOff val="813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rtl="0">
            <a:lnSpc>
              <a:spcPct val="90000"/>
            </a:lnSpc>
            <a:spcBef>
              <a:spcPct val="0"/>
            </a:spcBef>
            <a:spcAft>
              <a:spcPct val="15000"/>
            </a:spcAft>
            <a:buChar char="•"/>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Learning Issues</a:t>
          </a:r>
          <a:endParaRPr lang="en-GB" sz="2400" kern="1200" dirty="0"/>
        </a:p>
      </dsp:txBody>
      <dsp:txXfrm>
        <a:off x="1371616" y="1445786"/>
        <a:ext cx="2681653" cy="466012"/>
      </dsp:txXfrm>
    </dsp:sp>
    <dsp:sp modelId="{A8D76CA7-9BC4-4AB0-93AC-DFD3863A0652}">
      <dsp:nvSpPr>
        <dsp:cNvPr id="0" name=""/>
        <dsp:cNvSpPr/>
      </dsp:nvSpPr>
      <dsp:spPr>
        <a:xfrm>
          <a:off x="142880" y="1368117"/>
          <a:ext cx="1228736" cy="621350"/>
        </a:xfrm>
        <a:prstGeom prst="roundRec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L</a:t>
          </a:r>
          <a:endParaRPr lang="en-GB" sz="2400" b="1" strike="noStrike" kern="1200" dirty="0">
            <a:solidFill>
              <a:schemeClr val="tx1"/>
            </a:solidFill>
            <a:effectLst>
              <a:outerShdw blurRad="38100" dist="38100" dir="2700000" algn="tl">
                <a:srgbClr val="000000">
                  <a:alpha val="43137"/>
                </a:srgbClr>
              </a:outerShdw>
            </a:effectLst>
            <a:latin typeface="Candara" pitchFamily="34" charset="0"/>
          </a:endParaRPr>
        </a:p>
      </dsp:txBody>
      <dsp:txXfrm>
        <a:off x="173212" y="1398449"/>
        <a:ext cx="1168072" cy="560686"/>
      </dsp:txXfrm>
    </dsp:sp>
    <dsp:sp modelId="{2973F6F4-3290-48C4-BCDD-937DE166E42E}">
      <dsp:nvSpPr>
        <dsp:cNvPr id="0" name=""/>
        <dsp:cNvSpPr/>
      </dsp:nvSpPr>
      <dsp:spPr>
        <a:xfrm>
          <a:off x="1371616" y="2051603"/>
          <a:ext cx="2914659" cy="621350"/>
        </a:xfrm>
        <a:prstGeom prst="rightArrow">
          <a:avLst>
            <a:gd name="adj1" fmla="val 75000"/>
            <a:gd name="adj2" fmla="val 50000"/>
          </a:avLst>
        </a:prstGeom>
        <a:solidFill>
          <a:schemeClr val="accent2">
            <a:tint val="40000"/>
            <a:alpha val="90000"/>
            <a:hueOff val="-10800000"/>
            <a:satOff val="-14621"/>
            <a:lumOff val="12206"/>
            <a:alphaOff val="0"/>
          </a:schemeClr>
        </a:solidFill>
        <a:ln w="9525" cap="flat" cmpd="sng" algn="ctr">
          <a:solidFill>
            <a:schemeClr val="accent2">
              <a:tint val="40000"/>
              <a:alpha val="90000"/>
              <a:hueOff val="-10800000"/>
              <a:satOff val="-14621"/>
              <a:lumOff val="12206"/>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rtl="0">
            <a:lnSpc>
              <a:spcPct val="90000"/>
            </a:lnSpc>
            <a:spcBef>
              <a:spcPct val="0"/>
            </a:spcBef>
            <a:spcAft>
              <a:spcPct val="15000"/>
            </a:spcAft>
            <a:buChar char="•"/>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Actions</a:t>
          </a:r>
          <a:endParaRPr lang="en-GB" sz="2400" kern="1200" dirty="0"/>
        </a:p>
      </dsp:txBody>
      <dsp:txXfrm>
        <a:off x="1371616" y="2129272"/>
        <a:ext cx="2681653" cy="466012"/>
      </dsp:txXfrm>
    </dsp:sp>
    <dsp:sp modelId="{DAC3750C-7FCB-4DD7-B9F6-76B59281F8DE}">
      <dsp:nvSpPr>
        <dsp:cNvPr id="0" name=""/>
        <dsp:cNvSpPr/>
      </dsp:nvSpPr>
      <dsp:spPr>
        <a:xfrm>
          <a:off x="142880" y="2051603"/>
          <a:ext cx="1228736" cy="621350"/>
        </a:xfrm>
        <a:prstGeom prst="roundRect">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A</a:t>
          </a:r>
          <a:endParaRPr lang="en-GB" sz="2400" b="1" strike="noStrike" kern="1200" dirty="0">
            <a:solidFill>
              <a:schemeClr val="tx1"/>
            </a:solidFill>
            <a:effectLst>
              <a:outerShdw blurRad="38100" dist="38100" dir="2700000" algn="tl">
                <a:srgbClr val="000000">
                  <a:alpha val="43137"/>
                </a:srgbClr>
              </a:outerShdw>
            </a:effectLst>
            <a:latin typeface="Candara" pitchFamily="34" charset="0"/>
          </a:endParaRPr>
        </a:p>
      </dsp:txBody>
      <dsp:txXfrm>
        <a:off x="173212" y="2081935"/>
        <a:ext cx="1168072" cy="560686"/>
      </dsp:txXfrm>
    </dsp:sp>
    <dsp:sp modelId="{27C28427-11E6-45AE-838A-B8388662F552}">
      <dsp:nvSpPr>
        <dsp:cNvPr id="0" name=""/>
        <dsp:cNvSpPr/>
      </dsp:nvSpPr>
      <dsp:spPr>
        <a:xfrm>
          <a:off x="1371616" y="2735088"/>
          <a:ext cx="2914659" cy="621350"/>
        </a:xfrm>
        <a:prstGeom prst="rightArrow">
          <a:avLst>
            <a:gd name="adj1" fmla="val 75000"/>
            <a:gd name="adj2" fmla="val 50000"/>
          </a:avLst>
        </a:prstGeom>
        <a:solidFill>
          <a:schemeClr val="accent2">
            <a:tint val="40000"/>
            <a:alpha val="90000"/>
            <a:hueOff val="-14400000"/>
            <a:satOff val="-19494"/>
            <a:lumOff val="16275"/>
            <a:alphaOff val="0"/>
          </a:schemeClr>
        </a:solidFill>
        <a:ln w="9525" cap="flat" cmpd="sng" algn="ctr">
          <a:solidFill>
            <a:schemeClr val="accent2">
              <a:tint val="40000"/>
              <a:alpha val="90000"/>
              <a:hueOff val="-14400000"/>
              <a:satOff val="-19494"/>
              <a:lumOff val="1627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rtl="0">
            <a:lnSpc>
              <a:spcPct val="90000"/>
            </a:lnSpc>
            <a:spcBef>
              <a:spcPct val="0"/>
            </a:spcBef>
            <a:spcAft>
              <a:spcPct val="15000"/>
            </a:spcAft>
            <a:buChar char="•"/>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Solution </a:t>
          </a:r>
          <a:endParaRPr lang="en-GB" sz="2400" kern="1200" dirty="0"/>
        </a:p>
      </dsp:txBody>
      <dsp:txXfrm>
        <a:off x="1371616" y="2812757"/>
        <a:ext cx="2681653" cy="466012"/>
      </dsp:txXfrm>
    </dsp:sp>
    <dsp:sp modelId="{C4498CAB-75AD-4174-9751-6B32D1129CC0}">
      <dsp:nvSpPr>
        <dsp:cNvPr id="0" name=""/>
        <dsp:cNvSpPr/>
      </dsp:nvSpPr>
      <dsp:spPr>
        <a:xfrm>
          <a:off x="142880" y="2735088"/>
          <a:ext cx="1228736" cy="621350"/>
        </a:xfrm>
        <a:prstGeom prst="roundRect">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b="1" strike="noStrike" kern="1200" dirty="0">
              <a:solidFill>
                <a:schemeClr val="tx1"/>
              </a:solidFill>
              <a:effectLst>
                <a:outerShdw blurRad="38100" dist="38100" dir="2700000" algn="tl">
                  <a:srgbClr val="000000">
                    <a:alpha val="43137"/>
                  </a:srgbClr>
                </a:outerShdw>
              </a:effectLst>
              <a:latin typeface="Candara" pitchFamily="34" charset="0"/>
            </a:rPr>
            <a:t>S</a:t>
          </a:r>
          <a:endParaRPr lang="en-GB" sz="2400" b="1" strike="noStrike" kern="1200" dirty="0">
            <a:solidFill>
              <a:schemeClr val="tx1"/>
            </a:solidFill>
            <a:effectLst>
              <a:outerShdw blurRad="38100" dist="38100" dir="2700000" algn="tl">
                <a:srgbClr val="000000">
                  <a:alpha val="43137"/>
                </a:srgbClr>
              </a:outerShdw>
            </a:effectLst>
            <a:latin typeface="Candara" pitchFamily="34" charset="0"/>
          </a:endParaRPr>
        </a:p>
      </dsp:txBody>
      <dsp:txXfrm>
        <a:off x="173212" y="2765420"/>
        <a:ext cx="1168072" cy="5606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3534D2-4D60-4380-BD57-4E64DBE39DD0}">
      <dsp:nvSpPr>
        <dsp:cNvPr id="0" name=""/>
        <dsp:cNvSpPr/>
      </dsp:nvSpPr>
      <dsp:spPr>
        <a:xfrm>
          <a:off x="584005" y="0"/>
          <a:ext cx="6618730" cy="2571768"/>
        </a:xfrm>
        <a:prstGeom prst="rightArrow">
          <a:avLst/>
        </a:prstGeom>
        <a:gradFill rotWithShape="0">
          <a:gsLst>
            <a:gs pos="0">
              <a:schemeClr val="accent2">
                <a:tint val="40000"/>
                <a:hueOff val="0"/>
                <a:satOff val="0"/>
                <a:lumOff val="0"/>
                <a:alphaOff val="0"/>
                <a:shade val="51000"/>
                <a:satMod val="130000"/>
              </a:schemeClr>
            </a:gs>
            <a:gs pos="80000">
              <a:schemeClr val="accent2">
                <a:tint val="40000"/>
                <a:hueOff val="0"/>
                <a:satOff val="0"/>
                <a:lumOff val="0"/>
                <a:alphaOff val="0"/>
                <a:shade val="93000"/>
                <a:satMod val="130000"/>
              </a:schemeClr>
            </a:gs>
            <a:gs pos="100000">
              <a:schemeClr val="accent2">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67B745B8-4D6E-4D2D-838B-2204DEBF0292}">
      <dsp:nvSpPr>
        <dsp:cNvPr id="0" name=""/>
        <dsp:cNvSpPr/>
      </dsp:nvSpPr>
      <dsp:spPr>
        <a:xfrm>
          <a:off x="0" y="771530"/>
          <a:ext cx="1157918" cy="10287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ndara" pitchFamily="34" charset="0"/>
            </a:rPr>
            <a:t>Planning</a:t>
          </a:r>
          <a:endParaRPr lang="en-GB" sz="1800" kern="1200" dirty="0">
            <a:latin typeface="Candara" pitchFamily="34" charset="0"/>
          </a:endParaRPr>
        </a:p>
      </dsp:txBody>
      <dsp:txXfrm>
        <a:off x="50217" y="821747"/>
        <a:ext cx="1057484" cy="928273"/>
      </dsp:txXfrm>
    </dsp:sp>
    <dsp:sp modelId="{199E3B0A-A302-4DF2-BB53-A5DFA1A74DB1}">
      <dsp:nvSpPr>
        <dsp:cNvPr id="0" name=""/>
        <dsp:cNvSpPr/>
      </dsp:nvSpPr>
      <dsp:spPr>
        <a:xfrm>
          <a:off x="1370520" y="771530"/>
          <a:ext cx="1503555" cy="1028707"/>
        </a:xfrm>
        <a:prstGeom prst="roundRect">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ndara" pitchFamily="34" charset="0"/>
            </a:rPr>
            <a:t>Researching</a:t>
          </a:r>
          <a:endParaRPr lang="en-GB" sz="1800" kern="1200" dirty="0">
            <a:latin typeface="Candara" pitchFamily="34" charset="0"/>
          </a:endParaRPr>
        </a:p>
      </dsp:txBody>
      <dsp:txXfrm>
        <a:off x="1420737" y="821747"/>
        <a:ext cx="1403121" cy="928273"/>
      </dsp:txXfrm>
    </dsp:sp>
    <dsp:sp modelId="{296AD77B-8C94-4648-B583-509BF8423A77}">
      <dsp:nvSpPr>
        <dsp:cNvPr id="0" name=""/>
        <dsp:cNvSpPr/>
      </dsp:nvSpPr>
      <dsp:spPr>
        <a:xfrm>
          <a:off x="3086112" y="771530"/>
          <a:ext cx="1212301" cy="1028707"/>
        </a:xfrm>
        <a:prstGeom prst="roundRec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ndara" pitchFamily="34" charset="0"/>
            </a:rPr>
            <a:t>First Draft</a:t>
          </a:r>
          <a:endParaRPr lang="en-GB" sz="1800" kern="1200" dirty="0">
            <a:latin typeface="Candara" pitchFamily="34" charset="0"/>
          </a:endParaRPr>
        </a:p>
      </dsp:txBody>
      <dsp:txXfrm>
        <a:off x="3136329" y="821747"/>
        <a:ext cx="1111867" cy="928273"/>
      </dsp:txXfrm>
    </dsp:sp>
    <dsp:sp modelId="{0942FCCD-7A28-4C9E-B2A8-D2C6AABAB1FE}">
      <dsp:nvSpPr>
        <dsp:cNvPr id="0" name=""/>
        <dsp:cNvSpPr/>
      </dsp:nvSpPr>
      <dsp:spPr>
        <a:xfrm>
          <a:off x="4510450" y="771530"/>
          <a:ext cx="1355214" cy="1028707"/>
        </a:xfrm>
        <a:prstGeom prst="roundRect">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ndara" pitchFamily="34" charset="0"/>
            </a:rPr>
            <a:t>Rewriting</a:t>
          </a:r>
          <a:endParaRPr lang="en-GB" sz="1800" kern="1200" dirty="0">
            <a:latin typeface="Candara" pitchFamily="34" charset="0"/>
          </a:endParaRPr>
        </a:p>
      </dsp:txBody>
      <dsp:txXfrm>
        <a:off x="4560667" y="821747"/>
        <a:ext cx="1254780" cy="928273"/>
      </dsp:txXfrm>
    </dsp:sp>
    <dsp:sp modelId="{5F0A1B5B-B176-4CC9-8856-FDAD747EEB7D}">
      <dsp:nvSpPr>
        <dsp:cNvPr id="0" name=""/>
        <dsp:cNvSpPr/>
      </dsp:nvSpPr>
      <dsp:spPr>
        <a:xfrm>
          <a:off x="6077701" y="771530"/>
          <a:ext cx="1708475" cy="1028707"/>
        </a:xfrm>
        <a:prstGeom prst="roundRect">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latin typeface="Candara" pitchFamily="34" charset="0"/>
            </a:rPr>
            <a:t>Submitting the Project</a:t>
          </a:r>
          <a:endParaRPr lang="en-GB" sz="1800" kern="1200" dirty="0">
            <a:latin typeface="Candara" pitchFamily="34" charset="0"/>
          </a:endParaRPr>
        </a:p>
      </dsp:txBody>
      <dsp:txXfrm>
        <a:off x="6127918" y="821747"/>
        <a:ext cx="1608041" cy="9282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FAADA5-5570-4855-9A10-88943007AF38}">
      <dsp:nvSpPr>
        <dsp:cNvPr id="0" name=""/>
        <dsp:cNvSpPr/>
      </dsp:nvSpPr>
      <dsp:spPr>
        <a:xfrm>
          <a:off x="285755" y="0"/>
          <a:ext cx="5039230" cy="50149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kern="1200" dirty="0">
              <a:solidFill>
                <a:schemeClr val="tx1"/>
              </a:solidFill>
              <a:effectLst>
                <a:outerShdw blurRad="38100" dist="38100" dir="2700000" algn="tl">
                  <a:srgbClr val="000000">
                    <a:alpha val="43137"/>
                  </a:srgbClr>
                </a:outerShdw>
              </a:effectLst>
              <a:latin typeface="Candara" pitchFamily="34" charset="0"/>
            </a:rPr>
            <a:t>Meeting the problem</a:t>
          </a:r>
          <a:endParaRPr lang="en-GB" sz="2000" b="0" kern="1200" dirty="0">
            <a:solidFill>
              <a:schemeClr val="tx1"/>
            </a:solidFill>
            <a:effectLst>
              <a:outerShdw blurRad="38100" dist="38100" dir="2700000" algn="tl">
                <a:srgbClr val="000000">
                  <a:alpha val="43137"/>
                </a:srgbClr>
              </a:outerShdw>
            </a:effectLst>
            <a:latin typeface="Candara" pitchFamily="34" charset="0"/>
          </a:endParaRPr>
        </a:p>
      </dsp:txBody>
      <dsp:txXfrm>
        <a:off x="300443" y="14688"/>
        <a:ext cx="4497510" cy="472118"/>
      </dsp:txXfrm>
    </dsp:sp>
    <dsp:sp modelId="{36A58E1E-2D3B-4C47-A111-B232B62BAEC0}">
      <dsp:nvSpPr>
        <dsp:cNvPr id="0" name=""/>
        <dsp:cNvSpPr/>
      </dsp:nvSpPr>
      <dsp:spPr>
        <a:xfrm>
          <a:off x="704738" y="571146"/>
          <a:ext cx="5039230" cy="501494"/>
        </a:xfrm>
        <a:prstGeom prst="roundRect">
          <a:avLst>
            <a:gd name="adj" fmla="val 10000"/>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kern="1200" dirty="0">
              <a:solidFill>
                <a:schemeClr val="tx1"/>
              </a:solidFill>
              <a:effectLst>
                <a:outerShdw blurRad="38100" dist="38100" dir="2700000" algn="tl">
                  <a:srgbClr val="000000">
                    <a:alpha val="43137"/>
                  </a:srgbClr>
                </a:outerShdw>
              </a:effectLst>
              <a:latin typeface="Candara" pitchFamily="34" charset="0"/>
            </a:rPr>
            <a:t>Problem analysis and learning issues</a:t>
          </a:r>
          <a:endParaRPr lang="en-GB" sz="2000" b="0" kern="1200" dirty="0">
            <a:solidFill>
              <a:schemeClr val="tx1"/>
            </a:solidFill>
            <a:effectLst>
              <a:outerShdw blurRad="38100" dist="38100" dir="2700000" algn="tl">
                <a:srgbClr val="000000">
                  <a:alpha val="43137"/>
                </a:srgbClr>
              </a:outerShdw>
            </a:effectLst>
            <a:latin typeface="Candara" pitchFamily="34" charset="0"/>
          </a:endParaRPr>
        </a:p>
      </dsp:txBody>
      <dsp:txXfrm>
        <a:off x="719426" y="585834"/>
        <a:ext cx="4340780" cy="472118"/>
      </dsp:txXfrm>
    </dsp:sp>
    <dsp:sp modelId="{F9A99FA9-6413-4B36-BEFF-65475A991E7D}">
      <dsp:nvSpPr>
        <dsp:cNvPr id="0" name=""/>
        <dsp:cNvSpPr/>
      </dsp:nvSpPr>
      <dsp:spPr>
        <a:xfrm>
          <a:off x="1123722" y="1142293"/>
          <a:ext cx="5039230" cy="501494"/>
        </a:xfrm>
        <a:prstGeom prst="roundRect">
          <a:avLst>
            <a:gd name="adj" fmla="val 10000"/>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kern="1200" dirty="0">
              <a:solidFill>
                <a:schemeClr val="tx1"/>
              </a:solidFill>
              <a:effectLst>
                <a:outerShdw blurRad="38100" dist="38100" dir="2700000" algn="tl">
                  <a:srgbClr val="000000">
                    <a:alpha val="43137"/>
                  </a:srgbClr>
                </a:outerShdw>
              </a:effectLst>
              <a:latin typeface="Candara" pitchFamily="34" charset="0"/>
            </a:rPr>
            <a:t>Discovery and reporting</a:t>
          </a:r>
          <a:endParaRPr lang="en-GB" sz="2000" b="0" kern="1200" dirty="0">
            <a:solidFill>
              <a:schemeClr val="tx1"/>
            </a:solidFill>
            <a:effectLst>
              <a:outerShdw blurRad="38100" dist="38100" dir="2700000" algn="tl">
                <a:srgbClr val="000000">
                  <a:alpha val="43137"/>
                </a:srgbClr>
              </a:outerShdw>
            </a:effectLst>
            <a:latin typeface="Candara" pitchFamily="34" charset="0"/>
          </a:endParaRPr>
        </a:p>
      </dsp:txBody>
      <dsp:txXfrm>
        <a:off x="1138410" y="1156981"/>
        <a:ext cx="4340780" cy="472118"/>
      </dsp:txXfrm>
    </dsp:sp>
    <dsp:sp modelId="{D87D6562-0AA6-4D5B-8C84-B89C0D3BA582}">
      <dsp:nvSpPr>
        <dsp:cNvPr id="0" name=""/>
        <dsp:cNvSpPr/>
      </dsp:nvSpPr>
      <dsp:spPr>
        <a:xfrm>
          <a:off x="1542706" y="1713440"/>
          <a:ext cx="5039230" cy="501494"/>
        </a:xfrm>
        <a:prstGeom prst="roundRect">
          <a:avLst>
            <a:gd name="adj" fmla="val 10000"/>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kern="1200" dirty="0">
              <a:solidFill>
                <a:schemeClr val="tx1"/>
              </a:solidFill>
              <a:effectLst>
                <a:outerShdw blurRad="38100" dist="38100" dir="2700000" algn="tl">
                  <a:srgbClr val="000000">
                    <a:alpha val="43137"/>
                  </a:srgbClr>
                </a:outerShdw>
              </a:effectLst>
              <a:latin typeface="Candara" pitchFamily="34" charset="0"/>
            </a:rPr>
            <a:t>Solution presentation and reflection</a:t>
          </a:r>
          <a:endParaRPr lang="en-GB" sz="2000" b="0" kern="1200" dirty="0">
            <a:solidFill>
              <a:schemeClr val="tx1"/>
            </a:solidFill>
            <a:effectLst>
              <a:outerShdw blurRad="38100" dist="38100" dir="2700000" algn="tl">
                <a:srgbClr val="000000">
                  <a:alpha val="43137"/>
                </a:srgbClr>
              </a:outerShdw>
            </a:effectLst>
            <a:latin typeface="Candara" pitchFamily="34" charset="0"/>
          </a:endParaRPr>
        </a:p>
      </dsp:txBody>
      <dsp:txXfrm>
        <a:off x="1557394" y="1728128"/>
        <a:ext cx="4340780" cy="472118"/>
      </dsp:txXfrm>
    </dsp:sp>
    <dsp:sp modelId="{BCCC6D59-688F-4C51-AD28-15686C2207E2}">
      <dsp:nvSpPr>
        <dsp:cNvPr id="0" name=""/>
        <dsp:cNvSpPr/>
      </dsp:nvSpPr>
      <dsp:spPr>
        <a:xfrm>
          <a:off x="1961690" y="2284587"/>
          <a:ext cx="5039230" cy="501494"/>
        </a:xfrm>
        <a:prstGeom prst="roundRect">
          <a:avLst>
            <a:gd name="adj" fmla="val 1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0" kern="1200" dirty="0">
              <a:solidFill>
                <a:schemeClr val="tx1"/>
              </a:solidFill>
              <a:effectLst>
                <a:outerShdw blurRad="38100" dist="38100" dir="2700000" algn="tl">
                  <a:srgbClr val="000000">
                    <a:alpha val="43137"/>
                  </a:srgbClr>
                </a:outerShdw>
              </a:effectLst>
              <a:latin typeface="Candara" pitchFamily="34" charset="0"/>
            </a:rPr>
            <a:t>Overview, integration and evaluation</a:t>
          </a:r>
          <a:endParaRPr lang="en-GB" sz="2000" b="0" kern="1200" dirty="0">
            <a:solidFill>
              <a:schemeClr val="tx1"/>
            </a:solidFill>
            <a:effectLst>
              <a:outerShdw blurRad="38100" dist="38100" dir="2700000" algn="tl">
                <a:srgbClr val="000000">
                  <a:alpha val="43137"/>
                </a:srgbClr>
              </a:outerShdw>
            </a:effectLst>
            <a:latin typeface="Candara" pitchFamily="34" charset="0"/>
          </a:endParaRPr>
        </a:p>
      </dsp:txBody>
      <dsp:txXfrm>
        <a:off x="1976378" y="2299275"/>
        <a:ext cx="4340780" cy="472118"/>
      </dsp:txXfrm>
    </dsp:sp>
    <dsp:sp modelId="{2752F499-212B-4DAF-A334-13F2EE8CFE04}">
      <dsp:nvSpPr>
        <dsp:cNvPr id="0" name=""/>
        <dsp:cNvSpPr/>
      </dsp:nvSpPr>
      <dsp:spPr>
        <a:xfrm>
          <a:off x="5284768" y="366369"/>
          <a:ext cx="325971" cy="325971"/>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endParaRPr lang="en-GB" sz="2000" b="0" kern="1200">
            <a:solidFill>
              <a:schemeClr val="tx1"/>
            </a:solidFill>
            <a:effectLst>
              <a:outerShdw blurRad="38100" dist="38100" dir="2700000" algn="tl">
                <a:srgbClr val="000000">
                  <a:alpha val="43137"/>
                </a:srgbClr>
              </a:outerShdw>
            </a:effectLst>
            <a:latin typeface="Candara" pitchFamily="34" charset="0"/>
          </a:endParaRPr>
        </a:p>
      </dsp:txBody>
      <dsp:txXfrm>
        <a:off x="5358111" y="366369"/>
        <a:ext cx="179285" cy="245293"/>
      </dsp:txXfrm>
    </dsp:sp>
    <dsp:sp modelId="{20796CF2-4835-4641-8BEE-3C4F8A544ADB}">
      <dsp:nvSpPr>
        <dsp:cNvPr id="0" name=""/>
        <dsp:cNvSpPr/>
      </dsp:nvSpPr>
      <dsp:spPr>
        <a:xfrm>
          <a:off x="5703752" y="937516"/>
          <a:ext cx="325971" cy="325971"/>
        </a:xfrm>
        <a:prstGeom prst="downArrow">
          <a:avLst>
            <a:gd name="adj1" fmla="val 55000"/>
            <a:gd name="adj2" fmla="val 45000"/>
          </a:avLst>
        </a:prstGeom>
        <a:solidFill>
          <a:schemeClr val="accent2">
            <a:tint val="40000"/>
            <a:alpha val="90000"/>
            <a:hueOff val="-4800000"/>
            <a:satOff val="-6498"/>
            <a:lumOff val="5425"/>
            <a:alphaOff val="0"/>
          </a:schemeClr>
        </a:solidFill>
        <a:ln w="9525" cap="flat" cmpd="sng" algn="ctr">
          <a:solidFill>
            <a:schemeClr val="accent2">
              <a:tint val="40000"/>
              <a:alpha val="90000"/>
              <a:hueOff val="-4800000"/>
              <a:satOff val="-6498"/>
              <a:lumOff val="542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endParaRPr lang="en-GB" sz="2000" b="0" kern="1200">
            <a:solidFill>
              <a:schemeClr val="tx1"/>
            </a:solidFill>
            <a:effectLst>
              <a:outerShdw blurRad="38100" dist="38100" dir="2700000" algn="tl">
                <a:srgbClr val="000000">
                  <a:alpha val="43137"/>
                </a:srgbClr>
              </a:outerShdw>
            </a:effectLst>
            <a:latin typeface="Candara" pitchFamily="34" charset="0"/>
          </a:endParaRPr>
        </a:p>
      </dsp:txBody>
      <dsp:txXfrm>
        <a:off x="5777095" y="937516"/>
        <a:ext cx="179285" cy="245293"/>
      </dsp:txXfrm>
    </dsp:sp>
    <dsp:sp modelId="{F122A0F8-40DF-47F0-8312-3E1030067D9C}">
      <dsp:nvSpPr>
        <dsp:cNvPr id="0" name=""/>
        <dsp:cNvSpPr/>
      </dsp:nvSpPr>
      <dsp:spPr>
        <a:xfrm>
          <a:off x="6122736" y="1500305"/>
          <a:ext cx="325971" cy="325971"/>
        </a:xfrm>
        <a:prstGeom prst="downArrow">
          <a:avLst>
            <a:gd name="adj1" fmla="val 55000"/>
            <a:gd name="adj2" fmla="val 45000"/>
          </a:avLst>
        </a:prstGeom>
        <a:solidFill>
          <a:schemeClr val="accent2">
            <a:tint val="40000"/>
            <a:alpha val="90000"/>
            <a:hueOff val="-9600000"/>
            <a:satOff val="-12996"/>
            <a:lumOff val="10850"/>
            <a:alphaOff val="0"/>
          </a:schemeClr>
        </a:solidFill>
        <a:ln w="9525" cap="flat" cmpd="sng" algn="ctr">
          <a:solidFill>
            <a:schemeClr val="accent2">
              <a:tint val="40000"/>
              <a:alpha val="90000"/>
              <a:hueOff val="-9600000"/>
              <a:satOff val="-12996"/>
              <a:lumOff val="1085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endParaRPr lang="en-GB" sz="2000" b="0" kern="1200">
            <a:solidFill>
              <a:schemeClr val="tx1"/>
            </a:solidFill>
            <a:effectLst>
              <a:outerShdw blurRad="38100" dist="38100" dir="2700000" algn="tl">
                <a:srgbClr val="000000">
                  <a:alpha val="43137"/>
                </a:srgbClr>
              </a:outerShdw>
            </a:effectLst>
            <a:latin typeface="Candara" pitchFamily="34" charset="0"/>
          </a:endParaRPr>
        </a:p>
      </dsp:txBody>
      <dsp:txXfrm>
        <a:off x="6196079" y="1500305"/>
        <a:ext cx="179285" cy="245293"/>
      </dsp:txXfrm>
    </dsp:sp>
    <dsp:sp modelId="{DFE508E1-7CAE-4D93-995D-0745F604B79D}">
      <dsp:nvSpPr>
        <dsp:cNvPr id="0" name=""/>
        <dsp:cNvSpPr/>
      </dsp:nvSpPr>
      <dsp:spPr>
        <a:xfrm>
          <a:off x="6541720" y="2077024"/>
          <a:ext cx="325971" cy="325971"/>
        </a:xfrm>
        <a:prstGeom prst="downArrow">
          <a:avLst>
            <a:gd name="adj1" fmla="val 55000"/>
            <a:gd name="adj2" fmla="val 45000"/>
          </a:avLst>
        </a:prstGeom>
        <a:solidFill>
          <a:schemeClr val="accent2">
            <a:tint val="40000"/>
            <a:alpha val="90000"/>
            <a:hueOff val="-14400000"/>
            <a:satOff val="-19494"/>
            <a:lumOff val="16275"/>
            <a:alphaOff val="0"/>
          </a:schemeClr>
        </a:solidFill>
        <a:ln w="9525" cap="flat" cmpd="sng" algn="ctr">
          <a:solidFill>
            <a:schemeClr val="accent2">
              <a:tint val="40000"/>
              <a:alpha val="90000"/>
              <a:hueOff val="-14400000"/>
              <a:satOff val="-19494"/>
              <a:lumOff val="1627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endParaRPr lang="en-GB" sz="2000" b="0" kern="1200">
            <a:solidFill>
              <a:schemeClr val="tx1"/>
            </a:solidFill>
            <a:effectLst>
              <a:outerShdw blurRad="38100" dist="38100" dir="2700000" algn="tl">
                <a:srgbClr val="000000">
                  <a:alpha val="43137"/>
                </a:srgbClr>
              </a:outerShdw>
            </a:effectLst>
            <a:latin typeface="Candara" pitchFamily="34" charset="0"/>
          </a:endParaRPr>
        </a:p>
      </dsp:txBody>
      <dsp:txXfrm>
        <a:off x="6615063" y="2077024"/>
        <a:ext cx="179285" cy="2452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DD036-CD5C-477B-A794-6E9B81A7E70B}">
      <dsp:nvSpPr>
        <dsp:cNvPr id="0" name=""/>
        <dsp:cNvSpPr/>
      </dsp:nvSpPr>
      <dsp:spPr>
        <a:xfrm>
          <a:off x="2741615" y="0"/>
          <a:ext cx="2116170" cy="59570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solidFill>
                <a:schemeClr val="tx1"/>
              </a:solidFill>
              <a:effectLst>
                <a:outerShdw blurRad="38100" dist="38100" dir="2700000" algn="tl">
                  <a:srgbClr val="000000">
                    <a:alpha val="43137"/>
                  </a:srgbClr>
                </a:outerShdw>
              </a:effectLst>
              <a:latin typeface="Candara" pitchFamily="34" charset="0"/>
            </a:rPr>
            <a:t>Read the problem.</a:t>
          </a:r>
          <a:endParaRPr lang="en-GB" sz="1600" b="1" i="0" kern="1200" baseline="0" dirty="0">
            <a:solidFill>
              <a:schemeClr val="tx1"/>
            </a:solidFill>
            <a:effectLst>
              <a:outerShdw blurRad="38100" dist="38100" dir="2700000" algn="tl">
                <a:srgbClr val="000000">
                  <a:alpha val="43137"/>
                </a:srgbClr>
              </a:outerShdw>
            </a:effectLst>
            <a:latin typeface="Candara" pitchFamily="34" charset="0"/>
          </a:endParaRPr>
        </a:p>
      </dsp:txBody>
      <dsp:txXfrm>
        <a:off x="3051521" y="87239"/>
        <a:ext cx="1496358" cy="421230"/>
      </dsp:txXfrm>
    </dsp:sp>
    <dsp:sp modelId="{94FD9A34-EDBC-4AA0-B730-BA78299ADD06}">
      <dsp:nvSpPr>
        <dsp:cNvPr id="0" name=""/>
        <dsp:cNvSpPr/>
      </dsp:nvSpPr>
      <dsp:spPr>
        <a:xfrm rot="989216">
          <a:off x="4640241" y="473803"/>
          <a:ext cx="294934" cy="232933"/>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b="1" kern="1200">
            <a:solidFill>
              <a:schemeClr val="tx1"/>
            </a:solidFill>
            <a:effectLst>
              <a:outerShdw blurRad="38100" dist="38100" dir="2700000" algn="tl">
                <a:srgbClr val="000000">
                  <a:alpha val="43137"/>
                </a:srgbClr>
              </a:outerShdw>
            </a:effectLst>
            <a:latin typeface="Candara" pitchFamily="34" charset="0"/>
          </a:endParaRPr>
        </a:p>
      </dsp:txBody>
      <dsp:txXfrm>
        <a:off x="4641678" y="510474"/>
        <a:ext cx="225054" cy="139759"/>
      </dsp:txXfrm>
    </dsp:sp>
    <dsp:sp modelId="{284BDECA-F486-4703-9EC2-34C80EFF8775}">
      <dsp:nvSpPr>
        <dsp:cNvPr id="0" name=""/>
        <dsp:cNvSpPr/>
      </dsp:nvSpPr>
      <dsp:spPr>
        <a:xfrm>
          <a:off x="4714908" y="571507"/>
          <a:ext cx="2350746" cy="690172"/>
        </a:xfrm>
        <a:prstGeom prst="ellipse">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solidFill>
                <a:schemeClr val="tx1"/>
              </a:solidFill>
              <a:effectLst>
                <a:outerShdw blurRad="38100" dist="38100" dir="2700000" algn="tl">
                  <a:srgbClr val="000000">
                    <a:alpha val="43137"/>
                  </a:srgbClr>
                </a:outerShdw>
              </a:effectLst>
              <a:latin typeface="Candara" pitchFamily="34" charset="0"/>
            </a:rPr>
            <a:t>Brainstorm and hypothesize.</a:t>
          </a:r>
          <a:endParaRPr lang="en-GB" sz="1600" b="1" i="0" kern="1200" baseline="0" dirty="0">
            <a:solidFill>
              <a:schemeClr val="tx1"/>
            </a:solidFill>
            <a:effectLst>
              <a:outerShdw blurRad="38100" dist="38100" dir="2700000" algn="tl">
                <a:srgbClr val="000000">
                  <a:alpha val="43137"/>
                </a:srgbClr>
              </a:outerShdw>
            </a:effectLst>
            <a:latin typeface="Candara" pitchFamily="34" charset="0"/>
          </a:endParaRPr>
        </a:p>
      </dsp:txBody>
      <dsp:txXfrm>
        <a:off x="5059167" y="672580"/>
        <a:ext cx="1662228" cy="488026"/>
      </dsp:txXfrm>
    </dsp:sp>
    <dsp:sp modelId="{734E3CBD-FA75-441F-9F64-BC52E83E5C8A}">
      <dsp:nvSpPr>
        <dsp:cNvPr id="0" name=""/>
        <dsp:cNvSpPr/>
      </dsp:nvSpPr>
      <dsp:spPr>
        <a:xfrm rot="7161335">
          <a:off x="5500685" y="1307162"/>
          <a:ext cx="208828" cy="232933"/>
        </a:xfrm>
        <a:prstGeom prst="rightArrow">
          <a:avLst>
            <a:gd name="adj1" fmla="val 60000"/>
            <a:gd name="adj2" fmla="val 50000"/>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b="1" kern="1200">
            <a:solidFill>
              <a:schemeClr val="tx1"/>
            </a:solidFill>
            <a:effectLst>
              <a:outerShdw blurRad="38100" dist="38100" dir="2700000" algn="tl">
                <a:srgbClr val="000000">
                  <a:alpha val="43137"/>
                </a:srgbClr>
              </a:outerShdw>
            </a:effectLst>
            <a:latin typeface="Candara" pitchFamily="34" charset="0"/>
          </a:endParaRPr>
        </a:p>
      </dsp:txBody>
      <dsp:txXfrm rot="10800000">
        <a:off x="5547365" y="1326447"/>
        <a:ext cx="146180" cy="139759"/>
      </dsp:txXfrm>
    </dsp:sp>
    <dsp:sp modelId="{389D57DD-033D-4940-96BD-50DBCA31B48A}">
      <dsp:nvSpPr>
        <dsp:cNvPr id="0" name=""/>
        <dsp:cNvSpPr/>
      </dsp:nvSpPr>
      <dsp:spPr>
        <a:xfrm>
          <a:off x="4143408" y="1595843"/>
          <a:ext cx="2341470" cy="690172"/>
        </a:xfrm>
        <a:prstGeom prst="ellipse">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solidFill>
                <a:schemeClr val="tx1"/>
              </a:solidFill>
              <a:effectLst>
                <a:outerShdw blurRad="38100" dist="38100" dir="2700000" algn="tl">
                  <a:srgbClr val="000000">
                    <a:alpha val="43137"/>
                  </a:srgbClr>
                </a:outerShdw>
              </a:effectLst>
              <a:latin typeface="Candara" pitchFamily="34" charset="0"/>
            </a:rPr>
            <a:t>Identify learning issues</a:t>
          </a:r>
          <a:endParaRPr lang="en-GB" sz="1600" b="1" i="0" kern="1200" baseline="0" dirty="0">
            <a:solidFill>
              <a:schemeClr val="tx1"/>
            </a:solidFill>
            <a:effectLst>
              <a:outerShdw blurRad="38100" dist="38100" dir="2700000" algn="tl">
                <a:srgbClr val="000000">
                  <a:alpha val="43137"/>
                </a:srgbClr>
              </a:outerShdw>
            </a:effectLst>
            <a:latin typeface="Candara" pitchFamily="34" charset="0"/>
          </a:endParaRPr>
        </a:p>
      </dsp:txBody>
      <dsp:txXfrm>
        <a:off x="4486308" y="1696916"/>
        <a:ext cx="1655670" cy="488026"/>
      </dsp:txXfrm>
    </dsp:sp>
    <dsp:sp modelId="{3DE3C926-2660-46D9-973D-90A8569B0BD5}">
      <dsp:nvSpPr>
        <dsp:cNvPr id="0" name=""/>
        <dsp:cNvSpPr/>
      </dsp:nvSpPr>
      <dsp:spPr>
        <a:xfrm rot="10829654">
          <a:off x="3725801" y="1812036"/>
          <a:ext cx="295469" cy="232933"/>
        </a:xfrm>
        <a:prstGeom prst="rightArrow">
          <a:avLst>
            <a:gd name="adj1" fmla="val 60000"/>
            <a:gd name="adj2" fmla="val 50000"/>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b="1" kern="1200">
            <a:solidFill>
              <a:schemeClr val="tx1"/>
            </a:solidFill>
            <a:effectLst>
              <a:outerShdw blurRad="38100" dist="38100" dir="2700000" algn="tl">
                <a:srgbClr val="000000">
                  <a:alpha val="43137"/>
                </a:srgbClr>
              </a:outerShdw>
            </a:effectLst>
            <a:latin typeface="Candara" pitchFamily="34" charset="0"/>
          </a:endParaRPr>
        </a:p>
      </dsp:txBody>
      <dsp:txXfrm rot="10800000">
        <a:off x="3795680" y="1858924"/>
        <a:ext cx="225589" cy="139759"/>
      </dsp:txXfrm>
    </dsp:sp>
    <dsp:sp modelId="{A36D2855-E3A3-4682-A1A7-2CE903498A73}">
      <dsp:nvSpPr>
        <dsp:cNvPr id="0" name=""/>
        <dsp:cNvSpPr/>
      </dsp:nvSpPr>
      <dsp:spPr>
        <a:xfrm>
          <a:off x="1428761" y="1571635"/>
          <a:ext cx="2158071" cy="690172"/>
        </a:xfrm>
        <a:prstGeom prst="ellipse">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solidFill>
                <a:schemeClr val="tx1"/>
              </a:solidFill>
              <a:effectLst>
                <a:outerShdw blurRad="38100" dist="38100" dir="2700000" algn="tl">
                  <a:srgbClr val="000000">
                    <a:alpha val="43137"/>
                  </a:srgbClr>
                </a:outerShdw>
              </a:effectLst>
              <a:latin typeface="Candara" pitchFamily="34" charset="0"/>
            </a:rPr>
            <a:t>Research – Learn</a:t>
          </a:r>
          <a:endParaRPr lang="en-GB" sz="1600" b="1" i="0" kern="1200" baseline="0" dirty="0">
            <a:solidFill>
              <a:schemeClr val="tx1"/>
            </a:solidFill>
            <a:effectLst>
              <a:outerShdw blurRad="38100" dist="38100" dir="2700000" algn="tl">
                <a:srgbClr val="000000">
                  <a:alpha val="43137"/>
                </a:srgbClr>
              </a:outerShdw>
            </a:effectLst>
            <a:latin typeface="Candara" pitchFamily="34" charset="0"/>
          </a:endParaRPr>
        </a:p>
      </dsp:txBody>
      <dsp:txXfrm>
        <a:off x="1744803" y="1672708"/>
        <a:ext cx="1525987" cy="488026"/>
      </dsp:txXfrm>
    </dsp:sp>
    <dsp:sp modelId="{E7EE5327-774A-4445-857D-74EB0458E200}">
      <dsp:nvSpPr>
        <dsp:cNvPr id="0" name=""/>
        <dsp:cNvSpPr/>
      </dsp:nvSpPr>
      <dsp:spPr>
        <a:xfrm rot="13766011">
          <a:off x="1913967" y="1271341"/>
          <a:ext cx="282063" cy="232933"/>
        </a:xfrm>
        <a:prstGeom prst="rightArrow">
          <a:avLst>
            <a:gd name="adj1" fmla="val 60000"/>
            <a:gd name="adj2" fmla="val 50000"/>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b="1" kern="1200">
            <a:solidFill>
              <a:schemeClr val="tx1"/>
            </a:solidFill>
            <a:effectLst>
              <a:outerShdw blurRad="38100" dist="38100" dir="2700000" algn="tl">
                <a:srgbClr val="000000">
                  <a:alpha val="43137"/>
                </a:srgbClr>
              </a:outerShdw>
            </a:effectLst>
            <a:latin typeface="Candara" pitchFamily="34" charset="0"/>
          </a:endParaRPr>
        </a:p>
      </dsp:txBody>
      <dsp:txXfrm rot="10800000">
        <a:off x="1971630" y="1344470"/>
        <a:ext cx="212183" cy="139759"/>
      </dsp:txXfrm>
    </dsp:sp>
    <dsp:sp modelId="{EC7CCA70-B999-403D-8D04-B1D97ABA11D7}">
      <dsp:nvSpPr>
        <dsp:cNvPr id="0" name=""/>
        <dsp:cNvSpPr/>
      </dsp:nvSpPr>
      <dsp:spPr>
        <a:xfrm>
          <a:off x="428624" y="500072"/>
          <a:ext cx="2323636" cy="690172"/>
        </a:xfrm>
        <a:prstGeom prst="ellipse">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en-US" sz="1600" b="1" i="0" kern="1200" baseline="0" dirty="0">
              <a:solidFill>
                <a:schemeClr val="tx1"/>
              </a:solidFill>
              <a:effectLst>
                <a:outerShdw blurRad="38100" dist="38100" dir="2700000" algn="tl">
                  <a:srgbClr val="000000">
                    <a:alpha val="43137"/>
                  </a:srgbClr>
                </a:outerShdw>
              </a:effectLst>
              <a:latin typeface="Candara" pitchFamily="34" charset="0"/>
            </a:rPr>
            <a:t>Return-Reread-Report-Review</a:t>
          </a:r>
          <a:endParaRPr lang="en-GB" sz="1600" b="1" i="0" kern="1200" baseline="0" dirty="0">
            <a:solidFill>
              <a:schemeClr val="tx1"/>
            </a:solidFill>
            <a:effectLst>
              <a:outerShdw blurRad="38100" dist="38100" dir="2700000" algn="tl">
                <a:srgbClr val="000000">
                  <a:alpha val="43137"/>
                </a:srgbClr>
              </a:outerShdw>
            </a:effectLst>
            <a:latin typeface="Candara" pitchFamily="34" charset="0"/>
          </a:endParaRPr>
        </a:p>
      </dsp:txBody>
      <dsp:txXfrm>
        <a:off x="768913" y="601145"/>
        <a:ext cx="1643058" cy="488026"/>
      </dsp:txXfrm>
    </dsp:sp>
    <dsp:sp modelId="{EE7DB3A4-88F9-40CF-BD53-392049DC1B8F}">
      <dsp:nvSpPr>
        <dsp:cNvPr id="0" name=""/>
        <dsp:cNvSpPr/>
      </dsp:nvSpPr>
      <dsp:spPr>
        <a:xfrm rot="20765166">
          <a:off x="2593474" y="444854"/>
          <a:ext cx="285424" cy="232933"/>
        </a:xfrm>
        <a:prstGeom prst="rightArrow">
          <a:avLst>
            <a:gd name="adj1" fmla="val 60000"/>
            <a:gd name="adj2" fmla="val 50000"/>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b="1" kern="1200">
            <a:solidFill>
              <a:schemeClr val="tx1"/>
            </a:solidFill>
            <a:effectLst>
              <a:outerShdw blurRad="38100" dist="38100" dir="2700000" algn="tl">
                <a:srgbClr val="000000">
                  <a:alpha val="43137"/>
                </a:srgbClr>
              </a:outerShdw>
            </a:effectLst>
            <a:latin typeface="Candara" pitchFamily="34" charset="0"/>
          </a:endParaRPr>
        </a:p>
      </dsp:txBody>
      <dsp:txXfrm>
        <a:off x="2594499" y="499843"/>
        <a:ext cx="215544" cy="1397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EA521-8008-4BD8-93E2-A217242E9683}">
      <dsp:nvSpPr>
        <dsp:cNvPr id="0" name=""/>
        <dsp:cNvSpPr/>
      </dsp:nvSpPr>
      <dsp:spPr>
        <a:xfrm>
          <a:off x="0" y="3312383"/>
          <a:ext cx="6786610" cy="54342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ndara" pitchFamily="34" charset="0"/>
            </a:rPr>
            <a:t>Prepare report.</a:t>
          </a:r>
          <a:endParaRPr lang="en-GB" sz="1800" b="1" kern="1200" dirty="0">
            <a:solidFill>
              <a:schemeClr val="tx1"/>
            </a:solidFill>
            <a:latin typeface="Candara" pitchFamily="34" charset="0"/>
          </a:endParaRPr>
        </a:p>
      </dsp:txBody>
      <dsp:txXfrm>
        <a:off x="0" y="3312383"/>
        <a:ext cx="6786610" cy="543424"/>
      </dsp:txXfrm>
    </dsp:sp>
    <dsp:sp modelId="{DF16F3B8-0ED4-447C-AB2D-055C2E7B857D}">
      <dsp:nvSpPr>
        <dsp:cNvPr id="0" name=""/>
        <dsp:cNvSpPr/>
      </dsp:nvSpPr>
      <dsp:spPr>
        <a:xfrm rot="10800000">
          <a:off x="0" y="2484748"/>
          <a:ext cx="6786610" cy="835786"/>
        </a:xfrm>
        <a:prstGeom prst="upArrowCallout">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ndara" pitchFamily="34" charset="0"/>
            </a:rPr>
            <a:t>Discuss in group to solve the issues.</a:t>
          </a:r>
          <a:endParaRPr lang="en-GB" sz="1800" b="1" kern="1200" dirty="0">
            <a:solidFill>
              <a:schemeClr val="tx1"/>
            </a:solidFill>
            <a:latin typeface="Candara" pitchFamily="34" charset="0"/>
          </a:endParaRPr>
        </a:p>
      </dsp:txBody>
      <dsp:txXfrm rot="10800000">
        <a:off x="0" y="2484748"/>
        <a:ext cx="6786610" cy="543069"/>
      </dsp:txXfrm>
    </dsp:sp>
    <dsp:sp modelId="{FD7C028E-4F2D-4E78-8432-EE7EA12F43D7}">
      <dsp:nvSpPr>
        <dsp:cNvPr id="0" name=""/>
        <dsp:cNvSpPr/>
      </dsp:nvSpPr>
      <dsp:spPr>
        <a:xfrm rot="10800000">
          <a:off x="0" y="1657113"/>
          <a:ext cx="6786610" cy="835786"/>
        </a:xfrm>
        <a:prstGeom prst="upArrowCallout">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ndara" pitchFamily="34" charset="0"/>
            </a:rPr>
            <a:t>Search for material from valid sources to clarify step 1 </a:t>
          </a:r>
          <a:br>
            <a:rPr lang="en-US" sz="1800" b="1" kern="1200" dirty="0">
              <a:solidFill>
                <a:schemeClr val="tx1"/>
              </a:solidFill>
              <a:latin typeface="Candara" pitchFamily="34" charset="0"/>
            </a:rPr>
          </a:br>
          <a:r>
            <a:rPr lang="en-US" sz="1800" b="1" kern="1200" dirty="0">
              <a:solidFill>
                <a:schemeClr val="tx1"/>
              </a:solidFill>
              <a:latin typeface="Candara" pitchFamily="34" charset="0"/>
            </a:rPr>
            <a:t>and step 2.</a:t>
          </a:r>
          <a:endParaRPr lang="en-GB" sz="1800" b="1" kern="1200" dirty="0">
            <a:solidFill>
              <a:schemeClr val="tx1"/>
            </a:solidFill>
            <a:latin typeface="Candara" pitchFamily="34" charset="0"/>
          </a:endParaRPr>
        </a:p>
      </dsp:txBody>
      <dsp:txXfrm rot="10800000">
        <a:off x="0" y="1657113"/>
        <a:ext cx="6786610" cy="543069"/>
      </dsp:txXfrm>
    </dsp:sp>
    <dsp:sp modelId="{EEA6A787-38D8-4D21-BC87-98C4B0B6B293}">
      <dsp:nvSpPr>
        <dsp:cNvPr id="0" name=""/>
        <dsp:cNvSpPr/>
      </dsp:nvSpPr>
      <dsp:spPr>
        <a:xfrm rot="10800000">
          <a:off x="0" y="829479"/>
          <a:ext cx="6786610" cy="835786"/>
        </a:xfrm>
        <a:prstGeom prst="upArrowCallout">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ndara" pitchFamily="34" charset="0"/>
            </a:rPr>
            <a:t>Discuss in groups to clarify steps 1. Discuss the issues in the problems. Allocation of tasks.</a:t>
          </a:r>
          <a:endParaRPr lang="en-GB" sz="1800" b="1" kern="1200" dirty="0">
            <a:solidFill>
              <a:schemeClr val="tx1"/>
            </a:solidFill>
            <a:latin typeface="Candara" pitchFamily="34" charset="0"/>
          </a:endParaRPr>
        </a:p>
      </dsp:txBody>
      <dsp:txXfrm rot="10800000">
        <a:off x="0" y="829479"/>
        <a:ext cx="6786610" cy="543069"/>
      </dsp:txXfrm>
    </dsp:sp>
    <dsp:sp modelId="{73DE2096-CFE6-4B5C-9DC8-633ED1E5F1AC}">
      <dsp:nvSpPr>
        <dsp:cNvPr id="0" name=""/>
        <dsp:cNvSpPr/>
      </dsp:nvSpPr>
      <dsp:spPr>
        <a:xfrm rot="10800000">
          <a:off x="0" y="0"/>
          <a:ext cx="6786610" cy="835786"/>
        </a:xfrm>
        <a:prstGeom prst="upArrowCallout">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ndara" pitchFamily="34" charset="0"/>
            </a:rPr>
            <a:t>Look for unfamiliar words or terms in the scenario given.</a:t>
          </a:r>
          <a:endParaRPr lang="en-GB" sz="1800" b="1" kern="1200" dirty="0">
            <a:solidFill>
              <a:schemeClr val="tx1"/>
            </a:solidFill>
            <a:latin typeface="Candara" pitchFamily="34" charset="0"/>
          </a:endParaRPr>
        </a:p>
      </dsp:txBody>
      <dsp:txXfrm rot="10800000">
        <a:off x="0" y="0"/>
        <a:ext cx="6786610" cy="5430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2318D4-6172-49E3-90E5-FBAF22FD2BAC}">
      <dsp:nvSpPr>
        <dsp:cNvPr id="0" name=""/>
        <dsp:cNvSpPr/>
      </dsp:nvSpPr>
      <dsp:spPr>
        <a:xfrm rot="5400000">
          <a:off x="-84331" y="86667"/>
          <a:ext cx="562210" cy="393547"/>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1</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199110"/>
        <a:ext cx="393547" cy="168663"/>
      </dsp:txXfrm>
    </dsp:sp>
    <dsp:sp modelId="{69F1EA38-10E1-4113-8FDF-FFD07A172260}">
      <dsp:nvSpPr>
        <dsp:cNvPr id="0" name=""/>
        <dsp:cNvSpPr/>
      </dsp:nvSpPr>
      <dsp:spPr>
        <a:xfrm rot="5400000">
          <a:off x="2835760" y="-2439876"/>
          <a:ext cx="365629" cy="5250054"/>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Explore the issues</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20185"/>
        <a:ext cx="5232205" cy="329931"/>
      </dsp:txXfrm>
    </dsp:sp>
    <dsp:sp modelId="{1D4AF91F-5FC9-442A-A9CF-8D0C75BB9D49}">
      <dsp:nvSpPr>
        <dsp:cNvPr id="0" name=""/>
        <dsp:cNvSpPr/>
      </dsp:nvSpPr>
      <dsp:spPr>
        <a:xfrm rot="5400000">
          <a:off x="-84331" y="582441"/>
          <a:ext cx="562210" cy="393547"/>
        </a:xfrm>
        <a:prstGeom prst="chevron">
          <a:avLst/>
        </a:prstGeom>
        <a:gradFill rotWithShape="0">
          <a:gsLst>
            <a:gs pos="0">
              <a:schemeClr val="accent2">
                <a:hueOff val="-1800000"/>
                <a:satOff val="-6250"/>
                <a:lumOff val="7500"/>
                <a:alphaOff val="0"/>
                <a:shade val="51000"/>
                <a:satMod val="130000"/>
              </a:schemeClr>
            </a:gs>
            <a:gs pos="80000">
              <a:schemeClr val="accent2">
                <a:hueOff val="-1800000"/>
                <a:satOff val="-6250"/>
                <a:lumOff val="7500"/>
                <a:alphaOff val="0"/>
                <a:shade val="93000"/>
                <a:satMod val="130000"/>
              </a:schemeClr>
            </a:gs>
            <a:gs pos="100000">
              <a:schemeClr val="accent2">
                <a:hueOff val="-1800000"/>
                <a:satOff val="-6250"/>
                <a:lumOff val="75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2</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694884"/>
        <a:ext cx="393547" cy="168663"/>
      </dsp:txXfrm>
    </dsp:sp>
    <dsp:sp modelId="{83D81DFF-8CE8-4383-9D28-A360E4008888}">
      <dsp:nvSpPr>
        <dsp:cNvPr id="0" name=""/>
        <dsp:cNvSpPr/>
      </dsp:nvSpPr>
      <dsp:spPr>
        <a:xfrm rot="5400000">
          <a:off x="2835856" y="-1944199"/>
          <a:ext cx="365436" cy="5250054"/>
        </a:xfrm>
        <a:prstGeom prst="round2SameRect">
          <a:avLst/>
        </a:prstGeom>
        <a:solidFill>
          <a:schemeClr val="lt1">
            <a:alpha val="90000"/>
            <a:hueOff val="0"/>
            <a:satOff val="0"/>
            <a:lumOff val="0"/>
            <a:alphaOff val="0"/>
          </a:schemeClr>
        </a:solidFill>
        <a:ln w="9525" cap="flat" cmpd="sng" algn="ctr">
          <a:solidFill>
            <a:schemeClr val="accent2">
              <a:hueOff val="-1800000"/>
              <a:satOff val="-6250"/>
              <a:lumOff val="750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List what do we know.</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515948"/>
        <a:ext cx="5232215" cy="329758"/>
      </dsp:txXfrm>
    </dsp:sp>
    <dsp:sp modelId="{9318DB3B-A007-4507-AC26-2B1DCEC29287}">
      <dsp:nvSpPr>
        <dsp:cNvPr id="0" name=""/>
        <dsp:cNvSpPr/>
      </dsp:nvSpPr>
      <dsp:spPr>
        <a:xfrm rot="5400000">
          <a:off x="-84331" y="1078214"/>
          <a:ext cx="562210" cy="393547"/>
        </a:xfrm>
        <a:prstGeom prst="chevron">
          <a:avLst/>
        </a:prstGeom>
        <a:gradFill rotWithShape="0">
          <a:gsLst>
            <a:gs pos="0">
              <a:schemeClr val="accent2">
                <a:hueOff val="-3600000"/>
                <a:satOff val="-12501"/>
                <a:lumOff val="15000"/>
                <a:alphaOff val="0"/>
                <a:shade val="51000"/>
                <a:satMod val="130000"/>
              </a:schemeClr>
            </a:gs>
            <a:gs pos="80000">
              <a:schemeClr val="accent2">
                <a:hueOff val="-3600000"/>
                <a:satOff val="-12501"/>
                <a:lumOff val="15000"/>
                <a:alphaOff val="0"/>
                <a:shade val="93000"/>
                <a:satMod val="130000"/>
              </a:schemeClr>
            </a:gs>
            <a:gs pos="100000">
              <a:schemeClr val="accent2">
                <a:hueOff val="-3600000"/>
                <a:satOff val="-12501"/>
                <a:lumOff val="15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3</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1190657"/>
        <a:ext cx="393547" cy="168663"/>
      </dsp:txXfrm>
    </dsp:sp>
    <dsp:sp modelId="{015BBFBD-510A-49EC-B4F3-887DC525ED4B}">
      <dsp:nvSpPr>
        <dsp:cNvPr id="0" name=""/>
        <dsp:cNvSpPr/>
      </dsp:nvSpPr>
      <dsp:spPr>
        <a:xfrm rot="5400000">
          <a:off x="2835856" y="-1448426"/>
          <a:ext cx="365436" cy="5250054"/>
        </a:xfrm>
        <a:prstGeom prst="round2SameRect">
          <a:avLst/>
        </a:prstGeom>
        <a:solidFill>
          <a:schemeClr val="lt1">
            <a:alpha val="90000"/>
            <a:hueOff val="0"/>
            <a:satOff val="0"/>
            <a:lumOff val="0"/>
            <a:alphaOff val="0"/>
          </a:schemeClr>
        </a:solidFill>
        <a:ln w="9525" cap="flat" cmpd="sng" algn="ctr">
          <a:solidFill>
            <a:schemeClr val="accent2">
              <a:hueOff val="-3600000"/>
              <a:satOff val="-12501"/>
              <a:lumOff val="1500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Develop, and write out, the problem statement in your own words.</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1011721"/>
        <a:ext cx="5232215" cy="329758"/>
      </dsp:txXfrm>
    </dsp:sp>
    <dsp:sp modelId="{40BD8C09-C8A2-4490-825D-50FB68ECF115}">
      <dsp:nvSpPr>
        <dsp:cNvPr id="0" name=""/>
        <dsp:cNvSpPr/>
      </dsp:nvSpPr>
      <dsp:spPr>
        <a:xfrm rot="5400000">
          <a:off x="-84331" y="1573987"/>
          <a:ext cx="562210" cy="393547"/>
        </a:xfrm>
        <a:prstGeom prst="chevron">
          <a:avLst/>
        </a:prstGeom>
        <a:gradFill rotWithShape="0">
          <a:gsLst>
            <a:gs pos="0">
              <a:schemeClr val="accent2">
                <a:hueOff val="-5400000"/>
                <a:satOff val="-18751"/>
                <a:lumOff val="22500"/>
                <a:alphaOff val="0"/>
                <a:shade val="51000"/>
                <a:satMod val="130000"/>
              </a:schemeClr>
            </a:gs>
            <a:gs pos="80000">
              <a:schemeClr val="accent2">
                <a:hueOff val="-5400000"/>
                <a:satOff val="-18751"/>
                <a:lumOff val="22500"/>
                <a:alphaOff val="0"/>
                <a:shade val="93000"/>
                <a:satMod val="130000"/>
              </a:schemeClr>
            </a:gs>
            <a:gs pos="100000">
              <a:schemeClr val="accent2">
                <a:hueOff val="-5400000"/>
                <a:satOff val="-18751"/>
                <a:lumOff val="225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4</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1686430"/>
        <a:ext cx="393547" cy="168663"/>
      </dsp:txXfrm>
    </dsp:sp>
    <dsp:sp modelId="{59C4968B-49F4-4B67-9DFA-2FEBEDEA1481}">
      <dsp:nvSpPr>
        <dsp:cNvPr id="0" name=""/>
        <dsp:cNvSpPr/>
      </dsp:nvSpPr>
      <dsp:spPr>
        <a:xfrm rot="5400000">
          <a:off x="2835856" y="-952652"/>
          <a:ext cx="365436" cy="5250054"/>
        </a:xfrm>
        <a:prstGeom prst="round2SameRect">
          <a:avLst/>
        </a:prstGeom>
        <a:solidFill>
          <a:schemeClr val="lt1">
            <a:alpha val="90000"/>
            <a:hueOff val="0"/>
            <a:satOff val="0"/>
            <a:lumOff val="0"/>
            <a:alphaOff val="0"/>
          </a:schemeClr>
        </a:solidFill>
        <a:ln w="9525" cap="flat" cmpd="sng" algn="ctr">
          <a:solidFill>
            <a:schemeClr val="accent2">
              <a:hueOff val="-5400000"/>
              <a:satOff val="-18751"/>
              <a:lumOff val="2250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List out possible solution.</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1507495"/>
        <a:ext cx="5232215" cy="329758"/>
      </dsp:txXfrm>
    </dsp:sp>
    <dsp:sp modelId="{43E77AB2-E1DE-4EDC-B5B9-B134C85838D9}">
      <dsp:nvSpPr>
        <dsp:cNvPr id="0" name=""/>
        <dsp:cNvSpPr/>
      </dsp:nvSpPr>
      <dsp:spPr>
        <a:xfrm rot="5400000">
          <a:off x="-84331" y="2069760"/>
          <a:ext cx="562210" cy="393547"/>
        </a:xfrm>
        <a:prstGeom prst="chevron">
          <a:avLst/>
        </a:prstGeom>
        <a:gradFill rotWithShape="0">
          <a:gsLst>
            <a:gs pos="0">
              <a:schemeClr val="accent2">
                <a:hueOff val="-7200000"/>
                <a:satOff val="-25001"/>
                <a:lumOff val="30001"/>
                <a:alphaOff val="0"/>
                <a:shade val="51000"/>
                <a:satMod val="130000"/>
              </a:schemeClr>
            </a:gs>
            <a:gs pos="80000">
              <a:schemeClr val="accent2">
                <a:hueOff val="-7200000"/>
                <a:satOff val="-25001"/>
                <a:lumOff val="30001"/>
                <a:alphaOff val="0"/>
                <a:shade val="93000"/>
                <a:satMod val="130000"/>
              </a:schemeClr>
            </a:gs>
            <a:gs pos="100000">
              <a:schemeClr val="accent2">
                <a:hueOff val="-7200000"/>
                <a:satOff val="-25001"/>
                <a:lumOff val="3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5</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2182203"/>
        <a:ext cx="393547" cy="168663"/>
      </dsp:txXfrm>
    </dsp:sp>
    <dsp:sp modelId="{C7A2F4B8-A134-4B02-9FAD-9E85B88B30E2}">
      <dsp:nvSpPr>
        <dsp:cNvPr id="0" name=""/>
        <dsp:cNvSpPr/>
      </dsp:nvSpPr>
      <dsp:spPr>
        <a:xfrm rot="5400000">
          <a:off x="2835856" y="-456879"/>
          <a:ext cx="365436" cy="5250054"/>
        </a:xfrm>
        <a:prstGeom prst="round2SameRect">
          <a:avLst/>
        </a:prstGeom>
        <a:solidFill>
          <a:schemeClr val="lt1">
            <a:alpha val="90000"/>
            <a:hueOff val="0"/>
            <a:satOff val="0"/>
            <a:lumOff val="0"/>
            <a:alphaOff val="0"/>
          </a:schemeClr>
        </a:solidFill>
        <a:ln w="9525" cap="flat" cmpd="sng" algn="ctr">
          <a:solidFill>
            <a:schemeClr val="accent2">
              <a:hueOff val="-7200000"/>
              <a:satOff val="-25001"/>
              <a:lumOff val="3000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List action to be taken with a timeline.</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2003268"/>
        <a:ext cx="5232215" cy="329758"/>
      </dsp:txXfrm>
    </dsp:sp>
    <dsp:sp modelId="{D21D136A-C5F8-4DD5-BA1C-101C94DC7A5C}">
      <dsp:nvSpPr>
        <dsp:cNvPr id="0" name=""/>
        <dsp:cNvSpPr/>
      </dsp:nvSpPr>
      <dsp:spPr>
        <a:xfrm rot="5400000">
          <a:off x="-84331" y="2565534"/>
          <a:ext cx="562210" cy="393547"/>
        </a:xfrm>
        <a:prstGeom prst="chevron">
          <a:avLst/>
        </a:prstGeom>
        <a:gradFill rotWithShape="0">
          <a:gsLst>
            <a:gs pos="0">
              <a:schemeClr val="accent2">
                <a:hueOff val="-9000000"/>
                <a:satOff val="-31252"/>
                <a:lumOff val="37501"/>
                <a:alphaOff val="0"/>
                <a:shade val="51000"/>
                <a:satMod val="130000"/>
              </a:schemeClr>
            </a:gs>
            <a:gs pos="80000">
              <a:schemeClr val="accent2">
                <a:hueOff val="-9000000"/>
                <a:satOff val="-31252"/>
                <a:lumOff val="37501"/>
                <a:alphaOff val="0"/>
                <a:shade val="93000"/>
                <a:satMod val="130000"/>
              </a:schemeClr>
            </a:gs>
            <a:gs pos="100000">
              <a:schemeClr val="accent2">
                <a:hueOff val="-9000000"/>
                <a:satOff val="-31252"/>
                <a:lumOff val="375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6</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2677977"/>
        <a:ext cx="393547" cy="168663"/>
      </dsp:txXfrm>
    </dsp:sp>
    <dsp:sp modelId="{7A21A57B-786D-4932-8777-1287AA82AAC4}">
      <dsp:nvSpPr>
        <dsp:cNvPr id="0" name=""/>
        <dsp:cNvSpPr/>
      </dsp:nvSpPr>
      <dsp:spPr>
        <a:xfrm rot="5400000">
          <a:off x="2835856" y="38893"/>
          <a:ext cx="365436" cy="5250054"/>
        </a:xfrm>
        <a:prstGeom prst="round2SameRect">
          <a:avLst/>
        </a:prstGeom>
        <a:solidFill>
          <a:schemeClr val="lt1">
            <a:alpha val="90000"/>
            <a:hueOff val="0"/>
            <a:satOff val="0"/>
            <a:lumOff val="0"/>
            <a:alphaOff val="0"/>
          </a:schemeClr>
        </a:solidFill>
        <a:ln w="9525" cap="flat" cmpd="sng" algn="ctr">
          <a:solidFill>
            <a:schemeClr val="accent2">
              <a:hueOff val="-9000000"/>
              <a:satOff val="-31252"/>
              <a:lumOff val="3750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List what do we need to know.</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2499041"/>
        <a:ext cx="5232215" cy="329758"/>
      </dsp:txXfrm>
    </dsp:sp>
    <dsp:sp modelId="{677CB5CE-FD77-47D0-92FF-37895B72F7BB}">
      <dsp:nvSpPr>
        <dsp:cNvPr id="0" name=""/>
        <dsp:cNvSpPr/>
      </dsp:nvSpPr>
      <dsp:spPr>
        <a:xfrm rot="5400000">
          <a:off x="-84331" y="3061307"/>
          <a:ext cx="562210" cy="393547"/>
        </a:xfrm>
        <a:prstGeom prst="chevron">
          <a:avLst/>
        </a:prstGeom>
        <a:gradFill rotWithShape="0">
          <a:gsLst>
            <a:gs pos="0">
              <a:schemeClr val="accent2">
                <a:hueOff val="-10800000"/>
                <a:satOff val="-37502"/>
                <a:lumOff val="45001"/>
                <a:alphaOff val="0"/>
                <a:shade val="51000"/>
                <a:satMod val="130000"/>
              </a:schemeClr>
            </a:gs>
            <a:gs pos="80000">
              <a:schemeClr val="accent2">
                <a:hueOff val="-10800000"/>
                <a:satOff val="-37502"/>
                <a:lumOff val="45001"/>
                <a:alphaOff val="0"/>
                <a:shade val="93000"/>
                <a:satMod val="130000"/>
              </a:schemeClr>
            </a:gs>
            <a:gs pos="100000">
              <a:schemeClr val="accent2">
                <a:hueOff val="-10800000"/>
                <a:satOff val="-37502"/>
                <a:lumOff val="45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endParaRPr lang="en-GB" sz="1400" b="1" kern="1200" dirty="0">
            <a:effectLst>
              <a:outerShdw blurRad="38100" dist="38100" dir="2700000" algn="tl">
                <a:srgbClr val="000000">
                  <a:alpha val="43137"/>
                </a:srgbClr>
              </a:outerShdw>
            </a:effectLst>
            <a:latin typeface="Candara" pitchFamily="34" charset="0"/>
          </a:endParaRPr>
        </a:p>
      </dsp:txBody>
      <dsp:txXfrm rot="-5400000">
        <a:off x="1" y="3173750"/>
        <a:ext cx="393547" cy="168663"/>
      </dsp:txXfrm>
    </dsp:sp>
    <dsp:sp modelId="{F1BD5D22-F716-41D1-9FCE-33CD543B5C5B}">
      <dsp:nvSpPr>
        <dsp:cNvPr id="0" name=""/>
        <dsp:cNvSpPr/>
      </dsp:nvSpPr>
      <dsp:spPr>
        <a:xfrm rot="5400000">
          <a:off x="2835856" y="534666"/>
          <a:ext cx="365436" cy="5250054"/>
        </a:xfrm>
        <a:prstGeom prst="round2SameRect">
          <a:avLst/>
        </a:prstGeom>
        <a:solidFill>
          <a:schemeClr val="lt1">
            <a:alpha val="90000"/>
            <a:hueOff val="0"/>
            <a:satOff val="0"/>
            <a:lumOff val="0"/>
            <a:alphaOff val="0"/>
          </a:schemeClr>
        </a:solidFill>
        <a:ln w="9525" cap="flat" cmpd="sng" algn="ctr">
          <a:solidFill>
            <a:schemeClr val="accent2">
              <a:hueOff val="-10800000"/>
              <a:satOff val="-37502"/>
              <a:lumOff val="4500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If research support the solution, with general agreement, go to (7). If not, go to (4).</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2994814"/>
        <a:ext cx="5232215" cy="329758"/>
      </dsp:txXfrm>
    </dsp:sp>
    <dsp:sp modelId="{9D0C7161-4659-455D-B202-EC695C7B4B81}">
      <dsp:nvSpPr>
        <dsp:cNvPr id="0" name=""/>
        <dsp:cNvSpPr/>
      </dsp:nvSpPr>
      <dsp:spPr>
        <a:xfrm rot="5400000">
          <a:off x="-84331" y="3557080"/>
          <a:ext cx="562210" cy="393547"/>
        </a:xfrm>
        <a:prstGeom prst="chevron">
          <a:avLst/>
        </a:prstGeom>
        <a:gradFill rotWithShape="0">
          <a:gsLst>
            <a:gs pos="0">
              <a:schemeClr val="accent2">
                <a:hueOff val="-12600000"/>
                <a:satOff val="-43753"/>
                <a:lumOff val="52501"/>
                <a:alphaOff val="0"/>
                <a:shade val="51000"/>
                <a:satMod val="130000"/>
              </a:schemeClr>
            </a:gs>
            <a:gs pos="80000">
              <a:schemeClr val="accent2">
                <a:hueOff val="-12600000"/>
                <a:satOff val="-43753"/>
                <a:lumOff val="52501"/>
                <a:alphaOff val="0"/>
                <a:shade val="93000"/>
                <a:satMod val="130000"/>
              </a:schemeClr>
            </a:gs>
            <a:gs pos="100000">
              <a:schemeClr val="accent2">
                <a:hueOff val="-12600000"/>
                <a:satOff val="-43753"/>
                <a:lumOff val="525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7</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3669523"/>
        <a:ext cx="393547" cy="168663"/>
      </dsp:txXfrm>
    </dsp:sp>
    <dsp:sp modelId="{A1451975-46BB-4F6C-B1C9-4A311C0FE570}">
      <dsp:nvSpPr>
        <dsp:cNvPr id="0" name=""/>
        <dsp:cNvSpPr/>
      </dsp:nvSpPr>
      <dsp:spPr>
        <a:xfrm rot="5400000">
          <a:off x="2835856" y="1030440"/>
          <a:ext cx="365436" cy="5250054"/>
        </a:xfrm>
        <a:prstGeom prst="round2SameRect">
          <a:avLst/>
        </a:prstGeom>
        <a:solidFill>
          <a:schemeClr val="lt1">
            <a:alpha val="90000"/>
            <a:hueOff val="0"/>
            <a:satOff val="0"/>
            <a:lumOff val="0"/>
            <a:alphaOff val="0"/>
          </a:schemeClr>
        </a:solidFill>
        <a:ln w="9525" cap="flat" cmpd="sng" algn="ctr">
          <a:solidFill>
            <a:schemeClr val="accent2">
              <a:hueOff val="-12600000"/>
              <a:satOff val="-43753"/>
              <a:lumOff val="5250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Review your performance.</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3490588"/>
        <a:ext cx="5232215" cy="329758"/>
      </dsp:txXfrm>
    </dsp:sp>
    <dsp:sp modelId="{8D9A501D-2C1A-4459-9BD1-4401984BD3E8}">
      <dsp:nvSpPr>
        <dsp:cNvPr id="0" name=""/>
        <dsp:cNvSpPr/>
      </dsp:nvSpPr>
      <dsp:spPr>
        <a:xfrm rot="5400000">
          <a:off x="-84331" y="4052853"/>
          <a:ext cx="562210" cy="393547"/>
        </a:xfrm>
        <a:prstGeom prst="chevron">
          <a:avLst/>
        </a:prstGeom>
        <a:gradFill rotWithShape="0">
          <a:gsLst>
            <a:gs pos="0">
              <a:schemeClr val="accent2">
                <a:hueOff val="-14400000"/>
                <a:satOff val="-50003"/>
                <a:lumOff val="60001"/>
                <a:alphaOff val="0"/>
                <a:shade val="51000"/>
                <a:satMod val="130000"/>
              </a:schemeClr>
            </a:gs>
            <a:gs pos="80000">
              <a:schemeClr val="accent2">
                <a:hueOff val="-14400000"/>
                <a:satOff val="-50003"/>
                <a:lumOff val="60001"/>
                <a:alphaOff val="0"/>
                <a:shade val="93000"/>
                <a:satMod val="130000"/>
              </a:schemeClr>
            </a:gs>
            <a:gs pos="100000">
              <a:schemeClr val="accent2">
                <a:hueOff val="-14400000"/>
                <a:satOff val="-50003"/>
                <a:lumOff val="6000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b="1" kern="1200" dirty="0">
              <a:effectLst>
                <a:outerShdw blurRad="38100" dist="38100" dir="2700000" algn="tl">
                  <a:srgbClr val="000000">
                    <a:alpha val="43137"/>
                  </a:srgbClr>
                </a:outerShdw>
              </a:effectLst>
              <a:latin typeface="Candara" pitchFamily="34" charset="0"/>
            </a:rPr>
            <a:t>8</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1" y="4165296"/>
        <a:ext cx="393547" cy="168663"/>
      </dsp:txXfrm>
    </dsp:sp>
    <dsp:sp modelId="{89D90BCE-3129-4B70-B968-87886044059E}">
      <dsp:nvSpPr>
        <dsp:cNvPr id="0" name=""/>
        <dsp:cNvSpPr/>
      </dsp:nvSpPr>
      <dsp:spPr>
        <a:xfrm rot="5400000">
          <a:off x="2835856" y="1526213"/>
          <a:ext cx="365436" cy="5250054"/>
        </a:xfrm>
        <a:prstGeom prst="round2SameRect">
          <a:avLst/>
        </a:prstGeom>
        <a:solidFill>
          <a:schemeClr val="lt1">
            <a:alpha val="90000"/>
            <a:hueOff val="0"/>
            <a:satOff val="0"/>
            <a:lumOff val="0"/>
            <a:alphaOff val="0"/>
          </a:schemeClr>
        </a:solidFill>
        <a:ln w="9525" cap="flat" cmpd="sng" algn="ctr">
          <a:solidFill>
            <a:schemeClr val="accent2">
              <a:hueOff val="-14400000"/>
              <a:satOff val="-50003"/>
              <a:lumOff val="6000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effectLst>
                <a:outerShdw blurRad="38100" dist="38100" dir="2700000" algn="tl">
                  <a:srgbClr val="000000">
                    <a:alpha val="43137"/>
                  </a:srgbClr>
                </a:outerShdw>
              </a:effectLst>
              <a:latin typeface="Candara" pitchFamily="34" charset="0"/>
            </a:rPr>
            <a:t>Celebrate your work.</a:t>
          </a:r>
          <a:endParaRPr lang="en-GB" sz="1400" b="1" kern="1200" dirty="0">
            <a:effectLst>
              <a:outerShdw blurRad="38100" dist="38100" dir="2700000" algn="tl">
                <a:srgbClr val="000000">
                  <a:alpha val="43137"/>
                </a:srgbClr>
              </a:outerShdw>
            </a:effectLst>
            <a:latin typeface="Candara" pitchFamily="34" charset="0"/>
          </a:endParaRPr>
        </a:p>
      </dsp:txBody>
      <dsp:txXfrm rot="-5400000">
        <a:off x="393548" y="3986361"/>
        <a:ext cx="5232215" cy="32975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37B6E-0572-44A3-A8AA-F8E3C1A05113}">
      <dsp:nvSpPr>
        <dsp:cNvPr id="0" name=""/>
        <dsp:cNvSpPr/>
      </dsp:nvSpPr>
      <dsp:spPr>
        <a:xfrm rot="16200000">
          <a:off x="-313207" y="314895"/>
          <a:ext cx="2286016" cy="1656224"/>
        </a:xfrm>
        <a:prstGeom prst="flowChartManualOperation">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marL="0" lvl="0" indent="0" algn="ctr" defTabSz="1066800" rtl="0">
            <a:lnSpc>
              <a:spcPct val="90000"/>
            </a:lnSpc>
            <a:spcBef>
              <a:spcPct val="0"/>
            </a:spcBef>
            <a:spcAft>
              <a:spcPct val="35000"/>
            </a:spcAft>
            <a:buNone/>
          </a:pPr>
          <a:r>
            <a:rPr lang="en-US" sz="2400" b="0" kern="1200" dirty="0">
              <a:effectLst>
                <a:outerShdw blurRad="38100" dist="38100" dir="2700000" algn="tl">
                  <a:srgbClr val="000000">
                    <a:alpha val="43137"/>
                  </a:srgbClr>
                </a:outerShdw>
              </a:effectLst>
              <a:latin typeface="Candara" pitchFamily="34" charset="0"/>
            </a:rPr>
            <a:t>Define the problem carefully</a:t>
          </a:r>
          <a:endParaRPr lang="en-GB" sz="2400" b="0" kern="1200" dirty="0">
            <a:effectLst>
              <a:outerShdw blurRad="38100" dist="38100" dir="2700000" algn="tl">
                <a:srgbClr val="000000">
                  <a:alpha val="43137"/>
                </a:srgbClr>
              </a:outerShdw>
            </a:effectLst>
            <a:latin typeface="Candara" pitchFamily="34" charset="0"/>
          </a:endParaRPr>
        </a:p>
      </dsp:txBody>
      <dsp:txXfrm rot="5400000">
        <a:off x="1689" y="457202"/>
        <a:ext cx="1656224" cy="1371610"/>
      </dsp:txXfrm>
    </dsp:sp>
    <dsp:sp modelId="{0592BCB3-E508-47CB-98D2-39E0B3B9AF93}">
      <dsp:nvSpPr>
        <dsp:cNvPr id="0" name=""/>
        <dsp:cNvSpPr/>
      </dsp:nvSpPr>
      <dsp:spPr>
        <a:xfrm rot="16200000">
          <a:off x="1467233" y="314895"/>
          <a:ext cx="2286016" cy="1656224"/>
        </a:xfrm>
        <a:prstGeom prst="flowChartManualOperation">
          <a:avLst/>
        </a:prstGeom>
        <a:solidFill>
          <a:schemeClr val="accent2">
            <a:hueOff val="-4800000"/>
            <a:satOff val="-16668"/>
            <a:lumOff val="2000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marL="0" lvl="0" indent="0" algn="ctr" defTabSz="1066800" rtl="0">
            <a:lnSpc>
              <a:spcPct val="90000"/>
            </a:lnSpc>
            <a:spcBef>
              <a:spcPct val="0"/>
            </a:spcBef>
            <a:spcAft>
              <a:spcPct val="35000"/>
            </a:spcAft>
            <a:buNone/>
          </a:pPr>
          <a:r>
            <a:rPr lang="en-US" sz="2400" b="0" kern="1200" dirty="0">
              <a:effectLst>
                <a:outerShdw blurRad="38100" dist="38100" dir="2700000" algn="tl">
                  <a:srgbClr val="000000">
                    <a:alpha val="43137"/>
                  </a:srgbClr>
                </a:outerShdw>
              </a:effectLst>
              <a:latin typeface="Candara" pitchFamily="34" charset="0"/>
            </a:rPr>
            <a:t>Explore possible solution</a:t>
          </a:r>
          <a:endParaRPr lang="en-GB" sz="2400" b="0" kern="1200" dirty="0">
            <a:effectLst>
              <a:outerShdw blurRad="38100" dist="38100" dir="2700000" algn="tl">
                <a:srgbClr val="000000">
                  <a:alpha val="43137"/>
                </a:srgbClr>
              </a:outerShdw>
            </a:effectLst>
            <a:latin typeface="Candara" pitchFamily="34" charset="0"/>
          </a:endParaRPr>
        </a:p>
      </dsp:txBody>
      <dsp:txXfrm rot="5400000">
        <a:off x="1782129" y="457202"/>
        <a:ext cx="1656224" cy="1371610"/>
      </dsp:txXfrm>
    </dsp:sp>
    <dsp:sp modelId="{5735DDDD-131F-4F59-A3D6-1EDA8951E4D2}">
      <dsp:nvSpPr>
        <dsp:cNvPr id="0" name=""/>
        <dsp:cNvSpPr/>
      </dsp:nvSpPr>
      <dsp:spPr>
        <a:xfrm rot="16200000">
          <a:off x="3247674" y="314895"/>
          <a:ext cx="2286016" cy="1656224"/>
        </a:xfrm>
        <a:prstGeom prst="flowChartManualOperation">
          <a:avLst/>
        </a:prstGeom>
        <a:solidFill>
          <a:schemeClr val="accent2">
            <a:hueOff val="-9600000"/>
            <a:satOff val="-33335"/>
            <a:lumOff val="40001"/>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marL="0" lvl="0" indent="0" algn="ctr" defTabSz="1066800" rtl="0">
            <a:lnSpc>
              <a:spcPct val="90000"/>
            </a:lnSpc>
            <a:spcBef>
              <a:spcPct val="0"/>
            </a:spcBef>
            <a:spcAft>
              <a:spcPct val="35000"/>
            </a:spcAft>
            <a:buNone/>
          </a:pPr>
          <a:r>
            <a:rPr lang="en-US" sz="2400" b="0" kern="1200" dirty="0">
              <a:effectLst>
                <a:outerShdw blurRad="38100" dist="38100" dir="2700000" algn="tl">
                  <a:srgbClr val="000000">
                    <a:alpha val="43137"/>
                  </a:srgbClr>
                </a:outerShdw>
              </a:effectLst>
              <a:latin typeface="Candara" pitchFamily="34" charset="0"/>
            </a:rPr>
            <a:t>Narrow your choices</a:t>
          </a:r>
          <a:endParaRPr lang="en-GB" sz="2400" b="0" kern="1200" dirty="0">
            <a:effectLst>
              <a:outerShdw blurRad="38100" dist="38100" dir="2700000" algn="tl">
                <a:srgbClr val="000000">
                  <a:alpha val="43137"/>
                </a:srgbClr>
              </a:outerShdw>
            </a:effectLst>
            <a:latin typeface="Candara" pitchFamily="34" charset="0"/>
          </a:endParaRPr>
        </a:p>
      </dsp:txBody>
      <dsp:txXfrm rot="5400000">
        <a:off x="3562570" y="457202"/>
        <a:ext cx="1656224" cy="1371610"/>
      </dsp:txXfrm>
    </dsp:sp>
    <dsp:sp modelId="{A3F097E4-BD72-4B07-A8E8-B5DE2379967D}">
      <dsp:nvSpPr>
        <dsp:cNvPr id="0" name=""/>
        <dsp:cNvSpPr/>
      </dsp:nvSpPr>
      <dsp:spPr>
        <a:xfrm rot="16200000">
          <a:off x="5028115" y="314895"/>
          <a:ext cx="2286016" cy="1656224"/>
        </a:xfrm>
        <a:prstGeom prst="flowChartManualOperation">
          <a:avLst/>
        </a:prstGeom>
        <a:solidFill>
          <a:schemeClr val="accent2">
            <a:hueOff val="-14400000"/>
            <a:satOff val="-50003"/>
            <a:lumOff val="60001"/>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0" tIns="0" rIns="152400" bIns="0" numCol="1" spcCol="1270" anchor="ctr" anchorCtr="0">
          <a:noAutofit/>
        </a:bodyPr>
        <a:lstStyle/>
        <a:p>
          <a:pPr marL="0" lvl="0" indent="0" algn="ctr" defTabSz="1066800" rtl="0">
            <a:lnSpc>
              <a:spcPct val="90000"/>
            </a:lnSpc>
            <a:spcBef>
              <a:spcPct val="0"/>
            </a:spcBef>
            <a:spcAft>
              <a:spcPct val="35000"/>
            </a:spcAft>
            <a:buNone/>
          </a:pPr>
          <a:r>
            <a:rPr lang="en-US" sz="2400" b="0" kern="1200" dirty="0">
              <a:effectLst>
                <a:outerShdw blurRad="38100" dist="38100" dir="2700000" algn="tl">
                  <a:srgbClr val="000000">
                    <a:alpha val="43137"/>
                  </a:srgbClr>
                </a:outerShdw>
              </a:effectLst>
              <a:latin typeface="Candara" pitchFamily="34" charset="0"/>
            </a:rPr>
            <a:t>Test your solution</a:t>
          </a:r>
          <a:endParaRPr lang="en-GB" sz="2400" b="0" kern="1200" dirty="0">
            <a:effectLst>
              <a:outerShdw blurRad="38100" dist="38100" dir="2700000" algn="tl">
                <a:srgbClr val="000000">
                  <a:alpha val="43137"/>
                </a:srgbClr>
              </a:outerShdw>
            </a:effectLst>
            <a:latin typeface="Candara" pitchFamily="34" charset="0"/>
          </a:endParaRPr>
        </a:p>
      </dsp:txBody>
      <dsp:txXfrm rot="5400000">
        <a:off x="5343011" y="457202"/>
        <a:ext cx="1656224" cy="137161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575" cy="470212"/>
          </a:xfrm>
          <a:prstGeom prst="rect">
            <a:avLst/>
          </a:prstGeom>
        </p:spPr>
        <p:txBody>
          <a:bodyPr vert="horz" lIns="94759" tIns="47380" rIns="94759" bIns="47380" rtlCol="0"/>
          <a:lstStyle>
            <a:lvl1pPr algn="l">
              <a:defRPr sz="1200">
                <a:cs typeface="+mn-cs"/>
              </a:defRPr>
            </a:lvl1pPr>
          </a:lstStyle>
          <a:p>
            <a:pPr>
              <a:defRPr/>
            </a:pPr>
            <a:endParaRPr lang="ms-MY"/>
          </a:p>
        </p:txBody>
      </p:sp>
      <p:sp>
        <p:nvSpPr>
          <p:cNvPr id="3" name="Date Placeholder 2"/>
          <p:cNvSpPr>
            <a:spLocks noGrp="1"/>
          </p:cNvSpPr>
          <p:nvPr>
            <p:ph type="dt" sz="quarter" idx="1"/>
          </p:nvPr>
        </p:nvSpPr>
        <p:spPr>
          <a:xfrm>
            <a:off x="4021139" y="0"/>
            <a:ext cx="3076575" cy="470212"/>
          </a:xfrm>
          <a:prstGeom prst="rect">
            <a:avLst/>
          </a:prstGeom>
        </p:spPr>
        <p:txBody>
          <a:bodyPr vert="horz" lIns="94759" tIns="47380" rIns="94759" bIns="47380" rtlCol="0"/>
          <a:lstStyle>
            <a:lvl1pPr algn="r">
              <a:defRPr sz="1200" smtClean="0">
                <a:cs typeface="+mn-cs"/>
              </a:defRPr>
            </a:lvl1pPr>
          </a:lstStyle>
          <a:p>
            <a:pPr>
              <a:defRPr/>
            </a:pPr>
            <a:fld id="{87E884F8-E41F-4D51-A914-C201618D95E8}" type="datetimeFigureOut">
              <a:rPr lang="ms-MY"/>
              <a:pPr>
                <a:defRPr/>
              </a:pPr>
              <a:t>20/03/2019</a:t>
            </a:fld>
            <a:endParaRPr lang="ms-MY"/>
          </a:p>
        </p:txBody>
      </p:sp>
      <p:sp>
        <p:nvSpPr>
          <p:cNvPr id="4" name="Footer Placeholder 3"/>
          <p:cNvSpPr>
            <a:spLocks noGrp="1"/>
          </p:cNvSpPr>
          <p:nvPr>
            <p:ph type="ftr" sz="quarter" idx="2"/>
          </p:nvPr>
        </p:nvSpPr>
        <p:spPr>
          <a:xfrm>
            <a:off x="1" y="8913633"/>
            <a:ext cx="3076575" cy="470211"/>
          </a:xfrm>
          <a:prstGeom prst="rect">
            <a:avLst/>
          </a:prstGeom>
        </p:spPr>
        <p:txBody>
          <a:bodyPr vert="horz" lIns="94759" tIns="47380" rIns="94759" bIns="47380" rtlCol="0" anchor="b"/>
          <a:lstStyle>
            <a:lvl1pPr algn="l">
              <a:defRPr sz="1200">
                <a:cs typeface="+mn-cs"/>
              </a:defRPr>
            </a:lvl1pPr>
          </a:lstStyle>
          <a:p>
            <a:pPr>
              <a:defRPr/>
            </a:pPr>
            <a:endParaRPr lang="ms-MY"/>
          </a:p>
        </p:txBody>
      </p:sp>
      <p:sp>
        <p:nvSpPr>
          <p:cNvPr id="5" name="Slide Number Placeholder 4"/>
          <p:cNvSpPr>
            <a:spLocks noGrp="1"/>
          </p:cNvSpPr>
          <p:nvPr>
            <p:ph type="sldNum" sz="quarter" idx="3"/>
          </p:nvPr>
        </p:nvSpPr>
        <p:spPr>
          <a:xfrm>
            <a:off x="4021139" y="8913633"/>
            <a:ext cx="3076575" cy="470211"/>
          </a:xfrm>
          <a:prstGeom prst="rect">
            <a:avLst/>
          </a:prstGeom>
        </p:spPr>
        <p:txBody>
          <a:bodyPr vert="horz" lIns="94759" tIns="47380" rIns="94759" bIns="47380" rtlCol="0" anchor="b"/>
          <a:lstStyle>
            <a:lvl1pPr algn="r">
              <a:defRPr sz="1200" smtClean="0">
                <a:cs typeface="+mn-cs"/>
              </a:defRPr>
            </a:lvl1pPr>
          </a:lstStyle>
          <a:p>
            <a:pPr>
              <a:defRPr/>
            </a:pPr>
            <a:fld id="{7F2B3553-2247-44E5-8222-0C8CD6918C9A}" type="slidenum">
              <a:rPr lang="ms-MY"/>
              <a:pPr>
                <a:defRPr/>
              </a:pPr>
              <a:t>‹#›</a:t>
            </a:fld>
            <a:endParaRPr lang="ms-MY"/>
          </a:p>
        </p:txBody>
      </p:sp>
    </p:spTree>
    <p:extLst>
      <p:ext uri="{BB962C8B-B14F-4D97-AF65-F5344CB8AC3E}">
        <p14:creationId xmlns:p14="http://schemas.microsoft.com/office/powerpoint/2010/main" val="1249889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575" cy="470212"/>
          </a:xfrm>
          <a:prstGeom prst="rect">
            <a:avLst/>
          </a:prstGeom>
        </p:spPr>
        <p:txBody>
          <a:bodyPr vert="horz" lIns="94759" tIns="47380" rIns="94759" bIns="47380" rtlCol="0"/>
          <a:lstStyle>
            <a:lvl1pPr algn="l">
              <a:defRPr sz="1200">
                <a:cs typeface="+mn-cs"/>
              </a:defRPr>
            </a:lvl1pPr>
          </a:lstStyle>
          <a:p>
            <a:pPr>
              <a:defRPr/>
            </a:pPr>
            <a:endParaRPr lang="ms-MY"/>
          </a:p>
        </p:txBody>
      </p:sp>
      <p:sp>
        <p:nvSpPr>
          <p:cNvPr id="3" name="Date Placeholder 2"/>
          <p:cNvSpPr>
            <a:spLocks noGrp="1"/>
          </p:cNvSpPr>
          <p:nvPr>
            <p:ph type="dt" idx="1"/>
          </p:nvPr>
        </p:nvSpPr>
        <p:spPr>
          <a:xfrm>
            <a:off x="4021139" y="0"/>
            <a:ext cx="3076575" cy="470212"/>
          </a:xfrm>
          <a:prstGeom prst="rect">
            <a:avLst/>
          </a:prstGeom>
        </p:spPr>
        <p:txBody>
          <a:bodyPr vert="horz" lIns="94759" tIns="47380" rIns="94759" bIns="47380" rtlCol="0"/>
          <a:lstStyle>
            <a:lvl1pPr algn="r">
              <a:defRPr sz="1200" smtClean="0">
                <a:cs typeface="+mn-cs"/>
              </a:defRPr>
            </a:lvl1pPr>
          </a:lstStyle>
          <a:p>
            <a:pPr>
              <a:defRPr/>
            </a:pPr>
            <a:fld id="{E6580383-3EDF-4B60-B812-3E3B2A94AC5B}" type="datetimeFigureOut">
              <a:rPr lang="ms-MY"/>
              <a:pPr>
                <a:defRPr/>
              </a:pPr>
              <a:t>20/03/2019</a:t>
            </a:fld>
            <a:endParaRPr lang="ms-MY"/>
          </a:p>
        </p:txBody>
      </p:sp>
      <p:sp>
        <p:nvSpPr>
          <p:cNvPr id="4" name="Slide Image Placeholder 3"/>
          <p:cNvSpPr>
            <a:spLocks noGrp="1" noRot="1" noChangeAspect="1"/>
          </p:cNvSpPr>
          <p:nvPr>
            <p:ph type="sldImg" idx="2"/>
          </p:nvPr>
        </p:nvSpPr>
        <p:spPr>
          <a:xfrm>
            <a:off x="1203325" y="703263"/>
            <a:ext cx="4692650" cy="3519487"/>
          </a:xfrm>
          <a:prstGeom prst="rect">
            <a:avLst/>
          </a:prstGeom>
          <a:noFill/>
          <a:ln w="12700">
            <a:solidFill>
              <a:prstClr val="black"/>
            </a:solidFill>
          </a:ln>
        </p:spPr>
        <p:txBody>
          <a:bodyPr vert="horz" lIns="94759" tIns="47380" rIns="94759" bIns="47380" rtlCol="0" anchor="ctr"/>
          <a:lstStyle/>
          <a:p>
            <a:pPr lvl="0"/>
            <a:endParaRPr lang="ms-MY" noProof="0"/>
          </a:p>
        </p:txBody>
      </p:sp>
      <p:sp>
        <p:nvSpPr>
          <p:cNvPr id="5" name="Notes Placeholder 4"/>
          <p:cNvSpPr>
            <a:spLocks noGrp="1"/>
          </p:cNvSpPr>
          <p:nvPr>
            <p:ph type="body" sz="quarter" idx="3"/>
          </p:nvPr>
        </p:nvSpPr>
        <p:spPr>
          <a:xfrm>
            <a:off x="709614" y="4459001"/>
            <a:ext cx="5680075" cy="4223166"/>
          </a:xfrm>
          <a:prstGeom prst="rect">
            <a:avLst/>
          </a:prstGeom>
        </p:spPr>
        <p:txBody>
          <a:bodyPr vert="horz" lIns="94759" tIns="47380" rIns="94759" bIns="4738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ms-MY" noProof="0"/>
          </a:p>
        </p:txBody>
      </p:sp>
      <p:sp>
        <p:nvSpPr>
          <p:cNvPr id="6" name="Footer Placeholder 5"/>
          <p:cNvSpPr>
            <a:spLocks noGrp="1"/>
          </p:cNvSpPr>
          <p:nvPr>
            <p:ph type="ftr" sz="quarter" idx="4"/>
          </p:nvPr>
        </p:nvSpPr>
        <p:spPr>
          <a:xfrm>
            <a:off x="1" y="8913633"/>
            <a:ext cx="3076575" cy="470211"/>
          </a:xfrm>
          <a:prstGeom prst="rect">
            <a:avLst/>
          </a:prstGeom>
        </p:spPr>
        <p:txBody>
          <a:bodyPr vert="horz" lIns="94759" tIns="47380" rIns="94759" bIns="47380" rtlCol="0" anchor="b"/>
          <a:lstStyle>
            <a:lvl1pPr algn="l">
              <a:defRPr sz="1200">
                <a:cs typeface="+mn-cs"/>
              </a:defRPr>
            </a:lvl1pPr>
          </a:lstStyle>
          <a:p>
            <a:pPr>
              <a:defRPr/>
            </a:pPr>
            <a:endParaRPr lang="ms-MY"/>
          </a:p>
        </p:txBody>
      </p:sp>
      <p:sp>
        <p:nvSpPr>
          <p:cNvPr id="7" name="Slide Number Placeholder 6"/>
          <p:cNvSpPr>
            <a:spLocks noGrp="1"/>
          </p:cNvSpPr>
          <p:nvPr>
            <p:ph type="sldNum" sz="quarter" idx="5"/>
          </p:nvPr>
        </p:nvSpPr>
        <p:spPr>
          <a:xfrm>
            <a:off x="4021139" y="8913633"/>
            <a:ext cx="3076575" cy="470211"/>
          </a:xfrm>
          <a:prstGeom prst="rect">
            <a:avLst/>
          </a:prstGeom>
        </p:spPr>
        <p:txBody>
          <a:bodyPr vert="horz" lIns="94759" tIns="47380" rIns="94759" bIns="47380" rtlCol="0" anchor="b"/>
          <a:lstStyle>
            <a:lvl1pPr algn="r">
              <a:defRPr sz="1200" smtClean="0">
                <a:cs typeface="+mn-cs"/>
              </a:defRPr>
            </a:lvl1pPr>
          </a:lstStyle>
          <a:p>
            <a:pPr>
              <a:defRPr/>
            </a:pPr>
            <a:fld id="{E77D459F-E0FE-4932-AAE4-530F64D8FFEB}" type="slidenum">
              <a:rPr lang="ms-MY"/>
              <a:pPr>
                <a:defRPr/>
              </a:pPr>
              <a:t>‹#›</a:t>
            </a:fld>
            <a:endParaRPr lang="ms-MY"/>
          </a:p>
        </p:txBody>
      </p:sp>
    </p:spTree>
    <p:extLst>
      <p:ext uri="{BB962C8B-B14F-4D97-AF65-F5344CB8AC3E}">
        <p14:creationId xmlns:p14="http://schemas.microsoft.com/office/powerpoint/2010/main" val="107393583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a:t>
            </a:fld>
            <a:endParaRPr lang="ms-MY"/>
          </a:p>
        </p:txBody>
      </p:sp>
    </p:spTree>
    <p:extLst>
      <p:ext uri="{BB962C8B-B14F-4D97-AF65-F5344CB8AC3E}">
        <p14:creationId xmlns:p14="http://schemas.microsoft.com/office/powerpoint/2010/main" val="2563454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15</a:t>
            </a:fld>
            <a:endParaRPr lang="ms-MY"/>
          </a:p>
        </p:txBody>
      </p:sp>
    </p:spTree>
    <p:extLst>
      <p:ext uri="{BB962C8B-B14F-4D97-AF65-F5344CB8AC3E}">
        <p14:creationId xmlns:p14="http://schemas.microsoft.com/office/powerpoint/2010/main" val="3410778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E6C797-5BE2-442B-A4BA-3AE0D9817EC2}" type="slidenum">
              <a:rPr lang="en-US"/>
              <a:pPr/>
              <a:t>16</a:t>
            </a:fld>
            <a:endParaRPr 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r>
              <a:rPr lang="en-US" dirty="0"/>
              <a:t>What is problem-based learning?</a:t>
            </a:r>
          </a:p>
          <a:p>
            <a:r>
              <a:rPr lang="en-US" dirty="0"/>
              <a:t>	Though many people use the terms </a:t>
            </a:r>
            <a:r>
              <a:rPr lang="en-US" i="1" dirty="0"/>
              <a:t>project-</a:t>
            </a:r>
            <a:r>
              <a:rPr lang="en-US" dirty="0"/>
              <a:t>based learning and </a:t>
            </a:r>
            <a:r>
              <a:rPr lang="en-US" i="1" dirty="0"/>
              <a:t>problem</a:t>
            </a:r>
            <a:r>
              <a:rPr lang="en-US" dirty="0"/>
              <a:t>-based learning interchangeably, a distinction can be made based on whether the focus is on the product or on the process.  Typically, with project-based learning the focus is on the outcome, the product.  In problem-based learning the focus is on inquiry and the problem-solving process itself rather than on fashioning a product.  The difference lies in the </a:t>
            </a:r>
            <a:r>
              <a:rPr lang="en-US" i="1" dirty="0"/>
              <a:t>goal</a:t>
            </a:r>
            <a:r>
              <a:rPr lang="en-US" dirty="0"/>
              <a:t> of the learning experience.  </a:t>
            </a:r>
          </a:p>
          <a:p>
            <a:r>
              <a:rPr lang="en-US" dirty="0"/>
              <a:t>	We consider problem-based learning a subset of project-based learning, a particular type of project-based learning with the distinguishing feature of initiating learning with a problem, one that is open-ended, ill-structured, intricate, and then focusing on the  complex process of solving it. </a:t>
            </a:r>
          </a:p>
        </p:txBody>
      </p:sp>
    </p:spTree>
    <p:extLst>
      <p:ext uri="{BB962C8B-B14F-4D97-AF65-F5344CB8AC3E}">
        <p14:creationId xmlns:p14="http://schemas.microsoft.com/office/powerpoint/2010/main" val="3682596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17</a:t>
            </a:fld>
            <a:endParaRPr lang="ms-MY"/>
          </a:p>
        </p:txBody>
      </p:sp>
    </p:spTree>
    <p:extLst>
      <p:ext uri="{BB962C8B-B14F-4D97-AF65-F5344CB8AC3E}">
        <p14:creationId xmlns:p14="http://schemas.microsoft.com/office/powerpoint/2010/main" val="3403632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CDB0B1-D6F6-421B-8198-E8315C7841B7}" type="slidenum">
              <a:rPr lang="en-US"/>
              <a:pPr/>
              <a:t>29</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946575" y="4458017"/>
            <a:ext cx="5206153" cy="4223385"/>
          </a:xfrm>
        </p:spPr>
        <p:txBody>
          <a:bodyPr>
            <a:normAutofit fontScale="92500" lnSpcReduction="10000"/>
          </a:bodyPr>
          <a:lstStyle/>
          <a:p>
            <a:pPr marL="247620" indent="-247620">
              <a:buFontTx/>
              <a:buAutoNum type="arabicPeriod"/>
            </a:pPr>
            <a:r>
              <a:rPr lang="en-US" dirty="0"/>
              <a:t>PBL Planning Form – PDF form to download and use.</a:t>
            </a:r>
          </a:p>
          <a:p>
            <a:pPr marL="247620" indent="-247620">
              <a:buFontTx/>
              <a:buAutoNum type="arabicPeriod"/>
            </a:pPr>
            <a:endParaRPr lang="en-US" dirty="0"/>
          </a:p>
          <a:p>
            <a:pPr marL="247620" indent="-247620">
              <a:buFontTx/>
              <a:buAutoNum type="arabicPeriod"/>
            </a:pPr>
            <a:r>
              <a:rPr lang="en-US" dirty="0" err="1"/>
              <a:t>Basecamp</a:t>
            </a:r>
            <a:r>
              <a:rPr lang="en-US" dirty="0"/>
              <a:t> – Required Account Setup</a:t>
            </a:r>
          </a:p>
          <a:p>
            <a:pPr marL="2228576" lvl="4" indent="-247620">
              <a:buFontTx/>
              <a:buAutoNum type="arabicPeriod"/>
            </a:pPr>
            <a:r>
              <a:rPr lang="en-US" dirty="0"/>
              <a:t>Duane Lewis - http://dlewis.updatelog.com/clients</a:t>
            </a:r>
          </a:p>
          <a:p>
            <a:pPr marL="2228576" lvl="4" indent="-247620">
              <a:buFontTx/>
              <a:buAutoNum type="arabicPeriod"/>
            </a:pPr>
            <a:endParaRPr lang="en-US" dirty="0"/>
          </a:p>
          <a:p>
            <a:pPr marL="247620" indent="-247620"/>
            <a:r>
              <a:rPr lang="en-US" dirty="0"/>
              <a:t>ZOHO – Required Account Setup -Tasks &amp; Milestones</a:t>
            </a:r>
          </a:p>
          <a:p>
            <a:pPr marL="247620" indent="-247620"/>
            <a:r>
              <a:rPr lang="en-US" dirty="0"/>
              <a:t>Create Tasks, assign owner, specify deadline to track &amp; associate tasks to Milestone</a:t>
            </a:r>
          </a:p>
          <a:p>
            <a:pPr marL="247620" indent="-247620"/>
            <a:r>
              <a:rPr lang="en-US" dirty="0"/>
              <a:t>Calendar</a:t>
            </a:r>
          </a:p>
          <a:p>
            <a:pPr marL="247620" indent="-247620"/>
            <a:r>
              <a:rPr lang="en-US" dirty="0"/>
              <a:t>View tasks, milestones &amp; meetings in </a:t>
            </a:r>
            <a:r>
              <a:rPr lang="en-US" dirty="0" err="1"/>
              <a:t>calender</a:t>
            </a:r>
            <a:r>
              <a:rPr lang="en-US" dirty="0"/>
              <a:t>. Track your day activity through the calendar</a:t>
            </a:r>
          </a:p>
          <a:p>
            <a:pPr marL="247620" indent="-247620"/>
            <a:r>
              <a:rPr lang="en-US" dirty="0"/>
              <a:t>Reports</a:t>
            </a:r>
          </a:p>
          <a:p>
            <a:pPr marL="247620" indent="-247620"/>
            <a:r>
              <a:rPr lang="en-US" dirty="0"/>
              <a:t>Gives the status of the project</a:t>
            </a:r>
          </a:p>
          <a:p>
            <a:pPr marL="247620" indent="-247620"/>
            <a:r>
              <a:rPr lang="en-US" dirty="0"/>
              <a:t>	</a:t>
            </a:r>
          </a:p>
          <a:p>
            <a:pPr marL="247620" indent="-247620"/>
            <a:r>
              <a:rPr lang="en-US" dirty="0"/>
              <a:t>Time tracking</a:t>
            </a:r>
          </a:p>
          <a:p>
            <a:pPr marL="247620" indent="-247620"/>
            <a:r>
              <a:rPr lang="en-US" dirty="0"/>
              <a:t>Track the time taken for each work item. Helps in billing for client work</a:t>
            </a:r>
          </a:p>
          <a:p>
            <a:pPr marL="247620" indent="-247620"/>
            <a:r>
              <a:rPr lang="en-US" dirty="0"/>
              <a:t>Forums</a:t>
            </a:r>
          </a:p>
          <a:p>
            <a:pPr marL="247620" indent="-247620"/>
            <a:r>
              <a:rPr lang="en-US" dirty="0"/>
              <a:t>Post your ideas in the Forum for others users to read &amp; comment</a:t>
            </a:r>
          </a:p>
          <a:p>
            <a:pPr marL="247620" indent="-247620"/>
            <a:r>
              <a:rPr lang="en-US" dirty="0"/>
              <a:t>File sharing</a:t>
            </a:r>
          </a:p>
          <a:p>
            <a:pPr marL="247620" indent="-247620"/>
            <a:r>
              <a:rPr lang="en-US" dirty="0"/>
              <a:t>Upload your files &amp; manage them centrally</a:t>
            </a:r>
          </a:p>
        </p:txBody>
      </p:sp>
    </p:spTree>
    <p:extLst>
      <p:ext uri="{BB962C8B-B14F-4D97-AF65-F5344CB8AC3E}">
        <p14:creationId xmlns:p14="http://schemas.microsoft.com/office/powerpoint/2010/main" val="1826128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30</a:t>
            </a:fld>
            <a:endParaRPr lang="ms-MY"/>
          </a:p>
        </p:txBody>
      </p:sp>
    </p:spTree>
    <p:extLst>
      <p:ext uri="{BB962C8B-B14F-4D97-AF65-F5344CB8AC3E}">
        <p14:creationId xmlns:p14="http://schemas.microsoft.com/office/powerpoint/2010/main" val="236525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BCCE1B-BF45-453D-B599-A9C179FE3871}" type="slidenum">
              <a:rPr lang="en-US"/>
              <a:pPr/>
              <a:t>31</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46575" y="4458017"/>
            <a:ext cx="5206153" cy="4223385"/>
          </a:xfrm>
        </p:spPr>
        <p:txBody>
          <a:bodyPr>
            <a:normAutofit fontScale="70000" lnSpcReduction="20000"/>
          </a:bodyPr>
          <a:lstStyle/>
          <a:p>
            <a:pPr marL="247620" indent="-247620">
              <a:buFontTx/>
              <a:buAutoNum type="arabicPeriod"/>
            </a:pPr>
            <a:r>
              <a:rPr lang="en-US" dirty="0"/>
              <a:t>del.icio.us – Required Account Setup</a:t>
            </a:r>
          </a:p>
          <a:p>
            <a:pPr marL="247620" indent="-247620"/>
            <a:r>
              <a:rPr lang="en-US" dirty="0"/>
              <a:t>		http://del.icio.us/dlewis1002 </a:t>
            </a:r>
          </a:p>
          <a:p>
            <a:pPr marL="247620" indent="-247620"/>
            <a:r>
              <a:rPr lang="en-US" dirty="0"/>
              <a:t>a </a:t>
            </a:r>
            <a:r>
              <a:rPr lang="en-US" b="1" dirty="0"/>
              <a:t>social bookmarking</a:t>
            </a:r>
            <a:r>
              <a:rPr lang="en-US" dirty="0"/>
              <a:t> website -- the primary use of del.icio.us is to store your bookmarks online, which allows you to access the same bookmarks from any computer and add bookmarks from anywhere, too. On del.icio.us, you can use </a:t>
            </a:r>
            <a:r>
              <a:rPr lang="en-US" b="1" dirty="0"/>
              <a:t>tags</a:t>
            </a:r>
            <a:r>
              <a:rPr lang="en-US" dirty="0"/>
              <a:t> to organize and remember your bookmarks, which is a much more flexible system than folders. Tags are one word descriptors.</a:t>
            </a:r>
          </a:p>
          <a:p>
            <a:pPr marL="247620" indent="-247620"/>
            <a:r>
              <a:rPr lang="en-US" dirty="0"/>
              <a:t>You can also use del.icio.us to see the interesting links that your friends and other people bookmark, and share links with them in return. You can even browse and search del.icio.us to discover the cool and useful bookmarks that everyone else has saved -- which is made easy with tags.</a:t>
            </a:r>
          </a:p>
          <a:p>
            <a:pPr marL="247620" indent="-247620"/>
            <a:r>
              <a:rPr lang="en-US" b="1" dirty="0"/>
              <a:t>Research</a:t>
            </a:r>
            <a:r>
              <a:rPr lang="en-US" dirty="0"/>
              <a:t> - Writing an article? Researching an industry? Slaving away on your dissertation? Use del.icio.us to keep track of all the source materials and commentary that you find online. </a:t>
            </a:r>
          </a:p>
          <a:p>
            <a:pPr marL="247620" indent="-247620"/>
            <a:r>
              <a:rPr lang="en-US" b="1" dirty="0" err="1"/>
              <a:t>Wishlist</a:t>
            </a:r>
            <a:r>
              <a:rPr lang="en-US" dirty="0"/>
              <a:t> - Go to any commerce site, find what you like, save it to del.icio.us and tag it as </a:t>
            </a:r>
            <a:r>
              <a:rPr lang="en-US" dirty="0" err="1"/>
              <a:t>wishlist</a:t>
            </a:r>
            <a:r>
              <a:rPr lang="en-US" dirty="0"/>
              <a:t>. Then you can tell people to check out your </a:t>
            </a:r>
            <a:r>
              <a:rPr lang="en-US" dirty="0" err="1"/>
              <a:t>wishlist</a:t>
            </a:r>
            <a:r>
              <a:rPr lang="en-US" dirty="0"/>
              <a:t> bookmarks by giving them a link to http://del.icio.us/</a:t>
            </a:r>
            <a:r>
              <a:rPr lang="en-US" i="1" dirty="0"/>
              <a:t>username</a:t>
            </a:r>
            <a:r>
              <a:rPr lang="en-US" dirty="0"/>
              <a:t>/wishlist . </a:t>
            </a:r>
          </a:p>
          <a:p>
            <a:pPr marL="247620" indent="-247620"/>
            <a:r>
              <a:rPr lang="en-US" b="1" dirty="0"/>
              <a:t>Podcast</a:t>
            </a:r>
            <a:r>
              <a:rPr lang="en-US" dirty="0"/>
              <a:t> - Want to hear some great podcasts? Visit the mp3+podcast tag combination and start listening. Are you a podcaster? Start posting your mp3 files to del.icio.us and we will create an RSS feed for you. </a:t>
            </a:r>
          </a:p>
          <a:p>
            <a:pPr marL="247620" indent="-247620"/>
            <a:r>
              <a:rPr lang="en-US" b="1" dirty="0"/>
              <a:t>Vacation</a:t>
            </a:r>
            <a:r>
              <a:rPr lang="en-US" dirty="0"/>
              <a:t> - Planning a trip? Save links to hotels, activities, and transportation and use tags like "travel", "vacation", and "to-visit". Collaborate with friends and family by using the "</a:t>
            </a:r>
            <a:r>
              <a:rPr lang="en-US" dirty="0" err="1"/>
              <a:t>for:username</a:t>
            </a:r>
            <a:r>
              <a:rPr lang="en-US" dirty="0"/>
              <a:t>" tag. </a:t>
            </a:r>
          </a:p>
          <a:p>
            <a:pPr marL="247620" indent="-247620"/>
            <a:r>
              <a:rPr lang="en-US" b="1" dirty="0" err="1"/>
              <a:t>Linklog</a:t>
            </a:r>
            <a:r>
              <a:rPr lang="en-US" dirty="0"/>
              <a:t> - Save bookmarks to interesting websites and add a bit of commentary to create a lightweight </a:t>
            </a:r>
            <a:r>
              <a:rPr lang="en-US" dirty="0" err="1"/>
              <a:t>linklog</a:t>
            </a:r>
            <a:r>
              <a:rPr lang="en-US" dirty="0"/>
              <a:t>. Then, use </a:t>
            </a:r>
            <a:r>
              <a:rPr lang="en-US" dirty="0" err="1"/>
              <a:t>linkrolls</a:t>
            </a:r>
            <a:r>
              <a:rPr lang="en-US" dirty="0"/>
              <a:t> or the daily blog posting feature to include your del.icio.us bookmarks on your blog or website. </a:t>
            </a:r>
          </a:p>
          <a:p>
            <a:pPr marL="247620" indent="-247620"/>
            <a:r>
              <a:rPr lang="en-US" b="1" dirty="0"/>
              <a:t>Cookbook</a:t>
            </a:r>
            <a:r>
              <a:rPr lang="en-US" dirty="0"/>
              <a:t> - Whenever you find a great recipe on a website, save it to del.icio.us. Tag it with the recipe's ingredients or style of cooking, and then when you're wondering what to make for dinner, you can use your saved bookmarks to help you remember the perfect recipe. </a:t>
            </a:r>
          </a:p>
          <a:p>
            <a:pPr marL="247620" indent="-247620"/>
            <a:r>
              <a:rPr lang="en-US" b="1" dirty="0"/>
              <a:t>Collaboration</a:t>
            </a:r>
            <a:r>
              <a:rPr lang="en-US" dirty="0"/>
              <a:t> - Friends, coworkers, and other groups can use a shared account, special tag, or their del.icio.us networks to collect and organize bookmarks that are relevant -- and useful -- to the entire group. </a:t>
            </a:r>
          </a:p>
          <a:p>
            <a:pPr marL="247620" indent="-247620"/>
            <a:endParaRPr lang="en-US" dirty="0"/>
          </a:p>
          <a:p>
            <a:pPr marL="247620" indent="-247620">
              <a:buFontTx/>
              <a:buAutoNum type="arabicPeriod"/>
            </a:pPr>
            <a:r>
              <a:rPr lang="en-US" dirty="0" err="1"/>
              <a:t>Notestar</a:t>
            </a:r>
            <a:r>
              <a:rPr lang="en-US" dirty="0"/>
              <a:t> – Required Account Setup - </a:t>
            </a:r>
            <a:r>
              <a:rPr lang="en-US" b="1" dirty="0" err="1"/>
              <a:t>NoteStar</a:t>
            </a:r>
            <a:r>
              <a:rPr lang="en-US" dirty="0"/>
              <a:t> is an Internet utility to assist in the preparation of research papers. Teachers and students can set up research projects with topics and sub-topics. Students may then take advantage of </a:t>
            </a:r>
            <a:r>
              <a:rPr lang="en-US" dirty="0" err="1"/>
              <a:t>NoteStar's</a:t>
            </a:r>
            <a:r>
              <a:rPr lang="en-US" dirty="0"/>
              <a:t> many features to collect and organize their notes and prepare their bibliography page. </a:t>
            </a:r>
          </a:p>
          <a:p>
            <a:pPr marL="247620" indent="-247620">
              <a:buFontTx/>
              <a:buAutoNum type="arabicPeriod"/>
            </a:pPr>
            <a:endParaRPr lang="en-US" dirty="0"/>
          </a:p>
          <a:p>
            <a:pPr marL="247620" indent="-247620">
              <a:buFontTx/>
              <a:buAutoNum type="arabicPeriod"/>
            </a:pPr>
            <a:r>
              <a:rPr lang="en-US" dirty="0"/>
              <a:t>PBL Wiki – Show as an example of how we planned Tech Time for the academy</a:t>
            </a:r>
          </a:p>
        </p:txBody>
      </p:sp>
    </p:spTree>
    <p:extLst>
      <p:ext uri="{BB962C8B-B14F-4D97-AF65-F5344CB8AC3E}">
        <p14:creationId xmlns:p14="http://schemas.microsoft.com/office/powerpoint/2010/main" val="3934262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32</a:t>
            </a:fld>
            <a:endParaRPr lang="ms-MY"/>
          </a:p>
        </p:txBody>
      </p:sp>
    </p:spTree>
    <p:extLst>
      <p:ext uri="{BB962C8B-B14F-4D97-AF65-F5344CB8AC3E}">
        <p14:creationId xmlns:p14="http://schemas.microsoft.com/office/powerpoint/2010/main" val="1074863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9CF2D0-2F5E-41E6-9A7C-B2B9BEE7B2B4}" type="slidenum">
              <a:rPr lang="en-US"/>
              <a:pPr/>
              <a:t>33</a:t>
            </a:fld>
            <a:endParaRPr lang="en-US"/>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xfrm>
            <a:off x="946575" y="4458017"/>
            <a:ext cx="5206153" cy="4223385"/>
          </a:xfrm>
        </p:spPr>
        <p:txBody>
          <a:bodyPr>
            <a:normAutofit fontScale="77500" lnSpcReduction="20000"/>
          </a:bodyPr>
          <a:lstStyle/>
          <a:p>
            <a:pPr marL="247620" indent="-247620">
              <a:buFontTx/>
              <a:buAutoNum type="arabicPeriod"/>
            </a:pPr>
            <a:r>
              <a:rPr lang="en-US" dirty="0" err="1"/>
              <a:t>Gliffy</a:t>
            </a:r>
            <a:r>
              <a:rPr lang="en-US" dirty="0"/>
              <a:t> – Required Account Setup</a:t>
            </a:r>
          </a:p>
          <a:p>
            <a:pPr marL="247620" indent="-247620"/>
            <a:r>
              <a:rPr lang="en-US" dirty="0"/>
              <a:t>Diagramming in your web browser without downloading additional software </a:t>
            </a:r>
          </a:p>
          <a:p>
            <a:pPr marL="247620" indent="-247620"/>
            <a:r>
              <a:rPr lang="en-US" dirty="0"/>
              <a:t>Desktop application feel in a web-based diagramming solution </a:t>
            </a:r>
          </a:p>
          <a:p>
            <a:pPr marL="247620" indent="-247620"/>
            <a:r>
              <a:rPr lang="en-US" dirty="0"/>
              <a:t>Add collaborators to your work and watch it grow </a:t>
            </a:r>
          </a:p>
          <a:p>
            <a:pPr marL="247620" indent="-247620"/>
            <a:r>
              <a:rPr lang="en-US" dirty="0"/>
              <a:t>Link to published </a:t>
            </a:r>
            <a:r>
              <a:rPr lang="en-US" dirty="0" err="1"/>
              <a:t>Gliffy</a:t>
            </a:r>
            <a:r>
              <a:rPr lang="en-US" dirty="0"/>
              <a:t> drawings from your blog or wiki </a:t>
            </a:r>
          </a:p>
          <a:p>
            <a:pPr marL="247620" indent="-247620"/>
            <a:r>
              <a:rPr lang="en-US" dirty="0"/>
              <a:t>Create many types of diagrams such as Flowcharts, UI wireframes, Floor plans, Network diagrams, UML diagrams, or any other simple drawing or diagram </a:t>
            </a:r>
          </a:p>
          <a:p>
            <a:pPr marL="247620" indent="-247620">
              <a:buFontTx/>
              <a:buAutoNum type="arabicPeriod"/>
            </a:pPr>
            <a:endParaRPr lang="en-US" dirty="0"/>
          </a:p>
          <a:p>
            <a:pPr marL="247620" indent="-247620">
              <a:buFontTx/>
              <a:buAutoNum type="arabicPeriod"/>
            </a:pPr>
            <a:endParaRPr lang="en-US" dirty="0"/>
          </a:p>
          <a:p>
            <a:pPr marL="247620" indent="-247620"/>
            <a:r>
              <a:rPr lang="en-US" dirty="0"/>
              <a:t>2. Calendar Hub - Required Account Setup</a:t>
            </a:r>
          </a:p>
          <a:p>
            <a:pPr marL="247620" indent="-247620"/>
            <a:r>
              <a:rPr lang="en-US" dirty="0"/>
              <a:t>Online calendar that can be made public to all school staff</a:t>
            </a:r>
          </a:p>
          <a:p>
            <a:pPr marL="247620" indent="-247620"/>
            <a:r>
              <a:rPr lang="en-US" dirty="0"/>
              <a:t>Create multiple personal or group calendars </a:t>
            </a:r>
          </a:p>
          <a:p>
            <a:pPr marL="247620" indent="-247620"/>
            <a:r>
              <a:rPr lang="en-US" dirty="0"/>
              <a:t>Find local events and add them to your calendar </a:t>
            </a:r>
          </a:p>
          <a:p>
            <a:pPr marL="247620" indent="-247620"/>
            <a:r>
              <a:rPr lang="en-US" dirty="0"/>
              <a:t>Get reminders by email or on your phone </a:t>
            </a:r>
          </a:p>
          <a:p>
            <a:pPr marL="247620" indent="-247620"/>
            <a:r>
              <a:rPr lang="en-US" dirty="0"/>
              <a:t>Invite others to your events </a:t>
            </a:r>
          </a:p>
          <a:p>
            <a:pPr marL="247620" indent="-247620">
              <a:buFontTx/>
              <a:buAutoNum type="arabicPeriod"/>
            </a:pPr>
            <a:endParaRPr lang="en-US" dirty="0"/>
          </a:p>
          <a:p>
            <a:pPr marL="247620" indent="-247620"/>
            <a:r>
              <a:rPr lang="en-US" dirty="0"/>
              <a:t>3. Remember the Milk - Required Account Setup – </a:t>
            </a:r>
          </a:p>
          <a:p>
            <a:pPr marL="247620" indent="-247620"/>
            <a:r>
              <a:rPr lang="en-US" dirty="0"/>
              <a:t>Managing tasks is generally not a fun way to spend your time. We created Remember The Milk so that you no longer have to write your to-do lists on sticky notes, whiteboards, random scraps of paper, or the back of your hand. Remember The Milk makes managing tasks an enjoyable experience. </a:t>
            </a:r>
          </a:p>
          <a:p>
            <a:pPr marL="247620" indent="-247620">
              <a:buFontTx/>
              <a:buAutoNum type="arabicPeriod"/>
            </a:pPr>
            <a:endParaRPr lang="en-US" dirty="0"/>
          </a:p>
          <a:p>
            <a:pPr marL="247620" indent="-247620"/>
            <a:r>
              <a:rPr lang="en-US" dirty="0"/>
              <a:t>4. Google Calendar - Required Account Setup</a:t>
            </a:r>
          </a:p>
          <a:p>
            <a:pPr marL="247620" indent="-247620"/>
            <a:r>
              <a:rPr lang="en-US" dirty="0"/>
              <a:t>With Google Calendar, it's easy to keep track of all your life's important events in one place. You can add events and send invitations effortlessly, share your schedule with friends and family, and search for events you might enjoy</a:t>
            </a:r>
          </a:p>
          <a:p>
            <a:pPr marL="247620" indent="-247620"/>
            <a:r>
              <a:rPr lang="en-US" dirty="0"/>
              <a:t>You can invite other people to any event on your calendar simply by adding their email addresses in the Guests section of the event. </a:t>
            </a:r>
          </a:p>
          <a:p>
            <a:pPr marL="247620" indent="-247620"/>
            <a:r>
              <a:rPr lang="en-US" dirty="0"/>
              <a:t>Works with Remember the Milk </a:t>
            </a:r>
          </a:p>
        </p:txBody>
      </p:sp>
    </p:spTree>
    <p:extLst>
      <p:ext uri="{BB962C8B-B14F-4D97-AF65-F5344CB8AC3E}">
        <p14:creationId xmlns:p14="http://schemas.microsoft.com/office/powerpoint/2010/main" val="4138067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34</a:t>
            </a:fld>
            <a:endParaRPr lang="ms-MY"/>
          </a:p>
        </p:txBody>
      </p:sp>
    </p:spTree>
    <p:extLst>
      <p:ext uri="{BB962C8B-B14F-4D97-AF65-F5344CB8AC3E}">
        <p14:creationId xmlns:p14="http://schemas.microsoft.com/office/powerpoint/2010/main" val="2574690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18EAF2-7568-4FEF-B0F6-057403E4E996}" type="slidenum">
              <a:rPr lang="en-US"/>
              <a:pPr/>
              <a:t>35</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xfrm>
            <a:off x="946575" y="4458017"/>
            <a:ext cx="5206153" cy="4223385"/>
          </a:xfrm>
        </p:spPr>
        <p:txBody>
          <a:bodyPr/>
          <a:lstStyle/>
          <a:p>
            <a:pPr marL="247620" indent="-247620">
              <a:buFontTx/>
              <a:buAutoNum type="arabicPeriod"/>
            </a:pPr>
            <a:r>
              <a:rPr lang="en-US" dirty="0"/>
              <a:t>Google Docs and Spreadsheets – Required Account Setup</a:t>
            </a:r>
          </a:p>
          <a:p>
            <a:pPr marL="742859" lvl="1" indent="-247620"/>
            <a:r>
              <a:rPr lang="en-US" dirty="0"/>
              <a:t>	Good administrator application – maintain an ongoing curriculum map of what is being taught in the school.  All teachers can support each other using the map to find and id resources and strategies related to what is being taught.</a:t>
            </a:r>
          </a:p>
          <a:p>
            <a:pPr marL="247620" indent="-247620"/>
            <a:r>
              <a:rPr lang="en-US" dirty="0"/>
              <a:t>	</a:t>
            </a:r>
          </a:p>
          <a:p>
            <a:pPr marL="247620" indent="-247620">
              <a:buFontTx/>
              <a:buAutoNum type="arabicPeriod"/>
            </a:pPr>
            <a:endParaRPr lang="en-US" dirty="0"/>
          </a:p>
          <a:p>
            <a:pPr marL="247620" indent="-247620">
              <a:buFontTx/>
              <a:buAutoNum type="arabicPeriod"/>
            </a:pPr>
            <a:r>
              <a:rPr lang="en-US" dirty="0"/>
              <a:t>YouTube - Required Account Setup	</a:t>
            </a:r>
          </a:p>
          <a:p>
            <a:pPr marL="247620" indent="-247620"/>
            <a:r>
              <a:rPr lang="en-US" dirty="0"/>
              <a:t>	Download and share videos</a:t>
            </a:r>
          </a:p>
          <a:p>
            <a:pPr marL="247620" indent="-247620">
              <a:buFontTx/>
              <a:buAutoNum type="arabicPeriod"/>
            </a:pPr>
            <a:endParaRPr lang="en-US" dirty="0"/>
          </a:p>
          <a:p>
            <a:pPr marL="247620" indent="-247620">
              <a:buFontTx/>
              <a:buAutoNum type="arabicPeriod"/>
            </a:pPr>
            <a:r>
              <a:rPr lang="en-US" dirty="0"/>
              <a:t>Audacity – Free Download</a:t>
            </a:r>
          </a:p>
          <a:p>
            <a:pPr marL="247620" indent="-247620"/>
            <a:r>
              <a:rPr lang="en-US" dirty="0"/>
              <a:t>   to create your own podcasts</a:t>
            </a:r>
          </a:p>
          <a:p>
            <a:pPr marL="247620" indent="-247620"/>
            <a:endParaRPr lang="en-US" dirty="0"/>
          </a:p>
        </p:txBody>
      </p:sp>
    </p:spTree>
    <p:extLst>
      <p:ext uri="{BB962C8B-B14F-4D97-AF65-F5344CB8AC3E}">
        <p14:creationId xmlns:p14="http://schemas.microsoft.com/office/powerpoint/2010/main" val="1362568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2</a:t>
            </a:fld>
            <a:endParaRPr lang="ms-MY"/>
          </a:p>
        </p:txBody>
      </p:sp>
    </p:spTree>
    <p:extLst>
      <p:ext uri="{BB962C8B-B14F-4D97-AF65-F5344CB8AC3E}">
        <p14:creationId xmlns:p14="http://schemas.microsoft.com/office/powerpoint/2010/main" val="2273916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36</a:t>
            </a:fld>
            <a:endParaRPr lang="ms-MY"/>
          </a:p>
        </p:txBody>
      </p:sp>
    </p:spTree>
    <p:extLst>
      <p:ext uri="{BB962C8B-B14F-4D97-AF65-F5344CB8AC3E}">
        <p14:creationId xmlns:p14="http://schemas.microsoft.com/office/powerpoint/2010/main" val="1063678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89A2C1-67DB-42F1-B89A-A607D33428B2}" type="slidenum">
              <a:rPr lang="en-US"/>
              <a:pPr/>
              <a:t>37</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xfrm>
            <a:off x="946575" y="4458017"/>
            <a:ext cx="5206153" cy="4223385"/>
          </a:xfrm>
        </p:spPr>
        <p:txBody>
          <a:bodyPr/>
          <a:lstStyle/>
          <a:p>
            <a:pPr marL="247620" indent="-247620">
              <a:buFontTx/>
              <a:buAutoNum type="arabicPeriod"/>
            </a:pPr>
            <a:r>
              <a:rPr lang="en-US" dirty="0"/>
              <a:t>Survey Monkey – Required Account Setup	</a:t>
            </a:r>
          </a:p>
          <a:p>
            <a:pPr marL="247620" indent="-247620"/>
            <a:r>
              <a:rPr lang="en-US" dirty="0"/>
              <a:t>    Free online survey tool</a:t>
            </a:r>
          </a:p>
          <a:p>
            <a:pPr marL="247620" indent="-247620">
              <a:buFontTx/>
              <a:buAutoNum type="arabicPeriod"/>
            </a:pPr>
            <a:endParaRPr lang="en-US" dirty="0"/>
          </a:p>
          <a:p>
            <a:pPr marL="247620" indent="-247620">
              <a:buFontTx/>
              <a:buAutoNum type="arabicPeriod"/>
            </a:pPr>
            <a:r>
              <a:rPr lang="en-US" dirty="0" err="1"/>
              <a:t>Rubistar</a:t>
            </a:r>
            <a:r>
              <a:rPr lang="en-US" dirty="0"/>
              <a:t> – Required Account Setup	</a:t>
            </a:r>
          </a:p>
          <a:p>
            <a:pPr marL="247620" indent="-247620"/>
            <a:r>
              <a:rPr lang="en-US" dirty="0"/>
              <a:t>   Rubric builder</a:t>
            </a:r>
          </a:p>
          <a:p>
            <a:pPr marL="247620" indent="-247620">
              <a:buFontTx/>
              <a:buAutoNum type="arabicPeriod"/>
            </a:pPr>
            <a:endParaRPr lang="en-US" dirty="0"/>
          </a:p>
          <a:p>
            <a:pPr marL="247620" indent="-247620">
              <a:buFontTx/>
              <a:buAutoNum type="arabicPeriod"/>
            </a:pPr>
            <a:r>
              <a:rPr lang="en-US" dirty="0"/>
              <a:t>Kathy Schrock</a:t>
            </a:r>
          </a:p>
          <a:p>
            <a:pPr marL="247620" indent="-247620"/>
            <a:r>
              <a:rPr lang="en-US" dirty="0"/>
              <a:t>   Customized rubrics for every subject area and  teaching strategy, rubric builder tool,  website </a:t>
            </a:r>
            <a:r>
              <a:rPr lang="en-US" dirty="0" err="1"/>
              <a:t>eval</a:t>
            </a:r>
            <a:r>
              <a:rPr lang="en-US" dirty="0"/>
              <a:t>, alternative and performance based assessment, electronic portfolio </a:t>
            </a:r>
            <a:r>
              <a:rPr lang="en-US" dirty="0" err="1"/>
              <a:t>eval</a:t>
            </a:r>
            <a:r>
              <a:rPr lang="en-US" dirty="0"/>
              <a:t>, graphic organizers</a:t>
            </a:r>
          </a:p>
          <a:p>
            <a:pPr marL="247620" indent="-247620">
              <a:buFontTx/>
              <a:buAutoNum type="arabicPeriod"/>
            </a:pPr>
            <a:endParaRPr lang="en-US" dirty="0"/>
          </a:p>
          <a:p>
            <a:pPr marL="247620" indent="-247620">
              <a:buFontTx/>
              <a:buAutoNum type="arabicPeriod"/>
            </a:pPr>
            <a:r>
              <a:rPr lang="en-US" dirty="0" err="1"/>
              <a:t>Logobots</a:t>
            </a:r>
            <a:r>
              <a:rPr lang="en-US" dirty="0"/>
              <a:t> – Website with info about PBL</a:t>
            </a:r>
          </a:p>
        </p:txBody>
      </p:sp>
    </p:spTree>
    <p:extLst>
      <p:ext uri="{BB962C8B-B14F-4D97-AF65-F5344CB8AC3E}">
        <p14:creationId xmlns:p14="http://schemas.microsoft.com/office/powerpoint/2010/main" val="2800777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38</a:t>
            </a:fld>
            <a:endParaRPr lang="ms-MY"/>
          </a:p>
        </p:txBody>
      </p:sp>
    </p:spTree>
    <p:extLst>
      <p:ext uri="{BB962C8B-B14F-4D97-AF65-F5344CB8AC3E}">
        <p14:creationId xmlns:p14="http://schemas.microsoft.com/office/powerpoint/2010/main" val="1827134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39</a:t>
            </a:fld>
            <a:endParaRPr lang="ms-MY"/>
          </a:p>
        </p:txBody>
      </p:sp>
    </p:spTree>
    <p:extLst>
      <p:ext uri="{BB962C8B-B14F-4D97-AF65-F5344CB8AC3E}">
        <p14:creationId xmlns:p14="http://schemas.microsoft.com/office/powerpoint/2010/main" val="2648298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1343BEF0-C49E-4D2B-9D54-C1B6B23640EE}" type="slidenum">
              <a:rPr lang="en-US" smtClean="0"/>
              <a:pPr/>
              <a:t>40</a:t>
            </a:fld>
            <a:endParaRPr lang="en-US"/>
          </a:p>
        </p:txBody>
      </p:sp>
      <p:sp>
        <p:nvSpPr>
          <p:cNvPr id="195587" name="Rectangle 2"/>
          <p:cNvSpPr>
            <a:spLocks noGrp="1" noRot="1" noChangeAspect="1" noChangeArrowheads="1" noTextEdit="1"/>
          </p:cNvSpPr>
          <p:nvPr>
            <p:ph type="sldImg"/>
          </p:nvPr>
        </p:nvSpPr>
        <p:spPr>
          <a:xfrm>
            <a:off x="1203325" y="703263"/>
            <a:ext cx="4694238" cy="3521075"/>
          </a:xfrm>
          <a:ln/>
        </p:spPr>
      </p:sp>
      <p:sp>
        <p:nvSpPr>
          <p:cNvPr id="1955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36497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F0383A9-B185-4417-9814-1A2E8155A902}" type="slidenum">
              <a:rPr lang="en-US" smtClean="0">
                <a:latin typeface="Times New Roman" pitchFamily="18" charset="0"/>
              </a:rPr>
              <a:pPr/>
              <a:t>41</a:t>
            </a:fld>
            <a:endParaRPr lang="en-US">
              <a:latin typeface="Times New Roman" pitchFamily="18" charset="0"/>
            </a:endParaRPr>
          </a:p>
        </p:txBody>
      </p:sp>
      <p:sp>
        <p:nvSpPr>
          <p:cNvPr id="31747" name="Rectangle 2"/>
          <p:cNvSpPr>
            <a:spLocks noGrp="1" noRot="1" noChangeAspect="1" noChangeArrowheads="1" noTextEdit="1"/>
          </p:cNvSpPr>
          <p:nvPr>
            <p:ph type="sldImg"/>
          </p:nvPr>
        </p:nvSpPr>
        <p:spPr>
          <a:ln w="12700" cap="flat">
            <a:solidFill>
              <a:schemeClr val="tx1"/>
            </a:solidFill>
          </a:ln>
        </p:spPr>
      </p:sp>
      <p:sp>
        <p:nvSpPr>
          <p:cNvPr id="31748" name="Rectangle 3"/>
          <p:cNvSpPr>
            <a:spLocks noGrp="1" noChangeArrowheads="1"/>
          </p:cNvSpPr>
          <p:nvPr>
            <p:ph type="body" idx="1"/>
          </p:nvPr>
        </p:nvSpPr>
        <p:spPr>
          <a:noFill/>
          <a:ln/>
        </p:spPr>
        <p:txBody>
          <a:bodyPr lIns="99736" tIns="49868" rIns="99736" bIns="49868"/>
          <a:lstStyle/>
          <a:p>
            <a:endParaRPr lang="en-US">
              <a:latin typeface="Times New Roman" pitchFamily="18" charset="0"/>
            </a:endParaRPr>
          </a:p>
        </p:txBody>
      </p:sp>
    </p:spTree>
    <p:extLst>
      <p:ext uri="{BB962C8B-B14F-4D97-AF65-F5344CB8AC3E}">
        <p14:creationId xmlns:p14="http://schemas.microsoft.com/office/powerpoint/2010/main" val="3278742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F0383A9-B185-4417-9814-1A2E8155A902}" type="slidenum">
              <a:rPr lang="en-US" smtClean="0">
                <a:latin typeface="Times New Roman" pitchFamily="18" charset="0"/>
              </a:rPr>
              <a:pPr/>
              <a:t>42</a:t>
            </a:fld>
            <a:endParaRPr lang="en-US">
              <a:latin typeface="Times New Roman" pitchFamily="18" charset="0"/>
            </a:endParaRPr>
          </a:p>
        </p:txBody>
      </p:sp>
      <p:sp>
        <p:nvSpPr>
          <p:cNvPr id="31747" name="Rectangle 2"/>
          <p:cNvSpPr>
            <a:spLocks noGrp="1" noRot="1" noChangeAspect="1" noChangeArrowheads="1" noTextEdit="1"/>
          </p:cNvSpPr>
          <p:nvPr>
            <p:ph type="sldImg"/>
          </p:nvPr>
        </p:nvSpPr>
        <p:spPr>
          <a:ln w="12700" cap="flat">
            <a:solidFill>
              <a:schemeClr val="tx1"/>
            </a:solidFill>
          </a:ln>
        </p:spPr>
      </p:sp>
      <p:sp>
        <p:nvSpPr>
          <p:cNvPr id="31748" name="Rectangle 3"/>
          <p:cNvSpPr>
            <a:spLocks noGrp="1" noChangeArrowheads="1"/>
          </p:cNvSpPr>
          <p:nvPr>
            <p:ph type="body" idx="1"/>
          </p:nvPr>
        </p:nvSpPr>
        <p:spPr>
          <a:noFill/>
          <a:ln/>
        </p:spPr>
        <p:txBody>
          <a:bodyPr lIns="99736" tIns="49868" rIns="99736" bIns="49868"/>
          <a:lstStyle/>
          <a:p>
            <a:endParaRPr lang="en-US">
              <a:latin typeface="Times New Roman" pitchFamily="18" charset="0"/>
            </a:endParaRPr>
          </a:p>
        </p:txBody>
      </p:sp>
    </p:spTree>
    <p:extLst>
      <p:ext uri="{BB962C8B-B14F-4D97-AF65-F5344CB8AC3E}">
        <p14:creationId xmlns:p14="http://schemas.microsoft.com/office/powerpoint/2010/main" val="4124198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43</a:t>
            </a:fld>
            <a:endParaRPr lang="ms-MY"/>
          </a:p>
        </p:txBody>
      </p:sp>
    </p:spTree>
    <p:extLst>
      <p:ext uri="{BB962C8B-B14F-4D97-AF65-F5344CB8AC3E}">
        <p14:creationId xmlns:p14="http://schemas.microsoft.com/office/powerpoint/2010/main" val="22992093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44</a:t>
            </a:fld>
            <a:endParaRPr lang="ms-MY"/>
          </a:p>
        </p:txBody>
      </p:sp>
    </p:spTree>
    <p:extLst>
      <p:ext uri="{BB962C8B-B14F-4D97-AF65-F5344CB8AC3E}">
        <p14:creationId xmlns:p14="http://schemas.microsoft.com/office/powerpoint/2010/main" val="35320146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45</a:t>
            </a:fld>
            <a:endParaRPr lang="ms-MY"/>
          </a:p>
        </p:txBody>
      </p:sp>
    </p:spTree>
    <p:extLst>
      <p:ext uri="{BB962C8B-B14F-4D97-AF65-F5344CB8AC3E}">
        <p14:creationId xmlns:p14="http://schemas.microsoft.com/office/powerpoint/2010/main" val="199228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8</a:t>
            </a:fld>
            <a:endParaRPr lang="ms-MY"/>
          </a:p>
        </p:txBody>
      </p:sp>
    </p:spTree>
    <p:extLst>
      <p:ext uri="{BB962C8B-B14F-4D97-AF65-F5344CB8AC3E}">
        <p14:creationId xmlns:p14="http://schemas.microsoft.com/office/powerpoint/2010/main" val="21471914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46</a:t>
            </a:fld>
            <a:endParaRPr lang="ms-MY"/>
          </a:p>
        </p:txBody>
      </p:sp>
    </p:spTree>
    <p:extLst>
      <p:ext uri="{BB962C8B-B14F-4D97-AF65-F5344CB8AC3E}">
        <p14:creationId xmlns:p14="http://schemas.microsoft.com/office/powerpoint/2010/main" val="878192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47</a:t>
            </a:fld>
            <a:endParaRPr lang="ms-MY"/>
          </a:p>
        </p:txBody>
      </p:sp>
    </p:spTree>
    <p:extLst>
      <p:ext uri="{BB962C8B-B14F-4D97-AF65-F5344CB8AC3E}">
        <p14:creationId xmlns:p14="http://schemas.microsoft.com/office/powerpoint/2010/main" val="17247764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48</a:t>
            </a:fld>
            <a:endParaRPr lang="ms-MY"/>
          </a:p>
        </p:txBody>
      </p:sp>
    </p:spTree>
    <p:extLst>
      <p:ext uri="{BB962C8B-B14F-4D97-AF65-F5344CB8AC3E}">
        <p14:creationId xmlns:p14="http://schemas.microsoft.com/office/powerpoint/2010/main" val="974452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49</a:t>
            </a:fld>
            <a:endParaRPr lang="ms-MY"/>
          </a:p>
        </p:txBody>
      </p:sp>
    </p:spTree>
    <p:extLst>
      <p:ext uri="{BB962C8B-B14F-4D97-AF65-F5344CB8AC3E}">
        <p14:creationId xmlns:p14="http://schemas.microsoft.com/office/powerpoint/2010/main" val="845966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50</a:t>
            </a:fld>
            <a:endParaRPr lang="ms-MY"/>
          </a:p>
        </p:txBody>
      </p:sp>
    </p:spTree>
    <p:extLst>
      <p:ext uri="{BB962C8B-B14F-4D97-AF65-F5344CB8AC3E}">
        <p14:creationId xmlns:p14="http://schemas.microsoft.com/office/powerpoint/2010/main" val="30094051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51</a:t>
            </a:fld>
            <a:endParaRPr lang="ms-MY"/>
          </a:p>
        </p:txBody>
      </p:sp>
    </p:spTree>
    <p:extLst>
      <p:ext uri="{BB962C8B-B14F-4D97-AF65-F5344CB8AC3E}">
        <p14:creationId xmlns:p14="http://schemas.microsoft.com/office/powerpoint/2010/main" val="7081862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52</a:t>
            </a:fld>
            <a:endParaRPr lang="ms-MY"/>
          </a:p>
        </p:txBody>
      </p:sp>
    </p:spTree>
    <p:extLst>
      <p:ext uri="{BB962C8B-B14F-4D97-AF65-F5344CB8AC3E}">
        <p14:creationId xmlns:p14="http://schemas.microsoft.com/office/powerpoint/2010/main" val="31079557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53</a:t>
            </a:fld>
            <a:endParaRPr lang="ms-MY"/>
          </a:p>
        </p:txBody>
      </p:sp>
    </p:spTree>
    <p:extLst>
      <p:ext uri="{BB962C8B-B14F-4D97-AF65-F5344CB8AC3E}">
        <p14:creationId xmlns:p14="http://schemas.microsoft.com/office/powerpoint/2010/main" val="15223144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54</a:t>
            </a:fld>
            <a:endParaRPr lang="ms-MY"/>
          </a:p>
        </p:txBody>
      </p:sp>
    </p:spTree>
    <p:extLst>
      <p:ext uri="{BB962C8B-B14F-4D97-AF65-F5344CB8AC3E}">
        <p14:creationId xmlns:p14="http://schemas.microsoft.com/office/powerpoint/2010/main" val="1413905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55</a:t>
            </a:fld>
            <a:endParaRPr lang="ms-MY"/>
          </a:p>
        </p:txBody>
      </p:sp>
    </p:spTree>
    <p:extLst>
      <p:ext uri="{BB962C8B-B14F-4D97-AF65-F5344CB8AC3E}">
        <p14:creationId xmlns:p14="http://schemas.microsoft.com/office/powerpoint/2010/main" val="111907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9</a:t>
            </a:fld>
            <a:endParaRPr lang="ms-MY"/>
          </a:p>
        </p:txBody>
      </p:sp>
    </p:spTree>
    <p:extLst>
      <p:ext uri="{BB962C8B-B14F-4D97-AF65-F5344CB8AC3E}">
        <p14:creationId xmlns:p14="http://schemas.microsoft.com/office/powerpoint/2010/main" val="2710336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56</a:t>
            </a:fld>
            <a:endParaRPr lang="ms-MY"/>
          </a:p>
        </p:txBody>
      </p:sp>
    </p:spTree>
    <p:extLst>
      <p:ext uri="{BB962C8B-B14F-4D97-AF65-F5344CB8AC3E}">
        <p14:creationId xmlns:p14="http://schemas.microsoft.com/office/powerpoint/2010/main" val="3778096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57</a:t>
            </a:fld>
            <a:endParaRPr lang="ms-MY"/>
          </a:p>
        </p:txBody>
      </p:sp>
    </p:spTree>
    <p:extLst>
      <p:ext uri="{BB962C8B-B14F-4D97-AF65-F5344CB8AC3E}">
        <p14:creationId xmlns:p14="http://schemas.microsoft.com/office/powerpoint/2010/main" val="1371242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58</a:t>
            </a:fld>
            <a:endParaRPr lang="ms-MY"/>
          </a:p>
        </p:txBody>
      </p:sp>
    </p:spTree>
    <p:extLst>
      <p:ext uri="{BB962C8B-B14F-4D97-AF65-F5344CB8AC3E}">
        <p14:creationId xmlns:p14="http://schemas.microsoft.com/office/powerpoint/2010/main" val="2725061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59</a:t>
            </a:fld>
            <a:endParaRPr lang="ms-MY"/>
          </a:p>
        </p:txBody>
      </p:sp>
    </p:spTree>
    <p:extLst>
      <p:ext uri="{BB962C8B-B14F-4D97-AF65-F5344CB8AC3E}">
        <p14:creationId xmlns:p14="http://schemas.microsoft.com/office/powerpoint/2010/main" val="838711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60</a:t>
            </a:fld>
            <a:endParaRPr lang="ms-MY"/>
          </a:p>
        </p:txBody>
      </p:sp>
    </p:spTree>
    <p:extLst>
      <p:ext uri="{BB962C8B-B14F-4D97-AF65-F5344CB8AC3E}">
        <p14:creationId xmlns:p14="http://schemas.microsoft.com/office/powerpoint/2010/main" val="16309486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61</a:t>
            </a:fld>
            <a:endParaRPr lang="ms-MY"/>
          </a:p>
        </p:txBody>
      </p:sp>
    </p:spTree>
    <p:extLst>
      <p:ext uri="{BB962C8B-B14F-4D97-AF65-F5344CB8AC3E}">
        <p14:creationId xmlns:p14="http://schemas.microsoft.com/office/powerpoint/2010/main" val="5398559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62</a:t>
            </a:fld>
            <a:endParaRPr lang="ms-MY"/>
          </a:p>
        </p:txBody>
      </p:sp>
    </p:spTree>
    <p:extLst>
      <p:ext uri="{BB962C8B-B14F-4D97-AF65-F5344CB8AC3E}">
        <p14:creationId xmlns:p14="http://schemas.microsoft.com/office/powerpoint/2010/main" val="3468280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63</a:t>
            </a:fld>
            <a:endParaRPr lang="ms-MY"/>
          </a:p>
        </p:txBody>
      </p:sp>
    </p:spTree>
    <p:extLst>
      <p:ext uri="{BB962C8B-B14F-4D97-AF65-F5344CB8AC3E}">
        <p14:creationId xmlns:p14="http://schemas.microsoft.com/office/powerpoint/2010/main" val="32846492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64</a:t>
            </a:fld>
            <a:endParaRPr lang="ms-MY"/>
          </a:p>
        </p:txBody>
      </p:sp>
    </p:spTree>
    <p:extLst>
      <p:ext uri="{BB962C8B-B14F-4D97-AF65-F5344CB8AC3E}">
        <p14:creationId xmlns:p14="http://schemas.microsoft.com/office/powerpoint/2010/main" val="17046911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65</a:t>
            </a:fld>
            <a:endParaRPr lang="ms-MY"/>
          </a:p>
        </p:txBody>
      </p:sp>
    </p:spTree>
    <p:extLst>
      <p:ext uri="{BB962C8B-B14F-4D97-AF65-F5344CB8AC3E}">
        <p14:creationId xmlns:p14="http://schemas.microsoft.com/office/powerpoint/2010/main" val="977350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10</a:t>
            </a:fld>
            <a:endParaRPr lang="ms-MY"/>
          </a:p>
        </p:txBody>
      </p:sp>
    </p:spTree>
    <p:extLst>
      <p:ext uri="{BB962C8B-B14F-4D97-AF65-F5344CB8AC3E}">
        <p14:creationId xmlns:p14="http://schemas.microsoft.com/office/powerpoint/2010/main" val="4330175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66</a:t>
            </a:fld>
            <a:endParaRPr lang="ms-MY"/>
          </a:p>
        </p:txBody>
      </p:sp>
    </p:spTree>
    <p:extLst>
      <p:ext uri="{BB962C8B-B14F-4D97-AF65-F5344CB8AC3E}">
        <p14:creationId xmlns:p14="http://schemas.microsoft.com/office/powerpoint/2010/main" val="30948325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67</a:t>
            </a:fld>
            <a:endParaRPr lang="ms-MY"/>
          </a:p>
        </p:txBody>
      </p:sp>
    </p:spTree>
    <p:extLst>
      <p:ext uri="{BB962C8B-B14F-4D97-AF65-F5344CB8AC3E}">
        <p14:creationId xmlns:p14="http://schemas.microsoft.com/office/powerpoint/2010/main" val="38443236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70</a:t>
            </a:fld>
            <a:endParaRPr lang="ms-MY"/>
          </a:p>
        </p:txBody>
      </p:sp>
    </p:spTree>
    <p:extLst>
      <p:ext uri="{BB962C8B-B14F-4D97-AF65-F5344CB8AC3E}">
        <p14:creationId xmlns:p14="http://schemas.microsoft.com/office/powerpoint/2010/main" val="33742177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73</a:t>
            </a:fld>
            <a:endParaRPr lang="ms-MY"/>
          </a:p>
        </p:txBody>
      </p:sp>
    </p:spTree>
    <p:extLst>
      <p:ext uri="{BB962C8B-B14F-4D97-AF65-F5344CB8AC3E}">
        <p14:creationId xmlns:p14="http://schemas.microsoft.com/office/powerpoint/2010/main" val="1511588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11</a:t>
            </a:fld>
            <a:endParaRPr lang="ms-MY"/>
          </a:p>
        </p:txBody>
      </p:sp>
    </p:spTree>
    <p:extLst>
      <p:ext uri="{BB962C8B-B14F-4D97-AF65-F5344CB8AC3E}">
        <p14:creationId xmlns:p14="http://schemas.microsoft.com/office/powerpoint/2010/main" val="3912908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12</a:t>
            </a:fld>
            <a:endParaRPr lang="ms-MY"/>
          </a:p>
        </p:txBody>
      </p:sp>
    </p:spTree>
    <p:extLst>
      <p:ext uri="{BB962C8B-B14F-4D97-AF65-F5344CB8AC3E}">
        <p14:creationId xmlns:p14="http://schemas.microsoft.com/office/powerpoint/2010/main" val="82109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13</a:t>
            </a:fld>
            <a:endParaRPr lang="ms-MY"/>
          </a:p>
        </p:txBody>
      </p:sp>
    </p:spTree>
    <p:extLst>
      <p:ext uri="{BB962C8B-B14F-4D97-AF65-F5344CB8AC3E}">
        <p14:creationId xmlns:p14="http://schemas.microsoft.com/office/powerpoint/2010/main" val="3074279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77D459F-E0FE-4932-AAE4-530F64D8FFEB}" type="slidenum">
              <a:rPr lang="ms-MY" smtClean="0"/>
              <a:pPr>
                <a:defRPr/>
              </a:pPr>
              <a:t>14</a:t>
            </a:fld>
            <a:endParaRPr lang="ms-MY"/>
          </a:p>
        </p:txBody>
      </p:sp>
    </p:spTree>
    <p:extLst>
      <p:ext uri="{BB962C8B-B14F-4D97-AF65-F5344CB8AC3E}">
        <p14:creationId xmlns:p14="http://schemas.microsoft.com/office/powerpoint/2010/main" val="595503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16A7FD25-7DBE-4FC5-A61D-E146916D0A73}" type="slidenum">
              <a:rPr lang="en-AU"/>
              <a:pPr>
                <a:defRPr/>
              </a:pPr>
              <a:t>‹#›</a:t>
            </a:fld>
            <a:endParaRPr lang="en-A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A7889414-EF95-4A18-AFCD-2AAA88170795}" type="slidenum">
              <a:rPr lang="en-AU"/>
              <a:pPr>
                <a:defRPr/>
              </a:pPr>
              <a:t>‹#›</a:t>
            </a:fld>
            <a:endParaRPr lang="en-A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990600"/>
            <a:ext cx="20764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990600"/>
            <a:ext cx="60769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DDC1E8CA-9E9A-4419-8D01-2586528E6F84}" type="slidenum">
              <a:rPr lang="en-AU"/>
              <a:pPr>
                <a:defRPr/>
              </a:pPr>
              <a:t>‹#›</a:t>
            </a:fld>
            <a:endParaRPr lang="en-AU"/>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762000"/>
          </a:xfrm>
        </p:spPr>
        <p:txBody>
          <a:bodyPr/>
          <a:lstStyle/>
          <a:p>
            <a:r>
              <a:rPr lang="en-US"/>
              <a:t>Click to edit Master title style</a:t>
            </a:r>
          </a:p>
        </p:txBody>
      </p:sp>
      <p:sp>
        <p:nvSpPr>
          <p:cNvPr id="3" name="Table Placeholder 2"/>
          <p:cNvSpPr>
            <a:spLocks noGrp="1"/>
          </p:cNvSpPr>
          <p:nvPr>
            <p:ph type="tbl" idx="1"/>
          </p:nvPr>
        </p:nvSpPr>
        <p:spPr>
          <a:xfrm>
            <a:off x="457200" y="1874838"/>
            <a:ext cx="8229600" cy="4525962"/>
          </a:xfrm>
        </p:spPr>
        <p:txBody>
          <a:bodyPr/>
          <a:lstStyle/>
          <a:p>
            <a:pPr lvl="0"/>
            <a:r>
              <a:rPr lang="en-US" noProof="0"/>
              <a:t>Click icon to add table</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33B5A5C3-E6A4-4507-A30B-E9F875461C38}" type="slidenum">
              <a:rPr lang="en-AU"/>
              <a:pPr>
                <a:defRPr/>
              </a:pPr>
              <a:t>‹#›</a:t>
            </a:fld>
            <a:endParaRPr lang="en-AU"/>
          </a:p>
        </p:txBody>
      </p:sp>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a:xfrm>
            <a:off x="231775" y="6423025"/>
            <a:ext cx="8686800" cy="152400"/>
          </a:xfrm>
        </p:spPr>
        <p:txBody>
          <a:bodyPr/>
          <a:lstStyle>
            <a:lvl1pPr>
              <a:defRPr/>
            </a:lvl1pPr>
          </a:lstStyle>
          <a:p>
            <a:fld id="{0DF6794B-1BA5-4E16-A275-21E82B87C090}" type="slidenum">
              <a:rPr lang="en-GB"/>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MY"/>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Date Placeholder 5"/>
          <p:cNvSpPr>
            <a:spLocks noGrp="1"/>
          </p:cNvSpPr>
          <p:nvPr>
            <p:ph type="dt" sz="half" idx="10"/>
          </p:nvPr>
        </p:nvSpPr>
        <p:spPr>
          <a:xfrm>
            <a:off x="685800" y="6248400"/>
            <a:ext cx="1905000" cy="457200"/>
          </a:xfrm>
          <a:prstGeom prst="rect">
            <a:avLst/>
          </a:prstGeom>
        </p:spPr>
        <p:txBody>
          <a:bodyPr/>
          <a:lstStyle>
            <a:lvl1pPr>
              <a:defRPr/>
            </a:lvl1pPr>
          </a:lstStyle>
          <a:p>
            <a:pPr>
              <a:defRPr/>
            </a:pPr>
            <a:endParaRPr lang="en-US"/>
          </a:p>
        </p:txBody>
      </p:sp>
      <p:sp>
        <p:nvSpPr>
          <p:cNvPr id="7" name="Footer Placeholder 6"/>
          <p:cNvSpPr>
            <a:spLocks noGrp="1"/>
          </p:cNvSpPr>
          <p:nvPr>
            <p:ph type="ftr" sz="quarter" idx="11"/>
          </p:nvPr>
        </p:nvSpPr>
        <p:spPr/>
        <p:txBody>
          <a:bodyPr/>
          <a:lstStyle>
            <a:lvl1pPr>
              <a:defRPr/>
            </a:lvl1pPr>
          </a:lstStyle>
          <a:p>
            <a:pPr>
              <a:defRPr/>
            </a:pPr>
            <a:endParaRPr lang="en-US"/>
          </a:p>
        </p:txBody>
      </p:sp>
      <p:sp>
        <p:nvSpPr>
          <p:cNvPr id="8" name="Slide Number Placeholder 7"/>
          <p:cNvSpPr>
            <a:spLocks noGrp="1"/>
          </p:cNvSpPr>
          <p:nvPr>
            <p:ph type="sldNum" sz="quarter" idx="12"/>
          </p:nvPr>
        </p:nvSpPr>
        <p:spPr/>
        <p:txBody>
          <a:bodyPr/>
          <a:lstStyle>
            <a:lvl1pPr>
              <a:defRPr/>
            </a:lvl1pPr>
          </a:lstStyle>
          <a:p>
            <a:pPr>
              <a:defRPr/>
            </a:pPr>
            <a:fld id="{BAC1338D-F83A-4D18-981F-772C6961A113}" type="slidenum">
              <a:rPr lang="en-US"/>
              <a:pPr>
                <a:defRPr/>
              </a:pPr>
              <a:t>‹#›</a:t>
            </a:fld>
            <a:endParaRPr 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84B5D949-5E11-4646-AEDC-6DAB7FA7041C}" type="slidenum">
              <a:rPr lang="en-AU"/>
              <a:pPr>
                <a:defRPr/>
              </a:pPr>
              <a:t>‹#›</a:t>
            </a:fld>
            <a:endParaRPr lang="en-AU"/>
          </a:p>
        </p:txBody>
      </p: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l="24614" r="41982"/>
          <a:stretch/>
        </p:blipFill>
        <p:spPr>
          <a:xfrm>
            <a:off x="107504" y="0"/>
            <a:ext cx="1907704" cy="990600"/>
          </a:xfrm>
          <a:prstGeom prst="rect">
            <a:avLst/>
          </a:prstGeom>
        </p:spPr>
      </p:pic>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AU"/>
          </a:p>
        </p:txBody>
      </p:sp>
      <p:sp>
        <p:nvSpPr>
          <p:cNvPr id="5" name="Rectangle 6"/>
          <p:cNvSpPr>
            <a:spLocks noGrp="1" noChangeArrowheads="1"/>
          </p:cNvSpPr>
          <p:nvPr>
            <p:ph type="sldNum" sz="quarter" idx="11"/>
          </p:nvPr>
        </p:nvSpPr>
        <p:spPr>
          <a:ln/>
        </p:spPr>
        <p:txBody>
          <a:bodyPr/>
          <a:lstStyle>
            <a:lvl1pPr>
              <a:defRPr/>
            </a:lvl1pPr>
          </a:lstStyle>
          <a:p>
            <a:pPr>
              <a:defRPr/>
            </a:pPr>
            <a:fld id="{89C2D88C-0A26-4DDE-B6F7-6A5D7928B1BF}" type="slidenum">
              <a:rPr lang="en-AU"/>
              <a:pPr>
                <a:defRPr/>
              </a:pPr>
              <a:t>‹#›</a:t>
            </a:fld>
            <a:endParaRPr lang="en-A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748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748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ftr" sz="quarter" idx="10"/>
          </p:nvPr>
        </p:nvSpPr>
        <p:spPr>
          <a:ln/>
        </p:spPr>
        <p:txBody>
          <a:bodyPr/>
          <a:lstStyle>
            <a:lvl1pPr>
              <a:defRPr/>
            </a:lvl1pPr>
          </a:lstStyle>
          <a:p>
            <a:pPr>
              <a:defRPr/>
            </a:pPr>
            <a:endParaRPr lang="en-AU"/>
          </a:p>
        </p:txBody>
      </p:sp>
      <p:sp>
        <p:nvSpPr>
          <p:cNvPr id="6" name="Rectangle 6"/>
          <p:cNvSpPr>
            <a:spLocks noGrp="1" noChangeArrowheads="1"/>
          </p:cNvSpPr>
          <p:nvPr>
            <p:ph type="sldNum" sz="quarter" idx="11"/>
          </p:nvPr>
        </p:nvSpPr>
        <p:spPr>
          <a:ln/>
        </p:spPr>
        <p:txBody>
          <a:bodyPr/>
          <a:lstStyle>
            <a:lvl1pPr>
              <a:defRPr/>
            </a:lvl1pPr>
          </a:lstStyle>
          <a:p>
            <a:pPr>
              <a:defRPr/>
            </a:pPr>
            <a:fld id="{A43A2A2C-8072-427A-9FDD-03D5E6044B1C}" type="slidenum">
              <a:rPr lang="en-AU"/>
              <a:pPr>
                <a:defRPr/>
              </a:pPr>
              <a:t>‹#›</a:t>
            </a:fld>
            <a:endParaRPr lang="en-A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ftr" sz="quarter" idx="10"/>
          </p:nvPr>
        </p:nvSpPr>
        <p:spPr>
          <a:ln/>
        </p:spPr>
        <p:txBody>
          <a:bodyPr/>
          <a:lstStyle>
            <a:lvl1pPr>
              <a:defRPr/>
            </a:lvl1pPr>
          </a:lstStyle>
          <a:p>
            <a:pPr>
              <a:defRPr/>
            </a:pPr>
            <a:endParaRPr lang="en-AU"/>
          </a:p>
        </p:txBody>
      </p:sp>
      <p:sp>
        <p:nvSpPr>
          <p:cNvPr id="8" name="Rectangle 6"/>
          <p:cNvSpPr>
            <a:spLocks noGrp="1" noChangeArrowheads="1"/>
          </p:cNvSpPr>
          <p:nvPr>
            <p:ph type="sldNum" sz="quarter" idx="11"/>
          </p:nvPr>
        </p:nvSpPr>
        <p:spPr>
          <a:ln/>
        </p:spPr>
        <p:txBody>
          <a:bodyPr/>
          <a:lstStyle>
            <a:lvl1pPr>
              <a:defRPr/>
            </a:lvl1pPr>
          </a:lstStyle>
          <a:p>
            <a:pPr>
              <a:defRPr/>
            </a:pPr>
            <a:fld id="{CDFFF157-9D2C-4FD1-AEE6-80EA0B213824}" type="slidenum">
              <a:rPr lang="en-AU"/>
              <a:pPr>
                <a:defRPr/>
              </a:pPr>
              <a:t>‹#›</a:t>
            </a:fld>
            <a:endParaRPr lang="en-A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p:cNvSpPr>
            <a:spLocks noGrp="1" noChangeArrowheads="1"/>
          </p:cNvSpPr>
          <p:nvPr>
            <p:ph type="ftr" sz="quarter" idx="10"/>
          </p:nvPr>
        </p:nvSpPr>
        <p:spPr>
          <a:ln/>
        </p:spPr>
        <p:txBody>
          <a:bodyPr/>
          <a:lstStyle>
            <a:lvl1pPr>
              <a:defRPr/>
            </a:lvl1pPr>
          </a:lstStyle>
          <a:p>
            <a:pPr>
              <a:defRPr/>
            </a:pPr>
            <a:endParaRPr lang="en-AU"/>
          </a:p>
        </p:txBody>
      </p:sp>
      <p:sp>
        <p:nvSpPr>
          <p:cNvPr id="4" name="Rectangle 6"/>
          <p:cNvSpPr>
            <a:spLocks noGrp="1" noChangeArrowheads="1"/>
          </p:cNvSpPr>
          <p:nvPr>
            <p:ph type="sldNum" sz="quarter" idx="11"/>
          </p:nvPr>
        </p:nvSpPr>
        <p:spPr>
          <a:ln/>
        </p:spPr>
        <p:txBody>
          <a:bodyPr/>
          <a:lstStyle>
            <a:lvl1pPr>
              <a:defRPr/>
            </a:lvl1pPr>
          </a:lstStyle>
          <a:p>
            <a:pPr>
              <a:defRPr/>
            </a:pPr>
            <a:fld id="{6BB835FC-32F2-4A21-9ACC-FCA8C1ACBE27}" type="slidenum">
              <a:rPr lang="en-AU"/>
              <a:pPr>
                <a:defRPr/>
              </a:pPr>
              <a:t>‹#›</a:t>
            </a:fld>
            <a:endParaRPr lang="en-A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AU"/>
          </a:p>
        </p:txBody>
      </p:sp>
      <p:sp>
        <p:nvSpPr>
          <p:cNvPr id="3" name="Rectangle 6"/>
          <p:cNvSpPr>
            <a:spLocks noGrp="1" noChangeArrowheads="1"/>
          </p:cNvSpPr>
          <p:nvPr>
            <p:ph type="sldNum" sz="quarter" idx="11"/>
          </p:nvPr>
        </p:nvSpPr>
        <p:spPr>
          <a:ln/>
        </p:spPr>
        <p:txBody>
          <a:bodyPr/>
          <a:lstStyle>
            <a:lvl1pPr>
              <a:defRPr/>
            </a:lvl1pPr>
          </a:lstStyle>
          <a:p>
            <a:pPr>
              <a:defRPr/>
            </a:pPr>
            <a:fld id="{9AB752F5-9B7D-490F-BF61-5FBB6C8D5ADA}" type="slidenum">
              <a:rPr lang="en-AU"/>
              <a:pPr>
                <a:defRPr/>
              </a:pPr>
              <a:t>‹#›</a:t>
            </a:fld>
            <a:endParaRPr lang="en-A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AU"/>
          </a:p>
        </p:txBody>
      </p:sp>
      <p:sp>
        <p:nvSpPr>
          <p:cNvPr id="6" name="Rectangle 6"/>
          <p:cNvSpPr>
            <a:spLocks noGrp="1" noChangeArrowheads="1"/>
          </p:cNvSpPr>
          <p:nvPr>
            <p:ph type="sldNum" sz="quarter" idx="11"/>
          </p:nvPr>
        </p:nvSpPr>
        <p:spPr>
          <a:ln/>
        </p:spPr>
        <p:txBody>
          <a:bodyPr/>
          <a:lstStyle>
            <a:lvl1pPr>
              <a:defRPr/>
            </a:lvl1pPr>
          </a:lstStyle>
          <a:p>
            <a:pPr>
              <a:defRPr/>
            </a:pPr>
            <a:fld id="{2CBEC96F-461E-48E9-989F-96F0342BFB41}" type="slidenum">
              <a:rPr lang="en-AU"/>
              <a:pPr>
                <a:defRPr/>
              </a:pPr>
              <a:t>‹#›</a:t>
            </a:fld>
            <a:endParaRPr lang="en-A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AU"/>
          </a:p>
        </p:txBody>
      </p:sp>
      <p:sp>
        <p:nvSpPr>
          <p:cNvPr id="6" name="Rectangle 6"/>
          <p:cNvSpPr>
            <a:spLocks noGrp="1" noChangeArrowheads="1"/>
          </p:cNvSpPr>
          <p:nvPr>
            <p:ph type="sldNum" sz="quarter" idx="11"/>
          </p:nvPr>
        </p:nvSpPr>
        <p:spPr>
          <a:ln/>
        </p:spPr>
        <p:txBody>
          <a:bodyPr/>
          <a:lstStyle>
            <a:lvl1pPr>
              <a:defRPr/>
            </a:lvl1pPr>
          </a:lstStyle>
          <a:p>
            <a:pPr>
              <a:defRPr/>
            </a:pPr>
            <a:fld id="{F62B3C4C-A05A-4343-91C4-3E435E1AC4F4}" type="slidenum">
              <a:rPr lang="en-AU"/>
              <a:pPr>
                <a:defRPr/>
              </a:pPr>
              <a:t>‹#›</a:t>
            </a:fld>
            <a:endParaRPr lang="en-A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9906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457200" y="18748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5791200" y="6629400"/>
            <a:ext cx="3352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1">
                <a:solidFill>
                  <a:schemeClr val="accent2"/>
                </a:solidFill>
                <a:latin typeface="Arial" charset="0"/>
                <a:cs typeface="+mn-cs"/>
              </a:defRPr>
            </a:lvl1pPr>
          </a:lstStyle>
          <a:p>
            <a:pPr>
              <a:defRPr/>
            </a:pPr>
            <a:endParaRPr lang="en-AU"/>
          </a:p>
        </p:txBody>
      </p:sp>
      <p:sp>
        <p:nvSpPr>
          <p:cNvPr id="1030" name="Rectangle 6"/>
          <p:cNvSpPr>
            <a:spLocks noGrp="1" noChangeArrowheads="1"/>
          </p:cNvSpPr>
          <p:nvPr>
            <p:ph type="sldNum" sz="quarter" idx="4"/>
          </p:nvPr>
        </p:nvSpPr>
        <p:spPr bwMode="auto">
          <a:xfrm>
            <a:off x="7620000" y="6324600"/>
            <a:ext cx="14478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Arial" charset="0"/>
                <a:cs typeface="+mn-cs"/>
              </a:defRPr>
            </a:lvl1pPr>
          </a:lstStyle>
          <a:p>
            <a:pPr>
              <a:defRPr/>
            </a:pPr>
            <a:fld id="{D2AAD383-15FD-4BA2-B057-DC97BE60898A}" type="slidenum">
              <a:rPr lang="en-AU"/>
              <a:pPr>
                <a:defRPr/>
              </a:pPr>
              <a:t>‹#›</a:t>
            </a:fld>
            <a:endParaRPr lang="en-AU"/>
          </a:p>
        </p:txBody>
      </p:sp>
      <p:pic>
        <p:nvPicPr>
          <p:cNvPr id="2054" name="Picture 9" descr="logo_UTeMv7 copy"/>
          <p:cNvPicPr>
            <a:picLocks noChangeAspect="1" noChangeArrowheads="1"/>
          </p:cNvPicPr>
          <p:nvPr/>
        </p:nvPicPr>
        <p:blipFill>
          <a:blip r:embed="rId16" cstate="print"/>
          <a:srcRect/>
          <a:stretch>
            <a:fillRect/>
          </a:stretch>
        </p:blipFill>
        <p:spPr bwMode="auto">
          <a:xfrm>
            <a:off x="76200" y="76200"/>
            <a:ext cx="876300" cy="876300"/>
          </a:xfrm>
          <a:prstGeom prst="rect">
            <a:avLst/>
          </a:prstGeom>
          <a:noFill/>
          <a:ln w="9525">
            <a:noFill/>
            <a:miter lim="800000"/>
            <a:headEnd/>
            <a:tailEnd/>
          </a:ln>
        </p:spPr>
      </p:pic>
      <p:sp>
        <p:nvSpPr>
          <p:cNvPr id="1034" name="Text Box 10"/>
          <p:cNvSpPr txBox="1">
            <a:spLocks noChangeArrowheads="1"/>
          </p:cNvSpPr>
          <p:nvPr/>
        </p:nvSpPr>
        <p:spPr bwMode="auto">
          <a:xfrm>
            <a:off x="990600" y="212725"/>
            <a:ext cx="3429000" cy="244475"/>
          </a:xfrm>
          <a:prstGeom prst="rect">
            <a:avLst/>
          </a:prstGeom>
          <a:noFill/>
          <a:ln w="9525">
            <a:noFill/>
            <a:miter lim="800000"/>
            <a:headEnd/>
            <a:tailEnd/>
          </a:ln>
          <a:effectLst/>
        </p:spPr>
        <p:txBody>
          <a:bodyPr>
            <a:spAutoFit/>
          </a:bodyPr>
          <a:lstStyle/>
          <a:p>
            <a:pPr>
              <a:spcBef>
                <a:spcPct val="50000"/>
              </a:spcBef>
              <a:defRPr/>
            </a:pPr>
            <a:r>
              <a:rPr lang="en-US" sz="1000" b="1">
                <a:solidFill>
                  <a:schemeClr val="bg1"/>
                </a:solidFill>
                <a:latin typeface="Arial" charset="0"/>
                <a:cs typeface="+mn-cs"/>
              </a:rPr>
              <a:t>Where Great Technical Careers Begin</a:t>
            </a:r>
          </a:p>
        </p:txBody>
      </p:sp>
      <p:sp>
        <p:nvSpPr>
          <p:cNvPr id="1035" name="Line 11"/>
          <p:cNvSpPr>
            <a:spLocks noChangeShapeType="1"/>
          </p:cNvSpPr>
          <p:nvPr/>
        </p:nvSpPr>
        <p:spPr bwMode="auto">
          <a:xfrm>
            <a:off x="1066800" y="228600"/>
            <a:ext cx="2895600" cy="0"/>
          </a:xfrm>
          <a:prstGeom prst="line">
            <a:avLst/>
          </a:prstGeom>
          <a:noFill/>
          <a:ln w="9525">
            <a:solidFill>
              <a:schemeClr val="bg1"/>
            </a:solidFill>
            <a:round/>
            <a:headEnd/>
            <a:tailEnd/>
          </a:ln>
          <a:effectLst/>
        </p:spPr>
        <p:txBody>
          <a:bodyPr/>
          <a:lstStyle/>
          <a:p>
            <a:pPr>
              <a:defRPr/>
            </a:pPr>
            <a:endParaRPr lang="en-US">
              <a:latin typeface="Arial" charset="0"/>
              <a:cs typeface="+mn-cs"/>
            </a:endParaRPr>
          </a:p>
        </p:txBody>
      </p:sp>
      <p:sp>
        <p:nvSpPr>
          <p:cNvPr id="1036" name="Text Box 12"/>
          <p:cNvSpPr txBox="1">
            <a:spLocks noChangeArrowheads="1"/>
          </p:cNvSpPr>
          <p:nvPr/>
        </p:nvSpPr>
        <p:spPr bwMode="auto">
          <a:xfrm>
            <a:off x="3897313" y="76200"/>
            <a:ext cx="598487" cy="274638"/>
          </a:xfrm>
          <a:prstGeom prst="rect">
            <a:avLst/>
          </a:prstGeom>
          <a:noFill/>
          <a:ln w="9525">
            <a:noFill/>
            <a:miter lim="800000"/>
            <a:headEnd/>
            <a:tailEnd/>
          </a:ln>
          <a:effectLst/>
        </p:spPr>
        <p:txBody>
          <a:bodyPr wrap="none">
            <a:spAutoFit/>
          </a:bodyPr>
          <a:lstStyle/>
          <a:p>
            <a:pPr>
              <a:defRPr/>
            </a:pPr>
            <a:r>
              <a:rPr lang="en-US" sz="1200" b="1">
                <a:solidFill>
                  <a:schemeClr val="bg1"/>
                </a:solidFill>
                <a:latin typeface="Arial" charset="0"/>
                <a:cs typeface="+mn-cs"/>
              </a:rPr>
              <a:t>UTeM</a:t>
            </a: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Lst>
  <p:transition>
    <p:dissolve/>
  </p:transition>
  <p:hf sldNum="0" hdr="0" ftr="0" dt="0"/>
  <p:txStyles>
    <p:titleStyle>
      <a:lvl1pPr algn="l" rtl="0" fontAlgn="base">
        <a:spcBef>
          <a:spcPct val="0"/>
        </a:spcBef>
        <a:spcAft>
          <a:spcPct val="0"/>
        </a:spcAft>
        <a:defRPr sz="3200" b="1">
          <a:solidFill>
            <a:schemeClr val="tx2"/>
          </a:solidFill>
          <a:latin typeface="+mj-lt"/>
          <a:ea typeface="+mj-ea"/>
          <a:cs typeface="+mj-cs"/>
        </a:defRPr>
      </a:lvl1pPr>
      <a:lvl2pPr algn="l" rtl="0" fontAlgn="base">
        <a:spcBef>
          <a:spcPct val="0"/>
        </a:spcBef>
        <a:spcAft>
          <a:spcPct val="0"/>
        </a:spcAft>
        <a:defRPr sz="3200" b="1">
          <a:solidFill>
            <a:schemeClr val="tx2"/>
          </a:solidFill>
          <a:latin typeface="Arial" charset="0"/>
        </a:defRPr>
      </a:lvl2pPr>
      <a:lvl3pPr algn="l" rtl="0" fontAlgn="base">
        <a:spcBef>
          <a:spcPct val="0"/>
        </a:spcBef>
        <a:spcAft>
          <a:spcPct val="0"/>
        </a:spcAft>
        <a:defRPr sz="3200" b="1">
          <a:solidFill>
            <a:schemeClr val="tx2"/>
          </a:solidFill>
          <a:latin typeface="Arial" charset="0"/>
        </a:defRPr>
      </a:lvl3pPr>
      <a:lvl4pPr algn="l" rtl="0" fontAlgn="base">
        <a:spcBef>
          <a:spcPct val="0"/>
        </a:spcBef>
        <a:spcAft>
          <a:spcPct val="0"/>
        </a:spcAft>
        <a:defRPr sz="3200" b="1">
          <a:solidFill>
            <a:schemeClr val="tx2"/>
          </a:solidFill>
          <a:latin typeface="Arial" charset="0"/>
        </a:defRPr>
      </a:lvl4pPr>
      <a:lvl5pPr algn="l" rtl="0" fontAlgn="base">
        <a:spcBef>
          <a:spcPct val="0"/>
        </a:spcBef>
        <a:spcAft>
          <a:spcPct val="0"/>
        </a:spcAft>
        <a:defRPr sz="3200" b="1">
          <a:solidFill>
            <a:schemeClr val="tx2"/>
          </a:solidFill>
          <a:latin typeface="Arial" charset="0"/>
        </a:defRPr>
      </a:lvl5pPr>
      <a:lvl6pPr marL="457200" algn="l" rtl="0" eaLnBrk="1" fontAlgn="base" hangingPunct="1">
        <a:spcBef>
          <a:spcPct val="0"/>
        </a:spcBef>
        <a:spcAft>
          <a:spcPct val="0"/>
        </a:spcAft>
        <a:defRPr sz="3200" b="1">
          <a:solidFill>
            <a:schemeClr val="tx2"/>
          </a:solidFill>
          <a:latin typeface="Arial" charset="0"/>
        </a:defRPr>
      </a:lvl6pPr>
      <a:lvl7pPr marL="914400" algn="l" rtl="0" eaLnBrk="1" fontAlgn="base" hangingPunct="1">
        <a:spcBef>
          <a:spcPct val="0"/>
        </a:spcBef>
        <a:spcAft>
          <a:spcPct val="0"/>
        </a:spcAft>
        <a:defRPr sz="3200" b="1">
          <a:solidFill>
            <a:schemeClr val="tx2"/>
          </a:solidFill>
          <a:latin typeface="Arial" charset="0"/>
        </a:defRPr>
      </a:lvl7pPr>
      <a:lvl8pPr marL="1371600" algn="l" rtl="0" eaLnBrk="1" fontAlgn="base" hangingPunct="1">
        <a:spcBef>
          <a:spcPct val="0"/>
        </a:spcBef>
        <a:spcAft>
          <a:spcPct val="0"/>
        </a:spcAft>
        <a:defRPr sz="3200" b="1">
          <a:solidFill>
            <a:schemeClr val="tx2"/>
          </a:solidFill>
          <a:latin typeface="Arial" charset="0"/>
        </a:defRPr>
      </a:lvl8pPr>
      <a:lvl9pPr marL="1828800" algn="l" rtl="0" eaLnBrk="1" fontAlgn="base" hangingPunct="1">
        <a:spcBef>
          <a:spcPct val="0"/>
        </a:spcBef>
        <a:spcAft>
          <a:spcPct val="0"/>
        </a:spcAft>
        <a:defRPr sz="3200" b="1">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www.quotationspage.com/quote/26349.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3.png"/><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2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0.png"/><Relationship Id="rId3" Type="http://schemas.openxmlformats.org/officeDocument/2006/relationships/hyperlink" Target="http://www.openworkbench.org/" TargetMode="External"/><Relationship Id="rId7" Type="http://schemas.openxmlformats.org/officeDocument/2006/relationships/hyperlink" Target="http://www.dotproject.net/index.php" TargetMode="External"/><Relationship Id="rId12" Type="http://schemas.openxmlformats.org/officeDocument/2006/relationships/hyperlink" Target="http://www.basecamphq.com/"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hyperlink" Target="http://www.bie.org/pbl/pblhandbook/BIE_PBLplanningform.pdf" TargetMode="External"/><Relationship Id="rId5" Type="http://schemas.openxmlformats.org/officeDocument/2006/relationships/hyperlink" Target="http://centraldesktop.com/" TargetMode="External"/><Relationship Id="rId15" Type="http://schemas.openxmlformats.org/officeDocument/2006/relationships/image" Target="../media/image21.jpeg"/><Relationship Id="rId10" Type="http://schemas.openxmlformats.org/officeDocument/2006/relationships/image" Target="../media/image19.png"/><Relationship Id="rId4" Type="http://schemas.openxmlformats.org/officeDocument/2006/relationships/image" Target="../media/image16.jpeg"/><Relationship Id="rId9" Type="http://schemas.openxmlformats.org/officeDocument/2006/relationships/hyperlink" Target="http://www.aceproject.com/" TargetMode="External"/><Relationship Id="rId14" Type="http://schemas.openxmlformats.org/officeDocument/2006/relationships/hyperlink" Target="http://planner.zoho.com/jsp/home.js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hyperlink" Target="http://wvpbl.wetpaint.com/" TargetMode="External"/><Relationship Id="rId3" Type="http://schemas.openxmlformats.org/officeDocument/2006/relationships/hyperlink" Target="http://www.wikipedia.org/" TargetMode="External"/><Relationship Id="rId7" Type="http://schemas.openxmlformats.org/officeDocument/2006/relationships/hyperlink" Target="http://www.mynoteit.com/index.php" TargetMode="External"/><Relationship Id="rId12"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hyperlink" Target="http://del.icio.us/" TargetMode="External"/><Relationship Id="rId5" Type="http://schemas.openxmlformats.org/officeDocument/2006/relationships/hyperlink" Target="http://notestar.4teachers.org/;jsessionid=390CD3EE48F05FA7A5E651E3E59D5C5D" TargetMode="External"/><Relationship Id="rId10" Type="http://schemas.openxmlformats.org/officeDocument/2006/relationships/image" Target="../media/image26.png"/><Relationship Id="rId4" Type="http://schemas.openxmlformats.org/officeDocument/2006/relationships/image" Target="../media/image23.jpeg"/><Relationship Id="rId9" Type="http://schemas.openxmlformats.org/officeDocument/2006/relationships/hyperlink" Target="http://www.blinklist.co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www.rememberthemilk.com/" TargetMode="External"/><Relationship Id="rId13" Type="http://schemas.openxmlformats.org/officeDocument/2006/relationships/image" Target="../media/image33.png"/><Relationship Id="rId3" Type="http://schemas.openxmlformats.org/officeDocument/2006/relationships/notesSlide" Target="../notesSlides/notesSlide17.xml"/><Relationship Id="rId7" Type="http://schemas.openxmlformats.org/officeDocument/2006/relationships/image" Target="../media/image30.png"/><Relationship Id="rId12" Type="http://schemas.openxmlformats.org/officeDocument/2006/relationships/hyperlink" Target="http://cmap.ihmc.us/" TargetMode="External"/><Relationship Id="rId17"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oleObject" Target="../embeddings/oleObject2.bin"/><Relationship Id="rId1" Type="http://schemas.openxmlformats.org/officeDocument/2006/relationships/vmlDrawing" Target="../drawings/vmlDrawing2.vml"/><Relationship Id="rId6" Type="http://schemas.openxmlformats.org/officeDocument/2006/relationships/hyperlink" Target="http://www.gliffy.com/" TargetMode="External"/><Relationship Id="rId11" Type="http://schemas.openxmlformats.org/officeDocument/2006/relationships/image" Target="../media/image32.png"/><Relationship Id="rId5" Type="http://schemas.openxmlformats.org/officeDocument/2006/relationships/image" Target="../media/image29.png"/><Relationship Id="rId15" Type="http://schemas.openxmlformats.org/officeDocument/2006/relationships/image" Target="../media/image34.png"/><Relationship Id="rId10" Type="http://schemas.openxmlformats.org/officeDocument/2006/relationships/hyperlink" Target="http://www.calendarhub.com/" TargetMode="External"/><Relationship Id="rId4" Type="http://schemas.openxmlformats.org/officeDocument/2006/relationships/hyperlink" Target="http://clipmarks.com/" TargetMode="External"/><Relationship Id="rId9" Type="http://schemas.openxmlformats.org/officeDocument/2006/relationships/image" Target="../media/image31.png"/><Relationship Id="rId14" Type="http://schemas.openxmlformats.org/officeDocument/2006/relationships/hyperlink" Target="https://www.google.com/accounts/ServiceLogin?service=cl&amp;passive=true&amp;nui=1&amp;continue=http://www.google.com/calendar/render?hl=en&amp;utm_campaign=en&amp;utm_source=en-ha-na-us-google&amp;utm_medium=ha&amp;utm_term=google%20calendar&amp;hl=en"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hyperlink" Target="http://www.microsoft.com/windowsxp/downloads/updates/moviemaker2.mspx" TargetMode="External"/><Relationship Id="rId18" Type="http://schemas.openxmlformats.org/officeDocument/2006/relationships/image" Target="../media/image42.png"/><Relationship Id="rId3" Type="http://schemas.openxmlformats.org/officeDocument/2006/relationships/hyperlink" Target="http://www.youtube.com/" TargetMode="External"/><Relationship Id="rId7" Type="http://schemas.openxmlformats.org/officeDocument/2006/relationships/hyperlink" Target="http://www.gcast.com/" TargetMode="External"/><Relationship Id="rId12" Type="http://schemas.openxmlformats.org/officeDocument/2006/relationships/image" Target="../media/image39.png"/><Relationship Id="rId17" Type="http://schemas.openxmlformats.org/officeDocument/2006/relationships/hyperlink" Target="https://www.google.com/accounts/ServiceLogin?service=writely&amp;passive=true&amp;continue=http://docs.google.com/&amp;ltmpl=WR_tmp_2_lfty&amp;nui=1&amp;utm_campaign=en&amp;utm_source=en-ha-na-us-google&amp;utm_medium=ha&amp;utm_term=google%20spreadsheets" TargetMode="External"/><Relationship Id="rId2" Type="http://schemas.openxmlformats.org/officeDocument/2006/relationships/notesSlide" Target="../notesSlides/notesSlide19.xml"/><Relationship Id="rId16"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hyperlink" Target="http://toufee.com/" TargetMode="External"/><Relationship Id="rId5" Type="http://schemas.openxmlformats.org/officeDocument/2006/relationships/hyperlink" Target="http://www.picaboo.com/photos/index.html?cm=ph&amp;ad=g&amp;cp=NA&amp;md=web&amp;gclid=CMee0a-LzogCFQSSHgodrChTgA" TargetMode="External"/><Relationship Id="rId15" Type="http://schemas.openxmlformats.org/officeDocument/2006/relationships/hyperlink" Target="http://audacity.sourceforge.net/" TargetMode="External"/><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hyperlink" Target="http://www.thinkfree.com/common/main.tfo" TargetMode="External"/><Relationship Id="rId14"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rubistar.4teachers.org/?PHPSESSID=aed177169e472555dc4a35cb945f5b84" TargetMode="External"/><Relationship Id="rId7" Type="http://schemas.openxmlformats.org/officeDocument/2006/relationships/hyperlink" Target="http://www.surveymonkey.com/home.asp" TargetMode="External"/><Relationship Id="rId12"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hyperlink" Target="http://www.indiana.edu/~legobots/q515/pbl.html" TargetMode="External"/><Relationship Id="rId5" Type="http://schemas.openxmlformats.org/officeDocument/2006/relationships/hyperlink" Target="http://www.rubrics4teachers.com/" TargetMode="External"/><Relationship Id="rId10" Type="http://schemas.openxmlformats.org/officeDocument/2006/relationships/image" Target="../media/image46.jpeg"/><Relationship Id="rId4" Type="http://schemas.openxmlformats.org/officeDocument/2006/relationships/image" Target="../media/image43.png"/><Relationship Id="rId9" Type="http://schemas.openxmlformats.org/officeDocument/2006/relationships/hyperlink" Target="http://school.discovery.com/schrockguide/index.htm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8.wmf"/><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onlinepbl.info/"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45.xml.rels><?xml version="1.0" encoding="UTF-8" standalone="yes"?>
<Relationships xmlns="http://schemas.openxmlformats.org/package/2006/relationships"><Relationship Id="rId3" Type="http://schemas.openxmlformats.org/officeDocument/2006/relationships/hyperlink" Target="http://onlinepbl.info/"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hyperlink" Target="http://onlinepbl.info/"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hyperlink" Target="http://onlinepbl.info/"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hyperlink" Target="fila%20table.doc"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moodle.org/mod/forum/" TargetMode="External"/></Relationships>
</file>

<file path=ppt/slides/_rels/slide5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74.png"/><Relationship Id="rId4" Type="http://schemas.openxmlformats.org/officeDocument/2006/relationships/oleObject" Target="../embeddings/oleObject4.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75.png"/><Relationship Id="rId4" Type="http://schemas.openxmlformats.org/officeDocument/2006/relationships/oleObject" Target="../embeddings/oleObject5.bin"/></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76.png"/><Relationship Id="rId4" Type="http://schemas.openxmlformats.org/officeDocument/2006/relationships/oleObject" Target="../embeddings/oleObject6.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77.png"/><Relationship Id="rId4" Type="http://schemas.openxmlformats.org/officeDocument/2006/relationships/oleObject" Target="../embeddings/oleObject7.bin"/></Relationships>
</file>

<file path=ppt/slides/_rels/slide6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82.emf"/></Relationships>
</file>

<file path=ppt/slides/_rels/slide72.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audio" Target="../media/audio1.wav"/><Relationship Id="rId1" Type="http://schemas.openxmlformats.org/officeDocument/2006/relationships/slideLayout" Target="../slideLayouts/slideLayout6.xml"/><Relationship Id="rId5" Type="http://schemas.openxmlformats.org/officeDocument/2006/relationships/image" Target="../media/image85.jpeg"/><Relationship Id="rId4" Type="http://schemas.openxmlformats.org/officeDocument/2006/relationships/image" Target="../media/image84.wmf"/></Relationships>
</file>

<file path=ppt/slides/_rels/slide73.xml.rels><?xml version="1.0" encoding="UTF-8" standalone="yes"?>
<Relationships xmlns="http://schemas.openxmlformats.org/package/2006/relationships"><Relationship Id="rId3" Type="http://schemas.openxmlformats.org/officeDocument/2006/relationships/hyperlink" Target="http://www.quotationspage.com/quote/26349.html" TargetMode="External"/><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rubik2"/>
          <p:cNvPicPr>
            <a:picLocks noChangeAspect="1" noChangeArrowheads="1"/>
          </p:cNvPicPr>
          <p:nvPr/>
        </p:nvPicPr>
        <p:blipFill>
          <a:blip r:embed="rId3">
            <a:extLst>
              <a:ext uri="{28A0092B-C50C-407E-A947-70E740481C1C}">
                <a14:useLocalDpi xmlns:a14="http://schemas.microsoft.com/office/drawing/2010/main" val="0"/>
              </a:ext>
            </a:extLst>
          </a:blip>
          <a:srcRect r="47501"/>
          <a:stretch>
            <a:fillRect/>
          </a:stretch>
        </p:blipFill>
        <p:spPr bwMode="auto">
          <a:xfrm>
            <a:off x="0" y="0"/>
            <a:ext cx="4800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5"/>
          <p:cNvSpPr txBox="1">
            <a:spLocks noChangeArrowheads="1"/>
          </p:cNvSpPr>
          <p:nvPr/>
        </p:nvSpPr>
        <p:spPr bwMode="auto">
          <a:xfrm>
            <a:off x="4870450" y="1989138"/>
            <a:ext cx="417036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ms-MY" sz="4000" b="1" dirty="0" err="1">
                <a:solidFill>
                  <a:schemeClr val="accent2"/>
                </a:solidFill>
                <a:latin typeface="Conti Street"/>
              </a:rPr>
              <a:t>Kecemerlangan</a:t>
            </a:r>
            <a:r>
              <a:rPr lang="en-US" altLang="ms-MY" sz="4000" b="1" dirty="0">
                <a:solidFill>
                  <a:schemeClr val="accent2"/>
                </a:solidFill>
                <a:latin typeface="Conti Street"/>
              </a:rPr>
              <a:t> </a:t>
            </a:r>
            <a:r>
              <a:rPr lang="en-US" altLang="ms-MY" sz="4800" b="1" dirty="0">
                <a:solidFill>
                  <a:schemeClr val="accent2"/>
                </a:solidFill>
                <a:latin typeface="Conti Street"/>
              </a:rPr>
              <a:t>P&amp;P</a:t>
            </a:r>
            <a:endParaRPr lang="en-US" altLang="ms-MY" sz="1600" b="1" dirty="0">
              <a:solidFill>
                <a:schemeClr val="accent2"/>
              </a:solidFill>
              <a:latin typeface="Conti Street"/>
            </a:endParaRPr>
          </a:p>
        </p:txBody>
      </p:sp>
      <p:sp>
        <p:nvSpPr>
          <p:cNvPr id="8196" name="Rectangle 6"/>
          <p:cNvSpPr>
            <a:spLocks noChangeArrowheads="1"/>
          </p:cNvSpPr>
          <p:nvPr/>
        </p:nvSpPr>
        <p:spPr bwMode="auto">
          <a:xfrm>
            <a:off x="4397375" y="4395788"/>
            <a:ext cx="46434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endParaRPr lang="en-US" altLang="ms-MY" sz="2400">
              <a:latin typeface="Dot2Dot"/>
            </a:endParaRPr>
          </a:p>
          <a:p>
            <a:pPr algn="r"/>
            <a:r>
              <a:rPr lang="en-US" altLang="ms-MY" sz="2800" b="1">
                <a:solidFill>
                  <a:srgbClr val="800000"/>
                </a:solidFill>
                <a:latin typeface="Elegant"/>
              </a:rPr>
              <a:t>“PBL-Within the problem lies the solution”</a:t>
            </a:r>
            <a:endParaRPr lang="en-US" altLang="ms-MY" sz="2800">
              <a:latin typeface="Elegant"/>
            </a:endParaRPr>
          </a:p>
          <a:p>
            <a:pPr algn="r"/>
            <a:endParaRPr lang="en-US" altLang="ms-MY" sz="2800"/>
          </a:p>
        </p:txBody>
      </p:sp>
      <p:pic>
        <p:nvPicPr>
          <p:cNvPr id="8197" name="Picture 9" descr="[mail]">
            <a:hlinkClick r:id="rId4" tooltip="Email this quotation"/>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8638" y="3246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10" descr="icon_blan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0888" y="3246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Rectangle 6"/>
          <p:cNvSpPr>
            <a:spLocks noChangeArrowheads="1"/>
          </p:cNvSpPr>
          <p:nvPr/>
        </p:nvSpPr>
        <p:spPr bwMode="auto">
          <a:xfrm>
            <a:off x="5429250" y="5949950"/>
            <a:ext cx="3714750"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buFont typeface="Wingdings" panose="05000000000000000000" pitchFamily="2" charset="2"/>
              <a:buNone/>
            </a:pPr>
            <a:r>
              <a:rPr lang="it-IT" altLang="ms-MY" b="1">
                <a:latin typeface="Kozuka Mincho Pro R" panose="02020400000000000000" pitchFamily="18" charset="-128"/>
              </a:rPr>
              <a:t>PROF DR. FAAIZAH SHAHBODIN</a:t>
            </a:r>
          </a:p>
        </p:txBody>
      </p:sp>
      <p:sp>
        <p:nvSpPr>
          <p:cNvPr id="8200" name="Rectangle 7"/>
          <p:cNvSpPr>
            <a:spLocks noChangeArrowheads="1"/>
          </p:cNvSpPr>
          <p:nvPr/>
        </p:nvSpPr>
        <p:spPr bwMode="auto">
          <a:xfrm>
            <a:off x="7272338" y="6165850"/>
            <a:ext cx="1871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panose="020B0604020202020204" pitchFamily="34" charset="0"/>
                <a:cs typeface="Arial" panose="020B0604020202020204" pitchFamily="34" charset="0"/>
              </a:defRPr>
            </a:lvl1pPr>
            <a:lvl2pPr marL="742950" indent="-285750" defTabSz="912813">
              <a:defRPr>
                <a:solidFill>
                  <a:schemeClr val="tx1"/>
                </a:solidFill>
                <a:latin typeface="Arial" panose="020B0604020202020204" pitchFamily="34" charset="0"/>
                <a:cs typeface="Arial" panose="020B0604020202020204" pitchFamily="34" charset="0"/>
              </a:defRPr>
            </a:lvl2pPr>
            <a:lvl3pPr marL="1143000" indent="-228600" defTabSz="912813">
              <a:defRPr>
                <a:solidFill>
                  <a:schemeClr val="tx1"/>
                </a:solidFill>
                <a:latin typeface="Arial" panose="020B0604020202020204" pitchFamily="34" charset="0"/>
                <a:cs typeface="Arial" panose="020B0604020202020204" pitchFamily="34" charset="0"/>
              </a:defRPr>
            </a:lvl3pPr>
            <a:lvl4pPr marL="1600200" indent="-228600" defTabSz="912813">
              <a:defRPr>
                <a:solidFill>
                  <a:schemeClr val="tx1"/>
                </a:solidFill>
                <a:latin typeface="Arial" panose="020B0604020202020204" pitchFamily="34" charset="0"/>
                <a:cs typeface="Arial" panose="020B0604020202020204" pitchFamily="34" charset="0"/>
              </a:defRPr>
            </a:lvl4pPr>
            <a:lvl5pPr marL="2057400" indent="-228600" defTabSz="912813">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ms-MY" sz="2000" b="1">
                <a:latin typeface="Kozuka Mincho Pro R" panose="02020400000000000000" pitchFamily="18" charset="-128"/>
              </a:rPr>
              <a:t>FTMK, UTeM</a:t>
            </a:r>
          </a:p>
        </p:txBody>
      </p:sp>
    </p:spTree>
    <p:extLst>
      <p:ext uri="{BB962C8B-B14F-4D97-AF65-F5344CB8AC3E}">
        <p14:creationId xmlns:p14="http://schemas.microsoft.com/office/powerpoint/2010/main" val="197108401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WordArt 2"/>
          <p:cNvSpPr>
            <a:spLocks noChangeArrowheads="1" noChangeShapeType="1" noTextEdit="1"/>
          </p:cNvSpPr>
          <p:nvPr/>
        </p:nvSpPr>
        <p:spPr bwMode="auto">
          <a:xfrm>
            <a:off x="216555" y="33892"/>
            <a:ext cx="4488160" cy="671736"/>
          </a:xfrm>
          <a:prstGeom prst="rect">
            <a:avLst/>
          </a:prstGeom>
        </p:spPr>
        <p:txBody>
          <a:bodyPr wrap="none" fromWordArt="1">
            <a:prstTxWarp prst="textPlain">
              <a:avLst>
                <a:gd name="adj" fmla="val 50000"/>
              </a:avLst>
            </a:prstTxWarp>
          </a:bodyPr>
          <a:lstStyle/>
          <a:p>
            <a:pPr algn="ctr"/>
            <a:r>
              <a:rPr lang="en-US" sz="800" i="1" kern="10" dirty="0">
                <a:ln w="9525">
                  <a:solidFill>
                    <a:srgbClr val="000000"/>
                  </a:solidFill>
                  <a:round/>
                  <a:headEnd/>
                  <a:tailEnd/>
                </a:ln>
                <a:solidFill>
                  <a:srgbClr val="00FF00"/>
                </a:solidFill>
                <a:effectLst>
                  <a:outerShdw dist="35921" dir="2700000" algn="ctr" rotWithShape="0">
                    <a:srgbClr val="808080"/>
                  </a:outerShdw>
                </a:effectLst>
                <a:latin typeface="Arial Black"/>
              </a:rPr>
              <a:t>Introduction</a:t>
            </a:r>
          </a:p>
        </p:txBody>
      </p:sp>
      <p:pic>
        <p:nvPicPr>
          <p:cNvPr id="5" name="Content Placeholder 4"/>
          <p:cNvPicPr>
            <a:picLocks/>
          </p:cNvPicPr>
          <p:nvPr/>
        </p:nvPicPr>
        <p:blipFill>
          <a:blip r:embed="rId3" cstate="print"/>
          <a:srcRect/>
          <a:stretch>
            <a:fillRect/>
          </a:stretch>
        </p:blipFill>
        <p:spPr bwMode="auto">
          <a:xfrm>
            <a:off x="251520" y="1052736"/>
            <a:ext cx="8892480" cy="5590974"/>
          </a:xfrm>
          <a:prstGeom prst="rect">
            <a:avLst/>
          </a:prstGeom>
          <a:noFill/>
          <a:ln w="9525">
            <a:noFill/>
            <a:miter lim="800000"/>
            <a:headEnd/>
            <a:tailEnd/>
          </a:ln>
          <a:effectLst/>
        </p:spPr>
      </p:pic>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descr="C:\Users\Lecturer\Desktop\December 2010 Toshiba1\Toshiba November 2010 (course file sme1413)\PELTAC stuff\PELTAC 13Dec 2010\IMG_0002.jpg"/>
          <p:cNvPicPr>
            <a:picLocks noChangeAspect="1" noChangeArrowheads="1"/>
          </p:cNvPicPr>
          <p:nvPr/>
        </p:nvPicPr>
        <p:blipFill>
          <a:blip r:embed="rId3" cstate="print"/>
          <a:srcRect l="33699" t="9823"/>
          <a:stretch>
            <a:fillRect/>
          </a:stretch>
        </p:blipFill>
        <p:spPr bwMode="auto">
          <a:xfrm>
            <a:off x="323528" y="116632"/>
            <a:ext cx="8424317" cy="63686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43000" y="714356"/>
            <a:ext cx="8001000" cy="188912"/>
          </a:xfrm>
        </p:spPr>
        <p:txBody>
          <a:bodyPr/>
          <a:lstStyle/>
          <a:p>
            <a:pPr eaLnBrk="1" hangingPunct="1"/>
            <a:r>
              <a:rPr lang="en-US" b="1" dirty="0">
                <a:solidFill>
                  <a:srgbClr val="0099CC"/>
                </a:solidFill>
              </a:rPr>
              <a:t>PBL vs Conventional (Elaine, 2016)</a:t>
            </a:r>
          </a:p>
        </p:txBody>
      </p:sp>
      <p:sp>
        <p:nvSpPr>
          <p:cNvPr id="12291" name="Rectangle 3"/>
          <p:cNvSpPr>
            <a:spLocks noGrp="1" noChangeArrowheads="1"/>
          </p:cNvSpPr>
          <p:nvPr>
            <p:ph type="body" idx="1"/>
          </p:nvPr>
        </p:nvSpPr>
        <p:spPr>
          <a:xfrm>
            <a:off x="381000" y="1143000"/>
            <a:ext cx="8458200" cy="5257800"/>
          </a:xfrm>
        </p:spPr>
        <p:txBody>
          <a:bodyPr/>
          <a:lstStyle/>
          <a:p>
            <a:pPr eaLnBrk="1" hangingPunct="1">
              <a:lnSpc>
                <a:spcPct val="80000"/>
              </a:lnSpc>
              <a:buFontTx/>
              <a:buNone/>
            </a:pPr>
            <a:endParaRPr lang="en-US" sz="1300" dirty="0"/>
          </a:p>
        </p:txBody>
      </p:sp>
      <p:pic>
        <p:nvPicPr>
          <p:cNvPr id="12292" name="Picture 4" descr="pbl_"/>
          <p:cNvPicPr>
            <a:picLocks noChangeAspect="1" noChangeArrowheads="1"/>
          </p:cNvPicPr>
          <p:nvPr/>
        </p:nvPicPr>
        <p:blipFill>
          <a:blip r:embed="rId3" cstate="print"/>
          <a:srcRect/>
          <a:stretch>
            <a:fillRect/>
          </a:stretch>
        </p:blipFill>
        <p:spPr bwMode="auto">
          <a:xfrm>
            <a:off x="251520" y="1049338"/>
            <a:ext cx="8892479" cy="5451496"/>
          </a:xfrm>
          <a:prstGeom prst="rect">
            <a:avLst/>
          </a:prstGeom>
          <a:noFill/>
          <a:ln w="9525">
            <a:noFill/>
            <a:miter lim="800000"/>
            <a:headEnd/>
            <a:tailEnd/>
          </a:ln>
        </p:spPr>
      </p:pic>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t>What makes PBL Different?</a:t>
            </a:r>
          </a:p>
        </p:txBody>
      </p:sp>
      <p:sp>
        <p:nvSpPr>
          <p:cNvPr id="8195" name="Rectangle 3"/>
          <p:cNvSpPr>
            <a:spLocks noGrp="1" noChangeArrowheads="1"/>
          </p:cNvSpPr>
          <p:nvPr>
            <p:ph type="body" idx="1"/>
          </p:nvPr>
        </p:nvSpPr>
        <p:spPr/>
        <p:txBody>
          <a:bodyPr/>
          <a:lstStyle/>
          <a:p>
            <a:pPr>
              <a:buNone/>
            </a:pPr>
            <a:r>
              <a:rPr lang="en-US" dirty="0"/>
              <a:t>Learning is:</a:t>
            </a:r>
          </a:p>
          <a:p>
            <a:r>
              <a:rPr lang="en-US" dirty="0"/>
              <a:t>problem-based not discipline-based</a:t>
            </a:r>
          </a:p>
          <a:p>
            <a:r>
              <a:rPr lang="en-US" dirty="0"/>
              <a:t>student-directed rather than teacher-directed</a:t>
            </a:r>
          </a:p>
          <a:p>
            <a:r>
              <a:rPr lang="en-US" dirty="0"/>
              <a:t>cooperative rather than competitive</a:t>
            </a:r>
          </a:p>
          <a:p>
            <a:r>
              <a:rPr lang="en-US" dirty="0"/>
              <a:t>Learn in small group</a:t>
            </a:r>
          </a:p>
          <a:p>
            <a:r>
              <a:rPr lang="en-US" dirty="0"/>
              <a:t>Active, not passive learning</a:t>
            </a:r>
          </a:p>
        </p:txBody>
      </p:sp>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841375"/>
            <a:ext cx="7772400" cy="527050"/>
          </a:xfrm>
        </p:spPr>
        <p:txBody>
          <a:bodyPr/>
          <a:lstStyle/>
          <a:p>
            <a:r>
              <a:rPr lang="en-US">
                <a:solidFill>
                  <a:schemeClr val="accent2"/>
                </a:solidFill>
              </a:rPr>
              <a:t>Why PBL?</a:t>
            </a:r>
          </a:p>
        </p:txBody>
      </p:sp>
      <p:sp>
        <p:nvSpPr>
          <p:cNvPr id="19460" name="AutoShape 4"/>
          <p:cNvSpPr>
            <a:spLocks noChangeArrowheads="1"/>
          </p:cNvSpPr>
          <p:nvPr/>
        </p:nvSpPr>
        <p:spPr bwMode="auto">
          <a:xfrm>
            <a:off x="3810000" y="3505200"/>
            <a:ext cx="4800600" cy="2743200"/>
          </a:xfrm>
          <a:prstGeom prst="irregularSeal1">
            <a:avLst/>
          </a:prstGeom>
          <a:solidFill>
            <a:schemeClr val="accent1"/>
          </a:solidFill>
          <a:ln w="9525">
            <a:solidFill>
              <a:schemeClr val="tx1"/>
            </a:solidFill>
            <a:miter lim="800000"/>
            <a:headEnd/>
            <a:tailEnd/>
          </a:ln>
          <a:effectLst/>
        </p:spPr>
        <p:txBody>
          <a:bodyPr wrap="none" anchor="ctr"/>
          <a:lstStyle/>
          <a:p>
            <a:pPr algn="ctr"/>
            <a:r>
              <a:rPr lang="en-US" dirty="0">
                <a:solidFill>
                  <a:srgbClr val="FF0000"/>
                </a:solidFill>
              </a:rPr>
              <a:t>Increased technology and </a:t>
            </a:r>
          </a:p>
          <a:p>
            <a:pPr algn="ctr"/>
            <a:r>
              <a:rPr lang="en-US" dirty="0">
                <a:solidFill>
                  <a:srgbClr val="FF0000"/>
                </a:solidFill>
              </a:rPr>
              <a:t>Social complexity</a:t>
            </a:r>
          </a:p>
        </p:txBody>
      </p:sp>
      <p:sp>
        <p:nvSpPr>
          <p:cNvPr id="19459" name="AutoShape 3"/>
          <p:cNvSpPr>
            <a:spLocks noChangeArrowheads="1"/>
          </p:cNvSpPr>
          <p:nvPr/>
        </p:nvSpPr>
        <p:spPr bwMode="auto">
          <a:xfrm>
            <a:off x="457200" y="1524000"/>
            <a:ext cx="5486400" cy="2743200"/>
          </a:xfrm>
          <a:prstGeom prst="irregularSeal1">
            <a:avLst/>
          </a:prstGeom>
          <a:solidFill>
            <a:schemeClr val="accent1"/>
          </a:solidFill>
          <a:ln w="9525">
            <a:solidFill>
              <a:schemeClr val="tx1"/>
            </a:solidFill>
            <a:miter lim="800000"/>
            <a:headEnd/>
            <a:tailEnd/>
          </a:ln>
          <a:effectLst/>
        </p:spPr>
        <p:txBody>
          <a:bodyPr wrap="none" anchor="ctr"/>
          <a:lstStyle/>
          <a:p>
            <a:pPr algn="ctr"/>
            <a:r>
              <a:rPr lang="en-US" dirty="0">
                <a:solidFill>
                  <a:srgbClr val="FF0000"/>
                </a:solidFill>
              </a:rPr>
              <a:t>Rapid explosion of </a:t>
            </a:r>
          </a:p>
          <a:p>
            <a:pPr algn="ctr"/>
            <a:r>
              <a:rPr lang="en-US" dirty="0">
                <a:solidFill>
                  <a:srgbClr val="FF0000"/>
                </a:solidFill>
              </a:rPr>
              <a:t>knowledge</a:t>
            </a:r>
          </a:p>
        </p:txBody>
      </p:sp>
      <p:sp>
        <p:nvSpPr>
          <p:cNvPr id="19461" name="Text Box 5"/>
          <p:cNvSpPr txBox="1">
            <a:spLocks noChangeArrowheads="1"/>
          </p:cNvSpPr>
          <p:nvPr/>
        </p:nvSpPr>
        <p:spPr bwMode="auto">
          <a:xfrm>
            <a:off x="6172200" y="2514600"/>
            <a:ext cx="2819400" cy="457200"/>
          </a:xfrm>
          <a:prstGeom prst="rect">
            <a:avLst/>
          </a:prstGeom>
          <a:noFill/>
          <a:ln w="9525">
            <a:noFill/>
            <a:miter lim="800000"/>
            <a:headEnd/>
            <a:tailEnd/>
          </a:ln>
          <a:effectLst/>
        </p:spPr>
        <p:txBody>
          <a:bodyPr wrap="none">
            <a:spAutoFit/>
          </a:bodyPr>
          <a:lstStyle/>
          <a:p>
            <a:r>
              <a:rPr lang="en-US" b="1"/>
              <a:t>TODAY’S WORLD</a:t>
            </a:r>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p:txBody>
          <a:bodyPr/>
          <a:lstStyle/>
          <a:p>
            <a:r>
              <a:rPr lang="en-US">
                <a:solidFill>
                  <a:schemeClr val="accent2"/>
                </a:solidFill>
              </a:rPr>
              <a:t>Why PBL? </a:t>
            </a:r>
            <a:br>
              <a:rPr lang="en-US">
                <a:solidFill>
                  <a:schemeClr val="accent2"/>
                </a:solidFill>
              </a:rPr>
            </a:br>
            <a:r>
              <a:rPr lang="en-US">
                <a:solidFill>
                  <a:schemeClr val="accent2"/>
                </a:solidFill>
              </a:rPr>
              <a:t>- </a:t>
            </a:r>
            <a:r>
              <a:rPr lang="en-US" sz="2800">
                <a:solidFill>
                  <a:schemeClr val="accent2"/>
                </a:solidFill>
              </a:rPr>
              <a:t>Tomorrow’s graduates</a:t>
            </a:r>
          </a:p>
        </p:txBody>
      </p:sp>
      <p:sp>
        <p:nvSpPr>
          <p:cNvPr id="20483" name="Rectangle 1027"/>
          <p:cNvSpPr>
            <a:spLocks noGrp="1" noChangeArrowheads="1"/>
          </p:cNvSpPr>
          <p:nvPr>
            <p:ph type="body" idx="1"/>
          </p:nvPr>
        </p:nvSpPr>
        <p:spPr>
          <a:xfrm>
            <a:off x="762000" y="2057400"/>
            <a:ext cx="7772400" cy="4191000"/>
          </a:xfrm>
        </p:spPr>
        <p:txBody>
          <a:bodyPr/>
          <a:lstStyle/>
          <a:p>
            <a:r>
              <a:rPr lang="en-US">
                <a:latin typeface="Times New Roman" pitchFamily="18" charset="0"/>
              </a:rPr>
              <a:t>Self-directed and life-long learning skills</a:t>
            </a:r>
          </a:p>
          <a:p>
            <a:r>
              <a:rPr lang="en-US">
                <a:latin typeface="Times New Roman" pitchFamily="18" charset="0"/>
              </a:rPr>
              <a:t>Problem-solving / analytical and critical thinking skills</a:t>
            </a:r>
          </a:p>
          <a:p>
            <a:r>
              <a:rPr lang="en-US">
                <a:latin typeface="Times New Roman" pitchFamily="18" charset="0"/>
              </a:rPr>
              <a:t>Integration of inter-disciplinary knowledge/skills</a:t>
            </a:r>
          </a:p>
          <a:p>
            <a:r>
              <a:rPr lang="en-US">
                <a:latin typeface="Times New Roman" pitchFamily="18" charset="0"/>
              </a:rPr>
              <a:t>Teamwork and interpersonal skills</a:t>
            </a:r>
          </a:p>
        </p:txBody>
      </p:sp>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2946" name="Object 2"/>
          <p:cNvGraphicFramePr>
            <a:graphicFrameLocks noChangeAspect="1"/>
          </p:cNvGraphicFramePr>
          <p:nvPr/>
        </p:nvGraphicFramePr>
        <p:xfrm>
          <a:off x="0" y="0"/>
          <a:ext cx="1828800" cy="6858000"/>
        </p:xfrm>
        <a:graphic>
          <a:graphicData uri="http://schemas.openxmlformats.org/presentationml/2006/ole">
            <mc:AlternateContent xmlns:mc="http://schemas.openxmlformats.org/markup-compatibility/2006">
              <mc:Choice xmlns:v="urn:schemas-microsoft-com:vml" Requires="v">
                <p:oleObj spid="_x0000_s262174" name="Image" r:id="rId4" imgW="4076190" imgH="7301587" progId="">
                  <p:embed/>
                </p:oleObj>
              </mc:Choice>
              <mc:Fallback>
                <p:oleObj name="Image" r:id="rId4" imgW="4076190" imgH="7301587" progId="">
                  <p:embed/>
                  <p:pic>
                    <p:nvPicPr>
                      <p:cNvPr id="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288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947" name="Text Box 3"/>
          <p:cNvSpPr txBox="1">
            <a:spLocks noChangeArrowheads="1"/>
          </p:cNvSpPr>
          <p:nvPr/>
        </p:nvSpPr>
        <p:spPr bwMode="auto">
          <a:xfrm>
            <a:off x="2286000" y="533400"/>
            <a:ext cx="6248400" cy="457200"/>
          </a:xfrm>
          <a:prstGeom prst="rect">
            <a:avLst/>
          </a:prstGeom>
          <a:noFill/>
          <a:ln w="9525">
            <a:noFill/>
            <a:miter lim="800000"/>
            <a:headEnd/>
            <a:tailEnd/>
          </a:ln>
          <a:effectLst/>
        </p:spPr>
        <p:txBody>
          <a:bodyPr>
            <a:spAutoFit/>
          </a:bodyPr>
          <a:lstStyle/>
          <a:p>
            <a:pPr>
              <a:spcBef>
                <a:spcPct val="50000"/>
              </a:spcBef>
            </a:pPr>
            <a:r>
              <a:rPr lang="en-US" b="1">
                <a:latin typeface="Verdana" pitchFamily="34" charset="0"/>
              </a:rPr>
              <a:t>What is Problem-Based Learning?</a:t>
            </a:r>
          </a:p>
        </p:txBody>
      </p:sp>
      <p:sp>
        <p:nvSpPr>
          <p:cNvPr id="82948" name="Text Box 4"/>
          <p:cNvSpPr txBox="1">
            <a:spLocks noChangeArrowheads="1"/>
          </p:cNvSpPr>
          <p:nvPr/>
        </p:nvSpPr>
        <p:spPr bwMode="auto">
          <a:xfrm>
            <a:off x="2209800" y="1143000"/>
            <a:ext cx="6400800" cy="366713"/>
          </a:xfrm>
          <a:prstGeom prst="rect">
            <a:avLst/>
          </a:prstGeom>
          <a:noFill/>
          <a:ln w="9525">
            <a:noFill/>
            <a:miter lim="800000"/>
            <a:headEnd/>
            <a:tailEnd/>
          </a:ln>
          <a:effectLst/>
        </p:spPr>
        <p:txBody>
          <a:bodyPr>
            <a:spAutoFit/>
          </a:bodyPr>
          <a:lstStyle/>
          <a:p>
            <a:pPr>
              <a:spcBef>
                <a:spcPct val="50000"/>
              </a:spcBef>
            </a:pPr>
            <a:r>
              <a:rPr lang="en-US" sz="1800" b="1" i="1">
                <a:latin typeface="Verdana" pitchFamily="34" charset="0"/>
              </a:rPr>
              <a:t>As distinguished from Project-Based Learning:</a:t>
            </a:r>
          </a:p>
        </p:txBody>
      </p:sp>
      <p:grpSp>
        <p:nvGrpSpPr>
          <p:cNvPr id="2" name="Group 34"/>
          <p:cNvGrpSpPr>
            <a:grpSpLocks/>
          </p:cNvGrpSpPr>
          <p:nvPr/>
        </p:nvGrpSpPr>
        <p:grpSpPr bwMode="auto">
          <a:xfrm>
            <a:off x="3429000" y="2209800"/>
            <a:ext cx="5105400" cy="3200400"/>
            <a:chOff x="1680" y="1344"/>
            <a:chExt cx="3216" cy="2016"/>
          </a:xfrm>
        </p:grpSpPr>
        <p:grpSp>
          <p:nvGrpSpPr>
            <p:cNvPr id="3" name="Group 33"/>
            <p:cNvGrpSpPr>
              <a:grpSpLocks/>
            </p:cNvGrpSpPr>
            <p:nvPr/>
          </p:nvGrpSpPr>
          <p:grpSpPr bwMode="auto">
            <a:xfrm>
              <a:off x="1680" y="1392"/>
              <a:ext cx="2016" cy="1968"/>
              <a:chOff x="1680" y="1392"/>
              <a:chExt cx="2016" cy="1968"/>
            </a:xfrm>
          </p:grpSpPr>
          <p:sp>
            <p:nvSpPr>
              <p:cNvPr id="82969" name="Oval 25"/>
              <p:cNvSpPr>
                <a:spLocks noChangeArrowheads="1"/>
              </p:cNvSpPr>
              <p:nvPr/>
            </p:nvSpPr>
            <p:spPr bwMode="auto">
              <a:xfrm>
                <a:off x="1680" y="1392"/>
                <a:ext cx="2016" cy="1968"/>
              </a:xfrm>
              <a:prstGeom prst="ellipse">
                <a:avLst/>
              </a:prstGeom>
              <a:solidFill>
                <a:srgbClr val="C0C0C0"/>
              </a:solidFill>
              <a:ln w="9525">
                <a:solidFill>
                  <a:schemeClr val="tx1"/>
                </a:solidFill>
                <a:round/>
                <a:headEnd/>
                <a:tailEnd/>
              </a:ln>
              <a:effectLst/>
            </p:spPr>
            <p:txBody>
              <a:bodyPr wrap="none" anchor="ctr"/>
              <a:lstStyle/>
              <a:p>
                <a:endParaRPr lang="en-MY"/>
              </a:p>
            </p:txBody>
          </p:sp>
          <p:sp>
            <p:nvSpPr>
              <p:cNvPr id="82970" name="Oval 26"/>
              <p:cNvSpPr>
                <a:spLocks noChangeArrowheads="1"/>
              </p:cNvSpPr>
              <p:nvPr/>
            </p:nvSpPr>
            <p:spPr bwMode="auto">
              <a:xfrm>
                <a:off x="2112" y="1872"/>
                <a:ext cx="1154" cy="1115"/>
              </a:xfrm>
              <a:prstGeom prst="ellipse">
                <a:avLst/>
              </a:prstGeom>
              <a:solidFill>
                <a:schemeClr val="hlink"/>
              </a:solidFill>
              <a:ln w="9525">
                <a:solidFill>
                  <a:schemeClr val="tx1"/>
                </a:solidFill>
                <a:round/>
                <a:headEnd/>
                <a:tailEnd/>
              </a:ln>
              <a:effectLst/>
            </p:spPr>
            <p:txBody>
              <a:bodyPr wrap="none" anchor="ctr"/>
              <a:lstStyle/>
              <a:p>
                <a:endParaRPr lang="en-MY"/>
              </a:p>
            </p:txBody>
          </p:sp>
          <p:sp>
            <p:nvSpPr>
              <p:cNvPr id="82971" name="Text Box 27"/>
              <p:cNvSpPr txBox="1">
                <a:spLocks noChangeArrowheads="1"/>
              </p:cNvSpPr>
              <p:nvPr/>
            </p:nvSpPr>
            <p:spPr bwMode="auto">
              <a:xfrm>
                <a:off x="2112" y="2160"/>
                <a:ext cx="1182" cy="518"/>
              </a:xfrm>
              <a:prstGeom prst="rect">
                <a:avLst/>
              </a:prstGeom>
              <a:noFill/>
              <a:ln w="9525">
                <a:noFill/>
                <a:miter lim="800000"/>
                <a:headEnd/>
                <a:tailEnd/>
              </a:ln>
              <a:effectLst/>
            </p:spPr>
            <p:txBody>
              <a:bodyPr>
                <a:spAutoFit/>
              </a:bodyPr>
              <a:lstStyle/>
              <a:p>
                <a:pPr algn="ctr">
                  <a:spcBef>
                    <a:spcPct val="50000"/>
                  </a:spcBef>
                </a:pPr>
                <a:r>
                  <a:rPr lang="en-US" b="1"/>
                  <a:t>Problem-Based</a:t>
                </a:r>
              </a:p>
            </p:txBody>
          </p:sp>
        </p:grpSp>
        <p:sp>
          <p:nvSpPr>
            <p:cNvPr id="82972" name="Text Box 28"/>
            <p:cNvSpPr txBox="1">
              <a:spLocks noChangeArrowheads="1"/>
            </p:cNvSpPr>
            <p:nvPr/>
          </p:nvSpPr>
          <p:spPr bwMode="auto">
            <a:xfrm>
              <a:off x="3888" y="1344"/>
              <a:ext cx="960" cy="442"/>
            </a:xfrm>
            <a:prstGeom prst="rect">
              <a:avLst/>
            </a:prstGeom>
            <a:noFill/>
            <a:ln w="9525">
              <a:noFill/>
              <a:miter lim="800000"/>
              <a:headEnd/>
              <a:tailEnd/>
            </a:ln>
            <a:effectLst/>
          </p:spPr>
          <p:txBody>
            <a:bodyPr>
              <a:spAutoFit/>
            </a:bodyPr>
            <a:lstStyle/>
            <a:p>
              <a:pPr>
                <a:spcBef>
                  <a:spcPct val="50000"/>
                </a:spcBef>
              </a:pPr>
              <a:r>
                <a:rPr lang="en-US" sz="2000" b="1">
                  <a:latin typeface="Tahoma" pitchFamily="34" charset="0"/>
                </a:rPr>
                <a:t>Product emphasis</a:t>
              </a:r>
            </a:p>
          </p:txBody>
        </p:sp>
        <p:sp>
          <p:nvSpPr>
            <p:cNvPr id="82973" name="Text Box 29"/>
            <p:cNvSpPr txBox="1">
              <a:spLocks noChangeArrowheads="1"/>
            </p:cNvSpPr>
            <p:nvPr/>
          </p:nvSpPr>
          <p:spPr bwMode="auto">
            <a:xfrm>
              <a:off x="3936" y="1968"/>
              <a:ext cx="960" cy="442"/>
            </a:xfrm>
            <a:prstGeom prst="rect">
              <a:avLst/>
            </a:prstGeom>
            <a:noFill/>
            <a:ln w="9525">
              <a:noFill/>
              <a:miter lim="800000"/>
              <a:headEnd/>
              <a:tailEnd/>
            </a:ln>
            <a:effectLst/>
          </p:spPr>
          <p:txBody>
            <a:bodyPr>
              <a:spAutoFit/>
            </a:bodyPr>
            <a:lstStyle/>
            <a:p>
              <a:pPr>
                <a:spcBef>
                  <a:spcPct val="50000"/>
                </a:spcBef>
              </a:pPr>
              <a:r>
                <a:rPr lang="en-US" sz="2000" b="1">
                  <a:latin typeface="Tahoma" pitchFamily="34" charset="0"/>
                </a:rPr>
                <a:t>Process emphasis</a:t>
              </a:r>
            </a:p>
          </p:txBody>
        </p:sp>
        <p:sp>
          <p:nvSpPr>
            <p:cNvPr id="82974" name="Line 30"/>
            <p:cNvSpPr>
              <a:spLocks noChangeShapeType="1"/>
            </p:cNvSpPr>
            <p:nvPr/>
          </p:nvSpPr>
          <p:spPr bwMode="auto">
            <a:xfrm flipH="1">
              <a:off x="3264" y="1584"/>
              <a:ext cx="624" cy="336"/>
            </a:xfrm>
            <a:prstGeom prst="line">
              <a:avLst/>
            </a:prstGeom>
            <a:noFill/>
            <a:ln w="38100">
              <a:solidFill>
                <a:schemeClr val="tx1"/>
              </a:solidFill>
              <a:round/>
              <a:headEnd/>
              <a:tailEnd type="triangle" w="med" len="med"/>
            </a:ln>
            <a:effectLst/>
          </p:spPr>
          <p:txBody>
            <a:bodyPr wrap="none"/>
            <a:lstStyle/>
            <a:p>
              <a:endParaRPr lang="en-MY"/>
            </a:p>
          </p:txBody>
        </p:sp>
        <p:sp>
          <p:nvSpPr>
            <p:cNvPr id="82975" name="Line 31"/>
            <p:cNvSpPr>
              <a:spLocks noChangeShapeType="1"/>
            </p:cNvSpPr>
            <p:nvPr/>
          </p:nvSpPr>
          <p:spPr bwMode="auto">
            <a:xfrm flipH="1">
              <a:off x="2976" y="2208"/>
              <a:ext cx="912" cy="480"/>
            </a:xfrm>
            <a:prstGeom prst="line">
              <a:avLst/>
            </a:prstGeom>
            <a:noFill/>
            <a:ln w="38100">
              <a:solidFill>
                <a:schemeClr val="tx1"/>
              </a:solidFill>
              <a:round/>
              <a:headEnd/>
              <a:tailEnd type="triangle" w="med" len="med"/>
            </a:ln>
            <a:effectLst/>
          </p:spPr>
          <p:txBody>
            <a:bodyPr wrap="none"/>
            <a:lstStyle/>
            <a:p>
              <a:endParaRPr lang="en-MY"/>
            </a:p>
          </p:txBody>
        </p:sp>
        <p:sp>
          <p:nvSpPr>
            <p:cNvPr id="82976" name="Rectangle 32"/>
            <p:cNvSpPr>
              <a:spLocks noChangeArrowheads="1"/>
            </p:cNvSpPr>
            <p:nvPr/>
          </p:nvSpPr>
          <p:spPr bwMode="auto">
            <a:xfrm>
              <a:off x="2064" y="1584"/>
              <a:ext cx="1267" cy="288"/>
            </a:xfrm>
            <a:prstGeom prst="rect">
              <a:avLst/>
            </a:prstGeom>
            <a:noFill/>
            <a:ln w="9525">
              <a:noFill/>
              <a:miter lim="800000"/>
              <a:headEnd/>
              <a:tailEnd/>
            </a:ln>
            <a:effectLst/>
          </p:spPr>
          <p:txBody>
            <a:bodyPr>
              <a:spAutoFit/>
            </a:bodyPr>
            <a:lstStyle/>
            <a:p>
              <a:r>
                <a:rPr lang="en-US" b="1"/>
                <a:t>Project-Based</a:t>
              </a:r>
            </a:p>
          </p:txBody>
        </p:sp>
      </p:grpSp>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7090" name="Picture 2"/>
          <p:cNvPicPr>
            <a:picLocks noChangeAspect="1" noChangeArrowheads="1"/>
          </p:cNvPicPr>
          <p:nvPr/>
        </p:nvPicPr>
        <p:blipFill>
          <a:blip r:embed="rId3" cstate="print"/>
          <a:srcRect/>
          <a:stretch>
            <a:fillRect/>
          </a:stretch>
        </p:blipFill>
        <p:spPr bwMode="auto">
          <a:xfrm>
            <a:off x="928662" y="857232"/>
            <a:ext cx="7786710" cy="5891662"/>
          </a:xfrm>
          <a:prstGeom prst="rect">
            <a:avLst/>
          </a:prstGeom>
          <a:noFill/>
          <a:ln w="9525">
            <a:noFill/>
            <a:miter lim="800000"/>
            <a:headEnd/>
            <a:tailEnd/>
          </a:ln>
        </p:spPr>
      </p:pic>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GB" altLang="ms-MY" b="1">
                <a:latin typeface="Candara" panose="020E0502030303020204" pitchFamily="34" charset="0"/>
              </a:rPr>
              <a:t>PROBLEM SOLVING METHODS (1)</a:t>
            </a:r>
            <a:endParaRPr lang="en-GB" altLang="ms-MY">
              <a:latin typeface="Candara" panose="020E0502030303020204" pitchFamily="34" charset="0"/>
            </a:endParaRPr>
          </a:p>
        </p:txBody>
      </p:sp>
      <p:sp>
        <p:nvSpPr>
          <p:cNvPr id="15363" name="Content Placeholder 2"/>
          <p:cNvSpPr>
            <a:spLocks noGrp="1"/>
          </p:cNvSpPr>
          <p:nvPr>
            <p:ph sz="quarter" idx="1"/>
          </p:nvPr>
        </p:nvSpPr>
        <p:spPr>
          <a:xfrm>
            <a:off x="357188" y="1571625"/>
            <a:ext cx="7467600" cy="1071563"/>
          </a:xfrm>
        </p:spPr>
        <p:txBody>
          <a:bodyPr rtlCol="0">
            <a:normAutofit fontScale="92500" lnSpcReduction="10000"/>
          </a:bodyPr>
          <a:lstStyle/>
          <a:p>
            <a:pPr marL="0" indent="0" algn="just" fontAlgn="auto">
              <a:spcBef>
                <a:spcPct val="0"/>
              </a:spcBef>
              <a:spcAft>
                <a:spcPts val="0"/>
              </a:spcAft>
              <a:buFont typeface="Wingdings" pitchFamily="2" charset="2"/>
              <a:buNone/>
              <a:defRPr/>
            </a:pPr>
            <a:r>
              <a:rPr lang="en-GB" sz="2000">
                <a:latin typeface="Candara" pitchFamily="34" charset="0"/>
              </a:rPr>
              <a:t>In 2008, </a:t>
            </a:r>
            <a:r>
              <a:rPr lang="en-US" sz="2000">
                <a:latin typeface="Candara" pitchFamily="34" charset="0"/>
              </a:rPr>
              <a:t>Panita Wannapiroon, Chulalongkorn University have suggested Problem Based Blended Learning model project for Education course with this solving method:</a:t>
            </a:r>
            <a:r>
              <a:rPr lang="en-GB">
                <a:latin typeface="Candara" pitchFamily="34" charset="0"/>
              </a:rPr>
              <a:t>	</a:t>
            </a:r>
          </a:p>
          <a:p>
            <a:pPr marL="0" indent="0" fontAlgn="auto">
              <a:spcBef>
                <a:spcPct val="0"/>
              </a:spcBef>
              <a:spcAft>
                <a:spcPts val="0"/>
              </a:spcAft>
              <a:defRPr/>
            </a:pPr>
            <a:endParaRPr lang="en-GB">
              <a:latin typeface="Candara" pitchFamily="34" charset="0"/>
            </a:endParaRPr>
          </a:p>
        </p:txBody>
      </p:sp>
      <p:graphicFrame>
        <p:nvGraphicFramePr>
          <p:cNvPr id="8" name="Diagram 7"/>
          <p:cNvGraphicFramePr/>
          <p:nvPr/>
        </p:nvGraphicFramePr>
        <p:xfrm>
          <a:off x="1000100" y="2714620"/>
          <a:ext cx="6858048"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883B5640-6098-4C5B-A3E3-815684244960}" type="datetime1">
              <a:rPr lang="en-US"/>
              <a:pPr>
                <a:defRPr/>
              </a:pPr>
              <a:t>3/20/2019</a:t>
            </a:fld>
            <a:endParaRPr lang="en-MY"/>
          </a:p>
        </p:txBody>
      </p:sp>
      <p:sp>
        <p:nvSpPr>
          <p:cNvPr id="2458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6EC43FB-E560-407A-AA35-5D5227F84415}" type="slidenum">
              <a:rPr lang="en-MY" altLang="ms-MY">
                <a:solidFill>
                  <a:srgbClr val="898989"/>
                </a:solidFill>
                <a:latin typeface="Calibri" panose="020F0502020204030204" pitchFamily="34" charset="0"/>
              </a:rPr>
              <a:pPr/>
              <a:t>18</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77804639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b="1" dirty="0">
                <a:latin typeface="Candara" pitchFamily="34" charset="0"/>
              </a:rPr>
              <a:t>PROBLEM SOLVING METHODS (2)</a:t>
            </a:r>
            <a:endParaRPr lang="en-GB" dirty="0">
              <a:latin typeface="Candara" pitchFamily="34" charset="0"/>
            </a:endParaRPr>
          </a:p>
        </p:txBody>
      </p:sp>
      <p:sp>
        <p:nvSpPr>
          <p:cNvPr id="16387" name="Content Placeholder 2"/>
          <p:cNvSpPr>
            <a:spLocks noGrp="1"/>
          </p:cNvSpPr>
          <p:nvPr>
            <p:ph sz="quarter" idx="1"/>
          </p:nvPr>
        </p:nvSpPr>
        <p:spPr>
          <a:xfrm>
            <a:off x="457200" y="1600200"/>
            <a:ext cx="7467600" cy="757238"/>
          </a:xfrm>
        </p:spPr>
        <p:txBody>
          <a:bodyPr rtlCol="0">
            <a:normAutofit fontScale="85000" lnSpcReduction="10000"/>
          </a:bodyPr>
          <a:lstStyle/>
          <a:p>
            <a:pPr marL="274320" indent="-274320" fontAlgn="auto">
              <a:spcAft>
                <a:spcPts val="0"/>
              </a:spcAft>
              <a:buFont typeface="Wingdings"/>
              <a:buChar char=""/>
              <a:defRPr/>
            </a:pPr>
            <a:r>
              <a:rPr lang="en-GB" sz="2000">
                <a:latin typeface="Candara" pitchFamily="34" charset="0"/>
              </a:rPr>
              <a:t>In 2007, </a:t>
            </a:r>
            <a:r>
              <a:rPr lang="en-US" sz="2000">
                <a:latin typeface="Candara" pitchFamily="34" charset="0"/>
              </a:rPr>
              <a:t>Massa N. et al. have suggested PHOTON PBL Challenge project for Photonic Technology Education with this solving method:</a:t>
            </a:r>
            <a:r>
              <a:rPr lang="en-GB">
                <a:latin typeface="Candara" pitchFamily="34" charset="0"/>
              </a:rPr>
              <a:t>	</a:t>
            </a:r>
          </a:p>
          <a:p>
            <a:pPr marL="274320" indent="-274320" fontAlgn="auto">
              <a:spcAft>
                <a:spcPts val="0"/>
              </a:spcAft>
              <a:buFont typeface="Wingdings"/>
              <a:buChar char=""/>
              <a:defRPr/>
            </a:pPr>
            <a:endParaRPr lang="en-GB">
              <a:latin typeface="Candara" pitchFamily="34" charset="0"/>
            </a:endParaRPr>
          </a:p>
        </p:txBody>
      </p:sp>
      <p:graphicFrame>
        <p:nvGraphicFramePr>
          <p:cNvPr id="8" name="Diagram 7"/>
          <p:cNvGraphicFramePr/>
          <p:nvPr/>
        </p:nvGraphicFramePr>
        <p:xfrm>
          <a:off x="1000100" y="3643314"/>
          <a:ext cx="6858048" cy="20717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10"/>
          <p:cNvGrpSpPr/>
          <p:nvPr/>
        </p:nvGrpSpPr>
        <p:grpSpPr>
          <a:xfrm>
            <a:off x="3428992" y="2786058"/>
            <a:ext cx="2087071" cy="663033"/>
            <a:chOff x="2428890" y="142876"/>
            <a:chExt cx="2087071" cy="663033"/>
          </a:xfrm>
          <a:solidFill>
            <a:schemeClr val="accent4">
              <a:hueOff val="0"/>
              <a:satOff val="0"/>
              <a:lumOff val="0"/>
            </a:schemeClr>
          </a:solidFill>
          <a:scene3d>
            <a:camera prst="orthographicFront"/>
            <a:lightRig rig="flat" dir="t"/>
          </a:scene3d>
        </p:grpSpPr>
        <p:sp>
          <p:nvSpPr>
            <p:cNvPr id="15" name="Round Diagonal Corner Rectangle 14"/>
            <p:cNvSpPr/>
            <p:nvPr/>
          </p:nvSpPr>
          <p:spPr>
            <a:xfrm>
              <a:off x="2428890" y="142876"/>
              <a:ext cx="2087071" cy="663033"/>
            </a:xfrm>
            <a:prstGeom prst="round2DiagRect">
              <a:avLst/>
            </a:prstGeom>
            <a:grpFill/>
            <a:ln>
              <a:noFill/>
            </a:ln>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6" name="Round Diagonal Corner Rectangle 4"/>
            <p:cNvSpPr/>
            <p:nvPr/>
          </p:nvSpPr>
          <p:spPr>
            <a:xfrm>
              <a:off x="2461257" y="175243"/>
              <a:ext cx="2022337" cy="598299"/>
            </a:xfrm>
            <a:prstGeom prst="rect">
              <a:avLst/>
            </a:prstGeom>
            <a:grpFill/>
            <a:ln>
              <a:noFill/>
            </a:ln>
            <a:sp3d/>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711200" eaLnBrk="1" fontAlgn="auto" hangingPunct="1">
                <a:lnSpc>
                  <a:spcPct val="90000"/>
                </a:lnSpc>
                <a:spcBef>
                  <a:spcPts val="0"/>
                </a:spcBef>
                <a:spcAft>
                  <a:spcPct val="35000"/>
                </a:spcAft>
                <a:defRPr/>
              </a:pPr>
              <a:r>
                <a:rPr lang="en-US" sz="1600" b="1" dirty="0">
                  <a:solidFill>
                    <a:schemeClr val="tx1"/>
                  </a:solidFill>
                  <a:effectLst>
                    <a:outerShdw blurRad="38100" dist="38100" dir="2700000" algn="tl">
                      <a:srgbClr val="000000">
                        <a:alpha val="43137"/>
                      </a:srgbClr>
                    </a:outerShdw>
                  </a:effectLst>
                  <a:latin typeface="Candara" pitchFamily="34" charset="0"/>
                </a:rPr>
                <a:t>Present Problem Challenge</a:t>
              </a:r>
              <a:endParaRPr lang="en-GB" sz="1600" b="1" dirty="0">
                <a:solidFill>
                  <a:schemeClr val="tx1"/>
                </a:solidFill>
                <a:effectLst>
                  <a:outerShdw blurRad="38100" dist="38100" dir="2700000" algn="tl">
                    <a:srgbClr val="000000">
                      <a:alpha val="43137"/>
                    </a:srgbClr>
                  </a:outerShdw>
                </a:effectLst>
                <a:latin typeface="Candara" pitchFamily="34" charset="0"/>
              </a:endParaRPr>
            </a:p>
          </p:txBody>
        </p:sp>
      </p:grpSp>
      <p:grpSp>
        <p:nvGrpSpPr>
          <p:cNvPr id="4" name="Group 11"/>
          <p:cNvGrpSpPr/>
          <p:nvPr/>
        </p:nvGrpSpPr>
        <p:grpSpPr>
          <a:xfrm rot="4508679">
            <a:off x="4255529" y="3526301"/>
            <a:ext cx="373486" cy="223773"/>
            <a:chOff x="4446454" y="644747"/>
            <a:chExt cx="373486" cy="223773"/>
          </a:xfrm>
          <a:solidFill>
            <a:schemeClr val="accent4">
              <a:hueOff val="0"/>
              <a:satOff val="0"/>
              <a:lumOff val="0"/>
            </a:schemeClr>
          </a:solidFill>
          <a:scene3d>
            <a:camera prst="orthographicFront"/>
            <a:lightRig rig="flat" dir="t"/>
          </a:scene3d>
        </p:grpSpPr>
        <p:sp>
          <p:nvSpPr>
            <p:cNvPr id="13" name="Right Arrow 12"/>
            <p:cNvSpPr/>
            <p:nvPr/>
          </p:nvSpPr>
          <p:spPr>
            <a:xfrm rot="819974">
              <a:off x="4446454" y="644747"/>
              <a:ext cx="373486" cy="223773"/>
            </a:xfrm>
            <a:prstGeom prst="rightArrow">
              <a:avLst>
                <a:gd name="adj1" fmla="val 60000"/>
                <a:gd name="adj2" fmla="val 50000"/>
              </a:avLst>
            </a:prstGeom>
            <a:grpFill/>
            <a:sp3d z="-800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4" name="Right Arrow 6"/>
            <p:cNvSpPr/>
            <p:nvPr/>
          </p:nvSpPr>
          <p:spPr>
            <a:xfrm rot="819974">
              <a:off x="4447404" y="681572"/>
              <a:ext cx="306354" cy="134263"/>
            </a:xfrm>
            <a:prstGeom prst="rect">
              <a:avLst/>
            </a:prstGeom>
            <a:grpFill/>
            <a:sp3d z="-80000"/>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400050" eaLnBrk="1" fontAlgn="auto" hangingPunct="1">
                <a:lnSpc>
                  <a:spcPct val="90000"/>
                </a:lnSpc>
                <a:spcBef>
                  <a:spcPts val="0"/>
                </a:spcBef>
                <a:spcAft>
                  <a:spcPct val="35000"/>
                </a:spcAft>
                <a:defRPr/>
              </a:pPr>
              <a:endParaRPr lang="en-GB" sz="900">
                <a:effectLst>
                  <a:outerShdw blurRad="38100" dist="38100" dir="2700000" algn="tl">
                    <a:srgbClr val="000000">
                      <a:alpha val="43137"/>
                    </a:srgbClr>
                  </a:outerShdw>
                </a:effectLst>
              </a:endParaRPr>
            </a:p>
          </p:txBody>
        </p:sp>
      </p:grpSp>
      <p:grpSp>
        <p:nvGrpSpPr>
          <p:cNvPr id="5" name="Group 16"/>
          <p:cNvGrpSpPr/>
          <p:nvPr/>
        </p:nvGrpSpPr>
        <p:grpSpPr>
          <a:xfrm>
            <a:off x="3357554" y="6072206"/>
            <a:ext cx="2087071" cy="500066"/>
            <a:chOff x="2428890" y="142876"/>
            <a:chExt cx="2087071" cy="663033"/>
          </a:xfrm>
          <a:solidFill>
            <a:schemeClr val="accent1">
              <a:lumMod val="75000"/>
            </a:schemeClr>
          </a:solidFill>
          <a:scene3d>
            <a:camera prst="orthographicFront"/>
            <a:lightRig rig="flat" dir="t"/>
          </a:scene3d>
        </p:grpSpPr>
        <p:sp>
          <p:nvSpPr>
            <p:cNvPr id="18" name="Round Diagonal Corner Rectangle 17"/>
            <p:cNvSpPr/>
            <p:nvPr/>
          </p:nvSpPr>
          <p:spPr>
            <a:xfrm>
              <a:off x="2428890" y="142876"/>
              <a:ext cx="2087071" cy="663033"/>
            </a:xfrm>
            <a:prstGeom prst="round2DiagRect">
              <a:avLst/>
            </a:prstGeom>
            <a:grpFill/>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9" name="Round Diagonal Corner Rectangle 4"/>
            <p:cNvSpPr/>
            <p:nvPr/>
          </p:nvSpPr>
          <p:spPr>
            <a:xfrm>
              <a:off x="2461257" y="175243"/>
              <a:ext cx="2022337" cy="598299"/>
            </a:xfrm>
            <a:prstGeom prst="rect">
              <a:avLst/>
            </a:prstGeom>
            <a:grpFill/>
            <a:sp3d/>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711200" eaLnBrk="1" fontAlgn="auto" hangingPunct="1">
                <a:lnSpc>
                  <a:spcPct val="90000"/>
                </a:lnSpc>
                <a:spcBef>
                  <a:spcPts val="0"/>
                </a:spcBef>
                <a:spcAft>
                  <a:spcPct val="35000"/>
                </a:spcAft>
                <a:defRPr/>
              </a:pPr>
              <a:r>
                <a:rPr lang="en-US" sz="1600" b="1" dirty="0">
                  <a:solidFill>
                    <a:schemeClr val="tx1"/>
                  </a:solidFill>
                  <a:effectLst>
                    <a:outerShdw blurRad="38100" dist="38100" dir="2700000" algn="tl">
                      <a:srgbClr val="000000">
                        <a:alpha val="43137"/>
                      </a:srgbClr>
                    </a:outerShdw>
                  </a:effectLst>
                  <a:latin typeface="Candara" pitchFamily="34" charset="0"/>
                </a:rPr>
                <a:t>Present Solution</a:t>
              </a:r>
              <a:endParaRPr lang="en-GB" sz="1600" b="1" dirty="0">
                <a:solidFill>
                  <a:schemeClr val="tx1"/>
                </a:solidFill>
                <a:effectLst>
                  <a:outerShdw blurRad="38100" dist="38100" dir="2700000" algn="tl">
                    <a:srgbClr val="000000">
                      <a:alpha val="43137"/>
                    </a:srgbClr>
                  </a:outerShdw>
                </a:effectLst>
                <a:latin typeface="Candara" pitchFamily="34" charset="0"/>
              </a:endParaRPr>
            </a:p>
          </p:txBody>
        </p:sp>
      </p:grpSp>
      <p:grpSp>
        <p:nvGrpSpPr>
          <p:cNvPr id="6" name="Group 19"/>
          <p:cNvGrpSpPr/>
          <p:nvPr/>
        </p:nvGrpSpPr>
        <p:grpSpPr>
          <a:xfrm rot="4500000">
            <a:off x="4184473" y="5822419"/>
            <a:ext cx="373486" cy="223773"/>
            <a:chOff x="4446454" y="644747"/>
            <a:chExt cx="373486" cy="223773"/>
          </a:xfrm>
          <a:solidFill>
            <a:schemeClr val="accent1">
              <a:lumMod val="75000"/>
            </a:schemeClr>
          </a:solidFill>
          <a:scene3d>
            <a:camera prst="orthographicFront"/>
            <a:lightRig rig="flat" dir="t"/>
          </a:scene3d>
        </p:grpSpPr>
        <p:sp>
          <p:nvSpPr>
            <p:cNvPr id="21" name="Right Arrow 20"/>
            <p:cNvSpPr/>
            <p:nvPr/>
          </p:nvSpPr>
          <p:spPr>
            <a:xfrm rot="819974">
              <a:off x="4446454" y="644747"/>
              <a:ext cx="373486" cy="223773"/>
            </a:xfrm>
            <a:prstGeom prst="rightArrow">
              <a:avLst>
                <a:gd name="adj1" fmla="val 60000"/>
                <a:gd name="adj2" fmla="val 50000"/>
              </a:avLst>
            </a:prstGeom>
            <a:grpFill/>
            <a:sp3d z="-80000" prstMaterial="plastic">
              <a:bevelT w="50800" h="50800"/>
              <a:bevelB w="25400" h="2540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2" name="Right Arrow 6"/>
            <p:cNvSpPr/>
            <p:nvPr/>
          </p:nvSpPr>
          <p:spPr>
            <a:xfrm rot="819974">
              <a:off x="4447404" y="681572"/>
              <a:ext cx="306354" cy="134263"/>
            </a:xfrm>
            <a:prstGeom prst="rect">
              <a:avLst/>
            </a:prstGeom>
            <a:grpFill/>
            <a:sp3d z="-80000"/>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400050" eaLnBrk="1" fontAlgn="auto" hangingPunct="1">
                <a:lnSpc>
                  <a:spcPct val="90000"/>
                </a:lnSpc>
                <a:spcBef>
                  <a:spcPts val="0"/>
                </a:spcBef>
                <a:spcAft>
                  <a:spcPct val="35000"/>
                </a:spcAft>
                <a:defRPr/>
              </a:pPr>
              <a:endParaRPr lang="en-GB" sz="900">
                <a:effectLst>
                  <a:outerShdw blurRad="38100" dist="38100" dir="2700000" algn="tl">
                    <a:srgbClr val="000000">
                      <a:alpha val="43137"/>
                    </a:srgbClr>
                  </a:outerShdw>
                </a:effectLst>
              </a:endParaRPr>
            </a:p>
          </p:txBody>
        </p:sp>
      </p:grpSp>
      <p:sp>
        <p:nvSpPr>
          <p:cNvPr id="25609" name="TextBox 22"/>
          <p:cNvSpPr txBox="1">
            <a:spLocks noChangeArrowheads="1"/>
          </p:cNvSpPr>
          <p:nvPr/>
        </p:nvSpPr>
        <p:spPr bwMode="auto">
          <a:xfrm>
            <a:off x="4378325" y="5715000"/>
            <a:ext cx="43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ms-MY" sz="1600" b="1">
                <a:latin typeface="Candara" panose="020E0502030303020204" pitchFamily="34" charset="0"/>
              </a:rPr>
              <a:t>No</a:t>
            </a:r>
            <a:endParaRPr lang="en-GB" altLang="ms-MY" sz="1600" b="1">
              <a:latin typeface="Candara" panose="020E0502030303020204" pitchFamily="34" charset="0"/>
            </a:endParaRPr>
          </a:p>
        </p:txBody>
      </p:sp>
      <p:sp>
        <p:nvSpPr>
          <p:cNvPr id="25610" name="TextBox 23"/>
          <p:cNvSpPr txBox="1">
            <a:spLocks noChangeArrowheads="1"/>
          </p:cNvSpPr>
          <p:nvPr/>
        </p:nvSpPr>
        <p:spPr bwMode="auto">
          <a:xfrm>
            <a:off x="2786063" y="5059363"/>
            <a:ext cx="484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ms-MY" sz="1600" b="1">
                <a:latin typeface="Candara" panose="020E0502030303020204" pitchFamily="34" charset="0"/>
              </a:rPr>
              <a:t>Yes</a:t>
            </a:r>
            <a:endParaRPr lang="en-GB" altLang="ms-MY" sz="1600" b="1">
              <a:latin typeface="Candara" panose="020E0502030303020204" pitchFamily="34" charset="0"/>
            </a:endParaRPr>
          </a:p>
        </p:txBody>
      </p:sp>
      <p:sp>
        <p:nvSpPr>
          <p:cNvPr id="20" name="Date Placeholder 19"/>
          <p:cNvSpPr>
            <a:spLocks noGrp="1"/>
          </p:cNvSpPr>
          <p:nvPr>
            <p:ph type="dt" sz="quarter" idx="10"/>
          </p:nvPr>
        </p:nvSpPr>
        <p:spPr/>
        <p:txBody>
          <a:bodyPr/>
          <a:lstStyle/>
          <a:p>
            <a:pPr>
              <a:defRPr/>
            </a:pPr>
            <a:fld id="{DF688EF3-619F-48BE-8B75-F0F7AE810A23}" type="datetime1">
              <a:rPr lang="en-US"/>
              <a:pPr>
                <a:defRPr/>
              </a:pPr>
              <a:t>3/20/2019</a:t>
            </a:fld>
            <a:endParaRPr lang="en-MY"/>
          </a:p>
        </p:txBody>
      </p:sp>
      <p:sp>
        <p:nvSpPr>
          <p:cNvPr id="25612" name="Slide Number Placeholder 2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A849319-0443-4FFB-8416-DD4445743766}" type="slidenum">
              <a:rPr lang="en-MY" altLang="ms-MY">
                <a:solidFill>
                  <a:srgbClr val="898989"/>
                </a:solidFill>
                <a:latin typeface="Calibri" panose="020F0502020204030204" pitchFamily="34" charset="0"/>
              </a:rPr>
              <a:pPr/>
              <a:t>19</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287367060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Learning outcome</a:t>
            </a:r>
            <a:endParaRPr lang="ms-MY" dirty="0"/>
          </a:p>
        </p:txBody>
      </p:sp>
      <p:sp>
        <p:nvSpPr>
          <p:cNvPr id="3" name="Content Placeholder 2"/>
          <p:cNvSpPr>
            <a:spLocks noGrp="1"/>
          </p:cNvSpPr>
          <p:nvPr>
            <p:ph sz="quarter" idx="1"/>
          </p:nvPr>
        </p:nvSpPr>
        <p:spPr/>
        <p:txBody>
          <a:bodyPr/>
          <a:lstStyle/>
          <a:p>
            <a:pPr marL="0" indent="0">
              <a:buNone/>
            </a:pPr>
            <a:r>
              <a:rPr lang="en-US" dirty="0"/>
              <a:t>Should be able to apply the concept and method in teaching learning especially PBL</a:t>
            </a:r>
            <a:endParaRPr lang="ms-MY"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2</a:t>
            </a:fld>
            <a:endParaRPr lang="ms-MY"/>
          </a:p>
        </p:txBody>
      </p:sp>
    </p:spTree>
    <p:extLst>
      <p:ext uri="{BB962C8B-B14F-4D97-AF65-F5344CB8AC3E}">
        <p14:creationId xmlns:p14="http://schemas.microsoft.com/office/powerpoint/2010/main" val="1523523661"/>
      </p:ext>
    </p:extLst>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GB" altLang="ms-MY" b="1">
                <a:latin typeface="Candara" panose="020E0502030303020204" pitchFamily="34" charset="0"/>
              </a:rPr>
              <a:t>PROBLEM SOLVING METHODS (3)</a:t>
            </a:r>
            <a:endParaRPr lang="en-GB" altLang="ms-MY">
              <a:latin typeface="Candara" panose="020E0502030303020204" pitchFamily="34" charset="0"/>
            </a:endParaRPr>
          </a:p>
        </p:txBody>
      </p:sp>
      <p:sp>
        <p:nvSpPr>
          <p:cNvPr id="17411" name="Content Placeholder 2"/>
          <p:cNvSpPr>
            <a:spLocks noGrp="1"/>
          </p:cNvSpPr>
          <p:nvPr>
            <p:ph sz="quarter" idx="1"/>
          </p:nvPr>
        </p:nvSpPr>
        <p:spPr>
          <a:xfrm>
            <a:off x="457200" y="1600200"/>
            <a:ext cx="7467600" cy="757238"/>
          </a:xfrm>
        </p:spPr>
        <p:txBody>
          <a:bodyPr rtlCol="0">
            <a:normAutofit fontScale="85000" lnSpcReduction="20000"/>
          </a:bodyPr>
          <a:lstStyle/>
          <a:p>
            <a:pPr marL="274320" indent="-274320" fontAlgn="auto">
              <a:spcAft>
                <a:spcPts val="0"/>
              </a:spcAft>
              <a:buFont typeface="Wingdings"/>
              <a:buChar char=""/>
              <a:defRPr/>
            </a:pPr>
            <a:r>
              <a:rPr lang="en-GB" sz="2000">
                <a:latin typeface="Candara" pitchFamily="34" charset="0"/>
              </a:rPr>
              <a:t>In 2007, </a:t>
            </a:r>
            <a:r>
              <a:rPr lang="en-US" sz="2000">
                <a:latin typeface="Candara" pitchFamily="34" charset="0"/>
              </a:rPr>
              <a:t>Faaizah Shahbodin and Halimah Badioza Zaman from Universiti Kebangsaan Malaysia with</a:t>
            </a:r>
            <a:r>
              <a:rPr lang="en-GB" sz="2000">
                <a:latin typeface="Candara" pitchFamily="34" charset="0"/>
              </a:rPr>
              <a:t> C²HADAM project, have create FILAS their problem based learning. </a:t>
            </a:r>
          </a:p>
          <a:p>
            <a:pPr marL="274320" indent="-274320" fontAlgn="auto">
              <a:spcAft>
                <a:spcPts val="0"/>
              </a:spcAft>
              <a:buFont typeface="Wingdings"/>
              <a:buChar char=""/>
              <a:defRPr/>
            </a:pPr>
            <a:endParaRPr lang="en-GB" sz="1800">
              <a:latin typeface="Candara" pitchFamily="34" charset="0"/>
            </a:endParaRPr>
          </a:p>
          <a:p>
            <a:pPr marL="274320" indent="-274320" fontAlgn="auto">
              <a:spcAft>
                <a:spcPts val="0"/>
              </a:spcAft>
              <a:buFont typeface="Wingdings"/>
              <a:buChar char=""/>
              <a:defRPr/>
            </a:pPr>
            <a:endParaRPr lang="en-GB" sz="1800">
              <a:latin typeface="Candara" pitchFamily="34" charset="0"/>
            </a:endParaRPr>
          </a:p>
        </p:txBody>
      </p:sp>
      <p:graphicFrame>
        <p:nvGraphicFramePr>
          <p:cNvPr id="8" name="Diagram 7"/>
          <p:cNvGraphicFramePr/>
          <p:nvPr/>
        </p:nvGraphicFramePr>
        <p:xfrm>
          <a:off x="2285984" y="3000372"/>
          <a:ext cx="4429156" cy="3357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EBF29618-EEC4-45E5-8279-4ED46B22237D}" type="datetime1">
              <a:rPr lang="en-US"/>
              <a:pPr>
                <a:defRPr/>
              </a:pPr>
              <a:t>3/20/2019</a:t>
            </a:fld>
            <a:endParaRPr lang="en-MY"/>
          </a:p>
        </p:txBody>
      </p:sp>
      <p:sp>
        <p:nvSpPr>
          <p:cNvPr id="2663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30E7DE2-48FC-463B-9236-03014C927BCD}" type="slidenum">
              <a:rPr lang="en-MY" altLang="ms-MY">
                <a:solidFill>
                  <a:srgbClr val="898989"/>
                </a:solidFill>
                <a:latin typeface="Calibri" panose="020F0502020204030204" pitchFamily="34" charset="0"/>
              </a:rPr>
              <a:pPr/>
              <a:t>20</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399035748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b="1" dirty="0">
                <a:latin typeface="Candara" pitchFamily="34" charset="0"/>
              </a:rPr>
              <a:t>PROBLEM SOLVING METHODS (4)</a:t>
            </a:r>
            <a:endParaRPr lang="en-GB" dirty="0">
              <a:latin typeface="Candara" pitchFamily="34" charset="0"/>
            </a:endParaRPr>
          </a:p>
        </p:txBody>
      </p:sp>
      <p:sp>
        <p:nvSpPr>
          <p:cNvPr id="27651" name="Content Placeholder 2"/>
          <p:cNvSpPr>
            <a:spLocks noGrp="1"/>
          </p:cNvSpPr>
          <p:nvPr>
            <p:ph sz="quarter" idx="1"/>
          </p:nvPr>
        </p:nvSpPr>
        <p:spPr>
          <a:xfrm>
            <a:off x="457200" y="1600200"/>
            <a:ext cx="7467600" cy="757238"/>
          </a:xfrm>
        </p:spPr>
        <p:txBody>
          <a:bodyPr/>
          <a:lstStyle/>
          <a:p>
            <a:r>
              <a:rPr lang="en-GB" altLang="ms-MY" sz="2000">
                <a:latin typeface="Candara" panose="020E0502030303020204" pitchFamily="34" charset="0"/>
              </a:rPr>
              <a:t>In 2006, </a:t>
            </a:r>
            <a:r>
              <a:rPr lang="en-US" altLang="ms-MY" sz="2000">
                <a:latin typeface="Candara" panose="020E0502030303020204" pitchFamily="34" charset="0"/>
              </a:rPr>
              <a:t>Pawson E. et al. with project of PBL in Geography have provided this problem solving method:</a:t>
            </a:r>
            <a:endParaRPr lang="en-GB" altLang="ms-MY" sz="2000">
              <a:latin typeface="Candara" panose="020E0502030303020204" pitchFamily="34" charset="0"/>
            </a:endParaRPr>
          </a:p>
        </p:txBody>
      </p:sp>
      <p:graphicFrame>
        <p:nvGraphicFramePr>
          <p:cNvPr id="7" name="Table 6"/>
          <p:cNvGraphicFramePr>
            <a:graphicFrameLocks noGrp="1"/>
          </p:cNvGraphicFramePr>
          <p:nvPr/>
        </p:nvGraphicFramePr>
        <p:xfrm>
          <a:off x="1214438" y="2714625"/>
          <a:ext cx="6715125" cy="3667125"/>
        </p:xfrm>
        <a:graphic>
          <a:graphicData uri="http://schemas.openxmlformats.org/drawingml/2006/table">
            <a:tbl>
              <a:tblPr firstRow="1" bandRow="1">
                <a:effectLst/>
                <a:tableStyleId>{F5AB1C69-6EDB-4FF4-983F-18BD219EF322}</a:tableStyleId>
              </a:tblPr>
              <a:tblGrid>
                <a:gridCol w="1584443">
                  <a:extLst>
                    <a:ext uri="{9D8B030D-6E8A-4147-A177-3AD203B41FA5}">
                      <a16:colId xmlns:a16="http://schemas.microsoft.com/office/drawing/2014/main" val="20000"/>
                    </a:ext>
                  </a:extLst>
                </a:gridCol>
                <a:gridCol w="5130682">
                  <a:extLst>
                    <a:ext uri="{9D8B030D-6E8A-4147-A177-3AD203B41FA5}">
                      <a16:colId xmlns:a16="http://schemas.microsoft.com/office/drawing/2014/main" val="20001"/>
                    </a:ext>
                  </a:extLst>
                </a:gridCol>
              </a:tblGrid>
              <a:tr h="365815">
                <a:tc>
                  <a:txBody>
                    <a:bodyPr/>
                    <a:lstStyle/>
                    <a:p>
                      <a:r>
                        <a:rPr lang="en-US" sz="1800" dirty="0"/>
                        <a:t>Step</a:t>
                      </a:r>
                      <a:endParaRPr lang="en-GB" sz="1800" dirty="0"/>
                    </a:p>
                  </a:txBody>
                  <a:tcPr marT="45727" marB="45727"/>
                </a:tc>
                <a:tc>
                  <a:txBody>
                    <a:bodyPr/>
                    <a:lstStyle/>
                    <a:p>
                      <a:r>
                        <a:rPr lang="en-US" sz="1800" dirty="0"/>
                        <a:t>Explanation</a:t>
                      </a:r>
                      <a:endParaRPr lang="en-GB" sz="1800" dirty="0"/>
                    </a:p>
                  </a:txBody>
                  <a:tcPr marT="45727" marB="45727"/>
                </a:tc>
                <a:extLst>
                  <a:ext uri="{0D108BD9-81ED-4DB2-BD59-A6C34878D82A}">
                    <a16:rowId xmlns:a16="http://schemas.microsoft.com/office/drawing/2014/main" val="10000"/>
                  </a:ext>
                </a:extLst>
              </a:tr>
              <a:tr h="365815">
                <a:tc>
                  <a:txBody>
                    <a:bodyPr/>
                    <a:lstStyle/>
                    <a:p>
                      <a:r>
                        <a:rPr kumimoji="0" lang="en-US" sz="1800" kern="1200" dirty="0"/>
                        <a:t>Questions</a:t>
                      </a:r>
                      <a:endParaRPr lang="en-GB" sz="1800" dirty="0"/>
                    </a:p>
                  </a:txBody>
                  <a:tcPr marT="45727" marB="457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t>Find out the fact, missing point, what needed.</a:t>
                      </a:r>
                      <a:endParaRPr kumimoji="0" lang="en-GB" sz="1800" kern="1200" dirty="0"/>
                    </a:p>
                  </a:txBody>
                  <a:tcPr marT="45727" marB="45727"/>
                </a:tc>
                <a:extLst>
                  <a:ext uri="{0D108BD9-81ED-4DB2-BD59-A6C34878D82A}">
                    <a16:rowId xmlns:a16="http://schemas.microsoft.com/office/drawing/2014/main" val="10001"/>
                  </a:ext>
                </a:extLst>
              </a:tr>
              <a:tr h="640176">
                <a:tc>
                  <a:txBody>
                    <a:bodyPr/>
                    <a:lstStyle/>
                    <a:p>
                      <a:r>
                        <a:rPr kumimoji="0" lang="en-US" sz="1800" kern="1200" dirty="0"/>
                        <a:t>Action Plan</a:t>
                      </a:r>
                      <a:endParaRPr lang="en-GB" sz="1800" dirty="0"/>
                    </a:p>
                  </a:txBody>
                  <a:tcPr marT="45727" marB="457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t>Undertake</a:t>
                      </a:r>
                      <a:r>
                        <a:rPr kumimoji="0" lang="en-US" sz="1800" kern="1200" baseline="0" dirty="0"/>
                        <a:t> r</a:t>
                      </a:r>
                      <a:r>
                        <a:rPr kumimoji="0" lang="en-US" sz="1800" kern="1200" dirty="0"/>
                        <a:t>egional analysis, population analysis, and list of resources.</a:t>
                      </a:r>
                      <a:endParaRPr kumimoji="0" lang="en-GB" sz="1800" kern="1200" dirty="0"/>
                    </a:p>
                  </a:txBody>
                  <a:tcPr marT="45727" marB="45727"/>
                </a:tc>
                <a:extLst>
                  <a:ext uri="{0D108BD9-81ED-4DB2-BD59-A6C34878D82A}">
                    <a16:rowId xmlns:a16="http://schemas.microsoft.com/office/drawing/2014/main" val="10002"/>
                  </a:ext>
                </a:extLst>
              </a:tr>
              <a:tr h="365815">
                <a:tc>
                  <a:txBody>
                    <a:bodyPr/>
                    <a:lstStyle/>
                    <a:p>
                      <a:r>
                        <a:rPr kumimoji="0" lang="en-US" sz="1800" kern="1200" dirty="0"/>
                        <a:t>Investigation </a:t>
                      </a:r>
                      <a:endParaRPr lang="en-GB" sz="1800" dirty="0"/>
                    </a:p>
                  </a:txBody>
                  <a:tcPr marT="45727" marB="457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t>Independent work complete by each group.</a:t>
                      </a:r>
                      <a:endParaRPr kumimoji="0" lang="en-GB" sz="1800" kern="1200" dirty="0"/>
                    </a:p>
                  </a:txBody>
                  <a:tcPr marT="45727" marB="45727"/>
                </a:tc>
                <a:extLst>
                  <a:ext uri="{0D108BD9-81ED-4DB2-BD59-A6C34878D82A}">
                    <a16:rowId xmlns:a16="http://schemas.microsoft.com/office/drawing/2014/main" val="10003"/>
                  </a:ext>
                </a:extLst>
              </a:tr>
              <a:tr h="640176">
                <a:tc>
                  <a:txBody>
                    <a:bodyPr/>
                    <a:lstStyle/>
                    <a:p>
                      <a:r>
                        <a:rPr kumimoji="0" lang="en-US" sz="1800" kern="1200" dirty="0"/>
                        <a:t>Revisiting the cases</a:t>
                      </a:r>
                      <a:endParaRPr lang="en-GB" sz="1800" dirty="0"/>
                    </a:p>
                  </a:txBody>
                  <a:tcPr marT="45727" marB="4572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t>Reports, revisit the questions, further investigation.</a:t>
                      </a:r>
                      <a:endParaRPr kumimoji="0" lang="en-GB" sz="1800" kern="1200" dirty="0"/>
                    </a:p>
                  </a:txBody>
                  <a:tcPr marT="45727" marB="45727"/>
                </a:tc>
                <a:extLst>
                  <a:ext uri="{0D108BD9-81ED-4DB2-BD59-A6C34878D82A}">
                    <a16:rowId xmlns:a16="http://schemas.microsoft.com/office/drawing/2014/main" val="10004"/>
                  </a:ext>
                </a:extLst>
              </a:tr>
              <a:tr h="640176">
                <a:tc>
                  <a:txBody>
                    <a:bodyPr/>
                    <a:lstStyle/>
                    <a:p>
                      <a:r>
                        <a:rPr kumimoji="0" lang="en-US" sz="1800" kern="1200" dirty="0"/>
                        <a:t>Product of performance</a:t>
                      </a:r>
                      <a:endParaRPr lang="en-GB" sz="1800" dirty="0"/>
                    </a:p>
                  </a:txBody>
                  <a:tcPr marT="45727" marB="45727"/>
                </a:tc>
                <a:tc>
                  <a:txBody>
                    <a:bodyPr/>
                    <a:lstStyle/>
                    <a:p>
                      <a:r>
                        <a:rPr kumimoji="0" lang="en-US" sz="1800" kern="1200" dirty="0"/>
                        <a:t>(option) paper, group presentation.</a:t>
                      </a:r>
                      <a:endParaRPr lang="en-GB" sz="1800" dirty="0"/>
                    </a:p>
                  </a:txBody>
                  <a:tcPr marT="45727" marB="45727"/>
                </a:tc>
                <a:extLst>
                  <a:ext uri="{0D108BD9-81ED-4DB2-BD59-A6C34878D82A}">
                    <a16:rowId xmlns:a16="http://schemas.microsoft.com/office/drawing/2014/main" val="10005"/>
                  </a:ext>
                </a:extLst>
              </a:tr>
              <a:tr h="649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t>Evaluation</a:t>
                      </a:r>
                      <a:endParaRPr lang="en-GB" sz="1800" dirty="0"/>
                    </a:p>
                    <a:p>
                      <a:endParaRPr lang="en-GB" sz="1800" dirty="0"/>
                    </a:p>
                  </a:txBody>
                  <a:tcPr marT="45727" marB="45727"/>
                </a:tc>
                <a:tc>
                  <a:txBody>
                    <a:bodyPr/>
                    <a:lstStyle/>
                    <a:p>
                      <a:r>
                        <a:rPr kumimoji="0" lang="en-US" sz="1800" kern="1200" dirty="0"/>
                        <a:t>Evaluate own performance, teams performance, quality of the problem, and whole process.</a:t>
                      </a:r>
                      <a:endParaRPr lang="en-GB" sz="1800" dirty="0"/>
                    </a:p>
                  </a:txBody>
                  <a:tcPr marT="45727" marB="45727"/>
                </a:tc>
                <a:extLst>
                  <a:ext uri="{0D108BD9-81ED-4DB2-BD59-A6C34878D82A}">
                    <a16:rowId xmlns:a16="http://schemas.microsoft.com/office/drawing/2014/main" val="10006"/>
                  </a:ext>
                </a:extLst>
              </a:tr>
            </a:tbl>
          </a:graphicData>
        </a:graphic>
      </p:graphicFrame>
      <p:sp>
        <p:nvSpPr>
          <p:cNvPr id="5" name="Date Placeholder 4"/>
          <p:cNvSpPr>
            <a:spLocks noGrp="1"/>
          </p:cNvSpPr>
          <p:nvPr>
            <p:ph type="dt" sz="quarter" idx="10"/>
          </p:nvPr>
        </p:nvSpPr>
        <p:spPr/>
        <p:txBody>
          <a:bodyPr/>
          <a:lstStyle/>
          <a:p>
            <a:pPr>
              <a:defRPr/>
            </a:pPr>
            <a:fld id="{BCEE7DFB-A67E-47B9-A869-9B716B1C9BEA}" type="datetime1">
              <a:rPr lang="en-US"/>
              <a:pPr>
                <a:defRPr/>
              </a:pPr>
              <a:t>3/20/2019</a:t>
            </a:fld>
            <a:endParaRPr lang="en-MY"/>
          </a:p>
        </p:txBody>
      </p:sp>
      <p:sp>
        <p:nvSpPr>
          <p:cNvPr id="2767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8A68F19-65F9-4CEB-AF0F-13C7465D1ED7}" type="slidenum">
              <a:rPr lang="en-MY" altLang="ms-MY">
                <a:solidFill>
                  <a:srgbClr val="898989"/>
                </a:solidFill>
                <a:latin typeface="Calibri" panose="020F0502020204030204" pitchFamily="34" charset="0"/>
              </a:rPr>
              <a:pPr/>
              <a:t>21</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172678722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b="1" dirty="0">
                <a:latin typeface="Candara" pitchFamily="34" charset="0"/>
              </a:rPr>
              <a:t>PROBLEM SOLVING METHODS (5)</a:t>
            </a:r>
            <a:endParaRPr lang="en-GB" dirty="0">
              <a:latin typeface="Candara" pitchFamily="34" charset="0"/>
            </a:endParaRPr>
          </a:p>
        </p:txBody>
      </p:sp>
      <p:sp>
        <p:nvSpPr>
          <p:cNvPr id="28675" name="Content Placeholder 2"/>
          <p:cNvSpPr>
            <a:spLocks noGrp="1"/>
          </p:cNvSpPr>
          <p:nvPr>
            <p:ph sz="quarter" idx="1"/>
          </p:nvPr>
        </p:nvSpPr>
        <p:spPr>
          <a:xfrm>
            <a:off x="457200" y="1600200"/>
            <a:ext cx="7467600" cy="2114550"/>
          </a:xfrm>
        </p:spPr>
        <p:txBody>
          <a:bodyPr/>
          <a:lstStyle/>
          <a:p>
            <a:r>
              <a:rPr lang="en-GB" altLang="ms-MY" sz="2000" dirty="0">
                <a:latin typeface="Candara" panose="020E0502030303020204" pitchFamily="34" charset="0"/>
              </a:rPr>
              <a:t>In 2005, </a:t>
            </a:r>
            <a:r>
              <a:rPr lang="en-US" altLang="ms-MY" sz="2000" dirty="0" err="1">
                <a:latin typeface="Candara" panose="020E0502030303020204" pitchFamily="34" charset="0"/>
              </a:rPr>
              <a:t>Tse</a:t>
            </a:r>
            <a:r>
              <a:rPr lang="en-US" altLang="ms-MY" sz="2000" dirty="0">
                <a:latin typeface="Candara" panose="020E0502030303020204" pitchFamily="34" charset="0"/>
              </a:rPr>
              <a:t>-Kian Neo and Mai Neo. Multimedia University, Malaysia with problem based multimedia project,</a:t>
            </a:r>
            <a:r>
              <a:rPr lang="en-GB" altLang="ms-MY" sz="2000" dirty="0">
                <a:latin typeface="Candara" panose="020E0502030303020204" pitchFamily="34" charset="0"/>
              </a:rPr>
              <a:t> used MDP. </a:t>
            </a:r>
          </a:p>
          <a:p>
            <a:endParaRPr lang="en-GB" altLang="ms-MY" dirty="0">
              <a:latin typeface="Candara" panose="020E0502030303020204" pitchFamily="34" charset="0"/>
            </a:endParaRPr>
          </a:p>
        </p:txBody>
      </p:sp>
      <p:pic>
        <p:nvPicPr>
          <p:cNvPr id="19460" name="Picture 2" descr="mdpPBLmmu copy"/>
          <p:cNvPicPr>
            <a:picLocks noChangeAspect="1" noChangeArrowheads="1"/>
          </p:cNvPicPr>
          <p:nvPr/>
        </p:nvPicPr>
        <p:blipFill>
          <a:blip r:embed="rId2"/>
          <a:srcRect/>
          <a:stretch>
            <a:fillRect/>
          </a:stretch>
        </p:blipFill>
        <p:spPr bwMode="auto">
          <a:xfrm>
            <a:off x="2000250" y="2643188"/>
            <a:ext cx="4735513" cy="3429000"/>
          </a:xfrm>
          <a:prstGeom prst="rect">
            <a:avLst/>
          </a:prstGeom>
          <a:ln>
            <a:headEnd/>
            <a:tailEnd/>
          </a:ln>
        </p:spPr>
        <p:style>
          <a:lnRef idx="2">
            <a:schemeClr val="accent1"/>
          </a:lnRef>
          <a:fillRef idx="1">
            <a:schemeClr val="lt1"/>
          </a:fillRef>
          <a:effectRef idx="0">
            <a:schemeClr val="accent1"/>
          </a:effectRef>
          <a:fontRef idx="minor">
            <a:schemeClr val="dk1"/>
          </a:fontRef>
        </p:style>
      </p:pic>
      <p:sp>
        <p:nvSpPr>
          <p:cNvPr id="28677" name="TextBox 4"/>
          <p:cNvSpPr txBox="1">
            <a:spLocks noChangeArrowheads="1"/>
          </p:cNvSpPr>
          <p:nvPr/>
        </p:nvSpPr>
        <p:spPr bwMode="auto">
          <a:xfrm>
            <a:off x="1214438" y="6162675"/>
            <a:ext cx="62642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ms-MY" sz="1600" b="1">
                <a:latin typeface="Candara" panose="020E0502030303020204" pitchFamily="34" charset="0"/>
              </a:rPr>
              <a:t>Figure 1:</a:t>
            </a:r>
            <a:r>
              <a:rPr lang="en-GB" altLang="ms-MY" sz="1600">
                <a:latin typeface="Candara" panose="020E0502030303020204" pitchFamily="34" charset="0"/>
              </a:rPr>
              <a:t> Multimedia Development Process in MMU (Neo &amp; Neo, 2005)</a:t>
            </a:r>
          </a:p>
        </p:txBody>
      </p:sp>
      <p:sp>
        <p:nvSpPr>
          <p:cNvPr id="6" name="Date Placeholder 5"/>
          <p:cNvSpPr>
            <a:spLocks noGrp="1"/>
          </p:cNvSpPr>
          <p:nvPr>
            <p:ph type="dt" sz="quarter" idx="10"/>
          </p:nvPr>
        </p:nvSpPr>
        <p:spPr/>
        <p:txBody>
          <a:bodyPr/>
          <a:lstStyle/>
          <a:p>
            <a:pPr>
              <a:defRPr/>
            </a:pPr>
            <a:fld id="{8E2A4BAC-923F-4754-8D2B-AECD0B44338D}" type="datetime1">
              <a:rPr lang="en-US"/>
              <a:pPr>
                <a:defRPr/>
              </a:pPr>
              <a:t>3/20/2019</a:t>
            </a:fld>
            <a:endParaRPr lang="en-MY"/>
          </a:p>
        </p:txBody>
      </p:sp>
      <p:sp>
        <p:nvSpPr>
          <p:cNvPr id="28679"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E32AC1F-3EBE-4E53-8D4D-DE33C22E20CE}" type="slidenum">
              <a:rPr lang="en-MY" altLang="ms-MY">
                <a:solidFill>
                  <a:srgbClr val="898989"/>
                </a:solidFill>
                <a:latin typeface="Calibri" panose="020F0502020204030204" pitchFamily="34" charset="0"/>
              </a:rPr>
              <a:pPr/>
              <a:t>22</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279134728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b="1" dirty="0">
                <a:latin typeface="Candara" pitchFamily="34" charset="0"/>
              </a:rPr>
              <a:t>PROBLEM SOLVING METHODS (6)</a:t>
            </a:r>
            <a:endParaRPr lang="en-GB" dirty="0">
              <a:latin typeface="Candara" pitchFamily="34" charset="0"/>
            </a:endParaRPr>
          </a:p>
        </p:txBody>
      </p:sp>
      <p:sp>
        <p:nvSpPr>
          <p:cNvPr id="29699" name="Content Placeholder 2"/>
          <p:cNvSpPr>
            <a:spLocks noGrp="1"/>
          </p:cNvSpPr>
          <p:nvPr>
            <p:ph sz="quarter" idx="1"/>
          </p:nvPr>
        </p:nvSpPr>
        <p:spPr>
          <a:xfrm>
            <a:off x="457200" y="1600200"/>
            <a:ext cx="7467600" cy="2114550"/>
          </a:xfrm>
        </p:spPr>
        <p:txBody>
          <a:bodyPr/>
          <a:lstStyle/>
          <a:p>
            <a:r>
              <a:rPr lang="en-GB" altLang="ms-MY" sz="2000">
                <a:latin typeface="Candara" panose="020E0502030303020204" pitchFamily="34" charset="0"/>
              </a:rPr>
              <a:t>In 2005, </a:t>
            </a:r>
            <a:r>
              <a:rPr lang="en-US" altLang="ms-MY" sz="2000">
                <a:latin typeface="Candara" panose="020E0502030303020204" pitchFamily="34" charset="0"/>
              </a:rPr>
              <a:t>Roisen Donnelly and Marian Fitzmaurice, Dublin Institute of Technology, Ireland with CPBL and PBL in Higher Education,</a:t>
            </a:r>
            <a:r>
              <a:rPr lang="en-GB" altLang="ms-MY" sz="2000">
                <a:latin typeface="Candara" panose="020E0502030303020204" pitchFamily="34" charset="0"/>
              </a:rPr>
              <a:t> used this solving method:</a:t>
            </a:r>
          </a:p>
          <a:p>
            <a:endParaRPr lang="en-GB" altLang="ms-MY">
              <a:latin typeface="Candara" panose="020E0502030303020204" pitchFamily="34" charset="0"/>
            </a:endParaRPr>
          </a:p>
        </p:txBody>
      </p:sp>
      <p:graphicFrame>
        <p:nvGraphicFramePr>
          <p:cNvPr id="7" name="Diagram 6"/>
          <p:cNvGraphicFramePr/>
          <p:nvPr/>
        </p:nvGraphicFramePr>
        <p:xfrm>
          <a:off x="642910" y="2714620"/>
          <a:ext cx="7786742" cy="2571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93BFC9F6-4381-4FB0-8DED-CC80EC7EA234}" type="datetime1">
              <a:rPr lang="en-US"/>
              <a:pPr>
                <a:defRPr/>
              </a:pPr>
              <a:t>3/20/2019</a:t>
            </a:fld>
            <a:endParaRPr lang="en-MY"/>
          </a:p>
        </p:txBody>
      </p:sp>
      <p:sp>
        <p:nvSpPr>
          <p:cNvPr id="2970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372619-7AD0-4290-9829-B208714B8173}" type="slidenum">
              <a:rPr lang="en-MY" altLang="ms-MY">
                <a:solidFill>
                  <a:srgbClr val="898989"/>
                </a:solidFill>
                <a:latin typeface="Calibri" panose="020F0502020204030204" pitchFamily="34" charset="0"/>
              </a:rPr>
              <a:pPr/>
              <a:t>23</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151310187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GB" altLang="ms-MY" b="1">
                <a:latin typeface="Candara" panose="020E0502030303020204" pitchFamily="34" charset="0"/>
              </a:rPr>
              <a:t>PROBLEM SOLVING METHODS (7)</a:t>
            </a:r>
            <a:endParaRPr lang="en-GB" altLang="ms-MY">
              <a:latin typeface="Candara" panose="020E0502030303020204" pitchFamily="34" charset="0"/>
            </a:endParaRPr>
          </a:p>
        </p:txBody>
      </p:sp>
      <p:sp>
        <p:nvSpPr>
          <p:cNvPr id="30723" name="Content Placeholder 2"/>
          <p:cNvSpPr>
            <a:spLocks noGrp="1"/>
          </p:cNvSpPr>
          <p:nvPr>
            <p:ph sz="quarter" idx="1"/>
          </p:nvPr>
        </p:nvSpPr>
        <p:spPr>
          <a:xfrm>
            <a:off x="457200" y="1600200"/>
            <a:ext cx="7467600" cy="2114550"/>
          </a:xfrm>
        </p:spPr>
        <p:txBody>
          <a:bodyPr/>
          <a:lstStyle/>
          <a:p>
            <a:r>
              <a:rPr lang="en-GB" altLang="ms-MY" sz="2000">
                <a:latin typeface="Candara" panose="020E0502030303020204" pitchFamily="34" charset="0"/>
              </a:rPr>
              <a:t>In 2005, </a:t>
            </a:r>
            <a:r>
              <a:rPr lang="en-US" altLang="ms-MY" sz="2000">
                <a:latin typeface="Candara" panose="020E0502030303020204" pitchFamily="34" charset="0"/>
              </a:rPr>
              <a:t>Mohd. Kamaruddin A. H. et al. from Universiti Teknologi Malaysia with project of PBL in engineering education used this solving method:</a:t>
            </a:r>
            <a:endParaRPr lang="en-GB" altLang="ms-MY" sz="2000">
              <a:latin typeface="Candara" panose="020E0502030303020204" pitchFamily="34" charset="0"/>
            </a:endParaRPr>
          </a:p>
          <a:p>
            <a:endParaRPr lang="en-GB" altLang="ms-MY">
              <a:latin typeface="Candara" panose="020E0502030303020204" pitchFamily="34" charset="0"/>
            </a:endParaRPr>
          </a:p>
        </p:txBody>
      </p:sp>
      <p:graphicFrame>
        <p:nvGraphicFramePr>
          <p:cNvPr id="7" name="Diagram 6"/>
          <p:cNvGraphicFramePr/>
          <p:nvPr/>
        </p:nvGraphicFramePr>
        <p:xfrm>
          <a:off x="928662" y="3429000"/>
          <a:ext cx="7286676" cy="2786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BA0083C8-5CA7-4945-8883-8B7A5D30BA02}" type="datetime1">
              <a:rPr lang="en-US"/>
              <a:pPr>
                <a:defRPr/>
              </a:pPr>
              <a:t>3/20/2019</a:t>
            </a:fld>
            <a:endParaRPr lang="en-MY"/>
          </a:p>
        </p:txBody>
      </p:sp>
      <p:sp>
        <p:nvSpPr>
          <p:cNvPr id="3072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7024B0-DB98-4325-8D25-56C8A6488BA0}" type="slidenum">
              <a:rPr lang="en-MY" altLang="ms-MY">
                <a:solidFill>
                  <a:srgbClr val="898989"/>
                </a:solidFill>
                <a:latin typeface="Calibri" panose="020F0502020204030204" pitchFamily="34" charset="0"/>
              </a:rPr>
              <a:pPr/>
              <a:t>24</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271411614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b="1" dirty="0">
                <a:latin typeface="Candara" pitchFamily="34" charset="0"/>
              </a:rPr>
              <a:t>PROBLEM SOLVING METHODS (8)</a:t>
            </a:r>
            <a:endParaRPr lang="en-GB" dirty="0">
              <a:latin typeface="Candara" pitchFamily="34" charset="0"/>
            </a:endParaRPr>
          </a:p>
        </p:txBody>
      </p:sp>
      <p:sp>
        <p:nvSpPr>
          <p:cNvPr id="31747" name="Content Placeholder 2"/>
          <p:cNvSpPr>
            <a:spLocks noGrp="1"/>
          </p:cNvSpPr>
          <p:nvPr>
            <p:ph sz="quarter" idx="1"/>
          </p:nvPr>
        </p:nvSpPr>
        <p:spPr>
          <a:xfrm>
            <a:off x="457200" y="1600200"/>
            <a:ext cx="7467600" cy="4972050"/>
          </a:xfrm>
        </p:spPr>
        <p:txBody>
          <a:bodyPr/>
          <a:lstStyle/>
          <a:p>
            <a:pPr marL="273050" indent="-273050">
              <a:buFont typeface="Wingdings" panose="05000000000000000000" pitchFamily="2" charset="2"/>
              <a:buChar char=""/>
            </a:pPr>
            <a:r>
              <a:rPr lang="en-GB" altLang="ms-MY" sz="1600">
                <a:latin typeface="Candara" panose="020E0502030303020204" pitchFamily="34" charset="0"/>
              </a:rPr>
              <a:t>In 2004, </a:t>
            </a:r>
            <a:r>
              <a:rPr lang="en-US" altLang="ms-MY" sz="1600">
                <a:latin typeface="Candara" panose="020E0502030303020204" pitchFamily="34" charset="0"/>
              </a:rPr>
              <a:t>Rafidah Md. Noor and Nornazlita Hussin, University of Malaya with project of PBL for Network Design Course applied this solving method:</a:t>
            </a: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Char char=""/>
            </a:pPr>
            <a:endParaRPr lang="en-GB" altLang="ms-MY" sz="1600">
              <a:solidFill>
                <a:srgbClr val="000000"/>
              </a:solidFill>
              <a:latin typeface="Candara" panose="020E0502030303020204" pitchFamily="34" charset="0"/>
            </a:endParaRPr>
          </a:p>
          <a:p>
            <a:pPr marL="273050" indent="-273050">
              <a:buFont typeface="Wingdings" panose="05000000000000000000" pitchFamily="2" charset="2"/>
              <a:buNone/>
            </a:pPr>
            <a:endParaRPr lang="en-US" altLang="ms-MY" sz="1600">
              <a:solidFill>
                <a:srgbClr val="000000"/>
              </a:solidFill>
              <a:latin typeface="Candara" panose="020E0502030303020204" pitchFamily="34" charset="0"/>
            </a:endParaRPr>
          </a:p>
          <a:p>
            <a:pPr marL="273050" indent="-273050">
              <a:buFont typeface="Wingdings" panose="05000000000000000000" pitchFamily="2" charset="2"/>
              <a:buNone/>
            </a:pPr>
            <a:r>
              <a:rPr lang="en-US" altLang="ms-MY" sz="1600">
                <a:solidFill>
                  <a:srgbClr val="000000"/>
                </a:solidFill>
                <a:latin typeface="Candara" panose="020E0502030303020204" pitchFamily="34" charset="0"/>
              </a:rPr>
              <a:t>Before the end of each session:</a:t>
            </a:r>
            <a:endParaRPr lang="en-GB" altLang="ms-MY" sz="1600">
              <a:solidFill>
                <a:srgbClr val="000000"/>
              </a:solidFill>
              <a:latin typeface="Candara" panose="020E0502030303020204" pitchFamily="34" charset="0"/>
            </a:endParaRPr>
          </a:p>
          <a:p>
            <a:pPr marL="273050" indent="-273050">
              <a:buFont typeface="Wingdings" panose="05000000000000000000" pitchFamily="2" charset="2"/>
              <a:buChar char=""/>
            </a:pPr>
            <a:r>
              <a:rPr lang="en-US" altLang="ms-MY" sz="1800">
                <a:solidFill>
                  <a:srgbClr val="000000"/>
                </a:solidFill>
                <a:latin typeface="Candara" panose="020E0502030303020204" pitchFamily="34" charset="0"/>
              </a:rPr>
              <a:t>Identify significant issues and settle on a list of learning tasks for the next session</a:t>
            </a:r>
            <a:endParaRPr lang="en-GB" altLang="ms-MY" sz="1800">
              <a:solidFill>
                <a:srgbClr val="000000"/>
              </a:solidFill>
              <a:latin typeface="Candara" panose="020E0502030303020204" pitchFamily="34" charset="0"/>
            </a:endParaRPr>
          </a:p>
          <a:p>
            <a:pPr marL="273050" indent="-273050">
              <a:buFont typeface="Wingdings" panose="05000000000000000000" pitchFamily="2" charset="2"/>
              <a:buChar char=""/>
            </a:pPr>
            <a:r>
              <a:rPr lang="en-US" altLang="ms-MY" sz="1800">
                <a:solidFill>
                  <a:srgbClr val="000000"/>
                </a:solidFill>
                <a:latin typeface="Candara" panose="020E0502030303020204" pitchFamily="34" charset="0"/>
              </a:rPr>
              <a:t>Decide the issue to be tackled and divided amongst members.</a:t>
            </a:r>
            <a:endParaRPr lang="en-GB" altLang="ms-MY" sz="1800">
              <a:solidFill>
                <a:srgbClr val="000000"/>
              </a:solidFill>
              <a:latin typeface="Candara" panose="020E0502030303020204" pitchFamily="34" charset="0"/>
            </a:endParaRPr>
          </a:p>
          <a:p>
            <a:pPr marL="273050" indent="-273050">
              <a:buFont typeface="Wingdings" panose="05000000000000000000" pitchFamily="2" charset="2"/>
              <a:buChar char=""/>
            </a:pPr>
            <a:r>
              <a:rPr lang="en-US" altLang="ms-MY" sz="1800">
                <a:solidFill>
                  <a:srgbClr val="000000"/>
                </a:solidFill>
                <a:latin typeface="Candara" panose="020E0502030303020204" pitchFamily="34" charset="0"/>
              </a:rPr>
              <a:t>Decide what specific question needed to be answered.</a:t>
            </a:r>
            <a:endParaRPr lang="en-GB" altLang="ms-MY" sz="1800">
              <a:solidFill>
                <a:srgbClr val="000000"/>
              </a:solidFill>
              <a:latin typeface="Candara" panose="020E0502030303020204" pitchFamily="34" charset="0"/>
            </a:endParaRPr>
          </a:p>
          <a:p>
            <a:pPr marL="273050" indent="-273050">
              <a:buFont typeface="Wingdings" panose="05000000000000000000" pitchFamily="2" charset="2"/>
              <a:buChar char=""/>
            </a:pPr>
            <a:r>
              <a:rPr lang="en-US" altLang="ms-MY" sz="1800">
                <a:solidFill>
                  <a:srgbClr val="000000"/>
                </a:solidFill>
                <a:latin typeface="Candara" panose="020E0502030303020204" pitchFamily="34" charset="0"/>
              </a:rPr>
              <a:t>Decide how they want to address these learning issues.</a:t>
            </a:r>
            <a:endParaRPr lang="en-GB" altLang="ms-MY" sz="1800">
              <a:latin typeface="Candara" panose="020E0502030303020204" pitchFamily="34" charset="0"/>
              <a:ea typeface="Calibri" panose="020F0502020204030204" pitchFamily="34" charset="0"/>
              <a:cs typeface="Times New Roman" panose="02020603050405020304" pitchFamily="18" charset="0"/>
            </a:endParaRPr>
          </a:p>
        </p:txBody>
      </p:sp>
      <p:graphicFrame>
        <p:nvGraphicFramePr>
          <p:cNvPr id="7" name="Diagram 6"/>
          <p:cNvGraphicFramePr/>
          <p:nvPr/>
        </p:nvGraphicFramePr>
        <p:xfrm>
          <a:off x="785786" y="2143116"/>
          <a:ext cx="7429552" cy="228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C7EAFE96-32E0-4EB7-B95B-CEA0DC05FC75}" type="datetime1">
              <a:rPr lang="en-US"/>
              <a:pPr>
                <a:defRPr/>
              </a:pPr>
              <a:t>3/20/2019</a:t>
            </a:fld>
            <a:endParaRPr lang="en-MY"/>
          </a:p>
        </p:txBody>
      </p:sp>
      <p:sp>
        <p:nvSpPr>
          <p:cNvPr id="3175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DEF22A2-AEA5-4907-A217-63E4E20C8014}" type="slidenum">
              <a:rPr lang="en-MY" altLang="ms-MY">
                <a:solidFill>
                  <a:srgbClr val="898989"/>
                </a:solidFill>
                <a:latin typeface="Calibri" panose="020F0502020204030204" pitchFamily="34" charset="0"/>
              </a:rPr>
              <a:pPr/>
              <a:t>25</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4852447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15238" cy="1143000"/>
          </a:xfrm>
        </p:spPr>
        <p:txBody>
          <a:bodyPr rtlCol="0">
            <a:normAutofit/>
          </a:bodyPr>
          <a:lstStyle/>
          <a:p>
            <a:pPr fontAlgn="auto">
              <a:spcAft>
                <a:spcPts val="0"/>
              </a:spcAft>
              <a:defRPr/>
            </a:pPr>
            <a:r>
              <a:rPr lang="en-GB" b="1" dirty="0">
                <a:latin typeface="Candara" pitchFamily="34" charset="0"/>
              </a:rPr>
              <a:t>PROBLEM SOLVING METHODS (9)</a:t>
            </a:r>
            <a:endParaRPr lang="en-GB" dirty="0">
              <a:latin typeface="Candara" pitchFamily="34" charset="0"/>
            </a:endParaRPr>
          </a:p>
        </p:txBody>
      </p:sp>
      <p:sp>
        <p:nvSpPr>
          <p:cNvPr id="32771" name="Content Placeholder 2"/>
          <p:cNvSpPr>
            <a:spLocks noGrp="1"/>
          </p:cNvSpPr>
          <p:nvPr>
            <p:ph sz="quarter" idx="1"/>
          </p:nvPr>
        </p:nvSpPr>
        <p:spPr>
          <a:xfrm>
            <a:off x="457200" y="1600200"/>
            <a:ext cx="7467600" cy="2114550"/>
          </a:xfrm>
        </p:spPr>
        <p:txBody>
          <a:bodyPr/>
          <a:lstStyle/>
          <a:p>
            <a:r>
              <a:rPr lang="en-GB" altLang="ms-MY" sz="2000">
                <a:latin typeface="Candara" panose="020E0502030303020204" pitchFamily="34" charset="0"/>
              </a:rPr>
              <a:t>In 2003, </a:t>
            </a:r>
            <a:r>
              <a:rPr lang="en-US" altLang="ms-MY" sz="2000">
                <a:latin typeface="Candara" panose="020E0502030303020204" pitchFamily="34" charset="0"/>
              </a:rPr>
              <a:t>Tho L. M. et al. from University of Malaya with project PBL for Management Account applied this solving method:</a:t>
            </a:r>
            <a:endParaRPr lang="en-GB" altLang="ms-MY" sz="2000">
              <a:latin typeface="Candara" panose="020E0502030303020204" pitchFamily="34" charset="0"/>
            </a:endParaRPr>
          </a:p>
          <a:p>
            <a:endParaRPr lang="en-GB" altLang="ms-MY">
              <a:latin typeface="Candara" panose="020E0502030303020204" pitchFamily="34" charset="0"/>
            </a:endParaRPr>
          </a:p>
        </p:txBody>
      </p:sp>
      <p:graphicFrame>
        <p:nvGraphicFramePr>
          <p:cNvPr id="7" name="Diagram 6"/>
          <p:cNvGraphicFramePr/>
          <p:nvPr/>
        </p:nvGraphicFramePr>
        <p:xfrm>
          <a:off x="857224" y="2714620"/>
          <a:ext cx="6786610"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46D59942-0191-4F89-AFD3-3080B0B9253B}" type="datetime1">
              <a:rPr lang="en-US"/>
              <a:pPr>
                <a:defRPr/>
              </a:pPr>
              <a:t>3/20/2019</a:t>
            </a:fld>
            <a:endParaRPr lang="en-MY"/>
          </a:p>
        </p:txBody>
      </p:sp>
      <p:sp>
        <p:nvSpPr>
          <p:cNvPr id="3277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C1B986-ED94-49C2-AB1D-1EC75D21C27C}" type="slidenum">
              <a:rPr lang="en-MY" altLang="ms-MY">
                <a:solidFill>
                  <a:srgbClr val="898989"/>
                </a:solidFill>
                <a:latin typeface="Calibri" panose="020F0502020204030204" pitchFamily="34" charset="0"/>
              </a:rPr>
              <a:pPr/>
              <a:t>26</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290251987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15238" cy="1143000"/>
          </a:xfrm>
        </p:spPr>
        <p:txBody>
          <a:bodyPr rtlCol="0">
            <a:normAutofit/>
          </a:bodyPr>
          <a:lstStyle/>
          <a:p>
            <a:pPr fontAlgn="auto">
              <a:spcAft>
                <a:spcPts val="0"/>
              </a:spcAft>
              <a:defRPr/>
            </a:pPr>
            <a:r>
              <a:rPr lang="en-GB" b="1" dirty="0">
                <a:latin typeface="Candara" pitchFamily="34" charset="0"/>
              </a:rPr>
              <a:t>PROBLEM SOLVING METHODS (10)</a:t>
            </a:r>
            <a:endParaRPr lang="en-GB" dirty="0">
              <a:latin typeface="Candara" pitchFamily="34" charset="0"/>
            </a:endParaRPr>
          </a:p>
        </p:txBody>
      </p:sp>
      <p:sp>
        <p:nvSpPr>
          <p:cNvPr id="33795" name="Content Placeholder 2"/>
          <p:cNvSpPr>
            <a:spLocks noGrp="1"/>
          </p:cNvSpPr>
          <p:nvPr>
            <p:ph sz="quarter" idx="1"/>
          </p:nvPr>
        </p:nvSpPr>
        <p:spPr>
          <a:xfrm>
            <a:off x="457200" y="1600200"/>
            <a:ext cx="7467600" cy="2114550"/>
          </a:xfrm>
        </p:spPr>
        <p:txBody>
          <a:bodyPr/>
          <a:lstStyle/>
          <a:p>
            <a:r>
              <a:rPr lang="en-GB" altLang="ms-MY" sz="2000">
                <a:latin typeface="Candara" panose="020E0502030303020204" pitchFamily="34" charset="0"/>
              </a:rPr>
              <a:t>In 2003, </a:t>
            </a:r>
            <a:r>
              <a:rPr lang="en-US" altLang="ms-MY" sz="2000">
                <a:latin typeface="Candara" panose="020E0502030303020204" pitchFamily="34" charset="0"/>
              </a:rPr>
              <a:t>John W. Gardner have suggested this solving method for PBL:</a:t>
            </a:r>
            <a:endParaRPr lang="en-GB" altLang="ms-MY" sz="2000">
              <a:latin typeface="Candara" panose="020E0502030303020204" pitchFamily="34" charset="0"/>
            </a:endParaRPr>
          </a:p>
          <a:p>
            <a:endParaRPr lang="en-GB" altLang="ms-MY" sz="2000">
              <a:latin typeface="Candara" panose="020E0502030303020204" pitchFamily="34" charset="0"/>
            </a:endParaRPr>
          </a:p>
        </p:txBody>
      </p:sp>
      <p:graphicFrame>
        <p:nvGraphicFramePr>
          <p:cNvPr id="8" name="Diagram 7"/>
          <p:cNvGraphicFramePr/>
          <p:nvPr/>
        </p:nvGraphicFramePr>
        <p:xfrm>
          <a:off x="1643042" y="2285992"/>
          <a:ext cx="5643602" cy="4533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ate Placeholder 4"/>
          <p:cNvSpPr>
            <a:spLocks noGrp="1"/>
          </p:cNvSpPr>
          <p:nvPr>
            <p:ph type="dt" sz="quarter" idx="10"/>
          </p:nvPr>
        </p:nvSpPr>
        <p:spPr/>
        <p:txBody>
          <a:bodyPr/>
          <a:lstStyle/>
          <a:p>
            <a:pPr>
              <a:defRPr/>
            </a:pPr>
            <a:fld id="{9CD53E11-5893-4066-B6C1-22C7BE08B15E}" type="datetime1">
              <a:rPr lang="en-US"/>
              <a:pPr>
                <a:defRPr/>
              </a:pPr>
              <a:t>3/20/2019</a:t>
            </a:fld>
            <a:endParaRPr lang="en-MY"/>
          </a:p>
        </p:txBody>
      </p:sp>
      <p:sp>
        <p:nvSpPr>
          <p:cNvPr id="3379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1A56D4-1098-4822-8E56-9DF099B44E71}" type="slidenum">
              <a:rPr lang="en-MY" altLang="ms-MY">
                <a:solidFill>
                  <a:srgbClr val="898989"/>
                </a:solidFill>
                <a:latin typeface="Calibri" panose="020F0502020204030204" pitchFamily="34" charset="0"/>
              </a:rPr>
              <a:pPr/>
              <a:t>27</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330570384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15238" cy="1143000"/>
          </a:xfrm>
        </p:spPr>
        <p:txBody>
          <a:bodyPr rtlCol="0">
            <a:normAutofit/>
          </a:bodyPr>
          <a:lstStyle/>
          <a:p>
            <a:pPr fontAlgn="auto">
              <a:spcAft>
                <a:spcPts val="0"/>
              </a:spcAft>
              <a:defRPr/>
            </a:pPr>
            <a:r>
              <a:rPr lang="en-GB" b="1" dirty="0">
                <a:latin typeface="Candara" pitchFamily="34" charset="0"/>
              </a:rPr>
              <a:t>PROBLEM SOLVING METHODS (11)</a:t>
            </a:r>
            <a:endParaRPr lang="en-GB" dirty="0">
              <a:latin typeface="Candara" pitchFamily="34" charset="0"/>
            </a:endParaRPr>
          </a:p>
        </p:txBody>
      </p:sp>
      <p:sp>
        <p:nvSpPr>
          <p:cNvPr id="34819" name="Content Placeholder 2"/>
          <p:cNvSpPr>
            <a:spLocks noGrp="1"/>
          </p:cNvSpPr>
          <p:nvPr>
            <p:ph sz="quarter" idx="1"/>
          </p:nvPr>
        </p:nvSpPr>
        <p:spPr>
          <a:xfrm>
            <a:off x="457200" y="1600200"/>
            <a:ext cx="7467600" cy="2114550"/>
          </a:xfrm>
        </p:spPr>
        <p:txBody>
          <a:bodyPr/>
          <a:lstStyle/>
          <a:p>
            <a:r>
              <a:rPr lang="en-GB" altLang="ms-MY" sz="2000">
                <a:latin typeface="Candara" panose="020E0502030303020204" pitchFamily="34" charset="0"/>
              </a:rPr>
              <a:t>In 2001, </a:t>
            </a:r>
            <a:r>
              <a:rPr lang="en-US" altLang="ms-MY" sz="2000">
                <a:latin typeface="Candara" panose="020E0502030303020204" pitchFamily="34" charset="0"/>
              </a:rPr>
              <a:t>Peter Ommundsen have suggested </a:t>
            </a:r>
            <a:r>
              <a:rPr lang="en-US" altLang="ms-MY" sz="2000" b="1">
                <a:latin typeface="Candara" panose="020E0502030303020204" pitchFamily="34" charset="0"/>
              </a:rPr>
              <a:t>DENT</a:t>
            </a:r>
            <a:r>
              <a:rPr lang="en-US" altLang="ms-MY" sz="2000">
                <a:latin typeface="Candara" panose="020E0502030303020204" pitchFamily="34" charset="0"/>
              </a:rPr>
              <a:t> as solving method for PBL using in Biology subject:</a:t>
            </a:r>
            <a:endParaRPr lang="en-GB" altLang="ms-MY" sz="2000">
              <a:latin typeface="Candara" panose="020E0502030303020204" pitchFamily="34" charset="0"/>
            </a:endParaRPr>
          </a:p>
          <a:p>
            <a:endParaRPr lang="en-GB" altLang="ms-MY" sz="2000">
              <a:latin typeface="Candara" panose="020E0502030303020204" pitchFamily="34" charset="0"/>
            </a:endParaRPr>
          </a:p>
        </p:txBody>
      </p:sp>
      <p:graphicFrame>
        <p:nvGraphicFramePr>
          <p:cNvPr id="7" name="Diagram 6"/>
          <p:cNvGraphicFramePr/>
          <p:nvPr/>
        </p:nvGraphicFramePr>
        <p:xfrm>
          <a:off x="500034" y="3643314"/>
          <a:ext cx="7000924" cy="228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nvGraphicFramePr>
        <p:xfrm>
          <a:off x="1071538" y="2585861"/>
          <a:ext cx="6143668" cy="120032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Date Placeholder 7"/>
          <p:cNvSpPr>
            <a:spLocks noGrp="1"/>
          </p:cNvSpPr>
          <p:nvPr>
            <p:ph type="dt" sz="quarter" idx="10"/>
          </p:nvPr>
        </p:nvSpPr>
        <p:spPr/>
        <p:txBody>
          <a:bodyPr/>
          <a:lstStyle/>
          <a:p>
            <a:pPr>
              <a:defRPr/>
            </a:pPr>
            <a:fld id="{D1B20E3A-A479-4EDB-994A-48E4A1AC807A}" type="datetime1">
              <a:rPr lang="en-US"/>
              <a:pPr>
                <a:defRPr/>
              </a:pPr>
              <a:t>3/20/2019</a:t>
            </a:fld>
            <a:endParaRPr lang="en-MY"/>
          </a:p>
        </p:txBody>
      </p:sp>
      <p:sp>
        <p:nvSpPr>
          <p:cNvPr id="34823"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7752D08-2CFD-408E-A2EB-8DFC6029EED5}" type="slidenum">
              <a:rPr lang="en-MY" altLang="ms-MY">
                <a:solidFill>
                  <a:srgbClr val="898989"/>
                </a:solidFill>
                <a:latin typeface="Calibri" panose="020F0502020204030204" pitchFamily="34" charset="0"/>
              </a:rPr>
              <a:pPr/>
              <a:t>28</a:t>
            </a:fld>
            <a:endParaRPr lang="en-MY" altLang="ms-MY">
              <a:solidFill>
                <a:srgbClr val="898989"/>
              </a:solidFill>
              <a:latin typeface="Calibri" panose="020F0502020204030204" pitchFamily="34" charset="0"/>
            </a:endParaRPr>
          </a:p>
        </p:txBody>
      </p:sp>
    </p:spTree>
    <p:extLst>
      <p:ext uri="{BB962C8B-B14F-4D97-AF65-F5344CB8AC3E}">
        <p14:creationId xmlns:p14="http://schemas.microsoft.com/office/powerpoint/2010/main" val="2672587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755576" y="260648"/>
            <a:ext cx="7987208" cy="936104"/>
          </a:xfrm>
          <a:prstGeom prst="rect">
            <a:avLst/>
          </a:prstGeom>
          <a:noFill/>
          <a:ln w="9525">
            <a:noFill/>
            <a:miter lim="800000"/>
            <a:headEnd/>
            <a:tailEnd/>
          </a:ln>
          <a:effectLst/>
        </p:spPr>
        <p:txBody>
          <a:bodyPr anchor="ctr"/>
          <a:lstStyle/>
          <a:p>
            <a:pPr algn="ctr"/>
            <a:r>
              <a:rPr lang="en-US" sz="4800" b="1" dirty="0">
                <a:solidFill>
                  <a:schemeClr val="accent2"/>
                </a:solidFill>
                <a:latin typeface="Conti Street" pitchFamily="2" charset="0"/>
              </a:rPr>
              <a:t>PBL Planning Tools</a:t>
            </a:r>
          </a:p>
        </p:txBody>
      </p:sp>
      <p:pic>
        <p:nvPicPr>
          <p:cNvPr id="17411" name="Picture 3" descr="Open Workbench - Open Source Project Scheduling for Windows">
            <a:hlinkClick r:id="rId3"/>
          </p:cNvPr>
          <p:cNvPicPr>
            <a:picLocks noChangeAspect="1" noChangeArrowheads="1"/>
          </p:cNvPicPr>
          <p:nvPr/>
        </p:nvPicPr>
        <p:blipFill>
          <a:blip r:embed="rId4" cstate="print"/>
          <a:srcRect t="-8696" r="63065"/>
          <a:stretch>
            <a:fillRect/>
          </a:stretch>
        </p:blipFill>
        <p:spPr bwMode="auto">
          <a:xfrm>
            <a:off x="4955323" y="2132856"/>
            <a:ext cx="4188677" cy="1189286"/>
          </a:xfrm>
          <a:prstGeom prst="rect">
            <a:avLst/>
          </a:prstGeom>
          <a:noFill/>
        </p:spPr>
      </p:pic>
      <p:pic>
        <p:nvPicPr>
          <p:cNvPr id="17412" name="Picture 4" descr="logo">
            <a:hlinkClick r:id="rId5"/>
          </p:cNvPr>
          <p:cNvPicPr>
            <a:picLocks noChangeAspect="1" noChangeArrowheads="1"/>
          </p:cNvPicPr>
          <p:nvPr/>
        </p:nvPicPr>
        <p:blipFill>
          <a:blip r:embed="rId6" cstate="print"/>
          <a:srcRect/>
          <a:stretch>
            <a:fillRect/>
          </a:stretch>
        </p:blipFill>
        <p:spPr bwMode="auto">
          <a:xfrm>
            <a:off x="0" y="5949280"/>
            <a:ext cx="2362200" cy="590550"/>
          </a:xfrm>
          <a:prstGeom prst="rect">
            <a:avLst/>
          </a:prstGeom>
          <a:noFill/>
        </p:spPr>
      </p:pic>
      <p:pic>
        <p:nvPicPr>
          <p:cNvPr id="17413" name="Picture 5" descr="logo">
            <a:hlinkClick r:id="rId7" tooltip="dotProject"/>
          </p:cNvPr>
          <p:cNvPicPr>
            <a:picLocks noChangeAspect="1" noChangeArrowheads="1"/>
          </p:cNvPicPr>
          <p:nvPr/>
        </p:nvPicPr>
        <p:blipFill>
          <a:blip r:embed="rId8" cstate="print"/>
          <a:srcRect/>
          <a:stretch>
            <a:fillRect/>
          </a:stretch>
        </p:blipFill>
        <p:spPr bwMode="auto">
          <a:xfrm>
            <a:off x="6228184" y="5589240"/>
            <a:ext cx="2514600" cy="869950"/>
          </a:xfrm>
          <a:prstGeom prst="rect">
            <a:avLst/>
          </a:prstGeom>
          <a:noFill/>
        </p:spPr>
      </p:pic>
      <p:pic>
        <p:nvPicPr>
          <p:cNvPr id="17414" name="Picture 6" descr="ace_presentation">
            <a:hlinkClick r:id="rId9"/>
          </p:cNvPr>
          <p:cNvPicPr>
            <a:picLocks noChangeAspect="1" noChangeArrowheads="1"/>
          </p:cNvPicPr>
          <p:nvPr/>
        </p:nvPicPr>
        <p:blipFill>
          <a:blip r:embed="rId10" cstate="print"/>
          <a:srcRect r="69550" b="84285"/>
          <a:stretch>
            <a:fillRect/>
          </a:stretch>
        </p:blipFill>
        <p:spPr bwMode="auto">
          <a:xfrm>
            <a:off x="0" y="4581128"/>
            <a:ext cx="2514600" cy="854075"/>
          </a:xfrm>
          <a:prstGeom prst="rect">
            <a:avLst/>
          </a:prstGeom>
          <a:noFill/>
        </p:spPr>
      </p:pic>
      <p:sp>
        <p:nvSpPr>
          <p:cNvPr id="17415" name="WordArt 7">
            <a:hlinkClick r:id="rId11"/>
          </p:cNvPr>
          <p:cNvSpPr>
            <a:spLocks noChangeArrowheads="1" noChangeShapeType="1" noTextEdit="1"/>
          </p:cNvSpPr>
          <p:nvPr/>
        </p:nvSpPr>
        <p:spPr bwMode="auto">
          <a:xfrm>
            <a:off x="179512" y="1196752"/>
            <a:ext cx="2880320" cy="792088"/>
          </a:xfrm>
          <a:prstGeom prst="rect">
            <a:avLst/>
          </a:prstGeom>
        </p:spPr>
        <p:txBody>
          <a:bodyPr wrap="none" fromWordArt="1">
            <a:prstTxWarp prst="textPlain">
              <a:avLst>
                <a:gd name="adj" fmla="val 50000"/>
              </a:avLst>
            </a:prstTxWarp>
          </a:bodyPr>
          <a:lstStyle/>
          <a:p>
            <a:pPr algn="ctr"/>
            <a:r>
              <a:rPr lang="en-MY" sz="3600" kern="10" dirty="0">
                <a:ln w="9525">
                  <a:noFill/>
                  <a:miter lim="800000"/>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PBL Planning Form</a:t>
            </a:r>
          </a:p>
        </p:txBody>
      </p:sp>
      <p:pic>
        <p:nvPicPr>
          <p:cNvPr id="17416" name="Picture 8" descr="Basecamp project management logo">
            <a:hlinkClick r:id="rId12"/>
          </p:cNvPr>
          <p:cNvPicPr>
            <a:picLocks noChangeAspect="1" noChangeArrowheads="1"/>
          </p:cNvPicPr>
          <p:nvPr/>
        </p:nvPicPr>
        <p:blipFill>
          <a:blip r:embed="rId13" cstate="print"/>
          <a:srcRect/>
          <a:stretch>
            <a:fillRect/>
          </a:stretch>
        </p:blipFill>
        <p:spPr bwMode="auto">
          <a:xfrm>
            <a:off x="4614745" y="1052736"/>
            <a:ext cx="3594639" cy="864096"/>
          </a:xfrm>
          <a:prstGeom prst="rect">
            <a:avLst/>
          </a:prstGeom>
          <a:noFill/>
        </p:spPr>
      </p:pic>
      <p:pic>
        <p:nvPicPr>
          <p:cNvPr id="17417" name="Picture 9" descr="zoho-logo">
            <a:hlinkClick r:id="rId14"/>
          </p:cNvPr>
          <p:cNvPicPr>
            <a:picLocks noChangeAspect="1" noChangeArrowheads="1"/>
          </p:cNvPicPr>
          <p:nvPr/>
        </p:nvPicPr>
        <p:blipFill>
          <a:blip r:embed="rId15" cstate="print"/>
          <a:srcRect/>
          <a:stretch>
            <a:fillRect/>
          </a:stretch>
        </p:blipFill>
        <p:spPr bwMode="auto">
          <a:xfrm>
            <a:off x="0" y="2276872"/>
            <a:ext cx="1907704" cy="953852"/>
          </a:xfrm>
          <a:prstGeom prst="rect">
            <a:avLst/>
          </a:prstGeom>
          <a:noFill/>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LONJAKAN 2: KECEMERLANGAN BAKAT</a:t>
            </a:r>
          </a:p>
        </p:txBody>
      </p:sp>
      <p:sp>
        <p:nvSpPr>
          <p:cNvPr id="3" name="Content Placeholder 2"/>
          <p:cNvSpPr>
            <a:spLocks noGrp="1"/>
          </p:cNvSpPr>
          <p:nvPr>
            <p:ph sz="quarter" idx="1"/>
          </p:nvPr>
        </p:nvSpPr>
        <p:spPr>
          <a:xfrm>
            <a:off x="570384" y="1782440"/>
            <a:ext cx="8003232" cy="4290466"/>
          </a:xfrm>
        </p:spPr>
        <p:txBody>
          <a:bodyPr>
            <a:normAutofit fontScale="55000" lnSpcReduction="20000"/>
          </a:bodyPr>
          <a:lstStyle/>
          <a:p>
            <a:pPr marL="0" indent="0">
              <a:buNone/>
            </a:pPr>
            <a:r>
              <a:rPr lang="en-US" sz="2800" dirty="0"/>
              <a:t>Operational Definition of the four (4) Tracks</a:t>
            </a:r>
          </a:p>
          <a:p>
            <a:pPr marL="0" indent="0">
              <a:buNone/>
            </a:pPr>
            <a:endParaRPr lang="en-US" dirty="0"/>
          </a:p>
          <a:p>
            <a:pPr>
              <a:buFont typeface="Wingdings" panose="05000000000000000000" pitchFamily="2" charset="2"/>
              <a:buChar char="v"/>
            </a:pPr>
            <a:r>
              <a:rPr lang="en-US" dirty="0"/>
              <a:t>Teaching (Inspiring Lecturer): Influential in </a:t>
            </a:r>
            <a:r>
              <a:rPr lang="en-US" dirty="0">
                <a:solidFill>
                  <a:srgbClr val="FF0000"/>
                </a:solidFill>
              </a:rPr>
              <a:t>high impact teaching</a:t>
            </a:r>
            <a:r>
              <a:rPr lang="en-US" dirty="0"/>
              <a:t> over and above other academic roles and responsibilities.</a:t>
            </a:r>
          </a:p>
          <a:p>
            <a:pPr marL="0" indent="0">
              <a:buNone/>
            </a:pPr>
            <a:endParaRPr lang="en-US" dirty="0"/>
          </a:p>
          <a:p>
            <a:pPr>
              <a:buFont typeface="Wingdings" panose="05000000000000000000" pitchFamily="2" charset="2"/>
              <a:buChar char="v"/>
            </a:pPr>
            <a:r>
              <a:rPr lang="en-US" dirty="0"/>
              <a:t>Research(Accomplished Researcher): Influential in </a:t>
            </a:r>
            <a:r>
              <a:rPr lang="en-US" dirty="0">
                <a:solidFill>
                  <a:srgbClr val="FF0000"/>
                </a:solidFill>
              </a:rPr>
              <a:t>high impact research</a:t>
            </a:r>
            <a:r>
              <a:rPr lang="en-US" dirty="0"/>
              <a:t> over and above other academic roles and responsibilities.</a:t>
            </a:r>
          </a:p>
          <a:p>
            <a:pPr marL="0" indent="0">
              <a:buNone/>
            </a:pPr>
            <a:endParaRPr lang="en-US" dirty="0"/>
          </a:p>
          <a:p>
            <a:pPr>
              <a:buFont typeface="Wingdings" panose="05000000000000000000" pitchFamily="2" charset="2"/>
              <a:buChar char="v"/>
            </a:pPr>
            <a:r>
              <a:rPr lang="en-US" dirty="0"/>
              <a:t>Practitioner (Experienced Practitioner) :Influential in </a:t>
            </a:r>
            <a:r>
              <a:rPr lang="en-US" dirty="0">
                <a:solidFill>
                  <a:srgbClr val="FF0000"/>
                </a:solidFill>
              </a:rPr>
              <a:t>practical experience and application </a:t>
            </a:r>
            <a:r>
              <a:rPr lang="en-US" dirty="0"/>
              <a:t>over and above other academic roles and responsibilities.</a:t>
            </a:r>
          </a:p>
          <a:p>
            <a:pPr marL="0" indent="0">
              <a:buNone/>
            </a:pPr>
            <a:endParaRPr lang="en-US" dirty="0"/>
          </a:p>
          <a:p>
            <a:pPr>
              <a:buFont typeface="Wingdings" panose="05000000000000000000" pitchFamily="2" charset="2"/>
              <a:buChar char="v"/>
            </a:pPr>
            <a:r>
              <a:rPr lang="en-US" dirty="0"/>
              <a:t>Leadership (Transformative Institutional Leader):Influential in </a:t>
            </a:r>
            <a:r>
              <a:rPr lang="en-US" dirty="0">
                <a:solidFill>
                  <a:srgbClr val="FF0000"/>
                </a:solidFill>
              </a:rPr>
              <a:t>institution building </a:t>
            </a:r>
            <a:r>
              <a:rPr lang="en-US" dirty="0"/>
              <a:t>over and above other academic roles and responsibilities.</a:t>
            </a:r>
          </a:p>
          <a:p>
            <a:pPr marL="0" indent="0">
              <a:buNone/>
            </a:pPr>
            <a:endParaRPr lang="en-US" dirty="0"/>
          </a:p>
          <a:p>
            <a:pPr marL="0" indent="0">
              <a:buNone/>
            </a:pPr>
            <a:endParaRPr lang="en-US"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3</a:t>
            </a:fld>
            <a:endParaRPr lang="ms-MY"/>
          </a:p>
        </p:txBody>
      </p:sp>
    </p:spTree>
    <p:extLst>
      <p:ext uri="{BB962C8B-B14F-4D97-AF65-F5344CB8AC3E}">
        <p14:creationId xmlns:p14="http://schemas.microsoft.com/office/powerpoint/2010/main" val="1094357120"/>
      </p:ext>
    </p:extLst>
  </p:cSld>
  <p:clrMapOvr>
    <a:masterClrMapping/>
  </p:clrMapOvr>
  <p:transition>
    <p:dissolv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Information Gathering</a:t>
            </a:r>
          </a:p>
        </p:txBody>
      </p:sp>
      <p:sp>
        <p:nvSpPr>
          <p:cNvPr id="11267" name="Rectangle 3"/>
          <p:cNvSpPr>
            <a:spLocks noGrp="1" noChangeArrowheads="1"/>
          </p:cNvSpPr>
          <p:nvPr>
            <p:ph type="body" idx="1"/>
          </p:nvPr>
        </p:nvSpPr>
        <p:spPr>
          <a:xfrm>
            <a:off x="457200" y="1874838"/>
            <a:ext cx="8219256" cy="2706290"/>
          </a:xfrm>
        </p:spPr>
        <p:txBody>
          <a:bodyPr/>
          <a:lstStyle/>
          <a:p>
            <a:r>
              <a:rPr lang="en-US" dirty="0"/>
              <a:t>Student conduct independent research</a:t>
            </a:r>
          </a:p>
          <a:p>
            <a:pPr lvl="1"/>
            <a:r>
              <a:rPr lang="en-US" dirty="0"/>
              <a:t>books and journals</a:t>
            </a:r>
          </a:p>
          <a:p>
            <a:pPr lvl="1"/>
            <a:r>
              <a:rPr lang="en-US" dirty="0"/>
              <a:t>websites</a:t>
            </a:r>
          </a:p>
          <a:p>
            <a:pPr lvl="1"/>
            <a:r>
              <a:rPr lang="en-US" dirty="0"/>
              <a:t>Interview experts</a:t>
            </a:r>
          </a:p>
          <a:p>
            <a:pPr lvl="1"/>
            <a:r>
              <a:rPr lang="en-US" dirty="0"/>
              <a:t>Field trips</a:t>
            </a:r>
          </a:p>
          <a:p>
            <a:pPr lvl="1"/>
            <a:r>
              <a:rPr lang="en-US" dirty="0"/>
              <a:t>Online forum</a:t>
            </a:r>
          </a:p>
          <a:p>
            <a:pPr lvl="1"/>
            <a:r>
              <a:rPr lang="en-US" dirty="0"/>
              <a:t>wikis</a:t>
            </a:r>
          </a:p>
        </p:txBody>
      </p:sp>
      <p:pic>
        <p:nvPicPr>
          <p:cNvPr id="5" name="Picture 2" descr="F:\anugerahPGJRAN[notebook]\screenShot\ScreenHunter_08 Jul. 14 22.31.gif"/>
          <p:cNvPicPr>
            <a:picLocks noChangeAspect="1" noChangeArrowheads="1"/>
          </p:cNvPicPr>
          <p:nvPr/>
        </p:nvPicPr>
        <p:blipFill>
          <a:blip r:embed="rId3" cstate="print"/>
          <a:srcRect/>
          <a:stretch>
            <a:fillRect/>
          </a:stretch>
        </p:blipFill>
        <p:spPr bwMode="auto">
          <a:xfrm>
            <a:off x="4716015" y="2924944"/>
            <a:ext cx="4139677" cy="3096344"/>
          </a:xfrm>
          <a:prstGeom prst="rect">
            <a:avLst/>
          </a:prstGeom>
          <a:noFill/>
        </p:spPr>
      </p:pic>
    </p:spTree>
  </p:cSld>
  <p:clrMapOvr>
    <a:masterClrMapping/>
  </p:clrMapOvr>
  <p:transition>
    <p:dissolve/>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79512" y="285142"/>
            <a:ext cx="8532440" cy="731590"/>
          </a:xfrm>
          <a:prstGeom prst="rect">
            <a:avLst/>
          </a:prstGeom>
          <a:noFill/>
          <a:ln w="9525" algn="ctr">
            <a:noFill/>
            <a:miter lim="800000"/>
            <a:headEnd/>
            <a:tailEnd/>
          </a:ln>
          <a:effectLst/>
        </p:spPr>
        <p:txBody>
          <a:bodyPr/>
          <a:lstStyle/>
          <a:p>
            <a:pPr algn="ctr"/>
            <a:r>
              <a:rPr lang="en-US" sz="4400" dirty="0">
                <a:solidFill>
                  <a:schemeClr val="accent2"/>
                </a:solidFill>
                <a:latin typeface="Conti Street" pitchFamily="2" charset="0"/>
              </a:rPr>
              <a:t>PBL Information Gathering Tools</a:t>
            </a:r>
            <a:endParaRPr lang="en-US" sz="6000" dirty="0">
              <a:solidFill>
                <a:schemeClr val="accent2"/>
              </a:solidFill>
              <a:latin typeface="Conti Street" pitchFamily="2" charset="0"/>
            </a:endParaRPr>
          </a:p>
        </p:txBody>
      </p:sp>
      <p:pic>
        <p:nvPicPr>
          <p:cNvPr id="20483" name="Picture 3" descr="Nohat-logo-nowords-bgwhite-200px">
            <a:hlinkClick r:id="rId3"/>
          </p:cNvPr>
          <p:cNvPicPr>
            <a:picLocks noChangeAspect="1" noChangeArrowheads="1"/>
          </p:cNvPicPr>
          <p:nvPr/>
        </p:nvPicPr>
        <p:blipFill>
          <a:blip r:embed="rId4" cstate="print"/>
          <a:srcRect/>
          <a:stretch>
            <a:fillRect/>
          </a:stretch>
        </p:blipFill>
        <p:spPr bwMode="auto">
          <a:xfrm>
            <a:off x="179512" y="2636912"/>
            <a:ext cx="1219200" cy="1163638"/>
          </a:xfrm>
          <a:prstGeom prst="rect">
            <a:avLst/>
          </a:prstGeom>
          <a:noFill/>
        </p:spPr>
      </p:pic>
      <p:pic>
        <p:nvPicPr>
          <p:cNvPr id="20484" name="Picture 4" descr="TopLeftLogo">
            <a:hlinkClick r:id="rId5"/>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596336" y="2780928"/>
            <a:ext cx="1295400" cy="1176338"/>
          </a:xfrm>
          <a:prstGeom prst="rect">
            <a:avLst/>
          </a:prstGeom>
          <a:noFill/>
        </p:spPr>
      </p:pic>
      <p:pic>
        <p:nvPicPr>
          <p:cNvPr id="20485" name="Picture 5" descr="logonew">
            <a:hlinkClick r:id="rId7"/>
          </p:cNvPr>
          <p:cNvPicPr>
            <a:picLocks noChangeAspect="1" noChangeArrowheads="1"/>
          </p:cNvPicPr>
          <p:nvPr/>
        </p:nvPicPr>
        <p:blipFill>
          <a:blip r:embed="rId8" cstate="print"/>
          <a:srcRect/>
          <a:stretch>
            <a:fillRect/>
          </a:stretch>
        </p:blipFill>
        <p:spPr bwMode="auto">
          <a:xfrm>
            <a:off x="3364828" y="5373216"/>
            <a:ext cx="4978303" cy="1047428"/>
          </a:xfrm>
          <a:prstGeom prst="rect">
            <a:avLst/>
          </a:prstGeom>
          <a:noFill/>
        </p:spPr>
      </p:pic>
      <p:pic>
        <p:nvPicPr>
          <p:cNvPr id="20486" name="Picture 6" descr="BlinkList">
            <a:hlinkClick r:id="rId9"/>
          </p:cNvPr>
          <p:cNvPicPr>
            <a:picLocks noChangeAspect="1" noChangeArrowheads="1"/>
          </p:cNvPicPr>
          <p:nvPr/>
        </p:nvPicPr>
        <p:blipFill>
          <a:blip r:embed="rId10" cstate="print"/>
          <a:srcRect/>
          <a:stretch>
            <a:fillRect/>
          </a:stretch>
        </p:blipFill>
        <p:spPr bwMode="auto">
          <a:xfrm>
            <a:off x="5652119" y="1340768"/>
            <a:ext cx="3282225" cy="1008112"/>
          </a:xfrm>
          <a:prstGeom prst="rect">
            <a:avLst/>
          </a:prstGeom>
          <a:noFill/>
        </p:spPr>
      </p:pic>
      <p:pic>
        <p:nvPicPr>
          <p:cNvPr id="20487" name="Picture 7" descr="delicious">
            <a:hlinkClick r:id="rId11"/>
          </p:cNvPr>
          <p:cNvPicPr>
            <a:picLocks noChangeAspect="1" noChangeArrowheads="1"/>
          </p:cNvPicPr>
          <p:nvPr/>
        </p:nvPicPr>
        <p:blipFill>
          <a:blip r:embed="rId12" cstate="print"/>
          <a:srcRect/>
          <a:stretch>
            <a:fillRect/>
          </a:stretch>
        </p:blipFill>
        <p:spPr bwMode="auto">
          <a:xfrm>
            <a:off x="3131840" y="3176972"/>
            <a:ext cx="3596164" cy="864096"/>
          </a:xfrm>
          <a:prstGeom prst="rect">
            <a:avLst/>
          </a:prstGeom>
          <a:noFill/>
        </p:spPr>
      </p:pic>
      <p:sp>
        <p:nvSpPr>
          <p:cNvPr id="20488" name="WordArt 8">
            <a:hlinkClick r:id="rId13"/>
          </p:cNvPr>
          <p:cNvSpPr>
            <a:spLocks noChangeArrowheads="1" noChangeShapeType="1" noTextEdit="1"/>
          </p:cNvSpPr>
          <p:nvPr/>
        </p:nvSpPr>
        <p:spPr bwMode="auto">
          <a:xfrm>
            <a:off x="395536" y="5229200"/>
            <a:ext cx="1562100" cy="1285875"/>
          </a:xfrm>
          <a:prstGeom prst="rect">
            <a:avLst/>
          </a:prstGeom>
        </p:spPr>
        <p:txBody>
          <a:bodyPr wrap="none" fromWordArt="1">
            <a:prstTxWarp prst="textSlantUp">
              <a:avLst>
                <a:gd name="adj" fmla="val 32056"/>
              </a:avLst>
            </a:prstTxWarp>
          </a:bodyPr>
          <a:lstStyle/>
          <a:p>
            <a:pPr algn="ctr"/>
            <a:r>
              <a:rPr lang="en-MY" sz="3600" kern="10" dirty="0">
                <a:ln w="9525">
                  <a:solidFill>
                    <a:srgbClr val="CC99FF"/>
                  </a:solidFill>
                  <a:miter lim="800000"/>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PBL Wiki</a:t>
            </a:r>
          </a:p>
        </p:txBody>
      </p:sp>
    </p:spTree>
  </p:cSld>
  <p:clrMapOvr>
    <a:masterClrMapping/>
  </p:clrMapOvr>
  <p:transition>
    <p:dissolv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Organizing</a:t>
            </a:r>
          </a:p>
        </p:txBody>
      </p:sp>
      <p:sp>
        <p:nvSpPr>
          <p:cNvPr id="14339" name="Rectangle 3"/>
          <p:cNvSpPr>
            <a:spLocks noGrp="1" noChangeArrowheads="1"/>
          </p:cNvSpPr>
          <p:nvPr>
            <p:ph type="body" idx="1"/>
          </p:nvPr>
        </p:nvSpPr>
        <p:spPr/>
        <p:txBody>
          <a:bodyPr/>
          <a:lstStyle/>
          <a:p>
            <a:r>
              <a:rPr lang="en-US"/>
              <a:t>Participants come together to compare notes</a:t>
            </a:r>
          </a:p>
          <a:p>
            <a:r>
              <a:rPr lang="en-US"/>
              <a:t>Reach a consensus on the final approach</a:t>
            </a:r>
          </a:p>
          <a:p>
            <a:r>
              <a:rPr lang="en-US"/>
              <a:t>Structure the final solution</a:t>
            </a:r>
          </a:p>
        </p:txBody>
      </p:sp>
    </p:spTree>
  </p:cSld>
  <p:clrMapOvr>
    <a:masterClrMapping/>
  </p:clrMapOvr>
  <p:transition>
    <p:dissolve/>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539552" y="332656"/>
            <a:ext cx="9144000" cy="1216025"/>
          </a:xfrm>
          <a:prstGeom prst="rect">
            <a:avLst/>
          </a:prstGeom>
          <a:noFill/>
          <a:ln w="9525">
            <a:noFill/>
            <a:miter lim="800000"/>
            <a:headEnd/>
            <a:tailEnd/>
          </a:ln>
          <a:effectLst/>
        </p:spPr>
        <p:txBody>
          <a:bodyPr anchor="ctr"/>
          <a:lstStyle/>
          <a:p>
            <a:pPr algn="ctr"/>
            <a:r>
              <a:rPr lang="en-US" sz="6000" b="1" dirty="0">
                <a:solidFill>
                  <a:schemeClr val="accent2"/>
                </a:solidFill>
                <a:latin typeface="Conti Street" pitchFamily="2" charset="0"/>
              </a:rPr>
              <a:t>PBL Organizing Tools</a:t>
            </a:r>
          </a:p>
        </p:txBody>
      </p:sp>
      <p:pic>
        <p:nvPicPr>
          <p:cNvPr id="22531" name="Picture 3" descr="Clipmarks">
            <a:hlinkClick r:id="rId4"/>
          </p:cNvPr>
          <p:cNvPicPr>
            <a:picLocks noChangeAspect="1" noChangeArrowheads="1"/>
          </p:cNvPicPr>
          <p:nvPr/>
        </p:nvPicPr>
        <p:blipFill>
          <a:blip r:embed="rId5" cstate="print">
            <a:clrChange>
              <a:clrFrom>
                <a:srgbClr val="FDFDFD"/>
              </a:clrFrom>
              <a:clrTo>
                <a:srgbClr val="FDFDFD">
                  <a:alpha val="0"/>
                </a:srgbClr>
              </a:clrTo>
            </a:clrChange>
          </a:blip>
          <a:srcRect/>
          <a:stretch>
            <a:fillRect/>
          </a:stretch>
        </p:blipFill>
        <p:spPr bwMode="auto">
          <a:xfrm>
            <a:off x="3563888" y="4797152"/>
            <a:ext cx="1889338" cy="1576636"/>
          </a:xfrm>
          <a:prstGeom prst="rect">
            <a:avLst/>
          </a:prstGeom>
          <a:noFill/>
        </p:spPr>
      </p:pic>
      <p:pic>
        <p:nvPicPr>
          <p:cNvPr id="22532" name="Picture 4" descr="gli_landingpg">
            <a:hlinkClick r:id="rId6"/>
          </p:cNvPr>
          <p:cNvPicPr>
            <a:picLocks noChangeAspect="1" noChangeArrowheads="1"/>
          </p:cNvPicPr>
          <p:nvPr/>
        </p:nvPicPr>
        <p:blipFill>
          <a:blip r:embed="rId7" cstate="print"/>
          <a:srcRect/>
          <a:stretch>
            <a:fillRect/>
          </a:stretch>
        </p:blipFill>
        <p:spPr bwMode="auto">
          <a:xfrm>
            <a:off x="1479225" y="1932810"/>
            <a:ext cx="1901825" cy="760413"/>
          </a:xfrm>
          <a:prstGeom prst="rect">
            <a:avLst/>
          </a:prstGeom>
          <a:noFill/>
        </p:spPr>
      </p:pic>
      <p:pic>
        <p:nvPicPr>
          <p:cNvPr id="22533" name="Picture 5" descr="Remember The Milk">
            <a:hlinkClick r:id="rId8"/>
          </p:cNvPr>
          <p:cNvPicPr>
            <a:picLocks noChangeAspect="1" noChangeArrowheads="1"/>
          </p:cNvPicPr>
          <p:nvPr/>
        </p:nvPicPr>
        <p:blipFill>
          <a:blip r:embed="rId9" cstate="print"/>
          <a:srcRect/>
          <a:stretch>
            <a:fillRect/>
          </a:stretch>
        </p:blipFill>
        <p:spPr bwMode="auto">
          <a:xfrm>
            <a:off x="395535" y="2996952"/>
            <a:ext cx="2446537" cy="1080120"/>
          </a:xfrm>
          <a:prstGeom prst="rect">
            <a:avLst/>
          </a:prstGeom>
          <a:noFill/>
        </p:spPr>
      </p:pic>
      <p:pic>
        <p:nvPicPr>
          <p:cNvPr id="22534" name="Picture 6" descr="logo">
            <a:hlinkClick r:id="rId10"/>
          </p:cNvPr>
          <p:cNvPicPr>
            <a:picLocks noChangeAspect="1" noChangeArrowheads="1"/>
          </p:cNvPicPr>
          <p:nvPr/>
        </p:nvPicPr>
        <p:blipFill>
          <a:blip r:embed="rId11" cstate="print"/>
          <a:srcRect/>
          <a:stretch>
            <a:fillRect/>
          </a:stretch>
        </p:blipFill>
        <p:spPr bwMode="auto">
          <a:xfrm>
            <a:off x="5076056" y="1484784"/>
            <a:ext cx="3352800" cy="715963"/>
          </a:xfrm>
          <a:prstGeom prst="rect">
            <a:avLst/>
          </a:prstGeom>
          <a:noFill/>
        </p:spPr>
      </p:pic>
      <p:pic>
        <p:nvPicPr>
          <p:cNvPr id="22535" name="Picture 7">
            <a:hlinkClick r:id="rId12"/>
          </p:cNvPr>
          <p:cNvPicPr>
            <a:picLocks noChangeAspect="1" noChangeArrowheads="1"/>
          </p:cNvPicPr>
          <p:nvPr/>
        </p:nvPicPr>
        <p:blipFill>
          <a:blip r:embed="rId13" cstate="print"/>
          <a:srcRect/>
          <a:stretch>
            <a:fillRect/>
          </a:stretch>
        </p:blipFill>
        <p:spPr bwMode="auto">
          <a:xfrm>
            <a:off x="251520" y="5013176"/>
            <a:ext cx="2178618" cy="1198240"/>
          </a:xfrm>
          <a:prstGeom prst="rect">
            <a:avLst/>
          </a:prstGeom>
          <a:noFill/>
        </p:spPr>
      </p:pic>
      <p:pic>
        <p:nvPicPr>
          <p:cNvPr id="22536" name="Picture 8" descr="calendar_sm2_en">
            <a:hlinkClick r:id="rId14"/>
          </p:cNvPr>
          <p:cNvPicPr>
            <a:picLocks noChangeAspect="1" noChangeArrowheads="1"/>
          </p:cNvPicPr>
          <p:nvPr/>
        </p:nvPicPr>
        <p:blipFill>
          <a:blip r:embed="rId15" cstate="print"/>
          <a:srcRect/>
          <a:stretch>
            <a:fillRect/>
          </a:stretch>
        </p:blipFill>
        <p:spPr bwMode="auto">
          <a:xfrm>
            <a:off x="6441682" y="2708920"/>
            <a:ext cx="2084682" cy="830957"/>
          </a:xfrm>
          <a:prstGeom prst="rect">
            <a:avLst/>
          </a:prstGeom>
          <a:noFill/>
        </p:spPr>
      </p:pic>
      <p:graphicFrame>
        <p:nvGraphicFramePr>
          <p:cNvPr id="296961" name="Object 4"/>
          <p:cNvGraphicFramePr>
            <a:graphicFrameLocks/>
          </p:cNvGraphicFramePr>
          <p:nvPr/>
        </p:nvGraphicFramePr>
        <p:xfrm>
          <a:off x="6300192" y="4581128"/>
          <a:ext cx="1323554" cy="1883172"/>
        </p:xfrm>
        <a:graphic>
          <a:graphicData uri="http://schemas.openxmlformats.org/presentationml/2006/ole">
            <mc:AlternateContent xmlns:mc="http://schemas.openxmlformats.org/markup-compatibility/2006">
              <mc:Choice xmlns:v="urn:schemas-microsoft-com:vml" Requires="v">
                <p:oleObj spid="_x0000_s296989" name="Clip" r:id="rId16" imgW="2979738" imgH="3035300" progId="">
                  <p:embed/>
                </p:oleObj>
              </mc:Choice>
              <mc:Fallback>
                <p:oleObj name="Clip" r:id="rId16" imgW="2979738" imgH="3035300" progId="">
                  <p:embed/>
                  <p:pic>
                    <p:nvPicPr>
                      <p:cNvPr id="0" name="Picture 18"/>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00192" y="4581128"/>
                        <a:ext cx="1323554" cy="1883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Rectangle 9"/>
          <p:cNvSpPr/>
          <p:nvPr/>
        </p:nvSpPr>
        <p:spPr>
          <a:xfrm>
            <a:off x="7199784" y="5157192"/>
            <a:ext cx="1944216" cy="369332"/>
          </a:xfrm>
          <a:prstGeom prst="rect">
            <a:avLst/>
          </a:prstGeom>
        </p:spPr>
        <p:txBody>
          <a:bodyPr wrap="square">
            <a:spAutoFit/>
          </a:bodyPr>
          <a:lstStyle/>
          <a:p>
            <a:r>
              <a:rPr lang="en-US" dirty="0">
                <a:solidFill>
                  <a:schemeClr val="accent2"/>
                </a:solidFill>
                <a:latin typeface="Conti Street" pitchFamily="2" charset="0"/>
              </a:rPr>
              <a:t>Online learning journal</a:t>
            </a:r>
            <a:endParaRPr lang="en-US" dirty="0"/>
          </a:p>
        </p:txBody>
      </p:sp>
    </p:spTree>
  </p:cSld>
  <p:clrMapOvr>
    <a:masterClrMapping/>
  </p:clrMapOvr>
  <p:transition>
    <p:dissolve/>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Presentation</a:t>
            </a:r>
          </a:p>
        </p:txBody>
      </p:sp>
      <p:sp>
        <p:nvSpPr>
          <p:cNvPr id="15363" name="Rectangle 3"/>
          <p:cNvSpPr>
            <a:spLocks noGrp="1" noChangeArrowheads="1"/>
          </p:cNvSpPr>
          <p:nvPr>
            <p:ph type="body" idx="1"/>
          </p:nvPr>
        </p:nvSpPr>
        <p:spPr/>
        <p:txBody>
          <a:bodyPr/>
          <a:lstStyle/>
          <a:p>
            <a:r>
              <a:rPr lang="en-US"/>
              <a:t>Present findings</a:t>
            </a:r>
          </a:p>
          <a:p>
            <a:pPr lvl="1"/>
            <a:r>
              <a:rPr lang="en-US"/>
              <a:t>Written report</a:t>
            </a:r>
          </a:p>
          <a:p>
            <a:pPr lvl="1"/>
            <a:r>
              <a:rPr lang="en-US"/>
              <a:t>Website</a:t>
            </a:r>
          </a:p>
          <a:p>
            <a:pPr lvl="1"/>
            <a:r>
              <a:rPr lang="en-US"/>
              <a:t>Podcast</a:t>
            </a:r>
          </a:p>
          <a:p>
            <a:pPr lvl="1"/>
            <a:r>
              <a:rPr lang="en-US"/>
              <a:t>Multimedia presentation</a:t>
            </a:r>
          </a:p>
        </p:txBody>
      </p:sp>
    </p:spTree>
  </p:cSld>
  <p:clrMapOvr>
    <a:masterClrMapping/>
  </p:clrMapOvr>
  <p:transition>
    <p:dissolve/>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71600" y="404664"/>
            <a:ext cx="7924800" cy="1216025"/>
          </a:xfrm>
          <a:prstGeom prst="rect">
            <a:avLst/>
          </a:prstGeom>
          <a:noFill/>
          <a:ln w="9525">
            <a:noFill/>
            <a:miter lim="800000"/>
            <a:headEnd/>
            <a:tailEnd/>
          </a:ln>
          <a:effectLst/>
        </p:spPr>
        <p:txBody>
          <a:bodyPr anchor="ctr"/>
          <a:lstStyle/>
          <a:p>
            <a:pPr algn="ctr"/>
            <a:r>
              <a:rPr lang="en-US" sz="6000" b="1" dirty="0">
                <a:solidFill>
                  <a:schemeClr val="accent2"/>
                </a:solidFill>
                <a:latin typeface="Conti Street" pitchFamily="2" charset="0"/>
              </a:rPr>
              <a:t>PBL Presentation Tools</a:t>
            </a:r>
          </a:p>
        </p:txBody>
      </p:sp>
      <p:pic>
        <p:nvPicPr>
          <p:cNvPr id="24579" name="Picture 3" descr="YouTube">
            <a:hlinkClick r:id="rId3"/>
          </p:cNvPr>
          <p:cNvPicPr>
            <a:picLocks noChangeAspect="1" noChangeArrowheads="1"/>
          </p:cNvPicPr>
          <p:nvPr/>
        </p:nvPicPr>
        <p:blipFill>
          <a:blip r:embed="rId4" cstate="print"/>
          <a:srcRect r="21260"/>
          <a:stretch>
            <a:fillRect/>
          </a:stretch>
        </p:blipFill>
        <p:spPr bwMode="auto">
          <a:xfrm>
            <a:off x="3131840" y="1412776"/>
            <a:ext cx="1905000" cy="457200"/>
          </a:xfrm>
          <a:prstGeom prst="rect">
            <a:avLst/>
          </a:prstGeom>
          <a:noFill/>
        </p:spPr>
      </p:pic>
      <p:pic>
        <p:nvPicPr>
          <p:cNvPr id="24580" name="Picture 4" descr="logo-banner">
            <a:hlinkClick r:id="rId5"/>
          </p:cNvPr>
          <p:cNvPicPr>
            <a:picLocks noChangeAspect="1" noChangeArrowheads="1"/>
          </p:cNvPicPr>
          <p:nvPr/>
        </p:nvPicPr>
        <p:blipFill>
          <a:blip r:embed="rId6" cstate="print">
            <a:clrChange>
              <a:clrFrom>
                <a:srgbClr val="FEFEFE"/>
              </a:clrFrom>
              <a:clrTo>
                <a:srgbClr val="FEFEFE">
                  <a:alpha val="0"/>
                </a:srgbClr>
              </a:clrTo>
            </a:clrChange>
          </a:blip>
          <a:srcRect l="38484" t="-11111" r="37027"/>
          <a:stretch>
            <a:fillRect/>
          </a:stretch>
        </p:blipFill>
        <p:spPr bwMode="auto">
          <a:xfrm>
            <a:off x="6280212" y="1412776"/>
            <a:ext cx="2268252" cy="1080120"/>
          </a:xfrm>
          <a:prstGeom prst="rect">
            <a:avLst/>
          </a:prstGeom>
          <a:noFill/>
        </p:spPr>
      </p:pic>
      <p:pic>
        <p:nvPicPr>
          <p:cNvPr id="24581" name="Picture 5" descr="GCast Logo">
            <a:hlinkClick r:id="rId7"/>
          </p:cNvPr>
          <p:cNvPicPr>
            <a:picLocks noChangeAspect="1" noChangeArrowheads="1"/>
          </p:cNvPicPr>
          <p:nvPr/>
        </p:nvPicPr>
        <p:blipFill>
          <a:blip r:embed="rId8" cstate="print"/>
          <a:srcRect/>
          <a:stretch>
            <a:fillRect/>
          </a:stretch>
        </p:blipFill>
        <p:spPr bwMode="auto">
          <a:xfrm>
            <a:off x="251520" y="3356992"/>
            <a:ext cx="1219200" cy="676275"/>
          </a:xfrm>
          <a:prstGeom prst="rect">
            <a:avLst/>
          </a:prstGeom>
          <a:noFill/>
        </p:spPr>
      </p:pic>
      <p:pic>
        <p:nvPicPr>
          <p:cNvPr id="24582" name="Picture 6" descr="thinkfree logo">
            <a:hlinkClick r:id="rId9"/>
          </p:cNvPr>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4932040" y="5877272"/>
            <a:ext cx="3038475" cy="406400"/>
          </a:xfrm>
          <a:prstGeom prst="rect">
            <a:avLst/>
          </a:prstGeom>
          <a:noFill/>
        </p:spPr>
      </p:pic>
      <p:pic>
        <p:nvPicPr>
          <p:cNvPr id="24583" name="Picture 7" descr="toufee flash movie maker">
            <a:hlinkClick r:id="rId11"/>
          </p:cNvPr>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611560" y="5373216"/>
            <a:ext cx="2238375" cy="788690"/>
          </a:xfrm>
          <a:prstGeom prst="rect">
            <a:avLst/>
          </a:prstGeom>
          <a:noFill/>
        </p:spPr>
      </p:pic>
      <p:pic>
        <p:nvPicPr>
          <p:cNvPr id="24584" name="Picture 8" descr="Windows Movie Maker">
            <a:hlinkClick r:id="rId13"/>
          </p:cNvPr>
          <p:cNvPicPr>
            <a:picLocks noChangeAspect="1" noChangeArrowheads="1"/>
          </p:cNvPicPr>
          <p:nvPr/>
        </p:nvPicPr>
        <p:blipFill>
          <a:blip r:embed="rId14" cstate="print"/>
          <a:srcRect/>
          <a:stretch>
            <a:fillRect/>
          </a:stretch>
        </p:blipFill>
        <p:spPr bwMode="auto">
          <a:xfrm>
            <a:off x="179512" y="980728"/>
            <a:ext cx="1440160" cy="1440160"/>
          </a:xfrm>
          <a:prstGeom prst="rect">
            <a:avLst/>
          </a:prstGeom>
          <a:noFill/>
        </p:spPr>
      </p:pic>
      <p:pic>
        <p:nvPicPr>
          <p:cNvPr id="24585" name="Picture 9" descr="Audacity: Free Sound Editor and Recording Software">
            <a:hlinkClick r:id="rId15"/>
          </p:cNvPr>
          <p:cNvPicPr>
            <a:picLocks noChangeAspect="1" noChangeArrowheads="1"/>
          </p:cNvPicPr>
          <p:nvPr/>
        </p:nvPicPr>
        <p:blipFill>
          <a:blip r:embed="rId16" cstate="print">
            <a:clrChange>
              <a:clrFrom>
                <a:srgbClr val="FFFFFF"/>
              </a:clrFrom>
              <a:clrTo>
                <a:srgbClr val="FFFFFF">
                  <a:alpha val="0"/>
                </a:srgbClr>
              </a:clrTo>
            </a:clrChange>
          </a:blip>
          <a:srcRect/>
          <a:stretch>
            <a:fillRect/>
          </a:stretch>
        </p:blipFill>
        <p:spPr bwMode="auto">
          <a:xfrm>
            <a:off x="6228184" y="3140968"/>
            <a:ext cx="2409825" cy="952500"/>
          </a:xfrm>
          <a:prstGeom prst="rect">
            <a:avLst/>
          </a:prstGeom>
          <a:noFill/>
        </p:spPr>
      </p:pic>
      <p:pic>
        <p:nvPicPr>
          <p:cNvPr id="24586" name="Picture 10" descr="docs_spreadsheets">
            <a:hlinkClick r:id="rId17"/>
          </p:cNvPr>
          <p:cNvPicPr>
            <a:picLocks noChangeAspect="1" noChangeArrowheads="1"/>
          </p:cNvPicPr>
          <p:nvPr/>
        </p:nvPicPr>
        <p:blipFill>
          <a:blip r:embed="rId18" cstate="print"/>
          <a:srcRect/>
          <a:stretch>
            <a:fillRect/>
          </a:stretch>
        </p:blipFill>
        <p:spPr bwMode="auto">
          <a:xfrm>
            <a:off x="2426162" y="2852936"/>
            <a:ext cx="1995745" cy="907157"/>
          </a:xfrm>
          <a:prstGeom prst="rect">
            <a:avLst/>
          </a:prstGeom>
          <a:noFill/>
        </p:spPr>
      </p:pic>
    </p:spTree>
  </p:cSld>
  <p:clrMapOvr>
    <a:masterClrMapping/>
  </p:clrMapOvr>
  <p:transition>
    <p:dissolve/>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Assessment</a:t>
            </a:r>
          </a:p>
        </p:txBody>
      </p:sp>
      <p:sp>
        <p:nvSpPr>
          <p:cNvPr id="16387" name="Rectangle 3"/>
          <p:cNvSpPr>
            <a:spLocks noGrp="1" noChangeArrowheads="1"/>
          </p:cNvSpPr>
          <p:nvPr>
            <p:ph type="body" idx="1"/>
          </p:nvPr>
        </p:nvSpPr>
        <p:spPr/>
        <p:txBody>
          <a:bodyPr/>
          <a:lstStyle/>
          <a:p>
            <a:r>
              <a:rPr lang="en-US"/>
              <a:t>Evaluate the process</a:t>
            </a:r>
          </a:p>
          <a:p>
            <a:pPr lvl="1"/>
            <a:r>
              <a:rPr lang="en-US"/>
              <a:t>Did it work?</a:t>
            </a:r>
          </a:p>
          <a:p>
            <a:pPr lvl="1"/>
            <a:r>
              <a:rPr lang="en-US"/>
              <a:t>Did everyone participate?</a:t>
            </a:r>
          </a:p>
          <a:p>
            <a:pPr lvl="1"/>
            <a:r>
              <a:rPr lang="en-US"/>
              <a:t>What can be done to improve the process?</a:t>
            </a:r>
          </a:p>
          <a:p>
            <a:r>
              <a:rPr lang="en-US"/>
              <a:t>Evaluate the product</a:t>
            </a:r>
          </a:p>
          <a:p>
            <a:pPr lvl="1"/>
            <a:r>
              <a:rPr lang="en-US"/>
              <a:t>Is the solution viable?</a:t>
            </a:r>
          </a:p>
          <a:p>
            <a:pPr lvl="1"/>
            <a:r>
              <a:rPr lang="en-US"/>
              <a:t>Reviews (self, peer, group, expert)</a:t>
            </a:r>
          </a:p>
        </p:txBody>
      </p:sp>
    </p:spTree>
  </p:cSld>
  <p:clrMapOvr>
    <a:masterClrMapping/>
  </p:clrMapOvr>
  <p:transition>
    <p:dissolve/>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67544" y="346662"/>
            <a:ext cx="7924800" cy="1216025"/>
          </a:xfrm>
          <a:prstGeom prst="rect">
            <a:avLst/>
          </a:prstGeom>
          <a:noFill/>
          <a:ln w="9525">
            <a:noFill/>
            <a:miter lim="800000"/>
            <a:headEnd/>
            <a:tailEnd/>
          </a:ln>
          <a:effectLst/>
        </p:spPr>
        <p:txBody>
          <a:bodyPr anchor="ctr"/>
          <a:lstStyle/>
          <a:p>
            <a:pPr algn="ctr"/>
            <a:r>
              <a:rPr lang="en-US" sz="6600" b="1" dirty="0">
                <a:solidFill>
                  <a:schemeClr val="accent2"/>
                </a:solidFill>
                <a:latin typeface="Conti Street" pitchFamily="2" charset="0"/>
              </a:rPr>
              <a:t>PBL Assessment Tools</a:t>
            </a:r>
          </a:p>
        </p:txBody>
      </p:sp>
      <p:pic>
        <p:nvPicPr>
          <p:cNvPr id="26627" name="Picture 3" descr="RubiStar">
            <a:hlinkClick r:id="rId3"/>
          </p:cNvPr>
          <p:cNvPicPr>
            <a:picLocks noChangeAspect="1" noChangeArrowheads="1"/>
          </p:cNvPicPr>
          <p:nvPr/>
        </p:nvPicPr>
        <p:blipFill>
          <a:blip r:embed="rId4" cstate="print"/>
          <a:srcRect/>
          <a:stretch>
            <a:fillRect/>
          </a:stretch>
        </p:blipFill>
        <p:spPr bwMode="auto">
          <a:xfrm>
            <a:off x="7092280" y="4217584"/>
            <a:ext cx="2051720" cy="1235082"/>
          </a:xfrm>
          <a:prstGeom prst="rect">
            <a:avLst/>
          </a:prstGeom>
          <a:noFill/>
        </p:spPr>
      </p:pic>
      <p:pic>
        <p:nvPicPr>
          <p:cNvPr id="26628" name="Picture 4" descr="sitename">
            <a:hlinkClick r:id="rId5"/>
          </p:cNvPr>
          <p:cNvPicPr>
            <a:picLocks noChangeAspect="1" noChangeArrowheads="1"/>
          </p:cNvPicPr>
          <p:nvPr/>
        </p:nvPicPr>
        <p:blipFill>
          <a:blip r:embed="rId6" cstate="print"/>
          <a:srcRect/>
          <a:stretch>
            <a:fillRect/>
          </a:stretch>
        </p:blipFill>
        <p:spPr bwMode="auto">
          <a:xfrm>
            <a:off x="393615" y="3488165"/>
            <a:ext cx="5877033" cy="1458838"/>
          </a:xfrm>
          <a:prstGeom prst="rect">
            <a:avLst/>
          </a:prstGeom>
          <a:noFill/>
        </p:spPr>
      </p:pic>
      <p:pic>
        <p:nvPicPr>
          <p:cNvPr id="26629" name="Picture 5" descr="monkey_top2">
            <a:hlinkClick r:id="rId7"/>
          </p:cNvPr>
          <p:cNvPicPr>
            <a:picLocks noChangeAspect="1" noChangeArrowheads="1"/>
          </p:cNvPicPr>
          <p:nvPr/>
        </p:nvPicPr>
        <p:blipFill>
          <a:blip r:embed="rId8" cstate="print"/>
          <a:srcRect/>
          <a:stretch>
            <a:fillRect/>
          </a:stretch>
        </p:blipFill>
        <p:spPr bwMode="auto">
          <a:xfrm>
            <a:off x="251520" y="1700808"/>
            <a:ext cx="3733800" cy="714375"/>
          </a:xfrm>
          <a:prstGeom prst="rect">
            <a:avLst/>
          </a:prstGeom>
          <a:noFill/>
        </p:spPr>
      </p:pic>
      <p:pic>
        <p:nvPicPr>
          <p:cNvPr id="26630" name="Picture 6" descr="Home">
            <a:hlinkClick r:id="rId9"/>
          </p:cNvPr>
          <p:cNvPicPr>
            <a:picLocks noChangeAspect="1" noChangeArrowheads="1"/>
          </p:cNvPicPr>
          <p:nvPr/>
        </p:nvPicPr>
        <p:blipFill>
          <a:blip r:embed="rId10" cstate="print"/>
          <a:srcRect/>
          <a:stretch>
            <a:fillRect/>
          </a:stretch>
        </p:blipFill>
        <p:spPr bwMode="auto">
          <a:xfrm>
            <a:off x="2195736" y="5949280"/>
            <a:ext cx="4838700" cy="609600"/>
          </a:xfrm>
          <a:prstGeom prst="rect">
            <a:avLst/>
          </a:prstGeom>
          <a:noFill/>
        </p:spPr>
      </p:pic>
      <p:pic>
        <p:nvPicPr>
          <p:cNvPr id="26631" name="Picture 7" descr="logosmallhorz">
            <a:hlinkClick r:id="rId11"/>
          </p:cNvPr>
          <p:cNvPicPr>
            <a:picLocks noChangeAspect="1" noChangeArrowheads="1"/>
          </p:cNvPicPr>
          <p:nvPr/>
        </p:nvPicPr>
        <p:blipFill>
          <a:blip r:embed="rId12" cstate="print"/>
          <a:srcRect/>
          <a:stretch>
            <a:fillRect/>
          </a:stretch>
        </p:blipFill>
        <p:spPr bwMode="auto">
          <a:xfrm>
            <a:off x="6300192" y="1772816"/>
            <a:ext cx="2590800" cy="952500"/>
          </a:xfrm>
          <a:prstGeom prst="rect">
            <a:avLst/>
          </a:prstGeom>
          <a:noFill/>
        </p:spPr>
      </p:pic>
    </p:spTree>
  </p:cSld>
  <p:clrMapOvr>
    <a:masterClrMapping/>
  </p:clrMapOvr>
  <p:transition>
    <p:dissolve/>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標題 1"/>
          <p:cNvSpPr>
            <a:spLocks noGrp="1"/>
          </p:cNvSpPr>
          <p:nvPr>
            <p:ph type="title"/>
          </p:nvPr>
        </p:nvSpPr>
        <p:spPr>
          <a:xfrm>
            <a:off x="457200" y="714375"/>
            <a:ext cx="8229600" cy="1066800"/>
          </a:xfrm>
        </p:spPr>
        <p:txBody>
          <a:bodyPr/>
          <a:lstStyle/>
          <a:p>
            <a:r>
              <a:rPr lang="en-US" altLang="zh-TW" sz="3000" b="1">
                <a:latin typeface="Arial" charset="0"/>
                <a:cs typeface="Arial" charset="0"/>
              </a:rPr>
              <a:t>The PBL Approach in delivering IT Practice</a:t>
            </a:r>
            <a:endParaRPr lang="zh-TW" altLang="en-US" sz="3000">
              <a:latin typeface="Arial" charset="0"/>
              <a:cs typeface="Arial" charset="0"/>
            </a:endParaRPr>
          </a:p>
        </p:txBody>
      </p:sp>
      <p:sp>
        <p:nvSpPr>
          <p:cNvPr id="22531" name="內容版面配置區 2"/>
          <p:cNvSpPr>
            <a:spLocks noGrp="1"/>
          </p:cNvSpPr>
          <p:nvPr>
            <p:ph idx="1"/>
          </p:nvPr>
        </p:nvSpPr>
        <p:spPr>
          <a:xfrm>
            <a:off x="457200" y="1820863"/>
            <a:ext cx="8229600" cy="4679950"/>
          </a:xfrm>
        </p:spPr>
        <p:txBody>
          <a:bodyPr/>
          <a:lstStyle/>
          <a:p>
            <a:r>
              <a:rPr lang="en-US" altLang="zh-TW">
                <a:solidFill>
                  <a:srgbClr val="FF0000"/>
                </a:solidFill>
                <a:latin typeface="Arial" charset="0"/>
                <a:cs typeface="Arial" charset="0"/>
              </a:rPr>
              <a:t>Tools</a:t>
            </a:r>
            <a:r>
              <a:rPr lang="en-US" altLang="zh-TW">
                <a:latin typeface="Arial" charset="0"/>
                <a:cs typeface="Arial" charset="0"/>
              </a:rPr>
              <a:t> available in the online environment</a:t>
            </a:r>
            <a:endParaRPr lang="zh-TW" altLang="en-US">
              <a:latin typeface="Arial" charset="0"/>
              <a:cs typeface="Arial" charset="0"/>
            </a:endParaRPr>
          </a:p>
        </p:txBody>
      </p:sp>
      <p:pic>
        <p:nvPicPr>
          <p:cNvPr id="22532" name="Picture 2"/>
          <p:cNvPicPr>
            <a:picLocks noChangeAspect="1" noChangeArrowheads="1"/>
          </p:cNvPicPr>
          <p:nvPr/>
        </p:nvPicPr>
        <p:blipFill>
          <a:blip r:embed="rId3" cstate="print"/>
          <a:srcRect/>
          <a:stretch>
            <a:fillRect/>
          </a:stretch>
        </p:blipFill>
        <p:spPr bwMode="auto">
          <a:xfrm>
            <a:off x="785813" y="2357438"/>
            <a:ext cx="7072312" cy="4195762"/>
          </a:xfrm>
          <a:prstGeom prst="rect">
            <a:avLst/>
          </a:prstGeom>
          <a:noFill/>
          <a:ln w="9525">
            <a:noFill/>
            <a:miter lim="800000"/>
            <a:headEnd/>
            <a:tailEnd/>
          </a:ln>
        </p:spPr>
      </p:pic>
    </p:spTree>
  </p:cSld>
  <p:clrMapOvr>
    <a:masterClrMapping/>
  </p:clrMapOvr>
  <p:transition>
    <p:dissolv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標題 1"/>
          <p:cNvSpPr>
            <a:spLocks noGrp="1"/>
          </p:cNvSpPr>
          <p:nvPr>
            <p:ph type="title"/>
          </p:nvPr>
        </p:nvSpPr>
        <p:spPr>
          <a:xfrm>
            <a:off x="457200" y="714375"/>
            <a:ext cx="8229600" cy="1066800"/>
          </a:xfrm>
        </p:spPr>
        <p:txBody>
          <a:bodyPr/>
          <a:lstStyle/>
          <a:p>
            <a:r>
              <a:rPr lang="en-US" altLang="zh-TW" sz="3000" b="1" dirty="0">
                <a:latin typeface="Arial" charset="0"/>
                <a:cs typeface="Arial" charset="0"/>
              </a:rPr>
              <a:t>PBL - Malaysia</a:t>
            </a:r>
            <a:endParaRPr lang="zh-TW" altLang="en-US" sz="3000" dirty="0">
              <a:latin typeface="Arial" charset="0"/>
              <a:cs typeface="Arial" charset="0"/>
            </a:endParaRPr>
          </a:p>
        </p:txBody>
      </p:sp>
      <p:graphicFrame>
        <p:nvGraphicFramePr>
          <p:cNvPr id="5" name="Content Placeholder 4"/>
          <p:cNvGraphicFramePr>
            <a:graphicFrameLocks noGrp="1"/>
          </p:cNvGraphicFramePr>
          <p:nvPr>
            <p:ph idx="1"/>
          </p:nvPr>
        </p:nvGraphicFramePr>
        <p:xfrm>
          <a:off x="457200" y="1820863"/>
          <a:ext cx="8229600" cy="296672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no</a:t>
                      </a:r>
                      <a:endParaRPr lang="en-MY" dirty="0"/>
                    </a:p>
                  </a:txBody>
                  <a:tcPr/>
                </a:tc>
                <a:tc>
                  <a:txBody>
                    <a:bodyPr/>
                    <a:lstStyle/>
                    <a:p>
                      <a:r>
                        <a:rPr lang="en-US" dirty="0"/>
                        <a:t>university</a:t>
                      </a:r>
                      <a:endParaRPr lang="en-MY" dirty="0"/>
                    </a:p>
                  </a:txBody>
                  <a:tcPr/>
                </a:tc>
                <a:tc>
                  <a:txBody>
                    <a:bodyPr/>
                    <a:lstStyle/>
                    <a:p>
                      <a:r>
                        <a:rPr lang="en-US" dirty="0"/>
                        <a:t>field</a:t>
                      </a:r>
                      <a:endParaRPr lang="en-MY" dirty="0"/>
                    </a:p>
                  </a:txBody>
                  <a:tcPr/>
                </a:tc>
                <a:extLst>
                  <a:ext uri="{0D108BD9-81ED-4DB2-BD59-A6C34878D82A}">
                    <a16:rowId xmlns:a16="http://schemas.microsoft.com/office/drawing/2014/main" val="10000"/>
                  </a:ext>
                </a:extLst>
              </a:tr>
              <a:tr h="370840">
                <a:tc>
                  <a:txBody>
                    <a:bodyPr/>
                    <a:lstStyle/>
                    <a:p>
                      <a:r>
                        <a:rPr lang="en-US" dirty="0"/>
                        <a:t>1</a:t>
                      </a:r>
                      <a:endParaRPr lang="en-MY" dirty="0"/>
                    </a:p>
                  </a:txBody>
                  <a:tcPr/>
                </a:tc>
                <a:tc>
                  <a:txBody>
                    <a:bodyPr/>
                    <a:lstStyle/>
                    <a:p>
                      <a:r>
                        <a:rPr lang="en-US" dirty="0"/>
                        <a:t>UNIMAS /UKM</a:t>
                      </a:r>
                      <a:endParaRPr lang="en-MY" dirty="0"/>
                    </a:p>
                  </a:txBody>
                  <a:tcPr/>
                </a:tc>
                <a:tc>
                  <a:txBody>
                    <a:bodyPr/>
                    <a:lstStyle/>
                    <a:p>
                      <a:r>
                        <a:rPr lang="en-US" dirty="0"/>
                        <a:t>Medical</a:t>
                      </a:r>
                      <a:endParaRPr lang="en-MY" dirty="0"/>
                    </a:p>
                  </a:txBody>
                  <a:tcPr/>
                </a:tc>
                <a:extLst>
                  <a:ext uri="{0D108BD9-81ED-4DB2-BD59-A6C34878D82A}">
                    <a16:rowId xmlns:a16="http://schemas.microsoft.com/office/drawing/2014/main" val="10001"/>
                  </a:ext>
                </a:extLst>
              </a:tr>
              <a:tr h="370840">
                <a:tc>
                  <a:txBody>
                    <a:bodyPr/>
                    <a:lstStyle/>
                    <a:p>
                      <a:r>
                        <a:rPr lang="en-US" dirty="0"/>
                        <a:t>2</a:t>
                      </a:r>
                      <a:endParaRPr lang="en-MY" dirty="0"/>
                    </a:p>
                  </a:txBody>
                  <a:tcPr/>
                </a:tc>
                <a:tc>
                  <a:txBody>
                    <a:bodyPr/>
                    <a:lstStyle/>
                    <a:p>
                      <a:r>
                        <a:rPr lang="en-US" dirty="0"/>
                        <a:t>UIA</a:t>
                      </a:r>
                      <a:endParaRPr lang="en-MY" dirty="0"/>
                    </a:p>
                  </a:txBody>
                  <a:tcPr/>
                </a:tc>
                <a:tc>
                  <a:txBody>
                    <a:bodyPr/>
                    <a:lstStyle/>
                    <a:p>
                      <a:r>
                        <a:rPr lang="en-US" dirty="0"/>
                        <a:t>Law</a:t>
                      </a:r>
                      <a:endParaRPr lang="en-MY" dirty="0"/>
                    </a:p>
                  </a:txBody>
                  <a:tcPr/>
                </a:tc>
                <a:extLst>
                  <a:ext uri="{0D108BD9-81ED-4DB2-BD59-A6C34878D82A}">
                    <a16:rowId xmlns:a16="http://schemas.microsoft.com/office/drawing/2014/main" val="10002"/>
                  </a:ext>
                </a:extLst>
              </a:tr>
              <a:tr h="370840">
                <a:tc>
                  <a:txBody>
                    <a:bodyPr/>
                    <a:lstStyle/>
                    <a:p>
                      <a:r>
                        <a:rPr lang="en-US" dirty="0"/>
                        <a:t>3</a:t>
                      </a:r>
                      <a:endParaRPr lang="en-MY" dirty="0"/>
                    </a:p>
                  </a:txBody>
                  <a:tcPr/>
                </a:tc>
                <a:tc>
                  <a:txBody>
                    <a:bodyPr/>
                    <a:lstStyle/>
                    <a:p>
                      <a:r>
                        <a:rPr lang="en-US" dirty="0"/>
                        <a:t>UTHM/ UTM</a:t>
                      </a:r>
                      <a:endParaRPr lang="en-MY" dirty="0"/>
                    </a:p>
                  </a:txBody>
                  <a:tcPr/>
                </a:tc>
                <a:tc>
                  <a:txBody>
                    <a:bodyPr/>
                    <a:lstStyle/>
                    <a:p>
                      <a:r>
                        <a:rPr lang="en-US" dirty="0"/>
                        <a:t>Engineering</a:t>
                      </a:r>
                      <a:endParaRPr lang="en-MY" dirty="0"/>
                    </a:p>
                  </a:txBody>
                  <a:tcPr/>
                </a:tc>
                <a:extLst>
                  <a:ext uri="{0D108BD9-81ED-4DB2-BD59-A6C34878D82A}">
                    <a16:rowId xmlns:a16="http://schemas.microsoft.com/office/drawing/2014/main" val="10003"/>
                  </a:ext>
                </a:extLst>
              </a:tr>
              <a:tr h="370840">
                <a:tc>
                  <a:txBody>
                    <a:bodyPr/>
                    <a:lstStyle/>
                    <a:p>
                      <a:r>
                        <a:rPr lang="en-US" dirty="0"/>
                        <a:t>4</a:t>
                      </a:r>
                      <a:endParaRPr lang="en-MY" dirty="0"/>
                    </a:p>
                  </a:txBody>
                  <a:tcPr/>
                </a:tc>
                <a:tc>
                  <a:txBody>
                    <a:bodyPr/>
                    <a:lstStyle/>
                    <a:p>
                      <a:r>
                        <a:rPr lang="en-US" dirty="0"/>
                        <a:t>UM</a:t>
                      </a:r>
                      <a:endParaRPr lang="en-MY" dirty="0"/>
                    </a:p>
                  </a:txBody>
                  <a:tcPr/>
                </a:tc>
                <a:tc>
                  <a:txBody>
                    <a:bodyPr/>
                    <a:lstStyle/>
                    <a:p>
                      <a:r>
                        <a:rPr lang="en-US" dirty="0"/>
                        <a:t>IT / Mathematics</a:t>
                      </a:r>
                      <a:endParaRPr lang="en-MY" dirty="0"/>
                    </a:p>
                  </a:txBody>
                  <a:tcPr/>
                </a:tc>
                <a:extLst>
                  <a:ext uri="{0D108BD9-81ED-4DB2-BD59-A6C34878D82A}">
                    <a16:rowId xmlns:a16="http://schemas.microsoft.com/office/drawing/2014/main" val="10004"/>
                  </a:ext>
                </a:extLst>
              </a:tr>
              <a:tr h="370840">
                <a:tc>
                  <a:txBody>
                    <a:bodyPr/>
                    <a:lstStyle/>
                    <a:p>
                      <a:r>
                        <a:rPr lang="en-US" dirty="0"/>
                        <a:t>5</a:t>
                      </a:r>
                      <a:endParaRPr lang="en-MY" dirty="0"/>
                    </a:p>
                  </a:txBody>
                  <a:tcPr/>
                </a:tc>
                <a:tc>
                  <a:txBody>
                    <a:bodyPr/>
                    <a:lstStyle/>
                    <a:p>
                      <a:r>
                        <a:rPr lang="en-US" dirty="0"/>
                        <a:t>USM</a:t>
                      </a:r>
                      <a:endParaRPr lang="en-MY" dirty="0"/>
                    </a:p>
                  </a:txBody>
                  <a:tcPr/>
                </a:tc>
                <a:tc>
                  <a:txBody>
                    <a:bodyPr/>
                    <a:lstStyle/>
                    <a:p>
                      <a:r>
                        <a:rPr lang="en-US" dirty="0"/>
                        <a:t>Physic</a:t>
                      </a:r>
                      <a:endParaRPr lang="en-MY" dirty="0"/>
                    </a:p>
                  </a:txBody>
                  <a:tcPr/>
                </a:tc>
                <a:extLst>
                  <a:ext uri="{0D108BD9-81ED-4DB2-BD59-A6C34878D82A}">
                    <a16:rowId xmlns:a16="http://schemas.microsoft.com/office/drawing/2014/main" val="10005"/>
                  </a:ext>
                </a:extLst>
              </a:tr>
              <a:tr h="370840">
                <a:tc>
                  <a:txBody>
                    <a:bodyPr/>
                    <a:lstStyle/>
                    <a:p>
                      <a:r>
                        <a:rPr lang="en-US" dirty="0"/>
                        <a:t>6</a:t>
                      </a:r>
                      <a:endParaRPr lang="en-MY" dirty="0"/>
                    </a:p>
                  </a:txBody>
                  <a:tcPr/>
                </a:tc>
                <a:tc>
                  <a:txBody>
                    <a:bodyPr/>
                    <a:lstStyle/>
                    <a:p>
                      <a:r>
                        <a:rPr lang="en-US" dirty="0"/>
                        <a:t>MMU</a:t>
                      </a:r>
                      <a:endParaRPr lang="en-MY" dirty="0"/>
                    </a:p>
                  </a:txBody>
                  <a:tcPr/>
                </a:tc>
                <a:tc>
                  <a:txBody>
                    <a:bodyPr/>
                    <a:lstStyle/>
                    <a:p>
                      <a:r>
                        <a:rPr lang="en-US" dirty="0"/>
                        <a:t>Multimedia</a:t>
                      </a:r>
                      <a:endParaRPr lang="en-MY" dirty="0"/>
                    </a:p>
                  </a:txBody>
                  <a:tcPr/>
                </a:tc>
                <a:extLst>
                  <a:ext uri="{0D108BD9-81ED-4DB2-BD59-A6C34878D82A}">
                    <a16:rowId xmlns:a16="http://schemas.microsoft.com/office/drawing/2014/main" val="10006"/>
                  </a:ext>
                </a:extLst>
              </a:tr>
              <a:tr h="370840">
                <a:tc>
                  <a:txBody>
                    <a:bodyPr/>
                    <a:lstStyle/>
                    <a:p>
                      <a:r>
                        <a:rPr lang="en-US" dirty="0"/>
                        <a:t>7</a:t>
                      </a:r>
                      <a:endParaRPr lang="en-MY" dirty="0"/>
                    </a:p>
                  </a:txBody>
                  <a:tcPr/>
                </a:tc>
                <a:tc>
                  <a:txBody>
                    <a:bodyPr/>
                    <a:lstStyle/>
                    <a:p>
                      <a:r>
                        <a:rPr lang="en-US" dirty="0" err="1"/>
                        <a:t>UTeM</a:t>
                      </a:r>
                      <a:endParaRPr lang="en-MY" dirty="0"/>
                    </a:p>
                  </a:txBody>
                  <a:tcPr/>
                </a:tc>
                <a:tc>
                  <a:txBody>
                    <a:bodyPr/>
                    <a:lstStyle/>
                    <a:p>
                      <a:r>
                        <a:rPr lang="en-US" dirty="0"/>
                        <a:t>Engineering &amp;</a:t>
                      </a:r>
                      <a:r>
                        <a:rPr lang="en-US" baseline="0" dirty="0"/>
                        <a:t> ICT</a:t>
                      </a:r>
                      <a:endParaRPr lang="en-MY" dirty="0"/>
                    </a:p>
                  </a:txBody>
                  <a:tcPr/>
                </a:tc>
                <a:extLst>
                  <a:ext uri="{0D108BD9-81ED-4DB2-BD59-A6C34878D82A}">
                    <a16:rowId xmlns:a16="http://schemas.microsoft.com/office/drawing/2014/main" val="10007"/>
                  </a:ext>
                </a:extLst>
              </a:tr>
            </a:tbl>
          </a:graphicData>
        </a:graphic>
      </p:graphicFrame>
      <p:sp>
        <p:nvSpPr>
          <p:cNvPr id="6" name="Rectangle 5"/>
          <p:cNvSpPr/>
          <p:nvPr/>
        </p:nvSpPr>
        <p:spPr>
          <a:xfrm>
            <a:off x="285720" y="5000636"/>
            <a:ext cx="5000660" cy="369332"/>
          </a:xfrm>
          <a:prstGeom prst="rect">
            <a:avLst/>
          </a:prstGeom>
        </p:spPr>
        <p:txBody>
          <a:bodyPr wrap="square">
            <a:spAutoFit/>
          </a:bodyPr>
          <a:lstStyle/>
          <a:p>
            <a:r>
              <a:rPr lang="en-US" altLang="zh-TW" b="1" dirty="0">
                <a:latin typeface="Arial" charset="0"/>
                <a:cs typeface="Arial" charset="0"/>
              </a:rPr>
              <a:t>PBL – Singapore, Australia, UK, US</a:t>
            </a:r>
            <a:endParaRPr lang="en-MY" dirty="0"/>
          </a:p>
        </p:txBody>
      </p: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720" y="603991"/>
            <a:ext cx="7467600" cy="634082"/>
          </a:xfrm>
        </p:spPr>
        <p:txBody>
          <a:bodyPr>
            <a:normAutofit/>
          </a:bodyPr>
          <a:lstStyle/>
          <a:p>
            <a:r>
              <a:rPr lang="en-US" dirty="0"/>
              <a:t>PENDIDIK</a:t>
            </a:r>
            <a:endParaRPr lang="ms-MY"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4</a:t>
            </a:fld>
            <a:endParaRPr lang="ms-MY"/>
          </a:p>
        </p:txBody>
      </p:sp>
      <p:pic>
        <p:nvPicPr>
          <p:cNvPr id="20482"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661110" y="1412776"/>
            <a:ext cx="7059780" cy="4826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1598670"/>
      </p:ext>
    </p:extLst>
  </p:cSld>
  <p:clrMapOvr>
    <a:masterClrMapping/>
  </p:clrMapOvr>
  <p:transition>
    <p:dissolve/>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533400" y="1752600"/>
            <a:ext cx="7848600" cy="2895600"/>
          </a:xfrm>
        </p:spPr>
        <p:txBody>
          <a:bodyPr/>
          <a:lstStyle/>
          <a:p>
            <a:r>
              <a:rPr lang="en-US" sz="6000" b="1" dirty="0">
                <a:solidFill>
                  <a:srgbClr val="000099"/>
                </a:solidFill>
                <a:cs typeface="Times New Roman" pitchFamily="18" charset="0"/>
              </a:rPr>
              <a:t>Research on PBL</a:t>
            </a:r>
            <a:br>
              <a:rPr lang="en-US" sz="6000" b="1" dirty="0">
                <a:solidFill>
                  <a:srgbClr val="000099"/>
                </a:solidFill>
                <a:cs typeface="Times New Roman" pitchFamily="18" charset="0"/>
              </a:rPr>
            </a:br>
            <a:r>
              <a:rPr lang="en-US" sz="6000" b="1" dirty="0">
                <a:solidFill>
                  <a:srgbClr val="000099"/>
                </a:solidFill>
                <a:cs typeface="Times New Roman" pitchFamily="18" charset="0"/>
              </a:rPr>
              <a:t>at </a:t>
            </a:r>
            <a:r>
              <a:rPr lang="en-US" sz="6000" b="1" dirty="0" err="1">
                <a:solidFill>
                  <a:srgbClr val="000099"/>
                </a:solidFill>
                <a:cs typeface="Times New Roman" pitchFamily="18" charset="0"/>
              </a:rPr>
              <a:t>UTeM</a:t>
            </a:r>
            <a:endParaRPr lang="en-US" sz="6000" b="1" dirty="0">
              <a:solidFill>
                <a:srgbClr val="000099"/>
              </a:solidFill>
              <a:cs typeface="Times New Roman" pitchFamily="18" charset="0"/>
            </a:endParaRPr>
          </a:p>
        </p:txBody>
      </p:sp>
    </p:spTree>
  </p:cSld>
  <p:clrMapOvr>
    <a:masterClrMapping/>
  </p:clrMapOvr>
  <p:transition>
    <p:dissolve/>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835696" y="188640"/>
            <a:ext cx="7772400" cy="1143000"/>
          </a:xfrm>
          <a:noFill/>
        </p:spPr>
        <p:txBody>
          <a:bodyPr lIns="92075" tIns="46038" rIns="92075" bIns="46038"/>
          <a:lstStyle/>
          <a:p>
            <a:r>
              <a:rPr lang="en-US" dirty="0"/>
              <a:t>Research done: Short Grant</a:t>
            </a:r>
            <a:endParaRPr lang="en-US" b="1" dirty="0"/>
          </a:p>
        </p:txBody>
      </p:sp>
      <p:sp>
        <p:nvSpPr>
          <p:cNvPr id="1028" name="Rectangle 3"/>
          <p:cNvSpPr>
            <a:spLocks noGrp="1" noChangeArrowheads="1"/>
          </p:cNvSpPr>
          <p:nvPr>
            <p:ph type="body" idx="1"/>
          </p:nvPr>
        </p:nvSpPr>
        <p:spPr>
          <a:xfrm>
            <a:off x="685800" y="2057400"/>
            <a:ext cx="7772400" cy="4114800"/>
          </a:xfrm>
          <a:noFill/>
        </p:spPr>
        <p:txBody>
          <a:bodyPr lIns="92075" tIns="46038" rIns="92075" bIns="46038"/>
          <a:lstStyle/>
          <a:p>
            <a:pPr>
              <a:buFontTx/>
              <a:buChar char=" "/>
            </a:pPr>
            <a:r>
              <a:rPr lang="en-US" dirty="0"/>
              <a:t>:</a:t>
            </a:r>
          </a:p>
          <a:p>
            <a:pPr>
              <a:buFontTx/>
              <a:buChar char=" "/>
            </a:pPr>
            <a:endParaRPr lang="en-US" dirty="0"/>
          </a:p>
          <a:p>
            <a:pPr>
              <a:buFontTx/>
              <a:buChar char=" "/>
            </a:pPr>
            <a:endParaRPr lang="en-US" dirty="0"/>
          </a:p>
        </p:txBody>
      </p:sp>
      <p:graphicFrame>
        <p:nvGraphicFramePr>
          <p:cNvPr id="1026" name="Object 4"/>
          <p:cNvGraphicFramePr>
            <a:graphicFrameLocks/>
          </p:cNvGraphicFramePr>
          <p:nvPr/>
        </p:nvGraphicFramePr>
        <p:xfrm>
          <a:off x="7848600" y="5445224"/>
          <a:ext cx="1295400" cy="1078508"/>
        </p:xfrm>
        <a:graphic>
          <a:graphicData uri="http://schemas.openxmlformats.org/presentationml/2006/ole">
            <mc:AlternateContent xmlns:mc="http://schemas.openxmlformats.org/markup-compatibility/2006">
              <mc:Choice xmlns:v="urn:schemas-microsoft-com:vml" Requires="v">
                <p:oleObj spid="_x0000_s218142" name="Clip" r:id="rId4" imgW="2979738" imgH="3035300" progId="">
                  <p:embed/>
                </p:oleObj>
              </mc:Choice>
              <mc:Fallback>
                <p:oleObj name="Clip" r:id="rId4" imgW="2979738" imgH="3035300" progId="">
                  <p:embed/>
                  <p:pic>
                    <p:nvPicPr>
                      <p:cNvPr id="0" name="Picture 1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8600" y="5445224"/>
                        <a:ext cx="1295400" cy="1078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8115" name="Rectangle 3"/>
          <p:cNvSpPr>
            <a:spLocks noChangeArrowheads="1"/>
          </p:cNvSpPr>
          <p:nvPr/>
        </p:nvSpPr>
        <p:spPr bwMode="auto">
          <a:xfrm>
            <a:off x="65874" y="1105000"/>
            <a:ext cx="9078126" cy="56784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ms-MY" b="1" i="0" u="none" strike="noStrike" cap="none" normalizeH="0" baseline="0" dirty="0">
                <a:ln>
                  <a:noFill/>
                </a:ln>
                <a:solidFill>
                  <a:schemeClr val="tx1"/>
                </a:solidFill>
                <a:effectLst/>
                <a:latin typeface="Arial" pitchFamily="34" charset="0"/>
                <a:ea typeface="PMingLiU" pitchFamily="18" charset="-120"/>
                <a:cs typeface="Arial" pitchFamily="34" charset="0"/>
              </a:rPr>
              <a:t>Integrating PBL Approach in  Developing an Interactive Web based Learning for Technical Course</a:t>
            </a:r>
          </a:p>
          <a:p>
            <a:pPr marL="0" marR="0" lvl="0" indent="0" algn="l" defTabSz="914400" rtl="0" eaLnBrk="1" fontAlgn="base" latinLnBrk="0" hangingPunct="1">
              <a:lnSpc>
                <a:spcPct val="100000"/>
              </a:lnSpc>
              <a:spcBef>
                <a:spcPct val="0"/>
              </a:spcBef>
              <a:spcAft>
                <a:spcPct val="0"/>
              </a:spcAft>
              <a:buClrTx/>
              <a:buSzTx/>
              <a:buFontTx/>
              <a:buNone/>
              <a:tabLst/>
            </a:pPr>
            <a:r>
              <a:rPr kumimoji="0" lang="ms-MY" b="1" i="0" u="none" strike="noStrike" cap="none" normalizeH="0" baseline="0" dirty="0">
                <a:ln>
                  <a:noFill/>
                </a:ln>
                <a:solidFill>
                  <a:schemeClr val="tx1"/>
                </a:solidFill>
                <a:effectLst/>
                <a:latin typeface="Arial" pitchFamily="34" charset="0"/>
                <a:ea typeface="PMingLiU" pitchFamily="18" charset="-120"/>
                <a:cs typeface="Arial" pitchFamily="34" charset="0"/>
              </a:rPr>
              <a:t>PJP/2008/FTMK (19)-S498 -</a:t>
            </a:r>
            <a:r>
              <a:rPr kumimoji="0" lang="ms-MY" b="1" i="0" u="none" strike="noStrike" cap="none" normalizeH="0" baseline="0" dirty="0">
                <a:ln>
                  <a:noFill/>
                </a:ln>
                <a:solidFill>
                  <a:srgbClr val="FF0000"/>
                </a:solidFill>
                <a:effectLst/>
                <a:latin typeface="Arial" pitchFamily="34" charset="0"/>
                <a:ea typeface="PMingLiU" pitchFamily="18" charset="-120"/>
                <a:cs typeface="Arial" pitchFamily="34" charset="0"/>
              </a:rPr>
              <a:t>completed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ms-MY" b="1" i="0" u="none" strike="noStrike" cap="none" normalizeH="0" baseline="0" dirty="0">
              <a:ln>
                <a:noFill/>
              </a:ln>
              <a:solidFill>
                <a:schemeClr val="tx1"/>
              </a:solidFill>
              <a:effectLst/>
              <a:latin typeface="Arial" pitchFamily="34" charset="0"/>
              <a:ea typeface="PMingLiU" pitchFamily="18" charset="-12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ms-MY" b="1" i="0" u="none" strike="noStrike" cap="none" normalizeH="0" baseline="0" dirty="0">
                <a:ln>
                  <a:noFill/>
                </a:ln>
                <a:solidFill>
                  <a:schemeClr val="tx1"/>
                </a:solidFill>
                <a:effectLst/>
                <a:latin typeface="Arial" pitchFamily="34" charset="0"/>
                <a:ea typeface="PMingLiU" pitchFamily="18" charset="-120"/>
                <a:cs typeface="Arial" pitchFamily="34" charset="0"/>
              </a:rPr>
              <a:t>Developing and testing of an assessment technique using PBL approach: A case study on FTMK Human Computer Interaction (HCI) Course.  </a:t>
            </a:r>
          </a:p>
          <a:p>
            <a:pPr marL="0" marR="0" lvl="0" indent="0" algn="l" defTabSz="914400" rtl="0" eaLnBrk="0" fontAlgn="base" latinLnBrk="0" hangingPunct="0">
              <a:lnSpc>
                <a:spcPct val="100000"/>
              </a:lnSpc>
              <a:spcBef>
                <a:spcPct val="0"/>
              </a:spcBef>
              <a:spcAft>
                <a:spcPct val="0"/>
              </a:spcAft>
              <a:buClrTx/>
              <a:buSzTx/>
              <a:buFontTx/>
              <a:buNone/>
              <a:tabLst/>
            </a:pPr>
            <a:r>
              <a:rPr kumimoji="0" lang="ms-MY" b="1" i="0" u="none" strike="noStrike" cap="none" normalizeH="0" baseline="0" dirty="0">
                <a:ln>
                  <a:noFill/>
                </a:ln>
                <a:solidFill>
                  <a:schemeClr val="tx1"/>
                </a:solidFill>
                <a:effectLst/>
                <a:latin typeface="Arial" pitchFamily="34" charset="0"/>
                <a:ea typeface="PMingLiU" pitchFamily="18" charset="-120"/>
                <a:cs typeface="Arial" pitchFamily="34" charset="0"/>
              </a:rPr>
              <a:t>PJP/2009/FTMK (12D) S591- </a:t>
            </a:r>
            <a:r>
              <a:rPr kumimoji="0" lang="ms-MY" b="1" i="0" u="none" strike="noStrike" cap="none" normalizeH="0" baseline="0" dirty="0">
                <a:ln>
                  <a:noFill/>
                </a:ln>
                <a:solidFill>
                  <a:srgbClr val="FF0000"/>
                </a:solidFill>
                <a:effectLst/>
                <a:latin typeface="Arial" pitchFamily="34" charset="0"/>
                <a:ea typeface="PMingLiU" pitchFamily="18" charset="-120"/>
                <a:cs typeface="Arial" pitchFamily="34" charset="0"/>
              </a:rPr>
              <a:t>completed</a:t>
            </a:r>
          </a:p>
          <a:p>
            <a:pPr lvl="0" eaLnBrk="0" hangingPunct="0"/>
            <a:endParaRPr lang="ms-MY" b="1" dirty="0">
              <a:latin typeface="Arial" pitchFamily="34" charset="0"/>
              <a:ea typeface="PMingLiU" pitchFamily="18" charset="-120"/>
            </a:endParaRPr>
          </a:p>
          <a:p>
            <a:pPr lvl="0" eaLnBrk="0" hangingPunct="0"/>
            <a:endParaRPr lang="ms-MY" b="1" dirty="0">
              <a:latin typeface="Arial" pitchFamily="34" charset="0"/>
              <a:ea typeface="PMingLiU" pitchFamily="18" charset="-120"/>
            </a:endParaRPr>
          </a:p>
          <a:p>
            <a:pPr lvl="0" eaLnBrk="0" hangingPunct="0"/>
            <a:r>
              <a:rPr lang="ms-MY" b="1" dirty="0">
                <a:latin typeface="Arial" pitchFamily="34" charset="0"/>
                <a:ea typeface="PMingLiU" pitchFamily="18" charset="-120"/>
              </a:rPr>
              <a:t>Developing and testing of PBL and game technique  in learning Methematic: A case study at Merlimau Politeknik. </a:t>
            </a:r>
            <a:r>
              <a:rPr lang="ms-MY" b="1" dirty="0">
                <a:solidFill>
                  <a:srgbClr val="FF0000"/>
                </a:solidFill>
                <a:latin typeface="Arial" pitchFamily="34" charset="0"/>
                <a:ea typeface="PMingLiU" pitchFamily="18" charset="-120"/>
              </a:rPr>
              <a:t>– completed</a:t>
            </a:r>
          </a:p>
          <a:p>
            <a:pPr lvl="0" eaLnBrk="0" hangingPunct="0"/>
            <a:r>
              <a:rPr lang="ms-MY" b="1" dirty="0">
                <a:latin typeface="Arial" pitchFamily="34" charset="0"/>
                <a:ea typeface="PMingLiU" pitchFamily="18" charset="-120"/>
              </a:rPr>
              <a:t>PJP/2010/FTMK (15D) S789</a:t>
            </a:r>
          </a:p>
          <a:p>
            <a:pPr lvl="0" eaLnBrk="0" hangingPunct="0"/>
            <a:endParaRPr lang="ms-MY" b="1" dirty="0">
              <a:latin typeface="Arial" pitchFamily="34" charset="0"/>
              <a:ea typeface="PMingLiU" pitchFamily="18" charset="-120"/>
            </a:endParaRPr>
          </a:p>
          <a:p>
            <a:pPr eaLnBrk="0" hangingPunct="0"/>
            <a:r>
              <a:rPr lang="en-US" sz="2000" dirty="0" err="1"/>
              <a:t>Buku:Pembelajaran</a:t>
            </a:r>
            <a:r>
              <a:rPr lang="en-US" sz="2000" dirty="0"/>
              <a:t> </a:t>
            </a:r>
            <a:r>
              <a:rPr lang="en-US" sz="2000" dirty="0" err="1"/>
              <a:t>Berasaskan</a:t>
            </a:r>
            <a:r>
              <a:rPr lang="en-US" sz="2000" dirty="0"/>
              <a:t> </a:t>
            </a:r>
            <a:r>
              <a:rPr lang="en-US" sz="2000" dirty="0" err="1"/>
              <a:t>Masalah</a:t>
            </a:r>
            <a:r>
              <a:rPr lang="en-US" sz="2000" dirty="0"/>
              <a:t>, ISBN 978-983-2948-67-4 </a:t>
            </a:r>
            <a:r>
              <a:rPr lang="en-US" sz="2000" dirty="0" err="1"/>
              <a:t>Penerbit</a:t>
            </a:r>
            <a:r>
              <a:rPr lang="en-US" sz="2000" dirty="0"/>
              <a:t> UTEM</a:t>
            </a:r>
          </a:p>
          <a:p>
            <a:pPr lvl="0" eaLnBrk="0" hangingPunct="0"/>
            <a:endParaRPr lang="ms-MY" sz="4400" b="1" dirty="0">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ms-MY" sz="900" b="1" dirty="0">
              <a:latin typeface="Arial" pitchFamily="34" charset="0"/>
              <a:ea typeface="PMingLiU" pitchFamily="18"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ms-MY" sz="1800" b="1"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ransition>
    <p:dissolve/>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115616" y="548680"/>
            <a:ext cx="6624736" cy="1143000"/>
          </a:xfrm>
          <a:noFill/>
        </p:spPr>
        <p:txBody>
          <a:bodyPr lIns="92075" tIns="46038" rIns="92075" bIns="46038"/>
          <a:lstStyle/>
          <a:p>
            <a:r>
              <a:rPr lang="en-US" dirty="0"/>
              <a:t>Research, research &amp; research</a:t>
            </a:r>
            <a:endParaRPr lang="en-US" b="1" dirty="0"/>
          </a:p>
        </p:txBody>
      </p:sp>
      <p:sp>
        <p:nvSpPr>
          <p:cNvPr id="1028" name="Rectangle 3"/>
          <p:cNvSpPr>
            <a:spLocks noGrp="1" noChangeArrowheads="1"/>
          </p:cNvSpPr>
          <p:nvPr>
            <p:ph type="body" idx="1"/>
          </p:nvPr>
        </p:nvSpPr>
        <p:spPr>
          <a:xfrm>
            <a:off x="685800" y="2057400"/>
            <a:ext cx="7772400" cy="4114800"/>
          </a:xfrm>
          <a:noFill/>
        </p:spPr>
        <p:txBody>
          <a:bodyPr lIns="92075" tIns="46038" rIns="92075" bIns="46038"/>
          <a:lstStyle/>
          <a:p>
            <a:pPr>
              <a:buFont typeface="Wingdings" pitchFamily="2" charset="2"/>
              <a:buChar char="Ø"/>
            </a:pPr>
            <a:r>
              <a:rPr lang="en-US" dirty="0"/>
              <a:t>NS PBL Learning portal – </a:t>
            </a:r>
            <a:r>
              <a:rPr lang="en-US" dirty="0" err="1"/>
              <a:t>Prob</a:t>
            </a:r>
            <a:r>
              <a:rPr lang="en-US" dirty="0"/>
              <a:t> solving</a:t>
            </a:r>
          </a:p>
          <a:p>
            <a:pPr>
              <a:buFont typeface="Wingdings" pitchFamily="2" charset="2"/>
              <a:buChar char="Ø"/>
            </a:pPr>
            <a:r>
              <a:rPr lang="en-US" dirty="0" err="1"/>
              <a:t>myAssess</a:t>
            </a:r>
            <a:r>
              <a:rPr lang="en-US" dirty="0"/>
              <a:t> – PBL assessment</a:t>
            </a:r>
          </a:p>
          <a:p>
            <a:pPr>
              <a:buFont typeface="Wingdings" pitchFamily="2" charset="2"/>
              <a:buChar char="Ø"/>
            </a:pPr>
            <a:r>
              <a:rPr lang="en-US" dirty="0" err="1"/>
              <a:t>PBLstat</a:t>
            </a:r>
            <a:r>
              <a:rPr lang="en-US" dirty="0"/>
              <a:t> -problem Scenario Presentation</a:t>
            </a:r>
          </a:p>
          <a:p>
            <a:pPr>
              <a:buFont typeface="Wingdings" pitchFamily="2" charset="2"/>
              <a:buChar char="Ø"/>
            </a:pPr>
            <a:r>
              <a:rPr lang="en-US" dirty="0"/>
              <a:t>PBL + Animated Pedagogical Agent</a:t>
            </a:r>
          </a:p>
          <a:p>
            <a:pPr>
              <a:buFont typeface="Wingdings" pitchFamily="2" charset="2"/>
              <a:buChar char="Ø"/>
            </a:pPr>
            <a:r>
              <a:rPr lang="en-US" dirty="0"/>
              <a:t>PBL + Game based learning</a:t>
            </a:r>
          </a:p>
          <a:p>
            <a:pPr>
              <a:buFontTx/>
              <a:buChar char=" "/>
            </a:pPr>
            <a:endParaRPr lang="en-US" dirty="0"/>
          </a:p>
        </p:txBody>
      </p:sp>
    </p:spTree>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8" name="Rectangle 4"/>
          <p:cNvSpPr>
            <a:spLocks noChangeArrowheads="1"/>
          </p:cNvSpPr>
          <p:nvPr/>
        </p:nvSpPr>
        <p:spPr bwMode="auto">
          <a:xfrm>
            <a:off x="457200" y="5029200"/>
            <a:ext cx="5334000" cy="1447800"/>
          </a:xfrm>
          <a:prstGeom prst="rect">
            <a:avLst/>
          </a:prstGeom>
          <a:noFill/>
          <a:ln w="9525">
            <a:noFill/>
            <a:miter lim="800000"/>
            <a:headEnd/>
            <a:tailEnd/>
          </a:ln>
          <a:effectLst/>
        </p:spPr>
        <p:txBody>
          <a:bodyPr/>
          <a:lstStyle/>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Student:</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Nur Hazirah Bakri (graduated)</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Supervisor:</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1.Assoc Prof Dr. Faaizah Shahbodin </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2.Dr. Norasiken Bakar</a:t>
            </a:r>
            <a:endParaRPr lang="en-US" b="1" dirty="0">
              <a:latin typeface="Kozuka Mincho Pro R" pitchFamily="18" charset="-128"/>
            </a:endParaRPr>
          </a:p>
        </p:txBody>
      </p:sp>
      <p:sp>
        <p:nvSpPr>
          <p:cNvPr id="36869" name="Rectangle 5"/>
          <p:cNvSpPr>
            <a:spLocks noChangeArrowheads="1"/>
          </p:cNvSpPr>
          <p:nvPr/>
        </p:nvSpPr>
        <p:spPr bwMode="auto">
          <a:xfrm>
            <a:off x="395536" y="1196752"/>
            <a:ext cx="8534400" cy="2592288"/>
          </a:xfrm>
          <a:prstGeom prst="rect">
            <a:avLst/>
          </a:prstGeom>
          <a:noFill/>
          <a:ln w="9525">
            <a:noFill/>
            <a:miter lim="800000"/>
            <a:headEnd/>
            <a:tailEnd/>
          </a:ln>
          <a:effectLst/>
        </p:spPr>
        <p:txBody>
          <a:bodyPr anchor="ctr"/>
          <a:lstStyle/>
          <a:p>
            <a:pPr algn="ctr" eaLnBrk="1" hangingPunct="1"/>
            <a:r>
              <a:rPr lang="en-US" sz="3200" b="1" dirty="0"/>
              <a:t>Development &amp; Evaluation of PBL Problem Solving (NS-PBL):</a:t>
            </a:r>
          </a:p>
          <a:p>
            <a:pPr algn="ctr" eaLnBrk="1" hangingPunct="1"/>
            <a:r>
              <a:rPr lang="en-US" sz="3200" b="1" dirty="0"/>
              <a:t>  Case Study at </a:t>
            </a:r>
            <a:r>
              <a:rPr lang="en-US" sz="3200" b="1" dirty="0" err="1"/>
              <a:t>UTeM</a:t>
            </a:r>
            <a:r>
              <a:rPr lang="en-US" sz="3600" dirty="0"/>
              <a:t> </a:t>
            </a:r>
          </a:p>
        </p:txBody>
      </p:sp>
      <p:sp>
        <p:nvSpPr>
          <p:cNvPr id="7" name="Title 6"/>
          <p:cNvSpPr>
            <a:spLocks noGrp="1"/>
          </p:cNvSpPr>
          <p:nvPr>
            <p:ph type="title"/>
          </p:nvPr>
        </p:nvSpPr>
        <p:spPr/>
        <p:txBody>
          <a:bodyPr/>
          <a:lstStyle/>
          <a:p>
            <a:endParaRPr lang="en-US"/>
          </a:p>
        </p:txBody>
      </p:sp>
    </p:spTree>
  </p:cSld>
  <p:clrMapOvr>
    <a:masterClrMapping/>
  </p:clrMapOvr>
  <p:transition>
    <p:dissolve/>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itle 1"/>
          <p:cNvSpPr>
            <a:spLocks noGrp="1"/>
          </p:cNvSpPr>
          <p:nvPr>
            <p:ph type="title"/>
          </p:nvPr>
        </p:nvSpPr>
        <p:spPr>
          <a:xfrm>
            <a:off x="5940152" y="0"/>
            <a:ext cx="3456384" cy="571500"/>
          </a:xfrm>
        </p:spPr>
        <p:txBody>
          <a:bodyPr>
            <a:normAutofit fontScale="90000"/>
          </a:bodyPr>
          <a:lstStyle/>
          <a:p>
            <a:pPr fontAlgn="auto">
              <a:spcAft>
                <a:spcPts val="0"/>
              </a:spcAft>
              <a:defRPr/>
            </a:pPr>
            <a:r>
              <a:rPr lang="en-GB" sz="3200" dirty="0">
                <a:solidFill>
                  <a:schemeClr val="tx2">
                    <a:satMod val="130000"/>
                  </a:schemeClr>
                </a:solidFill>
                <a:latin typeface="+mn-lt"/>
              </a:rPr>
              <a:t>Main Page</a:t>
            </a:r>
          </a:p>
        </p:txBody>
      </p:sp>
      <p:sp>
        <p:nvSpPr>
          <p:cNvPr id="25603" name="Content Placeholder 2"/>
          <p:cNvSpPr>
            <a:spLocks noGrp="1"/>
          </p:cNvSpPr>
          <p:nvPr>
            <p:ph idx="1"/>
          </p:nvPr>
        </p:nvSpPr>
        <p:spPr>
          <a:xfrm>
            <a:off x="457200" y="1814513"/>
            <a:ext cx="7686675" cy="4471987"/>
          </a:xfrm>
        </p:spPr>
        <p:txBody>
          <a:bodyPr/>
          <a:lstStyle/>
          <a:p>
            <a:pPr marL="273050" indent="-273050">
              <a:lnSpc>
                <a:spcPct val="150000"/>
              </a:lnSpc>
              <a:buFont typeface="Wingdings" pitchFamily="2" charset="2"/>
              <a:buNone/>
            </a:pPr>
            <a:r>
              <a:rPr lang="en-MY" sz="1900"/>
              <a:t>Link to NS-PBL Portal:</a:t>
            </a:r>
          </a:p>
          <a:p>
            <a:pPr marL="273050" indent="-273050">
              <a:lnSpc>
                <a:spcPct val="150000"/>
              </a:lnSpc>
              <a:buFont typeface="Wingdings" pitchFamily="2" charset="2"/>
              <a:buNone/>
            </a:pPr>
            <a:endParaRPr lang="en-MY" sz="1900"/>
          </a:p>
          <a:p>
            <a:pPr marL="273050" indent="-273050">
              <a:lnSpc>
                <a:spcPct val="150000"/>
              </a:lnSpc>
              <a:buFont typeface="Wingdings" pitchFamily="2" charset="2"/>
              <a:buNone/>
            </a:pPr>
            <a:r>
              <a:rPr lang="en-MY" sz="1900"/>
              <a:t>				</a:t>
            </a:r>
          </a:p>
          <a:p>
            <a:pPr marL="273050" indent="-273050">
              <a:lnSpc>
                <a:spcPct val="150000"/>
              </a:lnSpc>
              <a:buFont typeface="Wingdings" pitchFamily="2" charset="2"/>
              <a:buNone/>
            </a:pPr>
            <a:r>
              <a:rPr lang="en-MY" sz="1900"/>
              <a:t>			</a:t>
            </a:r>
            <a:r>
              <a:rPr lang="en-MY" sz="3600">
                <a:hlinkClick r:id="rId3"/>
              </a:rPr>
              <a:t>http://onlinepbl.info</a:t>
            </a:r>
            <a:endParaRPr lang="en-MY" sz="3600"/>
          </a:p>
        </p:txBody>
      </p:sp>
      <p:pic>
        <p:nvPicPr>
          <p:cNvPr id="25604" name="Picture 4" descr="C:\Users\hazir\Documents\Master Project v7\PRESENTATION PROGRESS\claroline18.png"/>
          <p:cNvPicPr>
            <a:picLocks noChangeAspect="1" noChangeArrowheads="1"/>
          </p:cNvPicPr>
          <p:nvPr/>
        </p:nvPicPr>
        <p:blipFill>
          <a:blip r:embed="rId4" cstate="print">
            <a:lum bright="52000" contrast="-70000"/>
          </a:blip>
          <a:srcRect/>
          <a:stretch>
            <a:fillRect/>
          </a:stretch>
        </p:blipFill>
        <p:spPr bwMode="auto">
          <a:xfrm>
            <a:off x="7500938" y="5214938"/>
            <a:ext cx="1270000" cy="1257300"/>
          </a:xfrm>
          <a:prstGeom prst="rect">
            <a:avLst/>
          </a:prstGeom>
          <a:noFill/>
          <a:ln w="9525">
            <a:noFill/>
            <a:miter lim="800000"/>
            <a:headEnd/>
            <a:tailEnd/>
          </a:ln>
        </p:spPr>
      </p:pic>
      <p:pic>
        <p:nvPicPr>
          <p:cNvPr id="25605" name="Picture 6" descr="C:\Users\hazir\Desktop\it1.PNG"/>
          <p:cNvPicPr>
            <a:picLocks noChangeAspect="1" noChangeArrowheads="1"/>
          </p:cNvPicPr>
          <p:nvPr/>
        </p:nvPicPr>
        <p:blipFill>
          <a:blip r:embed="rId5" cstate="print"/>
          <a:srcRect/>
          <a:stretch>
            <a:fillRect/>
          </a:stretch>
        </p:blipFill>
        <p:spPr bwMode="auto">
          <a:xfrm>
            <a:off x="0" y="642938"/>
            <a:ext cx="9144000" cy="6215062"/>
          </a:xfrm>
          <a:prstGeom prst="rect">
            <a:avLst/>
          </a:prstGeom>
          <a:noFill/>
          <a:ln w="9525">
            <a:noFill/>
            <a:miter lim="800000"/>
            <a:headEnd/>
            <a:tailEnd/>
          </a:ln>
        </p:spPr>
      </p:pic>
    </p:spTree>
  </p:cSld>
  <p:clrMapOvr>
    <a:masterClrMapping/>
  </p:clrMapOvr>
  <p:transition>
    <p:dissolve/>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itle 1"/>
          <p:cNvSpPr>
            <a:spLocks noGrp="1"/>
          </p:cNvSpPr>
          <p:nvPr>
            <p:ph type="title"/>
          </p:nvPr>
        </p:nvSpPr>
        <p:spPr>
          <a:xfrm>
            <a:off x="5292080" y="0"/>
            <a:ext cx="3214688" cy="571500"/>
          </a:xfrm>
        </p:spPr>
        <p:txBody>
          <a:bodyPr>
            <a:normAutofit fontScale="90000"/>
          </a:bodyPr>
          <a:lstStyle/>
          <a:p>
            <a:pPr fontAlgn="auto">
              <a:spcAft>
                <a:spcPts val="0"/>
              </a:spcAft>
              <a:defRPr/>
            </a:pPr>
            <a:r>
              <a:rPr lang="en-GB" sz="3200" dirty="0">
                <a:solidFill>
                  <a:schemeClr val="tx2">
                    <a:satMod val="130000"/>
                  </a:schemeClr>
                </a:solidFill>
                <a:latin typeface="+mn-lt"/>
              </a:rPr>
              <a:t>Course Page</a:t>
            </a:r>
          </a:p>
        </p:txBody>
      </p:sp>
      <p:sp>
        <p:nvSpPr>
          <p:cNvPr id="26627" name="Content Placeholder 2"/>
          <p:cNvSpPr>
            <a:spLocks noGrp="1"/>
          </p:cNvSpPr>
          <p:nvPr>
            <p:ph idx="1"/>
          </p:nvPr>
        </p:nvSpPr>
        <p:spPr>
          <a:xfrm>
            <a:off x="457200" y="1814513"/>
            <a:ext cx="7686675" cy="4471987"/>
          </a:xfrm>
        </p:spPr>
        <p:txBody>
          <a:bodyPr/>
          <a:lstStyle/>
          <a:p>
            <a:pPr marL="273050" indent="-273050">
              <a:lnSpc>
                <a:spcPct val="150000"/>
              </a:lnSpc>
              <a:buFont typeface="Wingdings" pitchFamily="2" charset="2"/>
              <a:buNone/>
            </a:pPr>
            <a:r>
              <a:rPr lang="en-MY" sz="1900"/>
              <a:t>Link to NS-PBL Portal:</a:t>
            </a:r>
          </a:p>
          <a:p>
            <a:pPr marL="273050" indent="-273050">
              <a:lnSpc>
                <a:spcPct val="150000"/>
              </a:lnSpc>
              <a:buFont typeface="Wingdings" pitchFamily="2" charset="2"/>
              <a:buNone/>
            </a:pPr>
            <a:endParaRPr lang="en-MY" sz="1900"/>
          </a:p>
          <a:p>
            <a:pPr marL="273050" indent="-273050">
              <a:lnSpc>
                <a:spcPct val="150000"/>
              </a:lnSpc>
              <a:buFont typeface="Wingdings" pitchFamily="2" charset="2"/>
              <a:buNone/>
            </a:pPr>
            <a:r>
              <a:rPr lang="en-MY" sz="1900"/>
              <a:t>				</a:t>
            </a:r>
          </a:p>
          <a:p>
            <a:pPr marL="273050" indent="-273050">
              <a:lnSpc>
                <a:spcPct val="150000"/>
              </a:lnSpc>
              <a:buFont typeface="Wingdings" pitchFamily="2" charset="2"/>
              <a:buNone/>
            </a:pPr>
            <a:r>
              <a:rPr lang="en-MY" sz="1900"/>
              <a:t>			</a:t>
            </a:r>
            <a:r>
              <a:rPr lang="en-MY" sz="3600">
                <a:hlinkClick r:id="rId3"/>
              </a:rPr>
              <a:t>http://onlinepbl.info</a:t>
            </a:r>
            <a:endParaRPr lang="en-MY" sz="3600"/>
          </a:p>
        </p:txBody>
      </p:sp>
      <p:pic>
        <p:nvPicPr>
          <p:cNvPr id="26628" name="Picture 4" descr="C:\Users\hazir\Documents\Master Project v7\PRESENTATION PROGRESS\claroline18.png"/>
          <p:cNvPicPr>
            <a:picLocks noChangeAspect="1" noChangeArrowheads="1"/>
          </p:cNvPicPr>
          <p:nvPr/>
        </p:nvPicPr>
        <p:blipFill>
          <a:blip r:embed="rId4" cstate="print">
            <a:lum bright="52000" contrast="-70000"/>
          </a:blip>
          <a:srcRect/>
          <a:stretch>
            <a:fillRect/>
          </a:stretch>
        </p:blipFill>
        <p:spPr bwMode="auto">
          <a:xfrm>
            <a:off x="7500938" y="5214938"/>
            <a:ext cx="1270000" cy="1257300"/>
          </a:xfrm>
          <a:prstGeom prst="rect">
            <a:avLst/>
          </a:prstGeom>
          <a:noFill/>
          <a:ln w="9525">
            <a:noFill/>
            <a:miter lim="800000"/>
            <a:headEnd/>
            <a:tailEnd/>
          </a:ln>
        </p:spPr>
      </p:pic>
      <p:pic>
        <p:nvPicPr>
          <p:cNvPr id="26629" name="Picture 2" descr="C:\Users\hazir\Desktop\it2.PNG"/>
          <p:cNvPicPr>
            <a:picLocks noChangeAspect="1" noChangeArrowheads="1"/>
          </p:cNvPicPr>
          <p:nvPr/>
        </p:nvPicPr>
        <p:blipFill>
          <a:blip r:embed="rId5" cstate="print"/>
          <a:srcRect/>
          <a:stretch>
            <a:fillRect/>
          </a:stretch>
        </p:blipFill>
        <p:spPr bwMode="auto">
          <a:xfrm>
            <a:off x="0" y="642938"/>
            <a:ext cx="9144000" cy="6215062"/>
          </a:xfrm>
          <a:prstGeom prst="rect">
            <a:avLst/>
          </a:prstGeom>
          <a:noFill/>
          <a:ln w="9525">
            <a:noFill/>
            <a:miter lim="800000"/>
            <a:headEnd/>
            <a:tailEnd/>
          </a:ln>
        </p:spPr>
      </p:pic>
    </p:spTree>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itle 1"/>
          <p:cNvSpPr>
            <a:spLocks noGrp="1"/>
          </p:cNvSpPr>
          <p:nvPr>
            <p:ph type="title"/>
          </p:nvPr>
        </p:nvSpPr>
        <p:spPr>
          <a:xfrm>
            <a:off x="4716016" y="188640"/>
            <a:ext cx="7000875" cy="571500"/>
          </a:xfrm>
        </p:spPr>
        <p:txBody>
          <a:bodyPr>
            <a:normAutofit fontScale="90000"/>
          </a:bodyPr>
          <a:lstStyle/>
          <a:p>
            <a:pPr fontAlgn="auto">
              <a:spcAft>
                <a:spcPts val="0"/>
              </a:spcAft>
              <a:defRPr/>
            </a:pPr>
            <a:r>
              <a:rPr lang="en-GB" sz="3200" dirty="0">
                <a:solidFill>
                  <a:schemeClr val="tx2">
                    <a:satMod val="130000"/>
                  </a:schemeClr>
                </a:solidFill>
                <a:latin typeface="+mn-lt"/>
              </a:rPr>
              <a:t> Problem Scenario</a:t>
            </a:r>
          </a:p>
        </p:txBody>
      </p:sp>
      <p:sp>
        <p:nvSpPr>
          <p:cNvPr id="27651" name="Content Placeholder 2"/>
          <p:cNvSpPr>
            <a:spLocks noGrp="1"/>
          </p:cNvSpPr>
          <p:nvPr>
            <p:ph idx="1"/>
          </p:nvPr>
        </p:nvSpPr>
        <p:spPr>
          <a:xfrm>
            <a:off x="457200" y="1814513"/>
            <a:ext cx="7686675" cy="4471987"/>
          </a:xfrm>
        </p:spPr>
        <p:txBody>
          <a:bodyPr/>
          <a:lstStyle/>
          <a:p>
            <a:pPr marL="273050" indent="-273050">
              <a:lnSpc>
                <a:spcPct val="150000"/>
              </a:lnSpc>
              <a:buFont typeface="Wingdings" pitchFamily="2" charset="2"/>
              <a:buNone/>
            </a:pPr>
            <a:r>
              <a:rPr lang="en-MY" sz="1900"/>
              <a:t>Link to NS-PBL Portal:</a:t>
            </a:r>
          </a:p>
          <a:p>
            <a:pPr marL="273050" indent="-273050">
              <a:lnSpc>
                <a:spcPct val="150000"/>
              </a:lnSpc>
              <a:buFont typeface="Wingdings" pitchFamily="2" charset="2"/>
              <a:buNone/>
            </a:pPr>
            <a:endParaRPr lang="en-MY" sz="1900"/>
          </a:p>
          <a:p>
            <a:pPr marL="273050" indent="-273050">
              <a:lnSpc>
                <a:spcPct val="150000"/>
              </a:lnSpc>
              <a:buFont typeface="Wingdings" pitchFamily="2" charset="2"/>
              <a:buNone/>
            </a:pPr>
            <a:r>
              <a:rPr lang="en-MY" sz="1900"/>
              <a:t>				</a:t>
            </a:r>
          </a:p>
          <a:p>
            <a:pPr marL="273050" indent="-273050">
              <a:lnSpc>
                <a:spcPct val="150000"/>
              </a:lnSpc>
              <a:buFont typeface="Wingdings" pitchFamily="2" charset="2"/>
              <a:buNone/>
            </a:pPr>
            <a:r>
              <a:rPr lang="en-MY" sz="1900"/>
              <a:t>			</a:t>
            </a:r>
            <a:r>
              <a:rPr lang="en-MY" sz="3600">
                <a:hlinkClick r:id="rId3"/>
              </a:rPr>
              <a:t>http://onlinepbl.info</a:t>
            </a:r>
            <a:endParaRPr lang="en-MY" sz="3600"/>
          </a:p>
        </p:txBody>
      </p:sp>
      <p:pic>
        <p:nvPicPr>
          <p:cNvPr id="27652" name="Picture 4" descr="C:\Users\hazir\Documents\Master Project v7\PRESENTATION PROGRESS\claroline18.png"/>
          <p:cNvPicPr>
            <a:picLocks noChangeAspect="1" noChangeArrowheads="1"/>
          </p:cNvPicPr>
          <p:nvPr/>
        </p:nvPicPr>
        <p:blipFill>
          <a:blip r:embed="rId4" cstate="print">
            <a:lum bright="52000" contrast="-70000"/>
          </a:blip>
          <a:srcRect/>
          <a:stretch>
            <a:fillRect/>
          </a:stretch>
        </p:blipFill>
        <p:spPr bwMode="auto">
          <a:xfrm>
            <a:off x="7500938" y="5214938"/>
            <a:ext cx="1270000" cy="1257300"/>
          </a:xfrm>
          <a:prstGeom prst="rect">
            <a:avLst/>
          </a:prstGeom>
          <a:noFill/>
          <a:ln w="9525">
            <a:noFill/>
            <a:miter lim="800000"/>
            <a:headEnd/>
            <a:tailEnd/>
          </a:ln>
        </p:spPr>
      </p:pic>
      <p:pic>
        <p:nvPicPr>
          <p:cNvPr id="27653" name="Picture 2" descr="C:\Users\hazir\Desktop\it2_1.PNG"/>
          <p:cNvPicPr>
            <a:picLocks noChangeAspect="1" noChangeArrowheads="1"/>
          </p:cNvPicPr>
          <p:nvPr/>
        </p:nvPicPr>
        <p:blipFill>
          <a:blip r:embed="rId5" cstate="print"/>
          <a:srcRect/>
          <a:stretch>
            <a:fillRect/>
          </a:stretch>
        </p:blipFill>
        <p:spPr bwMode="auto">
          <a:xfrm>
            <a:off x="0" y="642938"/>
            <a:ext cx="9144000" cy="6215062"/>
          </a:xfrm>
          <a:prstGeom prst="rect">
            <a:avLst/>
          </a:prstGeom>
          <a:noFill/>
          <a:ln w="9525">
            <a:noFill/>
            <a:miter lim="800000"/>
            <a:headEnd/>
            <a:tailEnd/>
          </a:ln>
        </p:spPr>
      </p:pic>
    </p:spTree>
  </p:cSld>
  <p:clrMapOvr>
    <a:masterClrMapping/>
  </p:clrMapOvr>
  <p:transition>
    <p:dissolve/>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Title 1"/>
          <p:cNvSpPr>
            <a:spLocks noGrp="1"/>
          </p:cNvSpPr>
          <p:nvPr>
            <p:ph type="title"/>
          </p:nvPr>
        </p:nvSpPr>
        <p:spPr>
          <a:xfrm>
            <a:off x="1000125" y="0"/>
            <a:ext cx="7000875" cy="571500"/>
          </a:xfrm>
        </p:spPr>
        <p:txBody>
          <a:bodyPr>
            <a:normAutofit fontScale="90000"/>
          </a:bodyPr>
          <a:lstStyle/>
          <a:p>
            <a:pPr fontAlgn="auto">
              <a:spcAft>
                <a:spcPts val="0"/>
              </a:spcAft>
              <a:defRPr/>
            </a:pPr>
            <a:r>
              <a:rPr lang="en-GB" sz="3200" dirty="0">
                <a:solidFill>
                  <a:schemeClr val="tx2">
                    <a:satMod val="130000"/>
                  </a:schemeClr>
                </a:solidFill>
                <a:latin typeface="+mn-lt"/>
              </a:rPr>
              <a:t>Group Forum: Individual Research</a:t>
            </a:r>
          </a:p>
        </p:txBody>
      </p:sp>
      <p:sp>
        <p:nvSpPr>
          <p:cNvPr id="30723" name="Content Placeholder 2"/>
          <p:cNvSpPr>
            <a:spLocks noGrp="1"/>
          </p:cNvSpPr>
          <p:nvPr>
            <p:ph idx="1"/>
          </p:nvPr>
        </p:nvSpPr>
        <p:spPr>
          <a:xfrm>
            <a:off x="457200" y="1814513"/>
            <a:ext cx="7686675" cy="4471987"/>
          </a:xfrm>
        </p:spPr>
        <p:txBody>
          <a:bodyPr/>
          <a:lstStyle/>
          <a:p>
            <a:pPr marL="273050" indent="-273050">
              <a:lnSpc>
                <a:spcPct val="150000"/>
              </a:lnSpc>
              <a:buFont typeface="Wingdings" pitchFamily="2" charset="2"/>
              <a:buNone/>
            </a:pPr>
            <a:r>
              <a:rPr lang="en-MY" sz="1900"/>
              <a:t>Link to NS-PBL Portal:</a:t>
            </a:r>
          </a:p>
          <a:p>
            <a:pPr marL="273050" indent="-273050">
              <a:lnSpc>
                <a:spcPct val="150000"/>
              </a:lnSpc>
              <a:buFont typeface="Wingdings" pitchFamily="2" charset="2"/>
              <a:buNone/>
            </a:pPr>
            <a:endParaRPr lang="en-MY" sz="1900"/>
          </a:p>
          <a:p>
            <a:pPr marL="273050" indent="-273050">
              <a:lnSpc>
                <a:spcPct val="150000"/>
              </a:lnSpc>
              <a:buFont typeface="Wingdings" pitchFamily="2" charset="2"/>
              <a:buNone/>
            </a:pPr>
            <a:r>
              <a:rPr lang="en-MY" sz="1900"/>
              <a:t>				</a:t>
            </a:r>
          </a:p>
          <a:p>
            <a:pPr marL="273050" indent="-273050">
              <a:lnSpc>
                <a:spcPct val="150000"/>
              </a:lnSpc>
              <a:buFont typeface="Wingdings" pitchFamily="2" charset="2"/>
              <a:buNone/>
            </a:pPr>
            <a:r>
              <a:rPr lang="en-MY" sz="1900"/>
              <a:t>			</a:t>
            </a:r>
            <a:r>
              <a:rPr lang="en-MY" sz="3600">
                <a:hlinkClick r:id="rId3"/>
              </a:rPr>
              <a:t>http://onlinepbl.info</a:t>
            </a:r>
            <a:endParaRPr lang="en-MY" sz="3600"/>
          </a:p>
        </p:txBody>
      </p:sp>
      <p:pic>
        <p:nvPicPr>
          <p:cNvPr id="30724" name="Picture 4" descr="C:\Users\hazir\Documents\Master Project v7\PRESENTATION PROGRESS\claroline18.png"/>
          <p:cNvPicPr>
            <a:picLocks noChangeAspect="1" noChangeArrowheads="1"/>
          </p:cNvPicPr>
          <p:nvPr/>
        </p:nvPicPr>
        <p:blipFill>
          <a:blip r:embed="rId4" cstate="print">
            <a:lum bright="52000" contrast="-70000"/>
          </a:blip>
          <a:srcRect/>
          <a:stretch>
            <a:fillRect/>
          </a:stretch>
        </p:blipFill>
        <p:spPr bwMode="auto">
          <a:xfrm>
            <a:off x="7500938" y="5214938"/>
            <a:ext cx="1270000" cy="1257300"/>
          </a:xfrm>
          <a:prstGeom prst="rect">
            <a:avLst/>
          </a:prstGeom>
          <a:noFill/>
          <a:ln w="9525">
            <a:noFill/>
            <a:miter lim="800000"/>
            <a:headEnd/>
            <a:tailEnd/>
          </a:ln>
        </p:spPr>
      </p:pic>
      <p:pic>
        <p:nvPicPr>
          <p:cNvPr id="30725" name="Picture 2" descr="C:\Users\hazir\Desktop\it5.PNG"/>
          <p:cNvPicPr>
            <a:picLocks noChangeAspect="1" noChangeArrowheads="1"/>
          </p:cNvPicPr>
          <p:nvPr/>
        </p:nvPicPr>
        <p:blipFill>
          <a:blip r:embed="rId5" cstate="print"/>
          <a:srcRect/>
          <a:stretch>
            <a:fillRect/>
          </a:stretch>
        </p:blipFill>
        <p:spPr bwMode="auto">
          <a:xfrm>
            <a:off x="0" y="642938"/>
            <a:ext cx="9144000" cy="6215062"/>
          </a:xfrm>
          <a:prstGeom prst="rect">
            <a:avLst/>
          </a:prstGeom>
          <a:noFill/>
          <a:ln w="9525">
            <a:noFill/>
            <a:miter lim="800000"/>
            <a:headEnd/>
            <a:tailEnd/>
          </a:ln>
        </p:spPr>
      </p:pic>
    </p:spTree>
  </p:cSld>
  <p:clrMapOvr>
    <a:masterClrMapping/>
  </p:clrMapOvr>
  <p:transition>
    <p:dissolve/>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8" name="Rectangle 4"/>
          <p:cNvSpPr>
            <a:spLocks noChangeArrowheads="1"/>
          </p:cNvSpPr>
          <p:nvPr/>
        </p:nvSpPr>
        <p:spPr bwMode="auto">
          <a:xfrm>
            <a:off x="457200" y="5029200"/>
            <a:ext cx="5334000" cy="1447800"/>
          </a:xfrm>
          <a:prstGeom prst="rect">
            <a:avLst/>
          </a:prstGeom>
          <a:noFill/>
          <a:ln w="9525">
            <a:noFill/>
            <a:miter lim="800000"/>
            <a:headEnd/>
            <a:tailEnd/>
          </a:ln>
          <a:effectLst/>
        </p:spPr>
        <p:txBody>
          <a:bodyPr/>
          <a:lstStyle/>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Student:</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Che Ku Nuraini Che Ku Mohd (graduated)</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Supervisor:</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1.Assoc Prof Dr. Faaizah Shahbodin </a:t>
            </a:r>
          </a:p>
          <a:p>
            <a:pPr eaLnBrk="1" hangingPunct="1">
              <a:lnSpc>
                <a:spcPct val="80000"/>
              </a:lnSpc>
              <a:spcBef>
                <a:spcPct val="20000"/>
              </a:spcBef>
              <a:buClr>
                <a:schemeClr val="bg2"/>
              </a:buClr>
              <a:buSzPct val="75000"/>
              <a:buFont typeface="Wingdings" pitchFamily="2" charset="2"/>
              <a:buNone/>
            </a:pPr>
            <a:r>
              <a:rPr lang="it-IT" b="1" dirty="0">
                <a:latin typeface="Kozuka Mincho Pro R" pitchFamily="18" charset="-128"/>
              </a:rPr>
              <a:t>2.En.Haziq Lim Abdullah</a:t>
            </a:r>
            <a:endParaRPr lang="en-US" dirty="0"/>
          </a:p>
        </p:txBody>
      </p:sp>
      <p:sp>
        <p:nvSpPr>
          <p:cNvPr id="36869" name="Rectangle 5"/>
          <p:cNvSpPr>
            <a:spLocks noChangeArrowheads="1"/>
          </p:cNvSpPr>
          <p:nvPr/>
        </p:nvSpPr>
        <p:spPr bwMode="auto">
          <a:xfrm>
            <a:off x="395536" y="1196752"/>
            <a:ext cx="8534400" cy="2592288"/>
          </a:xfrm>
          <a:prstGeom prst="rect">
            <a:avLst/>
          </a:prstGeom>
          <a:noFill/>
          <a:ln w="9525">
            <a:noFill/>
            <a:miter lim="800000"/>
            <a:headEnd/>
            <a:tailEnd/>
          </a:ln>
          <a:effectLst/>
        </p:spPr>
        <p:txBody>
          <a:bodyPr anchor="ctr"/>
          <a:lstStyle/>
          <a:p>
            <a:pPr algn="ctr" eaLnBrk="1" hangingPunct="1"/>
            <a:r>
              <a:rPr lang="en-US" sz="3200" b="1" dirty="0"/>
              <a:t>Development &amp; Evaluation of PBL Assessment in Multimedia Environment (</a:t>
            </a:r>
            <a:r>
              <a:rPr lang="en-US" sz="3200" b="1" dirty="0" err="1"/>
              <a:t>PBLAssess</a:t>
            </a:r>
            <a:r>
              <a:rPr lang="en-US" sz="3200" b="1" dirty="0"/>
              <a:t>):</a:t>
            </a:r>
          </a:p>
          <a:p>
            <a:pPr algn="ctr" eaLnBrk="1" hangingPunct="1"/>
            <a:r>
              <a:rPr lang="en-US" sz="3200" b="1" dirty="0"/>
              <a:t>  Case Study at </a:t>
            </a:r>
            <a:r>
              <a:rPr lang="en-US" sz="3200" b="1" dirty="0" err="1"/>
              <a:t>UTeM</a:t>
            </a:r>
            <a:r>
              <a:rPr lang="en-US" sz="3600" dirty="0"/>
              <a:t> </a:t>
            </a:r>
          </a:p>
        </p:txBody>
      </p:sp>
      <p:sp>
        <p:nvSpPr>
          <p:cNvPr id="7" name="Title 6"/>
          <p:cNvSpPr>
            <a:spLocks noGrp="1"/>
          </p:cNvSpPr>
          <p:nvPr>
            <p:ph type="title"/>
          </p:nvPr>
        </p:nvSpPr>
        <p:spPr/>
        <p:txBody>
          <a:bodyPr/>
          <a:lstStyle/>
          <a:p>
            <a:endParaRPr lang="en-US"/>
          </a:p>
        </p:txBody>
      </p:sp>
    </p:spTree>
  </p:cSld>
  <p:clrMapOvr>
    <a:masterClrMapping/>
  </p:clrMapOvr>
  <p:transition>
    <p:dissolve/>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716016" y="188640"/>
            <a:ext cx="4427984" cy="762000"/>
          </a:xfrm>
        </p:spPr>
        <p:txBody>
          <a:bodyPr/>
          <a:lstStyle/>
          <a:p>
            <a:r>
              <a:rPr lang="en-US" sz="4000" dirty="0"/>
              <a:t>Screen Capture</a:t>
            </a:r>
          </a:p>
        </p:txBody>
      </p:sp>
      <p:pic>
        <p:nvPicPr>
          <p:cNvPr id="83972" name="Picture 4"/>
          <p:cNvPicPr>
            <a:picLocks noChangeAspect="1" noChangeArrowheads="1"/>
          </p:cNvPicPr>
          <p:nvPr/>
        </p:nvPicPr>
        <p:blipFill>
          <a:blip r:embed="rId3" cstate="print"/>
          <a:srcRect l="12244" r="18516" b="4232"/>
          <a:stretch>
            <a:fillRect/>
          </a:stretch>
        </p:blipFill>
        <p:spPr bwMode="auto">
          <a:xfrm>
            <a:off x="899592" y="836712"/>
            <a:ext cx="8064896" cy="5832648"/>
          </a:xfrm>
          <a:prstGeom prst="rect">
            <a:avLst/>
          </a:prstGeom>
          <a:noFill/>
          <a:ln w="9525">
            <a:noFill/>
            <a:miter lim="800000"/>
            <a:headEnd/>
            <a:tailEnd/>
          </a:ln>
          <a:effectLst/>
        </p:spPr>
      </p:pic>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7784" y="260648"/>
            <a:ext cx="7467600" cy="648072"/>
          </a:xfrm>
        </p:spPr>
        <p:txBody>
          <a:bodyPr/>
          <a:lstStyle/>
          <a:p>
            <a:r>
              <a:rPr lang="en-US" dirty="0"/>
              <a:t>PENYELIDIK</a:t>
            </a:r>
            <a:endParaRPr lang="ms-MY"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5</a:t>
            </a:fld>
            <a:endParaRPr lang="ms-MY"/>
          </a:p>
        </p:txBody>
      </p:sp>
      <p:pic>
        <p:nvPicPr>
          <p:cNvPr id="5" name="Content Placeholder 4"/>
          <p:cNvPicPr>
            <a:picLocks noGrp="1" noChangeAspect="1"/>
          </p:cNvPicPr>
          <p:nvPr>
            <p:ph sz="quarter" idx="1"/>
          </p:nvPr>
        </p:nvPicPr>
        <p:blipFill>
          <a:blip r:embed="rId2"/>
          <a:stretch>
            <a:fillRect/>
          </a:stretch>
        </p:blipFill>
        <p:spPr>
          <a:xfrm>
            <a:off x="395536" y="1052736"/>
            <a:ext cx="7467600" cy="5400600"/>
          </a:xfrm>
          <a:prstGeom prst="rect">
            <a:avLst/>
          </a:prstGeom>
        </p:spPr>
      </p:pic>
    </p:spTree>
    <p:extLst>
      <p:ext uri="{BB962C8B-B14F-4D97-AF65-F5344CB8AC3E}">
        <p14:creationId xmlns:p14="http://schemas.microsoft.com/office/powerpoint/2010/main" val="1399998202"/>
      </p:ext>
    </p:extLst>
  </p:cSld>
  <p:clrMapOvr>
    <a:masterClrMapping/>
  </p:clrMapOvr>
  <p:transition>
    <p:dissolve/>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6259" name="Picture 3"/>
          <p:cNvPicPr>
            <a:picLocks noChangeAspect="1" noChangeArrowheads="1"/>
          </p:cNvPicPr>
          <p:nvPr/>
        </p:nvPicPr>
        <p:blipFill>
          <a:blip r:embed="rId3" cstate="print"/>
          <a:srcRect l="13634" r="18964" b="4016"/>
          <a:stretch>
            <a:fillRect/>
          </a:stretch>
        </p:blipFill>
        <p:spPr bwMode="auto">
          <a:xfrm>
            <a:off x="611560" y="980728"/>
            <a:ext cx="8280920" cy="5840748"/>
          </a:xfrm>
          <a:prstGeom prst="rect">
            <a:avLst/>
          </a:prstGeom>
          <a:noFill/>
          <a:ln w="9525">
            <a:noFill/>
            <a:miter lim="800000"/>
            <a:headEnd/>
            <a:tailEnd/>
          </a:ln>
          <a:effectLst/>
        </p:spPr>
      </p:pic>
    </p:spTree>
  </p:cSld>
  <p:clrMapOvr>
    <a:masterClrMapping/>
  </p:clrMapOvr>
  <p:transition>
    <p:dissolve/>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30" name="Picture 6"/>
          <p:cNvPicPr>
            <a:picLocks noChangeAspect="1" noChangeArrowheads="1"/>
          </p:cNvPicPr>
          <p:nvPr/>
        </p:nvPicPr>
        <p:blipFill>
          <a:blip r:embed="rId3" cstate="print"/>
          <a:srcRect/>
          <a:stretch>
            <a:fillRect/>
          </a:stretch>
        </p:blipFill>
        <p:spPr bwMode="auto">
          <a:xfrm>
            <a:off x="228600" y="533400"/>
            <a:ext cx="3886200" cy="2714625"/>
          </a:xfrm>
          <a:prstGeom prst="rect">
            <a:avLst/>
          </a:prstGeom>
          <a:noFill/>
        </p:spPr>
      </p:pic>
      <p:pic>
        <p:nvPicPr>
          <p:cNvPr id="77832" name="Picture 8"/>
          <p:cNvPicPr>
            <a:picLocks noChangeAspect="1" noChangeArrowheads="1"/>
          </p:cNvPicPr>
          <p:nvPr/>
        </p:nvPicPr>
        <p:blipFill>
          <a:blip r:embed="rId4" cstate="print"/>
          <a:srcRect/>
          <a:stretch>
            <a:fillRect/>
          </a:stretch>
        </p:blipFill>
        <p:spPr bwMode="auto">
          <a:xfrm>
            <a:off x="4953000" y="533400"/>
            <a:ext cx="3962400" cy="2782888"/>
          </a:xfrm>
          <a:prstGeom prst="rect">
            <a:avLst/>
          </a:prstGeom>
          <a:noFill/>
        </p:spPr>
      </p:pic>
      <p:sp>
        <p:nvSpPr>
          <p:cNvPr id="77833" name="AutoShape 9"/>
          <p:cNvSpPr>
            <a:spLocks noChangeArrowheads="1"/>
          </p:cNvSpPr>
          <p:nvPr/>
        </p:nvSpPr>
        <p:spPr bwMode="auto">
          <a:xfrm>
            <a:off x="4191000" y="1676400"/>
            <a:ext cx="685800" cy="762000"/>
          </a:xfrm>
          <a:prstGeom prst="rightArrow">
            <a:avLst>
              <a:gd name="adj1" fmla="val 50000"/>
              <a:gd name="adj2" fmla="val 25000"/>
            </a:avLst>
          </a:prstGeom>
          <a:solidFill>
            <a:srgbClr val="000000"/>
          </a:solidFill>
          <a:ln w="9525">
            <a:solidFill>
              <a:schemeClr val="tx1"/>
            </a:solidFill>
            <a:miter lim="800000"/>
            <a:headEnd/>
            <a:tailEnd/>
          </a:ln>
          <a:effectLst/>
        </p:spPr>
        <p:txBody>
          <a:bodyPr wrap="none" anchor="ctr"/>
          <a:lstStyle/>
          <a:p>
            <a:endParaRPr lang="en-MY"/>
          </a:p>
        </p:txBody>
      </p:sp>
      <p:pic>
        <p:nvPicPr>
          <p:cNvPr id="77834" name="Picture 10"/>
          <p:cNvPicPr>
            <a:picLocks noChangeAspect="1" noChangeArrowheads="1"/>
          </p:cNvPicPr>
          <p:nvPr/>
        </p:nvPicPr>
        <p:blipFill>
          <a:blip r:embed="rId5" cstate="print"/>
          <a:srcRect/>
          <a:stretch>
            <a:fillRect/>
          </a:stretch>
        </p:blipFill>
        <p:spPr bwMode="auto">
          <a:xfrm>
            <a:off x="5105400" y="3886200"/>
            <a:ext cx="3621088" cy="2741613"/>
          </a:xfrm>
          <a:prstGeom prst="rect">
            <a:avLst/>
          </a:prstGeom>
          <a:noFill/>
        </p:spPr>
      </p:pic>
      <p:pic>
        <p:nvPicPr>
          <p:cNvPr id="77835" name="Picture 11"/>
          <p:cNvPicPr>
            <a:picLocks noChangeAspect="1" noChangeArrowheads="1"/>
          </p:cNvPicPr>
          <p:nvPr/>
        </p:nvPicPr>
        <p:blipFill>
          <a:blip r:embed="rId6" cstate="print"/>
          <a:srcRect/>
          <a:stretch>
            <a:fillRect/>
          </a:stretch>
        </p:blipFill>
        <p:spPr bwMode="auto">
          <a:xfrm>
            <a:off x="304800" y="3886200"/>
            <a:ext cx="3757613" cy="2686050"/>
          </a:xfrm>
          <a:prstGeom prst="rect">
            <a:avLst/>
          </a:prstGeom>
          <a:noFill/>
        </p:spPr>
      </p:pic>
      <p:sp>
        <p:nvSpPr>
          <p:cNvPr id="77836" name="AutoShape 12"/>
          <p:cNvSpPr>
            <a:spLocks noChangeArrowheads="1"/>
          </p:cNvSpPr>
          <p:nvPr/>
        </p:nvSpPr>
        <p:spPr bwMode="auto">
          <a:xfrm rot="5400000">
            <a:off x="6762750" y="3257550"/>
            <a:ext cx="419100" cy="762000"/>
          </a:xfrm>
          <a:prstGeom prst="rightArrow">
            <a:avLst>
              <a:gd name="adj1" fmla="val 50000"/>
              <a:gd name="adj2" fmla="val 25000"/>
            </a:avLst>
          </a:prstGeom>
          <a:solidFill>
            <a:srgbClr val="000000"/>
          </a:solidFill>
          <a:ln w="9525">
            <a:solidFill>
              <a:schemeClr val="tx1"/>
            </a:solidFill>
            <a:miter lim="800000"/>
            <a:headEnd/>
            <a:tailEnd/>
          </a:ln>
          <a:effectLst/>
        </p:spPr>
        <p:txBody>
          <a:bodyPr wrap="none" anchor="ctr"/>
          <a:lstStyle/>
          <a:p>
            <a:endParaRPr lang="en-MY"/>
          </a:p>
        </p:txBody>
      </p:sp>
      <p:sp>
        <p:nvSpPr>
          <p:cNvPr id="77837" name="AutoShape 13"/>
          <p:cNvSpPr>
            <a:spLocks noChangeArrowheads="1"/>
          </p:cNvSpPr>
          <p:nvPr/>
        </p:nvSpPr>
        <p:spPr bwMode="auto">
          <a:xfrm rot="10800000">
            <a:off x="4191000" y="4876800"/>
            <a:ext cx="590550" cy="704850"/>
          </a:xfrm>
          <a:prstGeom prst="rightArrow">
            <a:avLst>
              <a:gd name="adj1" fmla="val 50000"/>
              <a:gd name="adj2" fmla="val 25000"/>
            </a:avLst>
          </a:prstGeom>
          <a:solidFill>
            <a:srgbClr val="000000"/>
          </a:solidFill>
          <a:ln w="9525">
            <a:solidFill>
              <a:schemeClr val="tx1"/>
            </a:solidFill>
            <a:miter lim="800000"/>
            <a:headEnd/>
            <a:tailEnd/>
          </a:ln>
          <a:effectLst/>
        </p:spPr>
        <p:txBody>
          <a:bodyPr wrap="none" anchor="ctr"/>
          <a:lstStyle/>
          <a:p>
            <a:endParaRPr lang="en-MY"/>
          </a:p>
        </p:txBody>
      </p:sp>
      <p:sp>
        <p:nvSpPr>
          <p:cNvPr id="77838" name="Text Box 14"/>
          <p:cNvSpPr txBox="1">
            <a:spLocks noChangeArrowheads="1"/>
          </p:cNvSpPr>
          <p:nvPr/>
        </p:nvSpPr>
        <p:spPr bwMode="auto">
          <a:xfrm>
            <a:off x="2743200" y="3429000"/>
            <a:ext cx="2895600" cy="366713"/>
          </a:xfrm>
          <a:prstGeom prst="rect">
            <a:avLst/>
          </a:prstGeom>
          <a:noFill/>
          <a:ln w="9525">
            <a:noFill/>
            <a:miter lim="800000"/>
            <a:headEnd/>
            <a:tailEnd/>
          </a:ln>
          <a:effectLst/>
        </p:spPr>
        <p:txBody>
          <a:bodyPr>
            <a:spAutoFit/>
          </a:bodyPr>
          <a:lstStyle/>
          <a:p>
            <a:pPr>
              <a:spcBef>
                <a:spcPct val="50000"/>
              </a:spcBef>
            </a:pPr>
            <a:r>
              <a:rPr lang="en-US" b="1"/>
              <a:t>PROBLEM SCENARIO</a:t>
            </a:r>
          </a:p>
        </p:txBody>
      </p:sp>
    </p:spTree>
  </p:cSld>
  <p:clrMapOvr>
    <a:masterClrMapping/>
  </p:clrMapOvr>
  <p:transition>
    <p:dissolve/>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6" name="Picture 4"/>
          <p:cNvPicPr>
            <a:picLocks noChangeAspect="1" noChangeArrowheads="1"/>
          </p:cNvPicPr>
          <p:nvPr/>
        </p:nvPicPr>
        <p:blipFill>
          <a:blip r:embed="rId3" cstate="print"/>
          <a:srcRect/>
          <a:stretch>
            <a:fillRect/>
          </a:stretch>
        </p:blipFill>
        <p:spPr bwMode="auto">
          <a:xfrm>
            <a:off x="1043608" y="764704"/>
            <a:ext cx="7694613" cy="5713413"/>
          </a:xfrm>
          <a:prstGeom prst="rect">
            <a:avLst/>
          </a:prstGeom>
          <a:noFill/>
        </p:spPr>
      </p:pic>
    </p:spTree>
  </p:cSld>
  <p:clrMapOvr>
    <a:masterClrMapping/>
  </p:clrMapOvr>
  <p:transition>
    <p:dissolve/>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40" name="Picture 4"/>
          <p:cNvPicPr>
            <a:picLocks noChangeAspect="1" noChangeArrowheads="1"/>
          </p:cNvPicPr>
          <p:nvPr/>
        </p:nvPicPr>
        <p:blipFill>
          <a:blip r:embed="rId3" cstate="print"/>
          <a:srcRect/>
          <a:stretch>
            <a:fillRect/>
          </a:stretch>
        </p:blipFill>
        <p:spPr bwMode="auto">
          <a:xfrm>
            <a:off x="304800" y="533400"/>
            <a:ext cx="3581400" cy="2749550"/>
          </a:xfrm>
          <a:prstGeom prst="rect">
            <a:avLst/>
          </a:prstGeom>
          <a:noFill/>
        </p:spPr>
      </p:pic>
      <p:pic>
        <p:nvPicPr>
          <p:cNvPr id="91141" name="Picture 5"/>
          <p:cNvPicPr>
            <a:picLocks noChangeAspect="1" noChangeArrowheads="1"/>
          </p:cNvPicPr>
          <p:nvPr/>
        </p:nvPicPr>
        <p:blipFill>
          <a:blip r:embed="rId4" cstate="print"/>
          <a:srcRect/>
          <a:stretch>
            <a:fillRect/>
          </a:stretch>
        </p:blipFill>
        <p:spPr bwMode="auto">
          <a:xfrm>
            <a:off x="4953000" y="563563"/>
            <a:ext cx="3886200" cy="2619375"/>
          </a:xfrm>
          <a:prstGeom prst="rect">
            <a:avLst/>
          </a:prstGeom>
          <a:noFill/>
        </p:spPr>
      </p:pic>
      <p:pic>
        <p:nvPicPr>
          <p:cNvPr id="91142" name="Picture 6"/>
          <p:cNvPicPr>
            <a:picLocks noChangeAspect="1" noChangeArrowheads="1"/>
          </p:cNvPicPr>
          <p:nvPr/>
        </p:nvPicPr>
        <p:blipFill>
          <a:blip r:embed="rId5" cstate="print"/>
          <a:srcRect/>
          <a:stretch>
            <a:fillRect/>
          </a:stretch>
        </p:blipFill>
        <p:spPr bwMode="auto">
          <a:xfrm>
            <a:off x="4953000" y="3962400"/>
            <a:ext cx="3733800" cy="2536825"/>
          </a:xfrm>
          <a:prstGeom prst="rect">
            <a:avLst/>
          </a:prstGeom>
          <a:noFill/>
        </p:spPr>
      </p:pic>
      <p:pic>
        <p:nvPicPr>
          <p:cNvPr id="91143" name="Picture 7"/>
          <p:cNvPicPr>
            <a:picLocks noChangeAspect="1" noChangeArrowheads="1"/>
          </p:cNvPicPr>
          <p:nvPr/>
        </p:nvPicPr>
        <p:blipFill>
          <a:blip r:embed="rId6" cstate="print"/>
          <a:srcRect/>
          <a:stretch>
            <a:fillRect/>
          </a:stretch>
        </p:blipFill>
        <p:spPr bwMode="auto">
          <a:xfrm>
            <a:off x="304800" y="3962400"/>
            <a:ext cx="3643313" cy="2481263"/>
          </a:xfrm>
          <a:prstGeom prst="rect">
            <a:avLst/>
          </a:prstGeom>
          <a:noFill/>
        </p:spPr>
      </p:pic>
      <p:sp>
        <p:nvSpPr>
          <p:cNvPr id="91144" name="AutoShape 8"/>
          <p:cNvSpPr>
            <a:spLocks noChangeArrowheads="1"/>
          </p:cNvSpPr>
          <p:nvPr/>
        </p:nvSpPr>
        <p:spPr bwMode="auto">
          <a:xfrm>
            <a:off x="3962400" y="1676400"/>
            <a:ext cx="838200" cy="685800"/>
          </a:xfrm>
          <a:prstGeom prst="rightArrow">
            <a:avLst>
              <a:gd name="adj1" fmla="val 50000"/>
              <a:gd name="adj2" fmla="val 30556"/>
            </a:avLst>
          </a:prstGeom>
          <a:solidFill>
            <a:schemeClr val="tx1"/>
          </a:solidFill>
          <a:ln w="9525">
            <a:solidFill>
              <a:schemeClr val="tx1"/>
            </a:solidFill>
            <a:miter lim="800000"/>
            <a:headEnd/>
            <a:tailEnd/>
          </a:ln>
          <a:effectLst/>
        </p:spPr>
        <p:txBody>
          <a:bodyPr wrap="none" anchor="ctr"/>
          <a:lstStyle/>
          <a:p>
            <a:endParaRPr lang="en-MY"/>
          </a:p>
        </p:txBody>
      </p:sp>
      <p:sp>
        <p:nvSpPr>
          <p:cNvPr id="91145" name="AutoShape 9"/>
          <p:cNvSpPr>
            <a:spLocks noChangeArrowheads="1"/>
          </p:cNvSpPr>
          <p:nvPr/>
        </p:nvSpPr>
        <p:spPr bwMode="auto">
          <a:xfrm rot="5400000">
            <a:off x="6553200" y="3276600"/>
            <a:ext cx="609600" cy="609600"/>
          </a:xfrm>
          <a:prstGeom prst="rightArrow">
            <a:avLst>
              <a:gd name="adj1" fmla="val 50000"/>
              <a:gd name="adj2" fmla="val 25000"/>
            </a:avLst>
          </a:prstGeom>
          <a:solidFill>
            <a:schemeClr val="tx1"/>
          </a:solidFill>
          <a:ln w="9525">
            <a:solidFill>
              <a:schemeClr val="tx1"/>
            </a:solidFill>
            <a:miter lim="800000"/>
            <a:headEnd/>
            <a:tailEnd/>
          </a:ln>
          <a:effectLst/>
        </p:spPr>
        <p:txBody>
          <a:bodyPr wrap="none" anchor="ctr"/>
          <a:lstStyle/>
          <a:p>
            <a:endParaRPr lang="en-MY"/>
          </a:p>
        </p:txBody>
      </p:sp>
      <p:sp>
        <p:nvSpPr>
          <p:cNvPr id="91146" name="AutoShape 10"/>
          <p:cNvSpPr>
            <a:spLocks noChangeArrowheads="1"/>
          </p:cNvSpPr>
          <p:nvPr/>
        </p:nvSpPr>
        <p:spPr bwMode="auto">
          <a:xfrm rot="10800000">
            <a:off x="4114800" y="4953000"/>
            <a:ext cx="609600" cy="609600"/>
          </a:xfrm>
          <a:prstGeom prst="rightArrow">
            <a:avLst>
              <a:gd name="adj1" fmla="val 50000"/>
              <a:gd name="adj2" fmla="val 25000"/>
            </a:avLst>
          </a:prstGeom>
          <a:solidFill>
            <a:schemeClr val="tx1"/>
          </a:solidFill>
          <a:ln w="9525">
            <a:solidFill>
              <a:schemeClr val="tx1"/>
            </a:solidFill>
            <a:miter lim="800000"/>
            <a:headEnd/>
            <a:tailEnd/>
          </a:ln>
          <a:effectLst/>
        </p:spPr>
        <p:txBody>
          <a:bodyPr wrap="none" anchor="ctr"/>
          <a:lstStyle/>
          <a:p>
            <a:endParaRPr lang="en-MY"/>
          </a:p>
        </p:txBody>
      </p:sp>
      <p:sp>
        <p:nvSpPr>
          <p:cNvPr id="91147" name="AutoShape 11"/>
          <p:cNvSpPr>
            <a:spLocks noChangeArrowheads="1"/>
          </p:cNvSpPr>
          <p:nvPr/>
        </p:nvSpPr>
        <p:spPr bwMode="auto">
          <a:xfrm rot="-5400000">
            <a:off x="1752600" y="3276600"/>
            <a:ext cx="609600" cy="609600"/>
          </a:xfrm>
          <a:prstGeom prst="rightArrow">
            <a:avLst>
              <a:gd name="adj1" fmla="val 50000"/>
              <a:gd name="adj2" fmla="val 25000"/>
            </a:avLst>
          </a:prstGeom>
          <a:solidFill>
            <a:schemeClr val="tx1"/>
          </a:solidFill>
          <a:ln w="9525">
            <a:solidFill>
              <a:schemeClr val="tx1"/>
            </a:solidFill>
            <a:miter lim="800000"/>
            <a:headEnd/>
            <a:tailEnd/>
          </a:ln>
          <a:effectLst/>
        </p:spPr>
        <p:txBody>
          <a:bodyPr wrap="none" anchor="ctr"/>
          <a:lstStyle/>
          <a:p>
            <a:endParaRPr lang="en-MY"/>
          </a:p>
        </p:txBody>
      </p:sp>
      <p:sp>
        <p:nvSpPr>
          <p:cNvPr id="91148" name="Text Box 12"/>
          <p:cNvSpPr txBox="1">
            <a:spLocks noChangeArrowheads="1"/>
          </p:cNvSpPr>
          <p:nvPr/>
        </p:nvSpPr>
        <p:spPr bwMode="auto">
          <a:xfrm>
            <a:off x="5652120" y="0"/>
            <a:ext cx="2209800" cy="457200"/>
          </a:xfrm>
          <a:prstGeom prst="rect">
            <a:avLst/>
          </a:prstGeom>
          <a:noFill/>
          <a:ln w="9525">
            <a:noFill/>
            <a:miter lim="800000"/>
            <a:headEnd/>
            <a:tailEnd/>
          </a:ln>
          <a:effectLst/>
        </p:spPr>
        <p:txBody>
          <a:bodyPr>
            <a:spAutoFit/>
          </a:bodyPr>
          <a:lstStyle/>
          <a:p>
            <a:pPr algn="ctr">
              <a:spcBef>
                <a:spcPct val="50000"/>
              </a:spcBef>
            </a:pPr>
            <a:r>
              <a:rPr lang="en-US" sz="2400" b="1" dirty="0">
                <a:hlinkClick r:id="rId7" action="ppaction://hlinkfile"/>
              </a:rPr>
              <a:t>FILA Table </a:t>
            </a:r>
            <a:endParaRPr lang="en-US" sz="2400" b="1" dirty="0"/>
          </a:p>
        </p:txBody>
      </p:sp>
    </p:spTree>
  </p:cSld>
  <p:clrMapOvr>
    <a:masterClrMapping/>
  </p:clrMapOvr>
  <p:transition>
    <p:dissolve/>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cstate="print"/>
          <a:srcRect/>
          <a:stretch>
            <a:fillRect/>
          </a:stretch>
        </p:blipFill>
        <p:spPr bwMode="auto">
          <a:xfrm>
            <a:off x="833438" y="685800"/>
            <a:ext cx="7777162" cy="5705475"/>
          </a:xfrm>
          <a:prstGeom prst="rect">
            <a:avLst/>
          </a:prstGeom>
          <a:noFill/>
        </p:spPr>
      </p:pic>
    </p:spTree>
  </p:cSld>
  <p:clrMapOvr>
    <a:masterClrMapping/>
  </p:clrMapOvr>
  <p:transition>
    <p:dissolve/>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3" cstate="print"/>
          <a:srcRect/>
          <a:stretch>
            <a:fillRect/>
          </a:stretch>
        </p:blipFill>
        <p:spPr bwMode="auto">
          <a:xfrm>
            <a:off x="990600" y="620688"/>
            <a:ext cx="8153400" cy="6237312"/>
          </a:xfrm>
          <a:prstGeom prst="rect">
            <a:avLst/>
          </a:prstGeom>
          <a:noFill/>
        </p:spPr>
      </p:pic>
    </p:spTree>
  </p:cSld>
  <p:clrMapOvr>
    <a:masterClrMapping/>
  </p:clrMapOvr>
  <p:transition>
    <p:dissolve/>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1620" name="Picture 4"/>
          <p:cNvPicPr>
            <a:picLocks noChangeAspect="1" noChangeArrowheads="1"/>
          </p:cNvPicPr>
          <p:nvPr/>
        </p:nvPicPr>
        <p:blipFill>
          <a:blip r:embed="rId3" cstate="print"/>
          <a:srcRect/>
          <a:stretch>
            <a:fillRect/>
          </a:stretch>
        </p:blipFill>
        <p:spPr bwMode="auto">
          <a:xfrm>
            <a:off x="768350" y="609600"/>
            <a:ext cx="8196138" cy="5868988"/>
          </a:xfrm>
          <a:prstGeom prst="rect">
            <a:avLst/>
          </a:prstGeom>
          <a:noFill/>
        </p:spPr>
      </p:pic>
    </p:spTree>
  </p:cSld>
  <p:clrMapOvr>
    <a:masterClrMapping/>
  </p:clrMapOvr>
  <p:transition>
    <p:dissolve/>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4" name="Picture 4"/>
          <p:cNvPicPr>
            <a:picLocks noChangeAspect="1" noChangeArrowheads="1"/>
          </p:cNvPicPr>
          <p:nvPr/>
        </p:nvPicPr>
        <p:blipFill>
          <a:blip r:embed="rId3" cstate="print"/>
          <a:srcRect/>
          <a:stretch>
            <a:fillRect/>
          </a:stretch>
        </p:blipFill>
        <p:spPr bwMode="auto">
          <a:xfrm>
            <a:off x="304800" y="1524000"/>
            <a:ext cx="8534400" cy="4138613"/>
          </a:xfrm>
          <a:prstGeom prst="rect">
            <a:avLst/>
          </a:prstGeom>
          <a:noFill/>
        </p:spPr>
      </p:pic>
      <p:sp>
        <p:nvSpPr>
          <p:cNvPr id="122885" name="Rectangle 5"/>
          <p:cNvSpPr>
            <a:spLocks noChangeArrowheads="1"/>
          </p:cNvSpPr>
          <p:nvPr/>
        </p:nvSpPr>
        <p:spPr bwMode="auto">
          <a:xfrm>
            <a:off x="533400" y="685800"/>
            <a:ext cx="6096000" cy="1006475"/>
          </a:xfrm>
          <a:prstGeom prst="rect">
            <a:avLst/>
          </a:prstGeom>
          <a:noFill/>
          <a:ln w="9525">
            <a:noFill/>
            <a:miter lim="800000"/>
            <a:headEnd/>
            <a:tailEnd/>
          </a:ln>
          <a:effectLst/>
        </p:spPr>
        <p:txBody>
          <a:bodyPr>
            <a:spAutoFit/>
          </a:bodyPr>
          <a:lstStyle/>
          <a:p>
            <a:r>
              <a:rPr lang="en-US" sz="2000" b="1"/>
              <a:t>Example forum </a:t>
            </a:r>
          </a:p>
          <a:p>
            <a:r>
              <a:rPr lang="en-US" sz="2000" b="1">
                <a:hlinkClick r:id="rId4"/>
              </a:rPr>
              <a:t>http://moodle.org/mod/forum/</a:t>
            </a:r>
            <a:endParaRPr lang="en-US" sz="2000" b="1"/>
          </a:p>
          <a:p>
            <a:endParaRPr lang="en-US" sz="2000" b="1"/>
          </a:p>
        </p:txBody>
      </p:sp>
      <p:sp>
        <p:nvSpPr>
          <p:cNvPr id="122886" name="Rectangle 6"/>
          <p:cNvSpPr>
            <a:spLocks noChangeArrowheads="1"/>
          </p:cNvSpPr>
          <p:nvPr/>
        </p:nvSpPr>
        <p:spPr bwMode="auto">
          <a:xfrm>
            <a:off x="428625" y="5791200"/>
            <a:ext cx="8486775" cy="730250"/>
          </a:xfrm>
          <a:prstGeom prst="rect">
            <a:avLst/>
          </a:prstGeom>
          <a:noFill/>
          <a:ln w="9525">
            <a:noFill/>
            <a:miter lim="800000"/>
            <a:headEnd/>
            <a:tailEnd/>
          </a:ln>
          <a:effectLst/>
        </p:spPr>
        <p:txBody>
          <a:bodyPr anchor="ctr">
            <a:spAutoFit/>
          </a:bodyPr>
          <a:lstStyle/>
          <a:p>
            <a:pPr eaLnBrk="1" hangingPunct="1"/>
            <a:r>
              <a:rPr lang="en-US" sz="1400"/>
              <a:t>Moodle is a Course Management System (CMS), also known as a Learning Management System (LMS) or a Virtual Learning Environment (VLE). It is a Free web application that educators can use to create effective  online learning sites. </a:t>
            </a:r>
          </a:p>
        </p:txBody>
      </p:sp>
    </p:spTree>
  </p:cSld>
  <p:clrMapOvr>
    <a:masterClrMapping/>
  </p:clrMapOvr>
  <p:transition>
    <p:dissolve/>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標題 1"/>
          <p:cNvSpPr>
            <a:spLocks noGrp="1"/>
          </p:cNvSpPr>
          <p:nvPr>
            <p:ph type="title"/>
          </p:nvPr>
        </p:nvSpPr>
        <p:spPr>
          <a:xfrm>
            <a:off x="1043608" y="0"/>
            <a:ext cx="7725544" cy="836712"/>
          </a:xfrm>
        </p:spPr>
        <p:txBody>
          <a:bodyPr/>
          <a:lstStyle/>
          <a:p>
            <a:pPr algn="ctr"/>
            <a:r>
              <a:rPr lang="en-US" altLang="zh-TW" b="1" dirty="0">
                <a:latin typeface="Arial" charset="0"/>
                <a:cs typeface="Arial" charset="0"/>
              </a:rPr>
              <a:t>                          Issues and challenges</a:t>
            </a:r>
            <a:endParaRPr lang="zh-TW" altLang="en-US" b="1" dirty="0">
              <a:latin typeface="Arial" charset="0"/>
              <a:cs typeface="Arial" charset="0"/>
            </a:endParaRPr>
          </a:p>
        </p:txBody>
      </p:sp>
      <p:sp>
        <p:nvSpPr>
          <p:cNvPr id="23555" name="內容版面配置區 2"/>
          <p:cNvSpPr>
            <a:spLocks noGrp="1"/>
          </p:cNvSpPr>
          <p:nvPr>
            <p:ph idx="1"/>
          </p:nvPr>
        </p:nvSpPr>
        <p:spPr>
          <a:xfrm>
            <a:off x="457200" y="1820863"/>
            <a:ext cx="8229600" cy="4679950"/>
          </a:xfrm>
        </p:spPr>
        <p:txBody>
          <a:bodyPr/>
          <a:lstStyle/>
          <a:p>
            <a:endParaRPr lang="en-US" altLang="zh-TW" sz="2400" dirty="0">
              <a:latin typeface="Arial" charset="0"/>
              <a:cs typeface="Arial" charset="0"/>
            </a:endParaRPr>
          </a:p>
          <a:p>
            <a:endParaRPr lang="en-US" altLang="zh-TW" sz="2400" dirty="0">
              <a:latin typeface="Arial" charset="0"/>
              <a:cs typeface="Arial" charset="0"/>
            </a:endParaRPr>
          </a:p>
          <a:p>
            <a:endParaRPr lang="en-US" altLang="zh-TW" sz="2200" dirty="0">
              <a:latin typeface="Arial" charset="0"/>
              <a:cs typeface="Arial" charset="0"/>
            </a:endParaRPr>
          </a:p>
          <a:p>
            <a:endParaRPr lang="en-US" altLang="zh-TW" i="1" dirty="0">
              <a:latin typeface="Arial" charset="0"/>
              <a:cs typeface="Arial" charset="0"/>
            </a:endParaRPr>
          </a:p>
          <a:p>
            <a:endParaRPr lang="zh-TW" altLang="en-US" dirty="0">
              <a:latin typeface="Arial" charset="0"/>
              <a:cs typeface="Arial" charset="0"/>
            </a:endParaRPr>
          </a:p>
        </p:txBody>
      </p:sp>
      <p:graphicFrame>
        <p:nvGraphicFramePr>
          <p:cNvPr id="4" name="Diagram 3"/>
          <p:cNvGraphicFramePr/>
          <p:nvPr/>
        </p:nvGraphicFramePr>
        <p:xfrm>
          <a:off x="791072" y="908720"/>
          <a:ext cx="8352928"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929190" y="0"/>
            <a:ext cx="3571900" cy="762000"/>
          </a:xfrm>
        </p:spPr>
        <p:txBody>
          <a:bodyPr/>
          <a:lstStyle/>
          <a:p>
            <a:r>
              <a:rPr lang="en-US" dirty="0"/>
              <a:t>Future research</a:t>
            </a:r>
          </a:p>
        </p:txBody>
      </p:sp>
      <p:pic>
        <p:nvPicPr>
          <p:cNvPr id="3" name="Picture 2"/>
          <p:cNvPicPr/>
          <p:nvPr/>
        </p:nvPicPr>
        <p:blipFill>
          <a:blip r:embed="rId3" cstate="print"/>
          <a:srcRect l="632" t="21416" r="1819" b="26413"/>
          <a:stretch>
            <a:fillRect/>
          </a:stretch>
        </p:blipFill>
        <p:spPr bwMode="auto">
          <a:xfrm>
            <a:off x="214282" y="857232"/>
            <a:ext cx="8582841" cy="5715041"/>
          </a:xfrm>
          <a:prstGeom prst="rect">
            <a:avLst/>
          </a:prstGeom>
          <a:noFill/>
          <a:ln w="9525">
            <a:noFill/>
            <a:miter lim="800000"/>
            <a:headEnd/>
            <a:tailEnd/>
          </a:ln>
        </p:spPr>
      </p:pic>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3728" y="260648"/>
            <a:ext cx="7467600" cy="706090"/>
          </a:xfrm>
        </p:spPr>
        <p:txBody>
          <a:bodyPr/>
          <a:lstStyle/>
          <a:p>
            <a:r>
              <a:rPr lang="en-US" dirty="0"/>
              <a:t>PENGAMAL PROFESIONAL</a:t>
            </a:r>
            <a:endParaRPr lang="ms-MY"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6</a:t>
            </a:fld>
            <a:endParaRPr lang="ms-MY"/>
          </a:p>
        </p:txBody>
      </p:sp>
      <p:pic>
        <p:nvPicPr>
          <p:cNvPr id="2253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941550" y="1462923"/>
            <a:ext cx="6498899" cy="4889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082742"/>
      </p:ext>
    </p:extLst>
  </p:cSld>
  <p:clrMapOvr>
    <a:masterClrMapping/>
  </p:clrMapOvr>
  <p:transition>
    <p:dissolve/>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83568" y="476672"/>
            <a:ext cx="5817258" cy="1143000"/>
          </a:xfrm>
        </p:spPr>
        <p:txBody>
          <a:bodyPr/>
          <a:lstStyle/>
          <a:p>
            <a:r>
              <a:rPr lang="en-US" b="1" dirty="0">
                <a:solidFill>
                  <a:srgbClr val="CC3300"/>
                </a:solidFill>
              </a:rPr>
              <a:t>Collaborative workspace</a:t>
            </a:r>
          </a:p>
        </p:txBody>
      </p:sp>
      <p:pic>
        <p:nvPicPr>
          <p:cNvPr id="120835" name="Picture 3" descr="Wideview of Class"/>
          <p:cNvPicPr>
            <a:picLocks noChangeAspect="1" noChangeArrowheads="1"/>
          </p:cNvPicPr>
          <p:nvPr/>
        </p:nvPicPr>
        <p:blipFill>
          <a:blip r:embed="rId3" cstate="print"/>
          <a:srcRect/>
          <a:stretch>
            <a:fillRect/>
          </a:stretch>
        </p:blipFill>
        <p:spPr bwMode="auto">
          <a:xfrm>
            <a:off x="1295400" y="1371600"/>
            <a:ext cx="7021016" cy="4630738"/>
          </a:xfrm>
          <a:prstGeom prst="rect">
            <a:avLst/>
          </a:prstGeom>
          <a:noFill/>
          <a:ln w="9525">
            <a:noFill/>
            <a:miter lim="800000"/>
            <a:headEnd/>
            <a:tailEnd/>
          </a:ln>
        </p:spPr>
      </p:pic>
      <p:sp>
        <p:nvSpPr>
          <p:cNvPr id="120836" name="Rectangle 4"/>
          <p:cNvSpPr>
            <a:spLocks noGrp="1" noChangeArrowheads="1"/>
          </p:cNvSpPr>
          <p:nvPr>
            <p:ph type="body" sz="half" idx="1"/>
          </p:nvPr>
        </p:nvSpPr>
        <p:spPr>
          <a:xfrm>
            <a:off x="0" y="6172200"/>
            <a:ext cx="9144000" cy="533400"/>
          </a:xfrm>
        </p:spPr>
        <p:txBody>
          <a:bodyPr/>
          <a:lstStyle/>
          <a:p>
            <a:pPr algn="ctr">
              <a:lnSpc>
                <a:spcPct val="90000"/>
              </a:lnSpc>
              <a:buFontTx/>
              <a:buNone/>
            </a:pPr>
            <a:r>
              <a:rPr lang="en-US" b="1" dirty="0">
                <a:solidFill>
                  <a:srgbClr val="003399"/>
                </a:solidFill>
              </a:rPr>
              <a:t>Flexible furniture in PBL classroom</a:t>
            </a:r>
          </a:p>
        </p:txBody>
      </p:sp>
      <p:sp>
        <p:nvSpPr>
          <p:cNvPr id="5" name="Rectangle 4"/>
          <p:cNvSpPr/>
          <p:nvPr/>
        </p:nvSpPr>
        <p:spPr>
          <a:xfrm>
            <a:off x="5715008" y="357166"/>
            <a:ext cx="2105063" cy="369332"/>
          </a:xfrm>
          <a:prstGeom prst="rect">
            <a:avLst/>
          </a:prstGeom>
        </p:spPr>
        <p:txBody>
          <a:bodyPr wrap="none">
            <a:spAutoFit/>
          </a:bodyPr>
          <a:lstStyle/>
          <a:p>
            <a:r>
              <a:rPr lang="en-US" b="1" dirty="0">
                <a:solidFill>
                  <a:srgbClr val="CC3300"/>
                </a:solidFill>
              </a:rPr>
              <a:t>PBL Classroom</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2450" name="Picture 2" descr="C:\Documents and Settings\ghw\Desktop\formasup\desks2.gif"/>
          <p:cNvPicPr>
            <a:picLocks noChangeAspect="1" noChangeArrowheads="1"/>
          </p:cNvPicPr>
          <p:nvPr/>
        </p:nvPicPr>
        <p:blipFill>
          <a:blip r:embed="rId3" cstate="print"/>
          <a:srcRect/>
          <a:stretch>
            <a:fillRect/>
          </a:stretch>
        </p:blipFill>
        <p:spPr bwMode="auto">
          <a:xfrm>
            <a:off x="5943600" y="1447800"/>
            <a:ext cx="2365375" cy="4114800"/>
          </a:xfrm>
          <a:prstGeom prst="rect">
            <a:avLst/>
          </a:prstGeom>
          <a:noFill/>
          <a:ln w="9525">
            <a:noFill/>
            <a:miter lim="800000"/>
            <a:headEnd/>
            <a:tailEnd/>
          </a:ln>
        </p:spPr>
      </p:pic>
      <p:pic>
        <p:nvPicPr>
          <p:cNvPr id="121859" name="Picture 3" descr="C:\Documents and Settings\ghw\Desktop\formasup\desks1.gif"/>
          <p:cNvPicPr>
            <a:picLocks noChangeAspect="1" noChangeArrowheads="1"/>
          </p:cNvPicPr>
          <p:nvPr/>
        </p:nvPicPr>
        <p:blipFill>
          <a:blip r:embed="rId4" cstate="print"/>
          <a:srcRect/>
          <a:stretch>
            <a:fillRect/>
          </a:stretch>
        </p:blipFill>
        <p:spPr bwMode="auto">
          <a:xfrm>
            <a:off x="1295400" y="914400"/>
            <a:ext cx="3086100" cy="52228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324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0" y="692696"/>
          <a:ext cx="9144000" cy="6165304"/>
        </p:xfrm>
        <a:graphic>
          <a:graphicData uri="http://schemas.openxmlformats.org/presentationml/2006/ole">
            <mc:AlternateContent xmlns:mc="http://schemas.openxmlformats.org/markup-compatibility/2006">
              <mc:Choice xmlns:v="urn:schemas-microsoft-com:vml" Requires="v">
                <p:oleObj spid="_x0000_s461854" name="Acrobat Document" r:id="rId4" imgW="6942857" imgH="9828571" progId="AcroExch.Document.7">
                  <p:embed/>
                </p:oleObj>
              </mc:Choice>
              <mc:Fallback>
                <p:oleObj name="Acrobat Document" r:id="rId4" imgW="6942857" imgH="9828571" progId="AcroExch.Document.7">
                  <p:embed/>
                  <p:pic>
                    <p:nvPicPr>
                      <p:cNvPr id="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92696"/>
                        <a:ext cx="9144000" cy="61653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Rectangle 2"/>
          <p:cNvSpPr/>
          <p:nvPr/>
        </p:nvSpPr>
        <p:spPr>
          <a:xfrm>
            <a:off x="5940152" y="260648"/>
            <a:ext cx="2664296" cy="523220"/>
          </a:xfrm>
          <a:prstGeom prst="rect">
            <a:avLst/>
          </a:prstGeom>
        </p:spPr>
        <p:txBody>
          <a:bodyPr wrap="square">
            <a:spAutoFit/>
          </a:bodyPr>
          <a:lstStyle/>
          <a:p>
            <a:r>
              <a:rPr lang="en-US" sz="2800" b="1" dirty="0">
                <a:solidFill>
                  <a:srgbClr val="003399"/>
                </a:solidFill>
              </a:rPr>
              <a:t>2 B PAPER </a:t>
            </a:r>
            <a:endParaRPr lang="en-US" sz="2800" b="1" dirty="0"/>
          </a:p>
        </p:txBody>
      </p:sp>
    </p:spTree>
  </p:cSld>
  <p:clrMapOvr>
    <a:masterClrMapping/>
  </p:clrMapOvr>
  <p:transition>
    <p:dissolve/>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0" y="476672"/>
          <a:ext cx="9144000" cy="6381328"/>
        </p:xfrm>
        <a:graphic>
          <a:graphicData uri="http://schemas.openxmlformats.org/presentationml/2006/ole">
            <mc:AlternateContent xmlns:mc="http://schemas.openxmlformats.org/markup-compatibility/2006">
              <mc:Choice xmlns:v="urn:schemas-microsoft-com:vml" Requires="v">
                <p:oleObj spid="_x0000_s462879" name="Acrobat Document" r:id="rId4" imgW="6942857" imgH="9828571" progId="AcroExch.Document.7">
                  <p:embed/>
                </p:oleObj>
              </mc:Choice>
              <mc:Fallback>
                <p:oleObj name="Acrobat Document" r:id="rId4" imgW="6942857" imgH="9828571" progId="AcroExch.Document.7">
                  <p:embed/>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6672"/>
                        <a:ext cx="9144000" cy="6381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dissolve/>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0" y="476672"/>
          <a:ext cx="9143999" cy="6381328"/>
        </p:xfrm>
        <a:graphic>
          <a:graphicData uri="http://schemas.openxmlformats.org/presentationml/2006/ole">
            <mc:AlternateContent xmlns:mc="http://schemas.openxmlformats.org/markup-compatibility/2006">
              <mc:Choice xmlns:v="urn:schemas-microsoft-com:vml" Requires="v">
                <p:oleObj spid="_x0000_s463903" name="Acrobat Document" r:id="rId4" imgW="6942857" imgH="9828571" progId="AcroExch.Document.7">
                  <p:embed/>
                </p:oleObj>
              </mc:Choice>
              <mc:Fallback>
                <p:oleObj name="Acrobat Document" r:id="rId4" imgW="6942857" imgH="9828571" progId="AcroExch.Document.7">
                  <p:embed/>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6672"/>
                        <a:ext cx="9143999" cy="6381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dissolve/>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179513" y="836712"/>
          <a:ext cx="8640960" cy="6021288"/>
        </p:xfrm>
        <a:graphic>
          <a:graphicData uri="http://schemas.openxmlformats.org/presentationml/2006/ole">
            <mc:AlternateContent xmlns:mc="http://schemas.openxmlformats.org/markup-compatibility/2006">
              <mc:Choice xmlns:v="urn:schemas-microsoft-com:vml" Requires="v">
                <p:oleObj spid="_x0000_s464927" name="Acrobat Document" r:id="rId4" imgW="6942857" imgH="9828571" progId="AcroExch.Document.7">
                  <p:embed/>
                </p:oleObj>
              </mc:Choice>
              <mc:Fallback>
                <p:oleObj name="Acrobat Document" r:id="rId4" imgW="6942857" imgH="9828571" progId="AcroExch.Document.7">
                  <p:embed/>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3" y="836712"/>
                        <a:ext cx="8640960" cy="6021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dissolve/>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3810" name="Picture 2" descr="F:\FaaizahKeynotesNCAL\Press%20Release%20NCAL[FAAIZAH].jpg"/>
          <p:cNvPicPr>
            <a:picLocks noChangeAspect="1" noChangeArrowheads="1"/>
          </p:cNvPicPr>
          <p:nvPr/>
        </p:nvPicPr>
        <p:blipFill>
          <a:blip r:embed="rId3" cstate="print"/>
          <a:srcRect/>
          <a:stretch>
            <a:fillRect/>
          </a:stretch>
        </p:blipFill>
        <p:spPr bwMode="auto">
          <a:xfrm>
            <a:off x="329243" y="764704"/>
            <a:ext cx="8563237" cy="5832648"/>
          </a:xfrm>
          <a:prstGeom prst="rect">
            <a:avLst/>
          </a:prstGeom>
          <a:noFill/>
        </p:spPr>
      </p:pic>
    </p:spTree>
  </p:cSld>
  <p:clrMapOvr>
    <a:masterClrMapping/>
  </p:clrMapOvr>
  <p:transition>
    <p:dissolve/>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357290" y="500042"/>
            <a:ext cx="8496300" cy="1143000"/>
          </a:xfrm>
        </p:spPr>
        <p:txBody>
          <a:bodyPr/>
          <a:lstStyle/>
          <a:p>
            <a:r>
              <a:rPr lang="en-US" sz="3600" dirty="0"/>
              <a:t>Summary</a:t>
            </a:r>
          </a:p>
        </p:txBody>
      </p:sp>
      <p:sp>
        <p:nvSpPr>
          <p:cNvPr id="95235" name="Rectangle 3"/>
          <p:cNvSpPr>
            <a:spLocks noGrp="1" noChangeArrowheads="1"/>
          </p:cNvSpPr>
          <p:nvPr>
            <p:ph type="body" sz="half" idx="1"/>
          </p:nvPr>
        </p:nvSpPr>
        <p:spPr>
          <a:xfrm>
            <a:off x="500034" y="1357298"/>
            <a:ext cx="8064500" cy="5040313"/>
          </a:xfrm>
        </p:spPr>
        <p:txBody>
          <a:bodyPr/>
          <a:lstStyle/>
          <a:p>
            <a:pPr>
              <a:lnSpc>
                <a:spcPct val="90000"/>
              </a:lnSpc>
            </a:pPr>
            <a:r>
              <a:rPr lang="en-US" sz="2400" dirty="0"/>
              <a:t>Five main area PBL + ICT: planning, gathering, </a:t>
            </a:r>
            <a:r>
              <a:rPr lang="en-US" sz="2400" dirty="0" err="1"/>
              <a:t>organising</a:t>
            </a:r>
            <a:r>
              <a:rPr lang="en-US" sz="2400" dirty="0"/>
              <a:t>, presenting, assessment</a:t>
            </a:r>
          </a:p>
          <a:p>
            <a:pPr>
              <a:lnSpc>
                <a:spcPct val="90000"/>
              </a:lnSpc>
            </a:pPr>
            <a:r>
              <a:rPr lang="en-US" sz="2400" dirty="0"/>
              <a:t>ICT and PBL can be combined depending on study focus, participants, nature of technique and available resources</a:t>
            </a:r>
          </a:p>
          <a:p>
            <a:pPr>
              <a:lnSpc>
                <a:spcPct val="90000"/>
              </a:lnSpc>
            </a:pPr>
            <a:r>
              <a:rPr lang="en-US" sz="2400" dirty="0"/>
              <a:t>University agenda – PBL and OBE</a:t>
            </a:r>
          </a:p>
          <a:p>
            <a:pPr>
              <a:lnSpc>
                <a:spcPct val="90000"/>
              </a:lnSpc>
            </a:pPr>
            <a:r>
              <a:rPr lang="en-US" sz="2400" dirty="0"/>
              <a:t>PPP effort</a:t>
            </a:r>
          </a:p>
          <a:p>
            <a:pPr>
              <a:lnSpc>
                <a:spcPct val="90000"/>
              </a:lnSpc>
            </a:pPr>
            <a:r>
              <a:rPr lang="en-US" sz="2400" dirty="0"/>
              <a:t>Blended learning</a:t>
            </a:r>
          </a:p>
          <a:p>
            <a:pPr>
              <a:lnSpc>
                <a:spcPct val="90000"/>
              </a:lnSpc>
            </a:pPr>
            <a:endParaRPr lang="en-US" sz="2400" dirty="0"/>
          </a:p>
          <a:p>
            <a:pPr>
              <a:lnSpc>
                <a:spcPct val="90000"/>
              </a:lnSpc>
            </a:pPr>
            <a:endParaRPr lang="en-US" sz="2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836712"/>
            <a:ext cx="8604448" cy="5950857"/>
          </a:xfrm>
          <a:prstGeom prst="rect">
            <a:avLst/>
          </a:prstGeom>
        </p:spPr>
      </p:pic>
      <p:sp>
        <p:nvSpPr>
          <p:cNvPr id="3" name="Rectangle 2"/>
          <p:cNvSpPr/>
          <p:nvPr/>
        </p:nvSpPr>
        <p:spPr>
          <a:xfrm>
            <a:off x="755576" y="332656"/>
            <a:ext cx="5537093" cy="369332"/>
          </a:xfrm>
          <a:prstGeom prst="rect">
            <a:avLst/>
          </a:prstGeom>
        </p:spPr>
        <p:txBody>
          <a:bodyPr wrap="none">
            <a:spAutoFit/>
          </a:bodyPr>
          <a:lstStyle/>
          <a:p>
            <a:r>
              <a:rPr lang="en-US" b="1" dirty="0">
                <a:solidFill>
                  <a:srgbClr val="000099"/>
                </a:solidFill>
                <a:cs typeface="Times New Roman" pitchFamily="18" charset="0"/>
              </a:rPr>
              <a:t>AAU </a:t>
            </a:r>
            <a:r>
              <a:rPr lang="en-US" b="1" dirty="0" err="1">
                <a:solidFill>
                  <a:srgbClr val="000099"/>
                </a:solidFill>
                <a:cs typeface="Times New Roman" pitchFamily="18" charset="0"/>
              </a:rPr>
              <a:t>Kategori</a:t>
            </a:r>
            <a:r>
              <a:rPr lang="en-US" b="1" dirty="0">
                <a:solidFill>
                  <a:srgbClr val="000099"/>
                </a:solidFill>
                <a:cs typeface="Times New Roman" pitchFamily="18" charset="0"/>
              </a:rPr>
              <a:t> </a:t>
            </a:r>
            <a:r>
              <a:rPr lang="en-US" b="1" dirty="0" err="1">
                <a:solidFill>
                  <a:srgbClr val="000099"/>
                </a:solidFill>
                <a:cs typeface="Times New Roman" pitchFamily="18" charset="0"/>
              </a:rPr>
              <a:t>Pengajaran</a:t>
            </a:r>
            <a:r>
              <a:rPr lang="en-US" b="1" dirty="0">
                <a:solidFill>
                  <a:srgbClr val="000099"/>
                </a:solidFill>
                <a:cs typeface="Times New Roman" pitchFamily="18" charset="0"/>
              </a:rPr>
              <a:t> – </a:t>
            </a:r>
            <a:r>
              <a:rPr lang="en-US" b="1" dirty="0" err="1">
                <a:solidFill>
                  <a:srgbClr val="000099"/>
                </a:solidFill>
                <a:cs typeface="Times New Roman" pitchFamily="18" charset="0"/>
              </a:rPr>
              <a:t>Inovasi</a:t>
            </a:r>
            <a:r>
              <a:rPr lang="en-US" b="1" dirty="0">
                <a:solidFill>
                  <a:srgbClr val="000099"/>
                </a:solidFill>
                <a:cs typeface="Times New Roman" pitchFamily="18" charset="0"/>
              </a:rPr>
              <a:t> PBL </a:t>
            </a:r>
            <a:endParaRPr lang="ms-MY" dirty="0"/>
          </a:p>
        </p:txBody>
      </p:sp>
    </p:spTree>
    <p:extLst>
      <p:ext uri="{BB962C8B-B14F-4D97-AF65-F5344CB8AC3E}">
        <p14:creationId xmlns:p14="http://schemas.microsoft.com/office/powerpoint/2010/main" val="311158452"/>
      </p:ext>
    </p:extLst>
  </p:cSld>
  <p:clrMapOvr>
    <a:masterClrMapping/>
  </p:clrMapOvr>
  <p:transition>
    <p:dissolv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699325" y="1243026"/>
            <a:ext cx="5829267" cy="4371950"/>
          </a:xfrm>
          <a:prstGeom prst="rect">
            <a:avLst/>
          </a:prstGeom>
        </p:spPr>
      </p:pic>
      <p:sp>
        <p:nvSpPr>
          <p:cNvPr id="3" name="Rectangle 2"/>
          <p:cNvSpPr/>
          <p:nvPr/>
        </p:nvSpPr>
        <p:spPr>
          <a:xfrm>
            <a:off x="-9112" y="535428"/>
            <a:ext cx="4293080" cy="707886"/>
          </a:xfrm>
          <a:prstGeom prst="rect">
            <a:avLst/>
          </a:prstGeom>
        </p:spPr>
        <p:txBody>
          <a:bodyPr wrap="square">
            <a:spAutoFit/>
          </a:bodyPr>
          <a:lstStyle/>
          <a:p>
            <a:r>
              <a:rPr lang="en-US" sz="2000" b="1" dirty="0" err="1">
                <a:solidFill>
                  <a:srgbClr val="000099"/>
                </a:solidFill>
                <a:cs typeface="Times New Roman" pitchFamily="18" charset="0"/>
              </a:rPr>
              <a:t>Buku</a:t>
            </a:r>
            <a:r>
              <a:rPr lang="en-US" sz="2000" b="1" dirty="0">
                <a:solidFill>
                  <a:srgbClr val="000099"/>
                </a:solidFill>
                <a:cs typeface="Times New Roman" pitchFamily="18" charset="0"/>
              </a:rPr>
              <a:t> PBL</a:t>
            </a:r>
          </a:p>
          <a:p>
            <a:r>
              <a:rPr lang="en-US" sz="2000" b="1" dirty="0" err="1">
                <a:solidFill>
                  <a:srgbClr val="000099"/>
                </a:solidFill>
                <a:cs typeface="Times New Roman" pitchFamily="18" charset="0"/>
              </a:rPr>
              <a:t>terbitan</a:t>
            </a:r>
            <a:r>
              <a:rPr lang="en-US" sz="2000" b="1" dirty="0">
                <a:solidFill>
                  <a:srgbClr val="000099"/>
                </a:solidFill>
                <a:cs typeface="Times New Roman" pitchFamily="18" charset="0"/>
              </a:rPr>
              <a:t> </a:t>
            </a:r>
            <a:r>
              <a:rPr lang="en-US" sz="2000" b="1" dirty="0" err="1">
                <a:solidFill>
                  <a:srgbClr val="000099"/>
                </a:solidFill>
                <a:cs typeface="Times New Roman" pitchFamily="18" charset="0"/>
              </a:rPr>
              <a:t>Penerbit</a:t>
            </a:r>
            <a:r>
              <a:rPr lang="en-US" sz="2000" b="1" dirty="0">
                <a:solidFill>
                  <a:srgbClr val="000099"/>
                </a:solidFill>
                <a:cs typeface="Times New Roman" pitchFamily="18" charset="0"/>
              </a:rPr>
              <a:t> </a:t>
            </a:r>
            <a:r>
              <a:rPr lang="en-US" sz="2000" b="1" dirty="0" err="1">
                <a:solidFill>
                  <a:srgbClr val="000099"/>
                </a:solidFill>
                <a:cs typeface="Times New Roman" pitchFamily="18" charset="0"/>
              </a:rPr>
              <a:t>UTeM</a:t>
            </a:r>
            <a:endParaRPr lang="ms-MY" sz="2000" dirty="0"/>
          </a:p>
        </p:txBody>
      </p:sp>
    </p:spTree>
    <p:extLst>
      <p:ext uri="{BB962C8B-B14F-4D97-AF65-F5344CB8AC3E}">
        <p14:creationId xmlns:p14="http://schemas.microsoft.com/office/powerpoint/2010/main" val="1083698429"/>
      </p:ext>
    </p:extLst>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260648"/>
            <a:ext cx="7467600" cy="706090"/>
          </a:xfrm>
        </p:spPr>
        <p:txBody>
          <a:bodyPr/>
          <a:lstStyle/>
          <a:p>
            <a:r>
              <a:rPr lang="en-US" dirty="0"/>
              <a:t>PEMIMPIN INSTITUSI</a:t>
            </a:r>
            <a:endParaRPr lang="ms-MY" dirty="0"/>
          </a:p>
        </p:txBody>
      </p:sp>
      <p:sp>
        <p:nvSpPr>
          <p:cNvPr id="4" name="Slide Number Placeholder 3"/>
          <p:cNvSpPr>
            <a:spLocks noGrp="1"/>
          </p:cNvSpPr>
          <p:nvPr>
            <p:ph type="sldNum" sz="quarter" idx="15"/>
          </p:nvPr>
        </p:nvSpPr>
        <p:spPr/>
        <p:txBody>
          <a:bodyPr/>
          <a:lstStyle/>
          <a:p>
            <a:fld id="{59FC02E0-86DA-4D72-A1CC-B609B96030CA}" type="slidenum">
              <a:rPr lang="ms-MY" smtClean="0"/>
              <a:pPr/>
              <a:t>7</a:t>
            </a:fld>
            <a:endParaRPr lang="ms-MY"/>
          </a:p>
        </p:txBody>
      </p:sp>
      <p:pic>
        <p:nvPicPr>
          <p:cNvPr id="2355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740365" y="1210844"/>
            <a:ext cx="6901270" cy="524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167124"/>
      </p:ext>
    </p:extLst>
  </p:cSld>
  <p:clrMapOvr>
    <a:masterClrMapping/>
  </p:clrMapOvr>
  <p:transition>
    <p:dissolve/>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1" descr="F:\Fail AA zis\bayi.jpg"/>
          <p:cNvPicPr>
            <a:picLocks noChangeAspect="1" noChangeArrowheads="1"/>
          </p:cNvPicPr>
          <p:nvPr/>
        </p:nvPicPr>
        <p:blipFill>
          <a:blip r:embed="rId3" cstate="print"/>
          <a:srcRect/>
          <a:stretch>
            <a:fillRect/>
          </a:stretch>
        </p:blipFill>
        <p:spPr bwMode="auto">
          <a:xfrm>
            <a:off x="0" y="0"/>
            <a:ext cx="9164638" cy="6858000"/>
          </a:xfrm>
          <a:prstGeom prst="rect">
            <a:avLst/>
          </a:prstGeom>
          <a:noFill/>
          <a:ln w="9525">
            <a:noFill/>
            <a:miter lim="800000"/>
            <a:headEnd/>
            <a:tailEnd/>
          </a:ln>
        </p:spPr>
      </p:pic>
      <p:sp>
        <p:nvSpPr>
          <p:cNvPr id="3" name="Rectangle 2"/>
          <p:cNvSpPr/>
          <p:nvPr/>
        </p:nvSpPr>
        <p:spPr>
          <a:xfrm>
            <a:off x="2057400" y="5257800"/>
            <a:ext cx="5256213" cy="708025"/>
          </a:xfrm>
          <a:prstGeom prst="rect">
            <a:avLst/>
          </a:prstGeom>
        </p:spPr>
        <p:txBody>
          <a:bodyPr wrap="none">
            <a:spAutoFit/>
          </a:bodyPr>
          <a:lstStyle/>
          <a:p>
            <a:pPr>
              <a:defRPr/>
            </a:pPr>
            <a:r>
              <a:rPr lang="en-US" sz="4000" dirty="0">
                <a:solidFill>
                  <a:srgbClr val="C00000"/>
                </a:solidFill>
                <a:effectLst>
                  <a:outerShdw blurRad="38100" dist="38100" dir="2700000" algn="tl">
                    <a:srgbClr val="000000">
                      <a:alpha val="43137"/>
                    </a:srgbClr>
                  </a:outerShdw>
                </a:effectLst>
                <a:latin typeface="Arial Narrow" pitchFamily="34" charset="0"/>
              </a:rPr>
              <a:t>Thanks </a:t>
            </a:r>
            <a:r>
              <a:rPr lang="en-US" sz="4000" dirty="0">
                <a:effectLst>
                  <a:outerShdw blurRad="38100" dist="38100" dir="2700000" algn="tl">
                    <a:srgbClr val="000000">
                      <a:alpha val="43137"/>
                    </a:srgbClr>
                  </a:outerShdw>
                </a:effectLst>
                <a:latin typeface="Arial Narrow" pitchFamily="34" charset="0"/>
              </a:rPr>
              <a:t>…for your attention</a:t>
            </a:r>
          </a:p>
        </p:txBody>
      </p:sp>
    </p:spTree>
  </p:cSld>
  <p:clrMapOvr>
    <a:masterClrMapping/>
  </p:clrMapOvr>
  <p:transition>
    <p:dissolve/>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923928" y="4725144"/>
            <a:ext cx="4932040" cy="2590800"/>
          </a:xfrm>
        </p:spPr>
        <p:txBody>
          <a:bodyPr/>
          <a:lstStyle/>
          <a:p>
            <a:pPr algn="r" eaLnBrk="1" hangingPunct="1"/>
            <a:r>
              <a:rPr lang="en-US" sz="2400" b="1" dirty="0">
                <a:latin typeface="Agency FB" pitchFamily="34" charset="0"/>
              </a:rPr>
              <a:t>THE END</a:t>
            </a:r>
            <a:br>
              <a:rPr lang="en-US" sz="7200" b="1" dirty="0">
                <a:latin typeface="Agency FB" pitchFamily="34" charset="0"/>
              </a:rPr>
            </a:br>
            <a:r>
              <a:rPr lang="en-US" sz="3600" b="1" dirty="0">
                <a:latin typeface="Agency FB" pitchFamily="34" charset="0"/>
              </a:rPr>
              <a:t>Q &amp; A</a:t>
            </a:r>
            <a:endParaRPr lang="en-US" sz="7200" b="1" dirty="0">
              <a:latin typeface="Agency FB" pitchFamily="34" charset="0"/>
            </a:endParaRPr>
          </a:p>
        </p:txBody>
      </p:sp>
      <p:graphicFrame>
        <p:nvGraphicFramePr>
          <p:cNvPr id="224258" name="Object 2"/>
          <p:cNvGraphicFramePr>
            <a:graphicFrameLocks noChangeAspect="1"/>
          </p:cNvGraphicFramePr>
          <p:nvPr/>
        </p:nvGraphicFramePr>
        <p:xfrm>
          <a:off x="7513439" y="476673"/>
          <a:ext cx="1440160" cy="1440160"/>
        </p:xfrm>
        <a:graphic>
          <a:graphicData uri="http://schemas.openxmlformats.org/presentationml/2006/ole">
            <mc:AlternateContent xmlns:mc="http://schemas.openxmlformats.org/markup-compatibility/2006">
              <mc:Choice xmlns:v="urn:schemas-microsoft-com:vml" Requires="v">
                <p:oleObj spid="_x0000_s224286" name="Clip" r:id="rId3" imgW="24728760" imgH="24739560" progId="">
                  <p:embed/>
                </p:oleObj>
              </mc:Choice>
              <mc:Fallback>
                <p:oleObj name="Clip" r:id="rId3" imgW="24728760" imgH="24739560" progId="">
                  <p:embed/>
                  <p:pic>
                    <p:nvPicPr>
                      <p:cNvPr id="0"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3439" y="476673"/>
                        <a:ext cx="1440160" cy="14401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 Box 2"/>
          <p:cNvSpPr txBox="1">
            <a:spLocks noChangeArrowheads="1"/>
          </p:cNvSpPr>
          <p:nvPr/>
        </p:nvSpPr>
        <p:spPr bwMode="auto">
          <a:xfrm>
            <a:off x="971600" y="1196752"/>
            <a:ext cx="7200800" cy="5355312"/>
          </a:xfrm>
          <a:prstGeom prst="rect">
            <a:avLst/>
          </a:prstGeom>
          <a:noFill/>
          <a:ln w="9525">
            <a:noFill/>
            <a:miter lim="800000"/>
            <a:headEnd/>
            <a:tailEnd/>
          </a:ln>
          <a:effectLst/>
        </p:spPr>
        <p:txBody>
          <a:bodyPr wrap="square">
            <a:spAutoFit/>
          </a:bodyPr>
          <a:lstStyle/>
          <a:p>
            <a:r>
              <a:rPr lang="en-US" sz="3600" b="1" i="1" dirty="0">
                <a:solidFill>
                  <a:srgbClr val="FF0000"/>
                </a:solidFill>
                <a:latin typeface="Tahoma" pitchFamily="34" charset="0"/>
              </a:rPr>
              <a:t>Give someone a fish </a:t>
            </a:r>
          </a:p>
          <a:p>
            <a:r>
              <a:rPr lang="en-US" sz="3600" b="1" i="1" dirty="0">
                <a:solidFill>
                  <a:srgbClr val="FF0000"/>
                </a:solidFill>
                <a:latin typeface="Tahoma" pitchFamily="34" charset="0"/>
              </a:rPr>
              <a:t>you feed him for a day;</a:t>
            </a:r>
          </a:p>
          <a:p>
            <a:endParaRPr lang="en-US" sz="3600" b="1" i="1" dirty="0">
              <a:solidFill>
                <a:srgbClr val="FF0000"/>
              </a:solidFill>
              <a:latin typeface="Tahoma" pitchFamily="34" charset="0"/>
            </a:endParaRPr>
          </a:p>
          <a:p>
            <a:endParaRPr lang="en-US" sz="3600" b="1" i="1" dirty="0">
              <a:solidFill>
                <a:srgbClr val="FF0000"/>
              </a:solidFill>
              <a:latin typeface="Tahoma" pitchFamily="34" charset="0"/>
            </a:endParaRPr>
          </a:p>
          <a:p>
            <a:endParaRPr lang="en-US" sz="3600" b="1" i="1" dirty="0">
              <a:solidFill>
                <a:srgbClr val="FF0000"/>
              </a:solidFill>
              <a:latin typeface="Tahoma" pitchFamily="34" charset="0"/>
            </a:endParaRPr>
          </a:p>
          <a:p>
            <a:endParaRPr lang="en-US" sz="3600" b="1" i="1" dirty="0">
              <a:solidFill>
                <a:srgbClr val="FF0000"/>
              </a:solidFill>
              <a:latin typeface="Tahoma" pitchFamily="34" charset="0"/>
            </a:endParaRPr>
          </a:p>
          <a:p>
            <a:endParaRPr lang="en-US" sz="3600" b="1" i="1" dirty="0">
              <a:solidFill>
                <a:srgbClr val="FF0000"/>
              </a:solidFill>
              <a:latin typeface="Tahoma" pitchFamily="34" charset="0"/>
            </a:endParaRPr>
          </a:p>
          <a:p>
            <a:r>
              <a:rPr lang="en-US" sz="3600" b="1" i="1" dirty="0">
                <a:solidFill>
                  <a:srgbClr val="FF0000"/>
                </a:solidFill>
                <a:latin typeface="Tahoma" pitchFamily="34" charset="0"/>
              </a:rPr>
              <a:t>Teach him how to fish </a:t>
            </a:r>
          </a:p>
          <a:p>
            <a:r>
              <a:rPr lang="en-US" sz="3600" b="1" i="1" dirty="0">
                <a:solidFill>
                  <a:srgbClr val="FF0000"/>
                </a:solidFill>
                <a:latin typeface="Tahoma" pitchFamily="34" charset="0"/>
              </a:rPr>
              <a:t>and you feed him a lifetime.</a:t>
            </a:r>
          </a:p>
          <a:p>
            <a:endParaRPr lang="en-US" dirty="0">
              <a:latin typeface="Tahoma" pitchFamily="34" charset="0"/>
            </a:endParaRPr>
          </a:p>
        </p:txBody>
      </p:sp>
    </p:spTree>
  </p:cSld>
  <p:clrMapOvr>
    <a:masterClrMapping/>
  </p:clrMapOvr>
  <p:transition>
    <p:dissolve/>
  </p:transition>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eaLnBrk="1" fontAlgn="auto" hangingPunct="1">
              <a:spcAft>
                <a:spcPts val="0"/>
              </a:spcAft>
              <a:defRPr/>
            </a:pPr>
            <a:r>
              <a:rPr lang="en-US" b="1" dirty="0" err="1">
                <a:solidFill>
                  <a:srgbClr val="3333CC"/>
                </a:solidFill>
                <a:effectLst>
                  <a:outerShdw blurRad="38100" dist="38100" dir="2700000" algn="tl">
                    <a:srgbClr val="000000"/>
                  </a:outerShdw>
                </a:effectLst>
                <a:latin typeface="Rockwell Extra Bold" pitchFamily="18" charset="0"/>
              </a:rPr>
              <a:t>Ayam</a:t>
            </a:r>
            <a:r>
              <a:rPr lang="en-US" b="1" dirty="0">
                <a:solidFill>
                  <a:srgbClr val="3333CC"/>
                </a:solidFill>
                <a:effectLst>
                  <a:outerShdw blurRad="38100" dist="38100" dir="2700000" algn="tl">
                    <a:srgbClr val="000000"/>
                  </a:outerShdw>
                </a:effectLst>
                <a:latin typeface="Rockwell Extra Bold" pitchFamily="18" charset="0"/>
              </a:rPr>
              <a:t> </a:t>
            </a:r>
            <a:r>
              <a:rPr lang="en-US" b="1" dirty="0" err="1">
                <a:solidFill>
                  <a:srgbClr val="3333CC"/>
                </a:solidFill>
                <a:effectLst>
                  <a:outerShdw blurRad="38100" dist="38100" dir="2700000" algn="tl">
                    <a:srgbClr val="000000"/>
                  </a:outerShdw>
                </a:effectLst>
                <a:latin typeface="Rockwell Extra Bold" pitchFamily="18" charset="0"/>
              </a:rPr>
              <a:t>Hutan</a:t>
            </a:r>
            <a:r>
              <a:rPr lang="en-US" b="1" dirty="0">
                <a:solidFill>
                  <a:srgbClr val="3333CC"/>
                </a:solidFill>
                <a:effectLst>
                  <a:outerShdw blurRad="38100" dist="38100" dir="2700000" algn="tl">
                    <a:srgbClr val="000000"/>
                  </a:outerShdw>
                </a:effectLst>
                <a:latin typeface="Rockwell Extra Bold" pitchFamily="18" charset="0"/>
              </a:rPr>
              <a:t>, </a:t>
            </a:r>
            <a:r>
              <a:rPr lang="en-US" b="1" dirty="0" err="1">
                <a:solidFill>
                  <a:srgbClr val="3333CC"/>
                </a:solidFill>
                <a:effectLst>
                  <a:outerShdw blurRad="38100" dist="38100" dir="2700000" algn="tl">
                    <a:srgbClr val="000000"/>
                  </a:outerShdw>
                </a:effectLst>
                <a:latin typeface="Rockwell Extra Bold" pitchFamily="18" charset="0"/>
              </a:rPr>
              <a:t>Ayam</a:t>
            </a:r>
            <a:r>
              <a:rPr lang="en-US" b="1" dirty="0">
                <a:solidFill>
                  <a:srgbClr val="3333CC"/>
                </a:solidFill>
                <a:effectLst>
                  <a:outerShdw blurRad="38100" dist="38100" dir="2700000" algn="tl">
                    <a:srgbClr val="000000"/>
                  </a:outerShdw>
                </a:effectLst>
                <a:latin typeface="Rockwell Extra Bold" pitchFamily="18" charset="0"/>
              </a:rPr>
              <a:t> </a:t>
            </a:r>
            <a:r>
              <a:rPr lang="en-US" b="1" dirty="0" err="1">
                <a:solidFill>
                  <a:srgbClr val="3333CC"/>
                </a:solidFill>
                <a:effectLst>
                  <a:outerShdw blurRad="38100" dist="38100" dir="2700000" algn="tl">
                    <a:srgbClr val="000000"/>
                  </a:outerShdw>
                </a:effectLst>
                <a:latin typeface="Rockwell Extra Bold" pitchFamily="18" charset="0"/>
              </a:rPr>
              <a:t>Selasih</a:t>
            </a:r>
            <a:br>
              <a:rPr lang="en-US" b="1" dirty="0">
                <a:solidFill>
                  <a:srgbClr val="3333CC"/>
                </a:solidFill>
                <a:effectLst>
                  <a:outerShdw blurRad="38100" dist="38100" dir="2700000" algn="tl">
                    <a:srgbClr val="000000"/>
                  </a:outerShdw>
                </a:effectLst>
                <a:latin typeface="Rockwell Extra Bold" pitchFamily="18" charset="0"/>
              </a:rPr>
            </a:br>
            <a:endParaRPr lang="en-MY" dirty="0"/>
          </a:p>
        </p:txBody>
      </p:sp>
      <p:pic>
        <p:nvPicPr>
          <p:cNvPr id="4" name="Picture 4" descr="an01154_"/>
          <p:cNvPicPr>
            <a:picLocks noChangeAspect="1" noChangeArrowheads="1"/>
          </p:cNvPicPr>
          <p:nvPr/>
        </p:nvPicPr>
        <p:blipFill>
          <a:blip r:embed="rId3" cstate="print"/>
          <a:srcRect/>
          <a:stretch>
            <a:fillRect/>
          </a:stretch>
        </p:blipFill>
        <p:spPr bwMode="auto">
          <a:xfrm>
            <a:off x="1143000" y="1643050"/>
            <a:ext cx="2141896" cy="2052650"/>
          </a:xfrm>
          <a:prstGeom prst="rect">
            <a:avLst/>
          </a:prstGeom>
          <a:noFill/>
          <a:ln w="9525">
            <a:noFill/>
            <a:miter lim="800000"/>
            <a:headEnd/>
            <a:tailEnd/>
          </a:ln>
        </p:spPr>
      </p:pic>
      <p:pic>
        <p:nvPicPr>
          <p:cNvPr id="5" name="Picture 5" descr="an01918_"/>
          <p:cNvPicPr>
            <a:picLocks noChangeAspect="1" noChangeArrowheads="1"/>
          </p:cNvPicPr>
          <p:nvPr/>
        </p:nvPicPr>
        <p:blipFill>
          <a:blip r:embed="rId4" cstate="print"/>
          <a:srcRect/>
          <a:stretch>
            <a:fillRect/>
          </a:stretch>
        </p:blipFill>
        <p:spPr bwMode="auto">
          <a:xfrm>
            <a:off x="3857620" y="1643050"/>
            <a:ext cx="1875325" cy="1966922"/>
          </a:xfrm>
          <a:prstGeom prst="rect">
            <a:avLst/>
          </a:prstGeom>
          <a:noFill/>
          <a:ln w="9525">
            <a:noFill/>
            <a:miter lim="800000"/>
            <a:headEnd/>
            <a:tailEnd/>
          </a:ln>
        </p:spPr>
      </p:pic>
      <p:sp>
        <p:nvSpPr>
          <p:cNvPr id="6" name="Rectangle 5"/>
          <p:cNvSpPr/>
          <p:nvPr/>
        </p:nvSpPr>
        <p:spPr>
          <a:xfrm>
            <a:off x="1142976" y="3857628"/>
            <a:ext cx="7429500" cy="523875"/>
          </a:xfrm>
          <a:prstGeom prst="rect">
            <a:avLst/>
          </a:prstGeom>
        </p:spPr>
        <p:txBody>
          <a:bodyPr>
            <a:spAutoFit/>
          </a:bodyPr>
          <a:lstStyle/>
          <a:p>
            <a:pPr algn="ctr" fontAlgn="auto">
              <a:spcBef>
                <a:spcPts val="0"/>
              </a:spcBef>
              <a:spcAft>
                <a:spcPts val="0"/>
              </a:spcAft>
              <a:defRPr/>
            </a:pPr>
            <a:r>
              <a:rPr lang="en-US" sz="2800" b="1" dirty="0" err="1">
                <a:solidFill>
                  <a:srgbClr val="FF0000"/>
                </a:solidFill>
                <a:effectLst>
                  <a:outerShdw blurRad="38100" dist="38100" dir="2700000" algn="tl">
                    <a:srgbClr val="FFFFFF"/>
                  </a:outerShdw>
                </a:effectLst>
                <a:latin typeface="Ravie" pitchFamily="82" charset="0"/>
              </a:rPr>
              <a:t>Sekian</a:t>
            </a:r>
            <a:r>
              <a:rPr lang="en-US" sz="2800" b="1" dirty="0">
                <a:solidFill>
                  <a:srgbClr val="FF0000"/>
                </a:solidFill>
                <a:effectLst>
                  <a:outerShdw blurRad="38100" dist="38100" dir="2700000" algn="tl">
                    <a:srgbClr val="FFFFFF"/>
                  </a:outerShdw>
                </a:effectLst>
                <a:latin typeface="Ravie" pitchFamily="82" charset="0"/>
              </a:rPr>
              <a:t> </a:t>
            </a:r>
            <a:r>
              <a:rPr lang="en-US" sz="2800" b="1" dirty="0" err="1">
                <a:solidFill>
                  <a:srgbClr val="FF0000"/>
                </a:solidFill>
                <a:effectLst>
                  <a:outerShdw blurRad="38100" dist="38100" dir="2700000" algn="tl">
                    <a:srgbClr val="FFFFFF"/>
                  </a:outerShdw>
                </a:effectLst>
                <a:latin typeface="Ravie" pitchFamily="82" charset="0"/>
              </a:rPr>
              <a:t>Terima</a:t>
            </a:r>
            <a:r>
              <a:rPr lang="en-US" sz="2800" b="1" dirty="0">
                <a:solidFill>
                  <a:srgbClr val="FF0000"/>
                </a:solidFill>
                <a:effectLst>
                  <a:outerShdw blurRad="38100" dist="38100" dir="2700000" algn="tl">
                    <a:srgbClr val="FFFFFF"/>
                  </a:outerShdw>
                </a:effectLst>
                <a:latin typeface="Ravie" pitchFamily="82" charset="0"/>
              </a:rPr>
              <a:t> </a:t>
            </a:r>
            <a:r>
              <a:rPr lang="en-US" sz="2800" b="1" dirty="0" err="1">
                <a:solidFill>
                  <a:srgbClr val="FF0000"/>
                </a:solidFill>
                <a:effectLst>
                  <a:outerShdw blurRad="38100" dist="38100" dir="2700000" algn="tl">
                    <a:srgbClr val="FFFFFF"/>
                  </a:outerShdw>
                </a:effectLst>
                <a:latin typeface="Ravie" pitchFamily="82" charset="0"/>
              </a:rPr>
              <a:t>Kasih</a:t>
            </a:r>
            <a:endParaRPr lang="en-US" sz="2800" b="1" dirty="0">
              <a:solidFill>
                <a:srgbClr val="FF0000"/>
              </a:solidFill>
              <a:effectLst>
                <a:outerShdw blurRad="38100" dist="38100" dir="2700000" algn="tl">
                  <a:srgbClr val="FFFFFF"/>
                </a:outerShdw>
              </a:effectLst>
              <a:latin typeface="Ravie" pitchFamily="82" charset="0"/>
            </a:endParaRPr>
          </a:p>
        </p:txBody>
      </p:sp>
      <p:sp>
        <p:nvSpPr>
          <p:cNvPr id="7" name="Rectangle 6"/>
          <p:cNvSpPr/>
          <p:nvPr/>
        </p:nvSpPr>
        <p:spPr>
          <a:xfrm>
            <a:off x="5286380" y="6143644"/>
            <a:ext cx="2428892" cy="369332"/>
          </a:xfrm>
          <a:prstGeom prst="rect">
            <a:avLst/>
          </a:prstGeom>
        </p:spPr>
        <p:txBody>
          <a:bodyPr wrap="square">
            <a:spAutoFit/>
          </a:bodyPr>
          <a:lstStyle/>
          <a:p>
            <a:r>
              <a:rPr lang="en-US" dirty="0">
                <a:solidFill>
                  <a:srgbClr val="3333CC"/>
                </a:solidFill>
                <a:effectLst>
                  <a:outerShdw blurRad="38100" dist="38100" dir="2700000" algn="tl">
                    <a:srgbClr val="000000"/>
                  </a:outerShdw>
                </a:effectLst>
                <a:latin typeface="Times New Roman" pitchFamily="18" charset="0"/>
                <a:ea typeface="Batang" pitchFamily="18" charset="-127"/>
                <a:cs typeface="Times New Roman" pitchFamily="18" charset="0"/>
              </a:rPr>
              <a:t>faaizah@utem.edu.my</a:t>
            </a:r>
            <a:endParaRPr lang="en-US" dirty="0">
              <a:latin typeface="Times New Roman" pitchFamily="18" charset="0"/>
              <a:ea typeface="Batang" pitchFamily="18" charset="-127"/>
              <a:cs typeface="Times New Roman" pitchFamily="18" charset="0"/>
            </a:endParaRPr>
          </a:p>
        </p:txBody>
      </p:sp>
      <p:pic>
        <p:nvPicPr>
          <p:cNvPr id="528386" name="Picture 2" descr="F:\FaaizahKeynotesNCAL\faaizahB[1].jpg"/>
          <p:cNvPicPr>
            <a:picLocks noChangeAspect="1" noChangeArrowheads="1"/>
          </p:cNvPicPr>
          <p:nvPr/>
        </p:nvPicPr>
        <p:blipFill>
          <a:blip r:embed="rId5" cstate="print"/>
          <a:srcRect/>
          <a:stretch>
            <a:fillRect/>
          </a:stretch>
        </p:blipFill>
        <p:spPr bwMode="auto">
          <a:xfrm>
            <a:off x="7754112" y="4857760"/>
            <a:ext cx="1389888" cy="1682496"/>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0-#ppt_w/2"/>
                                          </p:val>
                                        </p:tav>
                                        <p:tav tm="100000">
                                          <p:val>
                                            <p:strVal val="#ppt_x"/>
                                          </p:val>
                                        </p:tav>
                                      </p:tavLst>
                                    </p:anim>
                                    <p:anim calcmode="lin" valueType="num">
                                      <p:cBhvr additive="base">
                                        <p:cTn id="8" dur="5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1" presetClass="entr" presetSubtype="0" fill="hold" nodeType="afterEffect">
                                  <p:stCondLst>
                                    <p:cond delay="0"/>
                                  </p:stCondLst>
                                  <p:childTnLst>
                                    <p:set>
                                      <p:cBhvr>
                                        <p:cTn id="11" dur="1" fill="hold">
                                          <p:stCondLst>
                                            <p:cond delay="499"/>
                                          </p:stCondLst>
                                        </p:cTn>
                                        <p:tgtEl>
                                          <p:spTgt spid="5"/>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7" name="Picture 9" descr="[mail]">
            <a:hlinkClick r:id="rId3" tooltip="Email this quotation"/>
          </p:cNvPr>
          <p:cNvPicPr>
            <a:picLocks noChangeAspect="1" noChangeArrowheads="1"/>
          </p:cNvPicPr>
          <p:nvPr/>
        </p:nvPicPr>
        <p:blipFill>
          <a:blip r:embed="rId4" cstate="print"/>
          <a:srcRect/>
          <a:stretch>
            <a:fillRect/>
          </a:stretch>
        </p:blipFill>
        <p:spPr bwMode="auto">
          <a:xfrm>
            <a:off x="4338638" y="3246438"/>
            <a:ext cx="152400" cy="152400"/>
          </a:xfrm>
          <a:prstGeom prst="rect">
            <a:avLst/>
          </a:prstGeom>
          <a:noFill/>
        </p:spPr>
      </p:pic>
      <p:pic>
        <p:nvPicPr>
          <p:cNvPr id="2058" name="Picture 10" descr="icon_blank"/>
          <p:cNvPicPr>
            <a:picLocks noChangeAspect="1" noChangeArrowheads="1"/>
          </p:cNvPicPr>
          <p:nvPr/>
        </p:nvPicPr>
        <p:blipFill>
          <a:blip r:embed="rId5" cstate="print"/>
          <a:srcRect/>
          <a:stretch>
            <a:fillRect/>
          </a:stretch>
        </p:blipFill>
        <p:spPr bwMode="auto">
          <a:xfrm>
            <a:off x="4560888" y="3246438"/>
            <a:ext cx="152400" cy="152400"/>
          </a:xfrm>
          <a:prstGeom prst="rect">
            <a:avLst/>
          </a:prstGeom>
          <a:noFill/>
        </p:spPr>
      </p:pic>
      <p:pic>
        <p:nvPicPr>
          <p:cNvPr id="1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1800" y="2322612"/>
            <a:ext cx="2643936" cy="2412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1368152" y="4983575"/>
            <a:ext cx="4572000" cy="646331"/>
          </a:xfrm>
          <a:prstGeom prst="rect">
            <a:avLst/>
          </a:prstGeom>
        </p:spPr>
        <p:txBody>
          <a:bodyPr>
            <a:spAutoFit/>
          </a:bodyPr>
          <a:lstStyle/>
          <a:p>
            <a:pPr algn="ctr">
              <a:spcAft>
                <a:spcPts val="0"/>
              </a:spcAft>
            </a:pPr>
            <a:r>
              <a:rPr lang="en-US" dirty="0">
                <a:latin typeface="Goudy Old Style" panose="02020502050305020303" pitchFamily="18" charset="0"/>
                <a:ea typeface="Times New Roman" panose="02020603050405020304" pitchFamily="18" charset="0"/>
              </a:rPr>
              <a:t>Tagline:</a:t>
            </a:r>
            <a:endParaRPr lang="ms-MY" sz="1600" dirty="0">
              <a:latin typeface="Times New Roman" panose="02020603050405020304" pitchFamily="18" charset="0"/>
              <a:ea typeface="Times New Roman" panose="02020603050405020304" pitchFamily="18" charset="0"/>
            </a:endParaRPr>
          </a:p>
          <a:p>
            <a:pPr algn="ctr">
              <a:spcAft>
                <a:spcPts val="0"/>
              </a:spcAft>
            </a:pPr>
            <a:r>
              <a:rPr lang="en-US" dirty="0">
                <a:latin typeface="Goudy Old Style" panose="02020502050305020303" pitchFamily="18" charset="0"/>
                <a:ea typeface="Times New Roman" panose="02020603050405020304" pitchFamily="18" charset="0"/>
              </a:rPr>
              <a:t>PBL DRIVES TEACHING AND LEARNING</a:t>
            </a:r>
            <a:endParaRPr lang="ms-MY" sz="1600" dirty="0">
              <a:effectLst/>
              <a:latin typeface="Times New Roman" panose="02020603050405020304" pitchFamily="18" charset="0"/>
              <a:ea typeface="Times New Roman" panose="02020603050405020304" pitchFamily="18" charset="0"/>
            </a:endParaRPr>
          </a:p>
        </p:txBody>
      </p:sp>
      <p:sp>
        <p:nvSpPr>
          <p:cNvPr id="19" name="Rectangle 18"/>
          <p:cNvSpPr/>
          <p:nvPr/>
        </p:nvSpPr>
        <p:spPr>
          <a:xfrm>
            <a:off x="1076884" y="606012"/>
            <a:ext cx="7272808" cy="1323439"/>
          </a:xfrm>
          <a:prstGeom prst="rect">
            <a:avLst/>
          </a:prstGeom>
        </p:spPr>
        <p:txBody>
          <a:bodyPr wrap="square">
            <a:spAutoFit/>
          </a:bodyPr>
          <a:lstStyle/>
          <a:p>
            <a:pPr algn="ctr">
              <a:spcAft>
                <a:spcPts val="0"/>
              </a:spcAft>
            </a:pPr>
            <a:r>
              <a:rPr lang="en-US" sz="4000" dirty="0">
                <a:latin typeface="Goudy Old Style" panose="02020502050305020303" pitchFamily="18" charset="0"/>
                <a:ea typeface="Times New Roman" panose="02020603050405020304" pitchFamily="18" charset="0"/>
              </a:rPr>
              <a:t>Malaysian Association of Problem Based Learning (</a:t>
            </a:r>
            <a:r>
              <a:rPr lang="en-US" sz="4000" dirty="0" err="1">
                <a:latin typeface="Goudy Old Style" panose="02020502050305020303" pitchFamily="18" charset="0"/>
                <a:ea typeface="Times New Roman" panose="02020603050405020304" pitchFamily="18" charset="0"/>
              </a:rPr>
              <a:t>MyPBL</a:t>
            </a:r>
            <a:r>
              <a:rPr lang="en-US" sz="4000" dirty="0">
                <a:latin typeface="Goudy Old Style" panose="02020502050305020303" pitchFamily="18" charset="0"/>
                <a:ea typeface="Times New Roman" panose="02020603050405020304" pitchFamily="18" charset="0"/>
              </a:rPr>
              <a:t>)</a:t>
            </a:r>
            <a:endParaRPr lang="ms-MY" sz="3600" dirty="0">
              <a:effectLst/>
              <a:latin typeface="Times New Roman" panose="02020603050405020304" pitchFamily="18" charset="0"/>
              <a:ea typeface="Times New Roman" panose="02020603050405020304" pitchFamily="18" charset="0"/>
            </a:endParaRP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t>Contents</a:t>
            </a:r>
            <a:endParaRPr lang="ms-MY"/>
          </a:p>
        </p:txBody>
      </p:sp>
      <p:sp>
        <p:nvSpPr>
          <p:cNvPr id="6147" name="Content Placeholder 2"/>
          <p:cNvSpPr>
            <a:spLocks noGrp="1"/>
          </p:cNvSpPr>
          <p:nvPr>
            <p:ph idx="1"/>
          </p:nvPr>
        </p:nvSpPr>
        <p:spPr>
          <a:xfrm>
            <a:off x="457200" y="1874838"/>
            <a:ext cx="8543925" cy="4525962"/>
          </a:xfrm>
        </p:spPr>
        <p:txBody>
          <a:bodyPr/>
          <a:lstStyle/>
          <a:p>
            <a:r>
              <a:rPr lang="en-US" dirty="0"/>
              <a:t>Introduction</a:t>
            </a:r>
          </a:p>
          <a:p>
            <a:r>
              <a:rPr lang="en-US" dirty="0"/>
              <a:t>5 W + 1H of PBL</a:t>
            </a:r>
          </a:p>
          <a:p>
            <a:r>
              <a:rPr lang="en-US" dirty="0"/>
              <a:t>Works done</a:t>
            </a:r>
          </a:p>
          <a:p>
            <a:r>
              <a:rPr lang="en-US" dirty="0"/>
              <a:t>Issues and Challenges</a:t>
            </a:r>
          </a:p>
          <a:p>
            <a:r>
              <a:rPr lang="en-US" dirty="0"/>
              <a:t>Works need to be done</a:t>
            </a:r>
          </a:p>
          <a:p>
            <a:r>
              <a:rPr lang="en-US" dirty="0"/>
              <a:t>Conclusion</a:t>
            </a:r>
          </a:p>
          <a:p>
            <a:r>
              <a:rPr lang="en-US" dirty="0"/>
              <a:t>Q&amp;A</a:t>
            </a:r>
            <a:endParaRPr lang="ms-MY" dirty="0"/>
          </a:p>
        </p:txBody>
      </p:sp>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214414" y="714356"/>
            <a:ext cx="8229600" cy="762000"/>
          </a:xfrm>
        </p:spPr>
        <p:txBody>
          <a:bodyPr/>
          <a:lstStyle/>
          <a:p>
            <a:pPr eaLnBrk="1" hangingPunct="1"/>
            <a:r>
              <a:rPr lang="en-US" b="1" dirty="0">
                <a:solidFill>
                  <a:srgbClr val="0099CC"/>
                </a:solidFill>
              </a:rPr>
              <a:t>Introduction</a:t>
            </a:r>
          </a:p>
        </p:txBody>
      </p:sp>
      <p:sp>
        <p:nvSpPr>
          <p:cNvPr id="4099" name="Rectangle 3"/>
          <p:cNvSpPr>
            <a:spLocks noGrp="1" noChangeArrowheads="1"/>
          </p:cNvSpPr>
          <p:nvPr>
            <p:ph type="body" idx="1"/>
          </p:nvPr>
        </p:nvSpPr>
        <p:spPr>
          <a:xfrm>
            <a:off x="457200" y="1500174"/>
            <a:ext cx="8229600" cy="4900626"/>
          </a:xfrm>
        </p:spPr>
        <p:txBody>
          <a:bodyPr/>
          <a:lstStyle/>
          <a:p>
            <a:pPr eaLnBrk="1" hangingPunct="1">
              <a:lnSpc>
                <a:spcPct val="90000"/>
              </a:lnSpc>
            </a:pPr>
            <a:r>
              <a:rPr lang="en-US" sz="2400" dirty="0">
                <a:solidFill>
                  <a:srgbClr val="1C1C1C"/>
                </a:solidFill>
              </a:rPr>
              <a:t>Issues related to the achievement of students in higher learning institutions in Malaysia have always been of concerned to the society.  </a:t>
            </a:r>
          </a:p>
          <a:p>
            <a:pPr eaLnBrk="1" hangingPunct="1">
              <a:lnSpc>
                <a:spcPct val="90000"/>
              </a:lnSpc>
            </a:pPr>
            <a:endParaRPr lang="en-US" sz="2400" dirty="0">
              <a:solidFill>
                <a:srgbClr val="1C1C1C"/>
              </a:solidFill>
            </a:endParaRPr>
          </a:p>
          <a:p>
            <a:pPr eaLnBrk="1" hangingPunct="1">
              <a:lnSpc>
                <a:spcPct val="90000"/>
              </a:lnSpc>
            </a:pPr>
            <a:r>
              <a:rPr lang="en-US" sz="2400" dirty="0">
                <a:solidFill>
                  <a:srgbClr val="1C1C1C"/>
                </a:solidFill>
              </a:rPr>
              <a:t>Reports on students’ </a:t>
            </a:r>
            <a:r>
              <a:rPr lang="en-US" sz="2400" dirty="0">
                <a:solidFill>
                  <a:srgbClr val="FF0000"/>
                </a:solidFill>
              </a:rPr>
              <a:t>passive</a:t>
            </a:r>
            <a:r>
              <a:rPr lang="en-US" sz="2400" dirty="0">
                <a:solidFill>
                  <a:srgbClr val="1C1C1C"/>
                </a:solidFill>
              </a:rPr>
              <a:t> attitudes, lack of </a:t>
            </a:r>
            <a:r>
              <a:rPr lang="en-US" sz="2400" dirty="0">
                <a:solidFill>
                  <a:srgbClr val="FF0000"/>
                </a:solidFill>
              </a:rPr>
              <a:t>motivation</a:t>
            </a:r>
            <a:r>
              <a:rPr lang="en-US" sz="2400" dirty="0">
                <a:solidFill>
                  <a:srgbClr val="1C1C1C"/>
                </a:solidFill>
              </a:rPr>
              <a:t>, weakness in problem </a:t>
            </a:r>
            <a:r>
              <a:rPr lang="en-US" sz="2400" dirty="0">
                <a:solidFill>
                  <a:srgbClr val="FF0000"/>
                </a:solidFill>
              </a:rPr>
              <a:t>analysis</a:t>
            </a:r>
            <a:r>
              <a:rPr lang="en-US" sz="2400" dirty="0">
                <a:solidFill>
                  <a:srgbClr val="1C1C1C"/>
                </a:solidFill>
              </a:rPr>
              <a:t> and lack of </a:t>
            </a:r>
            <a:r>
              <a:rPr lang="en-US" sz="2400" dirty="0">
                <a:solidFill>
                  <a:srgbClr val="FF0000"/>
                </a:solidFill>
              </a:rPr>
              <a:t>communication</a:t>
            </a:r>
            <a:r>
              <a:rPr lang="en-US" sz="2400" dirty="0">
                <a:solidFill>
                  <a:srgbClr val="1C1C1C"/>
                </a:solidFill>
              </a:rPr>
              <a:t> skills have prompted certain authorities to recommend PBL approach in T&amp;L. </a:t>
            </a:r>
          </a:p>
          <a:p>
            <a:pPr eaLnBrk="1" hangingPunct="1">
              <a:lnSpc>
                <a:spcPct val="90000"/>
              </a:lnSpc>
            </a:pPr>
            <a:endParaRPr lang="en-US" sz="2400" dirty="0">
              <a:solidFill>
                <a:srgbClr val="1C1C1C"/>
              </a:solidFill>
            </a:endParaRPr>
          </a:p>
          <a:p>
            <a:pPr eaLnBrk="1" hangingPunct="1">
              <a:lnSpc>
                <a:spcPct val="90000"/>
              </a:lnSpc>
            </a:pPr>
            <a:r>
              <a:rPr lang="en-US" sz="2400" dirty="0" err="1">
                <a:solidFill>
                  <a:srgbClr val="1C1C1C"/>
                </a:solidFill>
              </a:rPr>
              <a:t>UTeM</a:t>
            </a:r>
            <a:r>
              <a:rPr lang="en-US" sz="2400" dirty="0">
                <a:solidFill>
                  <a:srgbClr val="1C1C1C"/>
                </a:solidFill>
              </a:rPr>
              <a:t> (PPP) – OBE –Active Learning and SCL, PBL. </a:t>
            </a:r>
          </a:p>
          <a:p>
            <a:pPr eaLnBrk="1" hangingPunct="1">
              <a:lnSpc>
                <a:spcPct val="90000"/>
              </a:lnSpc>
            </a:pPr>
            <a:endParaRPr lang="en-US" sz="2400" dirty="0">
              <a:solidFill>
                <a:srgbClr val="1C1C1C"/>
              </a:solidFill>
            </a:endParaRPr>
          </a:p>
          <a:p>
            <a:pPr eaLnBrk="1" hangingPunct="1">
              <a:lnSpc>
                <a:spcPct val="90000"/>
              </a:lnSpc>
            </a:pPr>
            <a:r>
              <a:rPr lang="en-US" sz="2400" dirty="0">
                <a:solidFill>
                  <a:srgbClr val="1C1C1C"/>
                </a:solidFill>
              </a:rPr>
              <a:t>Extension – PhD, Short grant, Masters project, PSM</a:t>
            </a:r>
          </a:p>
        </p:txBody>
      </p:sp>
    </p:spTree>
  </p:cSld>
  <p:clrMapOvr>
    <a:masterClrMapping/>
  </p:clrMapOvr>
  <p:transition>
    <p:dissolve/>
  </p:transition>
</p:sld>
</file>

<file path=ppt/theme/theme1.xml><?xml version="1.0" encoding="utf-8"?>
<a:theme xmlns:a="http://schemas.openxmlformats.org/drawingml/2006/main" name="SKT 0910">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SKT 0910</Template>
  <TotalTime>0</TotalTime>
  <Words>2180</Words>
  <Application>Microsoft Office PowerPoint</Application>
  <PresentationFormat>On-screen Show (4:3)</PresentationFormat>
  <Paragraphs>519</Paragraphs>
  <Slides>73</Slides>
  <Notes>53</Notes>
  <HiddenSlides>0</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3</vt:i4>
      </vt:variant>
      <vt:variant>
        <vt:lpstr>Slide Titles</vt:lpstr>
      </vt:variant>
      <vt:variant>
        <vt:i4>73</vt:i4>
      </vt:variant>
    </vt:vector>
  </HeadingPairs>
  <TitlesOfParts>
    <vt:vector size="95" baseType="lpstr">
      <vt:lpstr>Agency FB</vt:lpstr>
      <vt:lpstr>Arial</vt:lpstr>
      <vt:lpstr>Arial Black</vt:lpstr>
      <vt:lpstr>Arial Narrow</vt:lpstr>
      <vt:lpstr>Calibri</vt:lpstr>
      <vt:lpstr>Candara</vt:lpstr>
      <vt:lpstr>Conti Street</vt:lpstr>
      <vt:lpstr>Dot2Dot</vt:lpstr>
      <vt:lpstr>Elegant</vt:lpstr>
      <vt:lpstr>Goudy Old Style</vt:lpstr>
      <vt:lpstr>Impact</vt:lpstr>
      <vt:lpstr>Kozuka Mincho Pro R</vt:lpstr>
      <vt:lpstr>Ravie</vt:lpstr>
      <vt:lpstr>Rockwell Extra Bold</vt:lpstr>
      <vt:lpstr>Tahoma</vt:lpstr>
      <vt:lpstr>Times New Roman</vt:lpstr>
      <vt:lpstr>Verdana</vt:lpstr>
      <vt:lpstr>Wingdings</vt:lpstr>
      <vt:lpstr>SKT 0910</vt:lpstr>
      <vt:lpstr>Image</vt:lpstr>
      <vt:lpstr>Clip</vt:lpstr>
      <vt:lpstr>Acrobat Document</vt:lpstr>
      <vt:lpstr>PowerPoint Presentation</vt:lpstr>
      <vt:lpstr>Learning outcome</vt:lpstr>
      <vt:lpstr>LONJAKAN 2: KECEMERLANGAN BAKAT</vt:lpstr>
      <vt:lpstr>PENDIDIK</vt:lpstr>
      <vt:lpstr>PENYELIDIK</vt:lpstr>
      <vt:lpstr>PENGAMAL PROFESIONAL</vt:lpstr>
      <vt:lpstr>PEMIMPIN INSTITUSI</vt:lpstr>
      <vt:lpstr>Contents</vt:lpstr>
      <vt:lpstr>Introduction</vt:lpstr>
      <vt:lpstr>PowerPoint Presentation</vt:lpstr>
      <vt:lpstr>PowerPoint Presentation</vt:lpstr>
      <vt:lpstr>PBL vs Conventional (Elaine, 2016)</vt:lpstr>
      <vt:lpstr>What makes PBL Different?</vt:lpstr>
      <vt:lpstr>Why PBL?</vt:lpstr>
      <vt:lpstr>Why PBL?  - Tomorrow’s graduates</vt:lpstr>
      <vt:lpstr>PowerPoint Presentation</vt:lpstr>
      <vt:lpstr>PowerPoint Presentation</vt:lpstr>
      <vt:lpstr>PROBLEM SOLVING METHODS (1)</vt:lpstr>
      <vt:lpstr>PROBLEM SOLVING METHODS (2)</vt:lpstr>
      <vt:lpstr>PROBLEM SOLVING METHODS (3)</vt:lpstr>
      <vt:lpstr>PROBLEM SOLVING METHODS (4)</vt:lpstr>
      <vt:lpstr>PROBLEM SOLVING METHODS (5)</vt:lpstr>
      <vt:lpstr>PROBLEM SOLVING METHODS (6)</vt:lpstr>
      <vt:lpstr>PROBLEM SOLVING METHODS (7)</vt:lpstr>
      <vt:lpstr>PROBLEM SOLVING METHODS (8)</vt:lpstr>
      <vt:lpstr>PROBLEM SOLVING METHODS (9)</vt:lpstr>
      <vt:lpstr>PROBLEM SOLVING METHODS (10)</vt:lpstr>
      <vt:lpstr>PROBLEM SOLVING METHODS (11)</vt:lpstr>
      <vt:lpstr>PowerPoint Presentation</vt:lpstr>
      <vt:lpstr>Information Gathering</vt:lpstr>
      <vt:lpstr>PowerPoint Presentation</vt:lpstr>
      <vt:lpstr>Organizing</vt:lpstr>
      <vt:lpstr>PowerPoint Presentation</vt:lpstr>
      <vt:lpstr>Presentation</vt:lpstr>
      <vt:lpstr>PowerPoint Presentation</vt:lpstr>
      <vt:lpstr>Assessment</vt:lpstr>
      <vt:lpstr>PowerPoint Presentation</vt:lpstr>
      <vt:lpstr>The PBL Approach in delivering IT Practice</vt:lpstr>
      <vt:lpstr>PBL - Malaysia</vt:lpstr>
      <vt:lpstr>Research on PBL at UTeM</vt:lpstr>
      <vt:lpstr>Research done: Short Grant</vt:lpstr>
      <vt:lpstr>Research, research &amp; research</vt:lpstr>
      <vt:lpstr>PowerPoint Presentation</vt:lpstr>
      <vt:lpstr>Main Page</vt:lpstr>
      <vt:lpstr>Course Page</vt:lpstr>
      <vt:lpstr> Problem Scenario</vt:lpstr>
      <vt:lpstr>Group Forum: Individual Research</vt:lpstr>
      <vt:lpstr>PowerPoint Presentation</vt:lpstr>
      <vt:lpstr>Screen Capture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Issues and challenges</vt:lpstr>
      <vt:lpstr>Future research</vt:lpstr>
      <vt:lpstr>Collaborative workspace</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lpstr>PowerPoint Presentation</vt:lpstr>
      <vt:lpstr>PowerPoint Presentation</vt:lpstr>
      <vt:lpstr>THE END Q &amp; A</vt:lpstr>
      <vt:lpstr>Ayam Hutan, Ayam Selasih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research question to objectives via a literature review</dc:title>
  <dc:creator>hudio</dc:creator>
  <cp:lastModifiedBy>Faaizah Shahbodin</cp:lastModifiedBy>
  <cp:revision>167</cp:revision>
  <cp:lastPrinted>1601-01-01T00:00:00Z</cp:lastPrinted>
  <dcterms:created xsi:type="dcterms:W3CDTF">2008-03-18T00:53:20Z</dcterms:created>
  <dcterms:modified xsi:type="dcterms:W3CDTF">2019-03-19T23:41:13Z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TC102037701033</vt:lpwstr>
  </property>
</Properties>
</file>