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17" r:id="rId1"/>
    <p:sldMasterId id="2147484231" r:id="rId2"/>
    <p:sldMasterId id="2147484275" r:id="rId3"/>
    <p:sldMasterId id="2147484299" r:id="rId4"/>
  </p:sldMasterIdLst>
  <p:notesMasterIdLst>
    <p:notesMasterId r:id="rId32"/>
  </p:notesMasterIdLst>
  <p:handoutMasterIdLst>
    <p:handoutMasterId r:id="rId33"/>
  </p:handoutMasterIdLst>
  <p:sldIdLst>
    <p:sldId id="743" r:id="rId5"/>
    <p:sldId id="764" r:id="rId6"/>
    <p:sldId id="781" r:id="rId7"/>
    <p:sldId id="801" r:id="rId8"/>
    <p:sldId id="782" r:id="rId9"/>
    <p:sldId id="777" r:id="rId10"/>
    <p:sldId id="776" r:id="rId11"/>
    <p:sldId id="778" r:id="rId12"/>
    <p:sldId id="774" r:id="rId13"/>
    <p:sldId id="791" r:id="rId14"/>
    <p:sldId id="783" r:id="rId15"/>
    <p:sldId id="784" r:id="rId16"/>
    <p:sldId id="786" r:id="rId17"/>
    <p:sldId id="790" r:id="rId18"/>
    <p:sldId id="788" r:id="rId19"/>
    <p:sldId id="792" r:id="rId20"/>
    <p:sldId id="793" r:id="rId21"/>
    <p:sldId id="789" r:id="rId22"/>
    <p:sldId id="787" r:id="rId23"/>
    <p:sldId id="794" r:id="rId24"/>
    <p:sldId id="795" r:id="rId25"/>
    <p:sldId id="796" r:id="rId26"/>
    <p:sldId id="797" r:id="rId27"/>
    <p:sldId id="798" r:id="rId28"/>
    <p:sldId id="799" r:id="rId29"/>
    <p:sldId id="773" r:id="rId30"/>
    <p:sldId id="800" r:id="rId31"/>
  </p:sldIdLst>
  <p:sldSz cx="9144000" cy="6858000" type="screen4x3"/>
  <p:notesSz cx="6807200" cy="9939338"/>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99"/>
    <a:srgbClr val="000066"/>
    <a:srgbClr val="0000FF"/>
    <a:srgbClr val="0066FF"/>
    <a:srgbClr val="996633"/>
    <a:srgbClr val="000000"/>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1049" autoAdjust="0"/>
    <p:restoredTop sz="92491" autoAdjust="0"/>
  </p:normalViewPr>
  <p:slideViewPr>
    <p:cSldViewPr>
      <p:cViewPr varScale="1">
        <p:scale>
          <a:sx n="59" d="100"/>
          <a:sy n="59" d="100"/>
        </p:scale>
        <p:origin x="728" y="40"/>
      </p:cViewPr>
      <p:guideLst>
        <p:guide orient="horz" pos="2160"/>
        <p:guide pos="2880"/>
      </p:guideLst>
    </p:cSldViewPr>
  </p:slideViewPr>
  <p:outlineViewPr>
    <p:cViewPr>
      <p:scale>
        <a:sx n="33" d="100"/>
        <a:sy n="33" d="100"/>
      </p:scale>
      <p:origin x="0" y="4134"/>
    </p:cViewPr>
  </p:outlineViewPr>
  <p:notesTextViewPr>
    <p:cViewPr>
      <p:scale>
        <a:sx n="100" d="100"/>
        <a:sy n="100" d="100"/>
      </p:scale>
      <p:origin x="0" y="0"/>
    </p:cViewPr>
  </p:notesTextViewPr>
  <p:sorterViewPr>
    <p:cViewPr>
      <p:scale>
        <a:sx n="66" d="100"/>
        <a:sy n="66" d="100"/>
      </p:scale>
      <p:origin x="0" y="0"/>
    </p:cViewPr>
  </p:sorterViewPr>
  <p:gridSpacing cx="38405" cy="38405"/>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2950052" cy="497126"/>
          </a:xfrm>
          <a:prstGeom prst="rect">
            <a:avLst/>
          </a:prstGeom>
          <a:noFill/>
          <a:ln w="9525">
            <a:noFill/>
            <a:miter lim="800000"/>
            <a:headEnd/>
            <a:tailEnd/>
          </a:ln>
          <a:effectLst/>
        </p:spPr>
        <p:txBody>
          <a:bodyPr vert="horz" wrap="square" lIns="91421" tIns="45711" rIns="91421" bIns="45711" numCol="1" anchor="t" anchorCtr="0" compatLnSpc="1">
            <a:prstTxWarp prst="textNoShape">
              <a:avLst/>
            </a:prstTxWarp>
          </a:bodyPr>
          <a:lstStyle>
            <a:lvl1pPr>
              <a:defRPr sz="1200">
                <a:latin typeface="Arial" charset="0"/>
                <a:cs typeface="+mn-cs"/>
              </a:defRPr>
            </a:lvl1pPr>
          </a:lstStyle>
          <a:p>
            <a:pPr>
              <a:defRPr/>
            </a:pPr>
            <a:endParaRPr lang="en-US"/>
          </a:p>
        </p:txBody>
      </p:sp>
      <p:sp>
        <p:nvSpPr>
          <p:cNvPr id="53251" name="Rectangle 3"/>
          <p:cNvSpPr>
            <a:spLocks noGrp="1" noChangeArrowheads="1"/>
          </p:cNvSpPr>
          <p:nvPr>
            <p:ph type="dt" sz="quarter" idx="1"/>
          </p:nvPr>
        </p:nvSpPr>
        <p:spPr bwMode="auto">
          <a:xfrm>
            <a:off x="3855561" y="0"/>
            <a:ext cx="2950051" cy="497126"/>
          </a:xfrm>
          <a:prstGeom prst="rect">
            <a:avLst/>
          </a:prstGeom>
          <a:noFill/>
          <a:ln w="9525">
            <a:noFill/>
            <a:miter lim="800000"/>
            <a:headEnd/>
            <a:tailEnd/>
          </a:ln>
          <a:effectLst/>
        </p:spPr>
        <p:txBody>
          <a:bodyPr vert="horz" wrap="square" lIns="91421" tIns="45711" rIns="91421" bIns="45711"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53252" name="Rectangle 4"/>
          <p:cNvSpPr>
            <a:spLocks noGrp="1" noChangeArrowheads="1"/>
          </p:cNvSpPr>
          <p:nvPr>
            <p:ph type="ftr" sz="quarter" idx="2"/>
          </p:nvPr>
        </p:nvSpPr>
        <p:spPr bwMode="auto">
          <a:xfrm>
            <a:off x="0" y="9440624"/>
            <a:ext cx="2950052" cy="497126"/>
          </a:xfrm>
          <a:prstGeom prst="rect">
            <a:avLst/>
          </a:prstGeom>
          <a:noFill/>
          <a:ln w="9525">
            <a:noFill/>
            <a:miter lim="800000"/>
            <a:headEnd/>
            <a:tailEnd/>
          </a:ln>
          <a:effectLst/>
        </p:spPr>
        <p:txBody>
          <a:bodyPr vert="horz" wrap="square" lIns="91421" tIns="45711" rIns="91421" bIns="45711" numCol="1" anchor="b" anchorCtr="0" compatLnSpc="1">
            <a:prstTxWarp prst="textNoShape">
              <a:avLst/>
            </a:prstTxWarp>
          </a:bodyPr>
          <a:lstStyle>
            <a:lvl1pPr>
              <a:defRPr sz="1200">
                <a:latin typeface="Arial" charset="0"/>
                <a:cs typeface="+mn-cs"/>
              </a:defRPr>
            </a:lvl1pPr>
          </a:lstStyle>
          <a:p>
            <a:pPr>
              <a:defRPr/>
            </a:pPr>
            <a:endParaRPr lang="en-US"/>
          </a:p>
        </p:txBody>
      </p:sp>
      <p:sp>
        <p:nvSpPr>
          <p:cNvPr id="53253" name="Rectangle 5"/>
          <p:cNvSpPr>
            <a:spLocks noGrp="1" noChangeArrowheads="1"/>
          </p:cNvSpPr>
          <p:nvPr>
            <p:ph type="sldNum" sz="quarter" idx="3"/>
          </p:nvPr>
        </p:nvSpPr>
        <p:spPr bwMode="auto">
          <a:xfrm>
            <a:off x="3855561" y="9440624"/>
            <a:ext cx="2950051" cy="497126"/>
          </a:xfrm>
          <a:prstGeom prst="rect">
            <a:avLst/>
          </a:prstGeom>
          <a:noFill/>
          <a:ln w="9525">
            <a:noFill/>
            <a:miter lim="800000"/>
            <a:headEnd/>
            <a:tailEnd/>
          </a:ln>
          <a:effectLst/>
        </p:spPr>
        <p:txBody>
          <a:bodyPr vert="horz" wrap="square" lIns="91421" tIns="45711" rIns="91421" bIns="45711" numCol="1" anchor="b" anchorCtr="0" compatLnSpc="1">
            <a:prstTxWarp prst="textNoShape">
              <a:avLst/>
            </a:prstTxWarp>
          </a:bodyPr>
          <a:lstStyle>
            <a:lvl1pPr algn="r">
              <a:defRPr sz="1200">
                <a:latin typeface="Arial" charset="0"/>
                <a:cs typeface="+mn-cs"/>
              </a:defRPr>
            </a:lvl1pPr>
          </a:lstStyle>
          <a:p>
            <a:pPr>
              <a:defRPr/>
            </a:pPr>
            <a:fld id="{879308A3-3070-45A0-8F3E-74179F0BAFF5}" type="slidenum">
              <a:rPr lang="en-US"/>
              <a:pPr>
                <a:defRPr/>
              </a:pPr>
              <a:t>‹#›</a:t>
            </a:fld>
            <a:endParaRPr lang="en-US"/>
          </a:p>
        </p:txBody>
      </p:sp>
    </p:spTree>
    <p:extLst>
      <p:ext uri="{BB962C8B-B14F-4D97-AF65-F5344CB8AC3E}">
        <p14:creationId xmlns:p14="http://schemas.microsoft.com/office/powerpoint/2010/main" val="7900578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50052" cy="497126"/>
          </a:xfrm>
          <a:prstGeom prst="rect">
            <a:avLst/>
          </a:prstGeom>
          <a:noFill/>
          <a:ln w="9525">
            <a:noFill/>
            <a:miter lim="800000"/>
            <a:headEnd/>
            <a:tailEnd/>
          </a:ln>
          <a:effectLst/>
        </p:spPr>
        <p:txBody>
          <a:bodyPr vert="horz" wrap="square" lIns="91421" tIns="45711" rIns="91421" bIns="45711" numCol="1" anchor="t" anchorCtr="0" compatLnSpc="1">
            <a:prstTxWarp prst="textNoShape">
              <a:avLst/>
            </a:prstTxWarp>
          </a:bodyPr>
          <a:lstStyle>
            <a:lvl1pPr>
              <a:defRPr sz="1200">
                <a:latin typeface="Arial" charset="0"/>
                <a:cs typeface="+mn-cs"/>
              </a:defRPr>
            </a:lvl1pPr>
          </a:lstStyle>
          <a:p>
            <a:pPr>
              <a:defRPr/>
            </a:pPr>
            <a:endParaRPr lang="en-US"/>
          </a:p>
        </p:txBody>
      </p:sp>
      <p:sp>
        <p:nvSpPr>
          <p:cNvPr id="40963" name="Rectangle 3"/>
          <p:cNvSpPr>
            <a:spLocks noGrp="1" noChangeArrowheads="1"/>
          </p:cNvSpPr>
          <p:nvPr>
            <p:ph type="dt" idx="1"/>
          </p:nvPr>
        </p:nvSpPr>
        <p:spPr bwMode="auto">
          <a:xfrm>
            <a:off x="3855561" y="0"/>
            <a:ext cx="2950051" cy="497126"/>
          </a:xfrm>
          <a:prstGeom prst="rect">
            <a:avLst/>
          </a:prstGeom>
          <a:noFill/>
          <a:ln w="9525">
            <a:noFill/>
            <a:miter lim="800000"/>
            <a:headEnd/>
            <a:tailEnd/>
          </a:ln>
          <a:effectLst/>
        </p:spPr>
        <p:txBody>
          <a:bodyPr vert="horz" wrap="square" lIns="91421" tIns="45711" rIns="91421" bIns="45711"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62468" name="Rectangle 4"/>
          <p:cNvSpPr>
            <a:spLocks noGrp="1" noRot="1" noChangeAspect="1" noChangeArrowheads="1" noTextEdit="1"/>
          </p:cNvSpPr>
          <p:nvPr>
            <p:ph type="sldImg" idx="2"/>
          </p:nvPr>
        </p:nvSpPr>
        <p:spPr bwMode="auto">
          <a:xfrm>
            <a:off x="919163" y="744538"/>
            <a:ext cx="4970462" cy="372745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79926" y="4720312"/>
            <a:ext cx="5447349" cy="4474132"/>
          </a:xfrm>
          <a:prstGeom prst="rect">
            <a:avLst/>
          </a:prstGeom>
          <a:noFill/>
          <a:ln w="9525">
            <a:noFill/>
            <a:miter lim="800000"/>
            <a:headEnd/>
            <a:tailEnd/>
          </a:ln>
          <a:effectLst/>
        </p:spPr>
        <p:txBody>
          <a:bodyPr vert="horz" wrap="square" lIns="91421" tIns="45711" rIns="91421" bIns="4571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66" name="Rectangle 6"/>
          <p:cNvSpPr>
            <a:spLocks noGrp="1" noChangeArrowheads="1"/>
          </p:cNvSpPr>
          <p:nvPr>
            <p:ph type="ftr" sz="quarter" idx="4"/>
          </p:nvPr>
        </p:nvSpPr>
        <p:spPr bwMode="auto">
          <a:xfrm>
            <a:off x="0" y="9440624"/>
            <a:ext cx="2950052" cy="497126"/>
          </a:xfrm>
          <a:prstGeom prst="rect">
            <a:avLst/>
          </a:prstGeom>
          <a:noFill/>
          <a:ln w="9525">
            <a:noFill/>
            <a:miter lim="800000"/>
            <a:headEnd/>
            <a:tailEnd/>
          </a:ln>
          <a:effectLst/>
        </p:spPr>
        <p:txBody>
          <a:bodyPr vert="horz" wrap="square" lIns="91421" tIns="45711" rIns="91421" bIns="45711" numCol="1" anchor="b" anchorCtr="0" compatLnSpc="1">
            <a:prstTxWarp prst="textNoShape">
              <a:avLst/>
            </a:prstTxWarp>
          </a:bodyPr>
          <a:lstStyle>
            <a:lvl1pPr>
              <a:defRPr sz="1200">
                <a:latin typeface="Arial" charset="0"/>
                <a:cs typeface="+mn-cs"/>
              </a:defRPr>
            </a:lvl1pPr>
          </a:lstStyle>
          <a:p>
            <a:pPr>
              <a:defRPr/>
            </a:pPr>
            <a:endParaRPr lang="en-US"/>
          </a:p>
        </p:txBody>
      </p:sp>
      <p:sp>
        <p:nvSpPr>
          <p:cNvPr id="40967" name="Rectangle 7"/>
          <p:cNvSpPr>
            <a:spLocks noGrp="1" noChangeArrowheads="1"/>
          </p:cNvSpPr>
          <p:nvPr>
            <p:ph type="sldNum" sz="quarter" idx="5"/>
          </p:nvPr>
        </p:nvSpPr>
        <p:spPr bwMode="auto">
          <a:xfrm>
            <a:off x="3855561" y="9440624"/>
            <a:ext cx="2950051" cy="497126"/>
          </a:xfrm>
          <a:prstGeom prst="rect">
            <a:avLst/>
          </a:prstGeom>
          <a:noFill/>
          <a:ln w="9525">
            <a:noFill/>
            <a:miter lim="800000"/>
            <a:headEnd/>
            <a:tailEnd/>
          </a:ln>
          <a:effectLst/>
        </p:spPr>
        <p:txBody>
          <a:bodyPr vert="horz" wrap="square" lIns="91421" tIns="45711" rIns="91421" bIns="45711" numCol="1" anchor="b" anchorCtr="0" compatLnSpc="1">
            <a:prstTxWarp prst="textNoShape">
              <a:avLst/>
            </a:prstTxWarp>
          </a:bodyPr>
          <a:lstStyle>
            <a:lvl1pPr algn="r">
              <a:defRPr sz="1200">
                <a:latin typeface="Arial" charset="0"/>
                <a:cs typeface="+mn-cs"/>
              </a:defRPr>
            </a:lvl1pPr>
          </a:lstStyle>
          <a:p>
            <a:pPr>
              <a:defRPr/>
            </a:pPr>
            <a:fld id="{3EB2C7E3-3188-4FF5-ADFC-D3AA46845895}" type="slidenum">
              <a:rPr lang="en-US"/>
              <a:pPr>
                <a:defRPr/>
              </a:pPr>
              <a:t>‹#›</a:t>
            </a:fld>
            <a:endParaRPr lang="en-US"/>
          </a:p>
        </p:txBody>
      </p:sp>
    </p:spTree>
    <p:extLst>
      <p:ext uri="{BB962C8B-B14F-4D97-AF65-F5344CB8AC3E}">
        <p14:creationId xmlns:p14="http://schemas.microsoft.com/office/powerpoint/2010/main" val="3044181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a:p>
        </p:txBody>
      </p:sp>
      <p:sp>
        <p:nvSpPr>
          <p:cNvPr id="63492" name="Slide Number Placeholder 3"/>
          <p:cNvSpPr>
            <a:spLocks noGrp="1"/>
          </p:cNvSpPr>
          <p:nvPr>
            <p:ph type="sldNum" sz="quarter" idx="5"/>
          </p:nvPr>
        </p:nvSpPr>
        <p:spPr/>
        <p:txBody>
          <a:bodyPr/>
          <a:lstStyle/>
          <a:p>
            <a:pPr>
              <a:defRPr/>
            </a:pPr>
            <a:fld id="{7106E023-C9AE-4367-91E6-9D40F779FF80}" type="slidenum">
              <a:rPr lang="en-US" smtClean="0"/>
              <a:pPr>
                <a:defRPr/>
              </a:pPr>
              <a:t>1</a:t>
            </a:fld>
            <a:endParaRPr lang="en-US"/>
          </a:p>
        </p:txBody>
      </p:sp>
    </p:spTree>
    <p:extLst>
      <p:ext uri="{BB962C8B-B14F-4D97-AF65-F5344CB8AC3E}">
        <p14:creationId xmlns:p14="http://schemas.microsoft.com/office/powerpoint/2010/main" val="2499287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A895CDE6-399A-4D28-9B68-E930954CDA5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28E9AADF-7BD6-40A7-AA3C-2365BDEAAA1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E417B058-DF9C-4573-8049-A4E1598B49D8}"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5"/>
          <p:cNvSpPr>
            <a:spLocks noGrp="1" noChangeArrowheads="1"/>
          </p:cNvSpPr>
          <p:nvPr>
            <p:ph type="ftr" sz="quarter" idx="10"/>
          </p:nvPr>
        </p:nvSpPr>
        <p:spPr/>
        <p:txBody>
          <a:bodyPr/>
          <a:lstStyle>
            <a:lvl1pPr fontAlgn="base">
              <a:spcBef>
                <a:spcPct val="0"/>
              </a:spcBef>
              <a:spcAft>
                <a:spcPct val="0"/>
              </a:spcAft>
              <a:defRPr>
                <a:latin typeface="Arial" charset="0"/>
              </a:defRPr>
            </a:lvl1pPr>
          </a:lstStyle>
          <a:p>
            <a:pPr>
              <a:defRPr/>
            </a:pPr>
            <a:r>
              <a:rPr lang="en-US"/>
              <a:t>UNIVERSITI TEKNIKAL MALAYSIA MELAKA</a:t>
            </a:r>
          </a:p>
        </p:txBody>
      </p:sp>
      <p:sp>
        <p:nvSpPr>
          <p:cNvPr id="5" name="Rectangle 6"/>
          <p:cNvSpPr>
            <a:spLocks noGrp="1" noChangeArrowheads="1"/>
          </p:cNvSpPr>
          <p:nvPr>
            <p:ph type="sldNum" sz="quarter" idx="11"/>
          </p:nvPr>
        </p:nvSpPr>
        <p:spPr/>
        <p:txBody>
          <a:bodyPr/>
          <a:lstStyle>
            <a:lvl1pPr fontAlgn="base">
              <a:spcBef>
                <a:spcPct val="0"/>
              </a:spcBef>
              <a:spcAft>
                <a:spcPct val="0"/>
              </a:spcAft>
              <a:defRPr>
                <a:latin typeface="Arial" charset="0"/>
              </a:defRPr>
            </a:lvl1pPr>
          </a:lstStyle>
          <a:p>
            <a:pPr>
              <a:defRPr/>
            </a:pPr>
            <a:fld id="{8521BB80-47AF-4C71-8A81-5E13D5728AD0}" type="slidenum">
              <a:rPr lang="en-US"/>
              <a:pPr>
                <a:defRPr/>
              </a:pPr>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80EAD267-F70F-48FC-B024-6363279B09D3}" type="datetimeFigureOut">
              <a:rPr lang="en-US"/>
              <a:pPr>
                <a:defRPr/>
              </a:pPr>
              <a:t>3/20/2019</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7F338835-77B4-4090-9CA2-7F20719FFD37}"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81B17469-0766-4D07-8DE1-C57EEBBE66FB}" type="datetimeFigureOut">
              <a:rPr lang="en-US"/>
              <a:pPr>
                <a:defRPr/>
              </a:pPr>
              <a:t>3/20/2019</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490DCB14-71AF-4CAB-B10D-A5A6C490E7B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5DFE82D2-A364-4F67-ACB7-05A9D5A70D79}" type="datetimeFigureOut">
              <a:rPr lang="en-US"/>
              <a:pPr>
                <a:defRPr/>
              </a:pPr>
              <a:t>3/20/2019</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DC19F0D7-4784-4B12-80BD-B81250DB688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BB4BE08A-C51B-4538-979E-685AE45630DB}" type="datetimeFigureOut">
              <a:rPr lang="en-US"/>
              <a:pPr>
                <a:defRPr/>
              </a:pPr>
              <a:t>3/20/2019</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A54542B3-A429-4D28-A8DD-CD40AEE3677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FF113259-0291-4FF4-843E-3DD2A3AE9A1C}" type="datetimeFigureOut">
              <a:rPr lang="en-US"/>
              <a:pPr>
                <a:defRPr/>
              </a:pPr>
              <a:t>3/20/2019</a:t>
            </a:fld>
            <a:endParaRPr lang="en-US"/>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0E4F33BD-835E-46D7-8C1F-552F06E9B720}"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9B6FC498-247A-408D-AEB1-89A9D3E6E975}" type="datetimeFigureOut">
              <a:rPr lang="en-US"/>
              <a:pPr>
                <a:defRPr/>
              </a:pPr>
              <a:t>3/20/2019</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EECD79E4-BEF7-46C4-848E-C1753A5AE72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BBBAE85D-25E6-42D1-AC2F-2EDF649EDB48}" type="datetimeFigureOut">
              <a:rPr lang="en-US"/>
              <a:pPr>
                <a:defRPr/>
              </a:pPr>
              <a:t>3/20/2019</a:t>
            </a:fld>
            <a:endParaRPr lang="en-US"/>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D4A8D700-B62C-4642-98F0-A6A3587CA8F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01DECE48-DB44-4E49-8083-B81D1EAD8A68}"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7CDC13A1-0930-47B6-85B6-2EF4D0C2D76B}" type="datetimeFigureOut">
              <a:rPr lang="en-US"/>
              <a:pPr>
                <a:defRPr/>
              </a:pPr>
              <a:t>3/20/2019</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F7BD0CE1-790D-425C-ACDF-F8B18810A90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7D2788B9-3BA2-4ADF-847F-3883D9D52B57}" type="datetimeFigureOut">
              <a:rPr lang="en-US"/>
              <a:pPr>
                <a:defRPr/>
              </a:pPr>
              <a:t>3/20/2019</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87D47BA7-0B49-4C71-9A2C-774E9CA14FEF}"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EF6FECE2-577B-4C9C-91C3-93A7AF36D363}" type="datetimeFigureOut">
              <a:rPr lang="en-US"/>
              <a:pPr>
                <a:defRPr/>
              </a:pPr>
              <a:t>3/20/2019</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2BA9DF94-87DE-47FB-BE48-1D5EB10444BD}"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9239D37F-FA18-463F-B088-6573C20EC319}" type="datetimeFigureOut">
              <a:rPr lang="en-US"/>
              <a:pPr>
                <a:defRPr/>
              </a:pPr>
              <a:t>3/20/2019</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DADE01CC-2BEB-47F8-B7AF-743883FDF683}"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229600" cy="762000"/>
          </a:xfrm>
        </p:spPr>
        <p:txBody>
          <a:bodyPr/>
          <a:lstStyle/>
          <a:p>
            <a:r>
              <a:rPr lang="en-US"/>
              <a:t>Click to edit Master title style</a:t>
            </a:r>
          </a:p>
        </p:txBody>
      </p:sp>
      <p:sp>
        <p:nvSpPr>
          <p:cNvPr id="3" name="Table Placeholder 2"/>
          <p:cNvSpPr>
            <a:spLocks noGrp="1"/>
          </p:cNvSpPr>
          <p:nvPr>
            <p:ph type="tbl" idx="1"/>
          </p:nvPr>
        </p:nvSpPr>
        <p:spPr>
          <a:xfrm>
            <a:off x="457200" y="1874838"/>
            <a:ext cx="8229600" cy="4525962"/>
          </a:xfrm>
        </p:spPr>
        <p:txBody>
          <a:bodyPr rtlCol="0">
            <a:normAutofit/>
          </a:bodyPr>
          <a:lstStyle/>
          <a:p>
            <a:pPr lvl="0"/>
            <a:endParaRPr lang="en-US" noProof="0"/>
          </a:p>
        </p:txBody>
      </p:sp>
      <p:sp>
        <p:nvSpPr>
          <p:cNvPr id="4" name="Rectangle 5"/>
          <p:cNvSpPr>
            <a:spLocks noGrp="1" noChangeArrowheads="1"/>
          </p:cNvSpPr>
          <p:nvPr>
            <p:ph type="ftr" sz="quarter" idx="10"/>
          </p:nvPr>
        </p:nvSpPr>
        <p:spPr/>
        <p:txBody>
          <a:bodyPr/>
          <a:lstStyle>
            <a:lvl1pPr fontAlgn="base">
              <a:spcBef>
                <a:spcPct val="0"/>
              </a:spcBef>
              <a:spcAft>
                <a:spcPct val="0"/>
              </a:spcAft>
              <a:defRPr>
                <a:latin typeface="Arial" charset="0"/>
              </a:defRPr>
            </a:lvl1pPr>
          </a:lstStyle>
          <a:p>
            <a:pPr>
              <a:defRPr/>
            </a:pPr>
            <a:r>
              <a:rPr lang="en-US"/>
              <a:t>UNIVERSITI TEKNIKAL MALAYSIA MELAKA</a:t>
            </a:r>
          </a:p>
        </p:txBody>
      </p:sp>
      <p:sp>
        <p:nvSpPr>
          <p:cNvPr id="5" name="Rectangle 6"/>
          <p:cNvSpPr>
            <a:spLocks noGrp="1" noChangeArrowheads="1"/>
          </p:cNvSpPr>
          <p:nvPr>
            <p:ph type="sldNum" sz="quarter" idx="11"/>
          </p:nvPr>
        </p:nvSpPr>
        <p:spPr/>
        <p:txBody>
          <a:bodyPr/>
          <a:lstStyle>
            <a:lvl1pPr fontAlgn="base">
              <a:spcBef>
                <a:spcPct val="0"/>
              </a:spcBef>
              <a:spcAft>
                <a:spcPct val="0"/>
              </a:spcAft>
              <a:defRPr>
                <a:latin typeface="Arial" charset="0"/>
              </a:defRPr>
            </a:lvl1pPr>
          </a:lstStyle>
          <a:p>
            <a:pPr>
              <a:defRPr/>
            </a:pPr>
            <a:fld id="{79FF702E-07ED-4503-B3E6-C9F60B341175}" type="slidenum">
              <a:rPr lang="en-US"/>
              <a:pPr>
                <a:defRPr/>
              </a:pPr>
              <a:t>‹#›</a:t>
            </a:fld>
            <a:endParaRPr lang="en-US"/>
          </a:p>
        </p:txBody>
      </p:sp>
    </p:spTree>
  </p:cSld>
  <p:clrMapOvr>
    <a:masterClrMapping/>
  </p:clrMapOvr>
  <p:transition>
    <p:dissolv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4E7B511C-D8EB-4ADF-8581-30F77052A0BE}" type="datetime1">
              <a:rPr lang="en-US"/>
              <a:pPr>
                <a:defRPr/>
              </a:pPr>
              <a:t>3/20/2019</a:t>
            </a:fld>
            <a:endParaRPr lang="en-US" dirty="0"/>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5ABCA399-9F1A-4295-A648-6B3B84C951BC}"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ms-M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ms-MY"/>
          </a:p>
        </p:txBody>
      </p:sp>
      <p:sp>
        <p:nvSpPr>
          <p:cNvPr id="4" name="Date Placeholder 3"/>
          <p:cNvSpPr>
            <a:spLocks noGrp="1"/>
          </p:cNvSpPr>
          <p:nvPr>
            <p:ph type="dt" sz="half" idx="10"/>
          </p:nvPr>
        </p:nvSpPr>
        <p:spPr/>
        <p:txBody>
          <a:bodyPr/>
          <a:lstStyle>
            <a:lvl1pPr>
              <a:defRPr/>
            </a:lvl1pPr>
          </a:lstStyle>
          <a:p>
            <a:pPr>
              <a:defRPr/>
            </a:pPr>
            <a:fld id="{58CFFE1D-14AC-4370-8809-11140D498C89}" type="datetimeFigureOut">
              <a:rPr lang="ms-MY"/>
              <a:pPr>
                <a:defRPr/>
              </a:pPr>
              <a:t>20/03/2019</a:t>
            </a:fld>
            <a:endParaRPr lang="ms-MY"/>
          </a:p>
        </p:txBody>
      </p:sp>
      <p:sp>
        <p:nvSpPr>
          <p:cNvPr id="5" name="Footer Placeholder 4"/>
          <p:cNvSpPr>
            <a:spLocks noGrp="1"/>
          </p:cNvSpPr>
          <p:nvPr>
            <p:ph type="ftr" sz="quarter" idx="11"/>
          </p:nvPr>
        </p:nvSpPr>
        <p:spPr/>
        <p:txBody>
          <a:bodyPr/>
          <a:lstStyle>
            <a:lvl1pPr>
              <a:defRPr/>
            </a:lvl1pPr>
          </a:lstStyle>
          <a:p>
            <a:pPr>
              <a:defRPr/>
            </a:pPr>
            <a:endParaRPr lang="ms-MY"/>
          </a:p>
        </p:txBody>
      </p:sp>
      <p:sp>
        <p:nvSpPr>
          <p:cNvPr id="6" name="Slide Number Placeholder 5"/>
          <p:cNvSpPr>
            <a:spLocks noGrp="1"/>
          </p:cNvSpPr>
          <p:nvPr>
            <p:ph type="sldNum" sz="quarter" idx="12"/>
          </p:nvPr>
        </p:nvSpPr>
        <p:spPr/>
        <p:txBody>
          <a:bodyPr/>
          <a:lstStyle>
            <a:lvl1pPr>
              <a:defRPr/>
            </a:lvl1pPr>
          </a:lstStyle>
          <a:p>
            <a:pPr>
              <a:defRPr/>
            </a:pPr>
            <a:fld id="{1348720B-B1F3-442C-8FF4-64E6CDEA8F71}" type="slidenum">
              <a:rPr lang="ms-MY"/>
              <a:pPr>
                <a:defRPr/>
              </a:pPr>
              <a:t>‹#›</a:t>
            </a:fld>
            <a:endParaRPr lang="ms-MY"/>
          </a:p>
        </p:txBody>
      </p:sp>
    </p:spTree>
  </p:cSld>
  <p:clrMapOvr>
    <a:masterClrMapping/>
  </p:clrMapOvr>
  <p:transition>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91880" y="332656"/>
            <a:ext cx="5194920" cy="1084982"/>
          </a:xfrm>
        </p:spPr>
        <p:txBody>
          <a:bodyPr/>
          <a:lstStyle/>
          <a:p>
            <a:r>
              <a:rPr lang="en-US"/>
              <a:t>Click to edit Master title style</a:t>
            </a:r>
            <a:endParaRPr lang="ms-MY"/>
          </a:p>
        </p:txBody>
      </p:sp>
      <p:sp>
        <p:nvSpPr>
          <p:cNvPr id="3" name="Content Placeholder 2"/>
          <p:cNvSpPr>
            <a:spLocks noGrp="1"/>
          </p:cNvSpPr>
          <p:nvPr>
            <p:ph idx="1"/>
          </p:nvPr>
        </p:nvSpPr>
        <p:spPr>
          <a:xfrm>
            <a:off x="179512" y="2060849"/>
            <a:ext cx="8856984" cy="367240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ms-MY" dirty="0"/>
          </a:p>
        </p:txBody>
      </p:sp>
      <p:sp>
        <p:nvSpPr>
          <p:cNvPr id="4" name="Date Placeholder 3"/>
          <p:cNvSpPr>
            <a:spLocks noGrp="1"/>
          </p:cNvSpPr>
          <p:nvPr>
            <p:ph type="dt" sz="half" idx="10"/>
          </p:nvPr>
        </p:nvSpPr>
        <p:spPr/>
        <p:txBody>
          <a:bodyPr/>
          <a:lstStyle>
            <a:lvl1pPr>
              <a:defRPr/>
            </a:lvl1pPr>
          </a:lstStyle>
          <a:p>
            <a:pPr>
              <a:defRPr/>
            </a:pPr>
            <a:fld id="{A17D6C5E-10A1-45B1-9E00-07CC9BB63724}" type="datetimeFigureOut">
              <a:rPr lang="ms-MY"/>
              <a:pPr>
                <a:defRPr/>
              </a:pPr>
              <a:t>20/03/2019</a:t>
            </a:fld>
            <a:endParaRPr lang="ms-MY"/>
          </a:p>
        </p:txBody>
      </p:sp>
      <p:sp>
        <p:nvSpPr>
          <p:cNvPr id="5" name="Footer Placeholder 4"/>
          <p:cNvSpPr>
            <a:spLocks noGrp="1"/>
          </p:cNvSpPr>
          <p:nvPr>
            <p:ph type="ftr" sz="quarter" idx="11"/>
          </p:nvPr>
        </p:nvSpPr>
        <p:spPr/>
        <p:txBody>
          <a:bodyPr/>
          <a:lstStyle>
            <a:lvl1pPr>
              <a:defRPr/>
            </a:lvl1pPr>
          </a:lstStyle>
          <a:p>
            <a:pPr>
              <a:defRPr/>
            </a:pPr>
            <a:endParaRPr lang="ms-MY"/>
          </a:p>
        </p:txBody>
      </p:sp>
      <p:sp>
        <p:nvSpPr>
          <p:cNvPr id="6" name="Slide Number Placeholder 5"/>
          <p:cNvSpPr>
            <a:spLocks noGrp="1"/>
          </p:cNvSpPr>
          <p:nvPr>
            <p:ph type="sldNum" sz="quarter" idx="12"/>
          </p:nvPr>
        </p:nvSpPr>
        <p:spPr/>
        <p:txBody>
          <a:bodyPr/>
          <a:lstStyle>
            <a:lvl1pPr>
              <a:defRPr/>
            </a:lvl1pPr>
          </a:lstStyle>
          <a:p>
            <a:pPr>
              <a:defRPr/>
            </a:pPr>
            <a:fld id="{B01D46AB-87E6-4AD3-9681-CF666E2B2233}" type="slidenum">
              <a:rPr lang="ms-MY"/>
              <a:pPr>
                <a:defRPr/>
              </a:pPr>
              <a:t>‹#›</a:t>
            </a:fld>
            <a:endParaRPr lang="ms-MY"/>
          </a:p>
        </p:txBody>
      </p:sp>
    </p:spTree>
  </p:cSld>
  <p:clrMapOvr>
    <a:masterClrMapping/>
  </p:clrMapOvr>
  <p:transition>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ms-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FB76D9A2-F96A-44E9-8DF6-FE3D6401CE34}" type="datetimeFigureOut">
              <a:rPr lang="ms-MY"/>
              <a:pPr>
                <a:defRPr/>
              </a:pPr>
              <a:t>20/03/2019</a:t>
            </a:fld>
            <a:endParaRPr lang="ms-MY"/>
          </a:p>
        </p:txBody>
      </p:sp>
      <p:sp>
        <p:nvSpPr>
          <p:cNvPr id="5" name="Footer Placeholder 4"/>
          <p:cNvSpPr>
            <a:spLocks noGrp="1"/>
          </p:cNvSpPr>
          <p:nvPr>
            <p:ph type="ftr" sz="quarter" idx="11"/>
          </p:nvPr>
        </p:nvSpPr>
        <p:spPr/>
        <p:txBody>
          <a:bodyPr/>
          <a:lstStyle>
            <a:lvl1pPr>
              <a:defRPr/>
            </a:lvl1pPr>
          </a:lstStyle>
          <a:p>
            <a:pPr>
              <a:defRPr/>
            </a:pPr>
            <a:endParaRPr lang="ms-MY"/>
          </a:p>
        </p:txBody>
      </p:sp>
      <p:sp>
        <p:nvSpPr>
          <p:cNvPr id="6" name="Slide Number Placeholder 5"/>
          <p:cNvSpPr>
            <a:spLocks noGrp="1"/>
          </p:cNvSpPr>
          <p:nvPr>
            <p:ph type="sldNum" sz="quarter" idx="12"/>
          </p:nvPr>
        </p:nvSpPr>
        <p:spPr/>
        <p:txBody>
          <a:bodyPr/>
          <a:lstStyle>
            <a:lvl1pPr>
              <a:defRPr/>
            </a:lvl1pPr>
          </a:lstStyle>
          <a:p>
            <a:pPr>
              <a:defRPr/>
            </a:pPr>
            <a:fld id="{B4A79270-CF72-4F51-94E9-EC1B0A060BBC}" type="slidenum">
              <a:rPr lang="ms-MY"/>
              <a:pPr>
                <a:defRPr/>
              </a:pPr>
              <a:t>‹#›</a:t>
            </a:fld>
            <a:endParaRPr lang="ms-MY"/>
          </a:p>
        </p:txBody>
      </p:sp>
      <p:pic>
        <p:nvPicPr>
          <p:cNvPr id="7" name="Picture 6"/>
          <p:cNvPicPr>
            <a:picLocks noChangeAspect="1"/>
          </p:cNvPicPr>
          <p:nvPr userDrawn="1"/>
        </p:nvPicPr>
        <p:blipFill>
          <a:blip r:embed="rId2"/>
          <a:stretch>
            <a:fillRect/>
          </a:stretch>
        </p:blipFill>
        <p:spPr>
          <a:xfrm>
            <a:off x="309045" y="6563"/>
            <a:ext cx="1847248" cy="1091279"/>
          </a:xfrm>
          <a:prstGeom prst="rect">
            <a:avLst/>
          </a:prstGeom>
        </p:spPr>
      </p:pic>
    </p:spTree>
  </p:cSld>
  <p:clrMapOvr>
    <a:masterClrMapping/>
  </p:clrMapOvr>
  <p:transition>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ms-M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s-M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s-MY"/>
          </a:p>
        </p:txBody>
      </p:sp>
      <p:sp>
        <p:nvSpPr>
          <p:cNvPr id="5" name="Date Placeholder 3"/>
          <p:cNvSpPr>
            <a:spLocks noGrp="1"/>
          </p:cNvSpPr>
          <p:nvPr>
            <p:ph type="dt" sz="half" idx="10"/>
          </p:nvPr>
        </p:nvSpPr>
        <p:spPr/>
        <p:txBody>
          <a:bodyPr/>
          <a:lstStyle>
            <a:lvl1pPr>
              <a:defRPr/>
            </a:lvl1pPr>
          </a:lstStyle>
          <a:p>
            <a:pPr>
              <a:defRPr/>
            </a:pPr>
            <a:fld id="{67FC75DD-11CE-4060-83F4-434E7FCEB02F}" type="datetimeFigureOut">
              <a:rPr lang="ms-MY"/>
              <a:pPr>
                <a:defRPr/>
              </a:pPr>
              <a:t>20/03/2019</a:t>
            </a:fld>
            <a:endParaRPr lang="ms-MY"/>
          </a:p>
        </p:txBody>
      </p:sp>
      <p:sp>
        <p:nvSpPr>
          <p:cNvPr id="6" name="Footer Placeholder 4"/>
          <p:cNvSpPr>
            <a:spLocks noGrp="1"/>
          </p:cNvSpPr>
          <p:nvPr>
            <p:ph type="ftr" sz="quarter" idx="11"/>
          </p:nvPr>
        </p:nvSpPr>
        <p:spPr/>
        <p:txBody>
          <a:bodyPr/>
          <a:lstStyle>
            <a:lvl1pPr>
              <a:defRPr/>
            </a:lvl1pPr>
          </a:lstStyle>
          <a:p>
            <a:pPr>
              <a:defRPr/>
            </a:pPr>
            <a:endParaRPr lang="ms-MY"/>
          </a:p>
        </p:txBody>
      </p:sp>
      <p:sp>
        <p:nvSpPr>
          <p:cNvPr id="7" name="Slide Number Placeholder 5"/>
          <p:cNvSpPr>
            <a:spLocks noGrp="1"/>
          </p:cNvSpPr>
          <p:nvPr>
            <p:ph type="sldNum" sz="quarter" idx="12"/>
          </p:nvPr>
        </p:nvSpPr>
        <p:spPr/>
        <p:txBody>
          <a:bodyPr/>
          <a:lstStyle>
            <a:lvl1pPr>
              <a:defRPr/>
            </a:lvl1pPr>
          </a:lstStyle>
          <a:p>
            <a:pPr>
              <a:defRPr/>
            </a:pPr>
            <a:fld id="{813053F0-4B8C-4097-BCDB-700BE6A9FD34}" type="slidenum">
              <a:rPr lang="ms-MY"/>
              <a:pPr>
                <a:defRPr/>
              </a:pPr>
              <a:t>‹#›</a:t>
            </a:fld>
            <a:endParaRPr lang="ms-MY"/>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5401739A-8E24-4049-9F16-D83C0863CB27}"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ms-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s-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s-MY"/>
          </a:p>
        </p:txBody>
      </p:sp>
      <p:sp>
        <p:nvSpPr>
          <p:cNvPr id="7" name="Date Placeholder 3"/>
          <p:cNvSpPr>
            <a:spLocks noGrp="1"/>
          </p:cNvSpPr>
          <p:nvPr>
            <p:ph type="dt" sz="half" idx="10"/>
          </p:nvPr>
        </p:nvSpPr>
        <p:spPr/>
        <p:txBody>
          <a:bodyPr/>
          <a:lstStyle>
            <a:lvl1pPr>
              <a:defRPr/>
            </a:lvl1pPr>
          </a:lstStyle>
          <a:p>
            <a:pPr>
              <a:defRPr/>
            </a:pPr>
            <a:fld id="{B1A49B47-9518-4770-87C3-F44552321F83}" type="datetimeFigureOut">
              <a:rPr lang="ms-MY"/>
              <a:pPr>
                <a:defRPr/>
              </a:pPr>
              <a:t>20/03/2019</a:t>
            </a:fld>
            <a:endParaRPr lang="ms-MY"/>
          </a:p>
        </p:txBody>
      </p:sp>
      <p:sp>
        <p:nvSpPr>
          <p:cNvPr id="8" name="Footer Placeholder 4"/>
          <p:cNvSpPr>
            <a:spLocks noGrp="1"/>
          </p:cNvSpPr>
          <p:nvPr>
            <p:ph type="ftr" sz="quarter" idx="11"/>
          </p:nvPr>
        </p:nvSpPr>
        <p:spPr/>
        <p:txBody>
          <a:bodyPr/>
          <a:lstStyle>
            <a:lvl1pPr>
              <a:defRPr/>
            </a:lvl1pPr>
          </a:lstStyle>
          <a:p>
            <a:pPr>
              <a:defRPr/>
            </a:pPr>
            <a:endParaRPr lang="ms-MY"/>
          </a:p>
        </p:txBody>
      </p:sp>
      <p:sp>
        <p:nvSpPr>
          <p:cNvPr id="9" name="Slide Number Placeholder 5"/>
          <p:cNvSpPr>
            <a:spLocks noGrp="1"/>
          </p:cNvSpPr>
          <p:nvPr>
            <p:ph type="sldNum" sz="quarter" idx="12"/>
          </p:nvPr>
        </p:nvSpPr>
        <p:spPr/>
        <p:txBody>
          <a:bodyPr/>
          <a:lstStyle>
            <a:lvl1pPr>
              <a:defRPr/>
            </a:lvl1pPr>
          </a:lstStyle>
          <a:p>
            <a:pPr>
              <a:defRPr/>
            </a:pPr>
            <a:fld id="{1279EE15-29D5-4EAF-AC43-E5BC2C8949D6}" type="slidenum">
              <a:rPr lang="ms-MY"/>
              <a:pPr>
                <a:defRPr/>
              </a:pPr>
              <a:t>‹#›</a:t>
            </a:fld>
            <a:endParaRPr lang="ms-MY"/>
          </a:p>
        </p:txBody>
      </p:sp>
    </p:spTree>
  </p:cSld>
  <p:clrMapOvr>
    <a:masterClrMapping/>
  </p:clrMapOvr>
  <p:transition>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ms-MY"/>
          </a:p>
        </p:txBody>
      </p:sp>
      <p:sp>
        <p:nvSpPr>
          <p:cNvPr id="3" name="Date Placeholder 3"/>
          <p:cNvSpPr>
            <a:spLocks noGrp="1"/>
          </p:cNvSpPr>
          <p:nvPr>
            <p:ph type="dt" sz="half" idx="10"/>
          </p:nvPr>
        </p:nvSpPr>
        <p:spPr/>
        <p:txBody>
          <a:bodyPr/>
          <a:lstStyle>
            <a:lvl1pPr>
              <a:defRPr/>
            </a:lvl1pPr>
          </a:lstStyle>
          <a:p>
            <a:pPr>
              <a:defRPr/>
            </a:pPr>
            <a:fld id="{B0DA3531-486C-40E7-8642-CF0BEAF9A475}" type="datetimeFigureOut">
              <a:rPr lang="ms-MY"/>
              <a:pPr>
                <a:defRPr/>
              </a:pPr>
              <a:t>20/03/2019</a:t>
            </a:fld>
            <a:endParaRPr lang="ms-MY"/>
          </a:p>
        </p:txBody>
      </p:sp>
      <p:sp>
        <p:nvSpPr>
          <p:cNvPr id="4" name="Footer Placeholder 4"/>
          <p:cNvSpPr>
            <a:spLocks noGrp="1"/>
          </p:cNvSpPr>
          <p:nvPr>
            <p:ph type="ftr" sz="quarter" idx="11"/>
          </p:nvPr>
        </p:nvSpPr>
        <p:spPr/>
        <p:txBody>
          <a:bodyPr/>
          <a:lstStyle>
            <a:lvl1pPr>
              <a:defRPr/>
            </a:lvl1pPr>
          </a:lstStyle>
          <a:p>
            <a:pPr>
              <a:defRPr/>
            </a:pPr>
            <a:endParaRPr lang="ms-MY"/>
          </a:p>
        </p:txBody>
      </p:sp>
      <p:sp>
        <p:nvSpPr>
          <p:cNvPr id="5" name="Slide Number Placeholder 5"/>
          <p:cNvSpPr>
            <a:spLocks noGrp="1"/>
          </p:cNvSpPr>
          <p:nvPr>
            <p:ph type="sldNum" sz="quarter" idx="12"/>
          </p:nvPr>
        </p:nvSpPr>
        <p:spPr/>
        <p:txBody>
          <a:bodyPr/>
          <a:lstStyle>
            <a:lvl1pPr>
              <a:defRPr/>
            </a:lvl1pPr>
          </a:lstStyle>
          <a:p>
            <a:pPr>
              <a:defRPr/>
            </a:pPr>
            <a:fld id="{1D7BF4EA-7BC9-444E-B014-1E758A2C2AB1}" type="slidenum">
              <a:rPr lang="ms-MY"/>
              <a:pPr>
                <a:defRPr/>
              </a:pPr>
              <a:t>‹#›</a:t>
            </a:fld>
            <a:endParaRPr lang="ms-MY"/>
          </a:p>
        </p:txBody>
      </p:sp>
      <p:pic>
        <p:nvPicPr>
          <p:cNvPr id="6" name="Picture 5"/>
          <p:cNvPicPr>
            <a:picLocks noChangeAspect="1"/>
          </p:cNvPicPr>
          <p:nvPr userDrawn="1"/>
        </p:nvPicPr>
        <p:blipFill>
          <a:blip r:embed="rId2"/>
          <a:stretch>
            <a:fillRect/>
          </a:stretch>
        </p:blipFill>
        <p:spPr>
          <a:xfrm>
            <a:off x="270640" y="0"/>
            <a:ext cx="1847248" cy="1091279"/>
          </a:xfrm>
          <a:prstGeom prst="rect">
            <a:avLst/>
          </a:prstGeom>
        </p:spPr>
      </p:pic>
    </p:spTree>
  </p:cSld>
  <p:clrMapOvr>
    <a:masterClrMapping/>
  </p:clrMapOvr>
  <p:transition>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03CFBFD-FA3D-4A1B-A341-E8A9B1C862B8}" type="datetimeFigureOut">
              <a:rPr lang="ms-MY"/>
              <a:pPr>
                <a:defRPr/>
              </a:pPr>
              <a:t>20/03/2019</a:t>
            </a:fld>
            <a:endParaRPr lang="ms-MY"/>
          </a:p>
        </p:txBody>
      </p:sp>
      <p:sp>
        <p:nvSpPr>
          <p:cNvPr id="3" name="Footer Placeholder 4"/>
          <p:cNvSpPr>
            <a:spLocks noGrp="1"/>
          </p:cNvSpPr>
          <p:nvPr>
            <p:ph type="ftr" sz="quarter" idx="11"/>
          </p:nvPr>
        </p:nvSpPr>
        <p:spPr/>
        <p:txBody>
          <a:bodyPr/>
          <a:lstStyle>
            <a:lvl1pPr>
              <a:defRPr/>
            </a:lvl1pPr>
          </a:lstStyle>
          <a:p>
            <a:pPr>
              <a:defRPr/>
            </a:pPr>
            <a:endParaRPr lang="ms-MY"/>
          </a:p>
        </p:txBody>
      </p:sp>
      <p:sp>
        <p:nvSpPr>
          <p:cNvPr id="4" name="Slide Number Placeholder 5"/>
          <p:cNvSpPr>
            <a:spLocks noGrp="1"/>
          </p:cNvSpPr>
          <p:nvPr>
            <p:ph type="sldNum" sz="quarter" idx="12"/>
          </p:nvPr>
        </p:nvSpPr>
        <p:spPr/>
        <p:txBody>
          <a:bodyPr/>
          <a:lstStyle>
            <a:lvl1pPr>
              <a:defRPr/>
            </a:lvl1pPr>
          </a:lstStyle>
          <a:p>
            <a:pPr>
              <a:defRPr/>
            </a:pPr>
            <a:fld id="{AAA20C81-BEE1-409C-9C58-555263999B12}" type="slidenum">
              <a:rPr lang="ms-MY"/>
              <a:pPr>
                <a:defRPr/>
              </a:pPr>
              <a:t>‹#›</a:t>
            </a:fld>
            <a:endParaRPr lang="ms-MY"/>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0640" y="87765"/>
            <a:ext cx="1843440" cy="1087156"/>
          </a:xfrm>
          <a:prstGeom prst="rect">
            <a:avLst/>
          </a:prstGeom>
        </p:spPr>
      </p:pic>
    </p:spTree>
  </p:cSld>
  <p:clrMapOvr>
    <a:masterClrMapping/>
  </p:clrMapOvr>
  <p:transition>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ms-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s-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38961C4C-4999-4CE8-B457-1B7938F8B713}" type="datetimeFigureOut">
              <a:rPr lang="ms-MY"/>
              <a:pPr>
                <a:defRPr/>
              </a:pPr>
              <a:t>20/03/2019</a:t>
            </a:fld>
            <a:endParaRPr lang="ms-MY"/>
          </a:p>
        </p:txBody>
      </p:sp>
      <p:sp>
        <p:nvSpPr>
          <p:cNvPr id="6" name="Footer Placeholder 4"/>
          <p:cNvSpPr>
            <a:spLocks noGrp="1"/>
          </p:cNvSpPr>
          <p:nvPr>
            <p:ph type="ftr" sz="quarter" idx="11"/>
          </p:nvPr>
        </p:nvSpPr>
        <p:spPr/>
        <p:txBody>
          <a:bodyPr/>
          <a:lstStyle>
            <a:lvl1pPr>
              <a:defRPr/>
            </a:lvl1pPr>
          </a:lstStyle>
          <a:p>
            <a:pPr>
              <a:defRPr/>
            </a:pPr>
            <a:endParaRPr lang="ms-MY"/>
          </a:p>
        </p:txBody>
      </p:sp>
      <p:sp>
        <p:nvSpPr>
          <p:cNvPr id="7" name="Slide Number Placeholder 5"/>
          <p:cNvSpPr>
            <a:spLocks noGrp="1"/>
          </p:cNvSpPr>
          <p:nvPr>
            <p:ph type="sldNum" sz="quarter" idx="12"/>
          </p:nvPr>
        </p:nvSpPr>
        <p:spPr/>
        <p:txBody>
          <a:bodyPr/>
          <a:lstStyle>
            <a:lvl1pPr>
              <a:defRPr/>
            </a:lvl1pPr>
          </a:lstStyle>
          <a:p>
            <a:pPr>
              <a:defRPr/>
            </a:pPr>
            <a:fld id="{C7627EA9-9676-4845-B2CE-3B2E772990A7}" type="slidenum">
              <a:rPr lang="ms-MY"/>
              <a:pPr>
                <a:defRPr/>
              </a:pPr>
              <a:t>‹#›</a:t>
            </a:fld>
            <a:endParaRPr lang="ms-MY"/>
          </a:p>
        </p:txBody>
      </p:sp>
    </p:spTree>
  </p:cSld>
  <p:clrMapOvr>
    <a:masterClrMapping/>
  </p:clrMapOvr>
  <p:transition>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ms-MY"/>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ms-MY"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3C6CB13F-3273-49E5-BA01-19389C3F093E}" type="datetimeFigureOut">
              <a:rPr lang="ms-MY"/>
              <a:pPr>
                <a:defRPr/>
              </a:pPr>
              <a:t>20/03/2019</a:t>
            </a:fld>
            <a:endParaRPr lang="ms-MY"/>
          </a:p>
        </p:txBody>
      </p:sp>
      <p:sp>
        <p:nvSpPr>
          <p:cNvPr id="6" name="Footer Placeholder 4"/>
          <p:cNvSpPr>
            <a:spLocks noGrp="1"/>
          </p:cNvSpPr>
          <p:nvPr>
            <p:ph type="ftr" sz="quarter" idx="11"/>
          </p:nvPr>
        </p:nvSpPr>
        <p:spPr/>
        <p:txBody>
          <a:bodyPr/>
          <a:lstStyle>
            <a:lvl1pPr>
              <a:defRPr/>
            </a:lvl1pPr>
          </a:lstStyle>
          <a:p>
            <a:pPr>
              <a:defRPr/>
            </a:pPr>
            <a:endParaRPr lang="ms-MY"/>
          </a:p>
        </p:txBody>
      </p:sp>
      <p:sp>
        <p:nvSpPr>
          <p:cNvPr id="7" name="Slide Number Placeholder 5"/>
          <p:cNvSpPr>
            <a:spLocks noGrp="1"/>
          </p:cNvSpPr>
          <p:nvPr>
            <p:ph type="sldNum" sz="quarter" idx="12"/>
          </p:nvPr>
        </p:nvSpPr>
        <p:spPr/>
        <p:txBody>
          <a:bodyPr/>
          <a:lstStyle>
            <a:lvl1pPr>
              <a:defRPr/>
            </a:lvl1pPr>
          </a:lstStyle>
          <a:p>
            <a:pPr>
              <a:defRPr/>
            </a:pPr>
            <a:fld id="{2D034BBD-C514-444E-B10D-2014D3861D68}" type="slidenum">
              <a:rPr lang="ms-MY"/>
              <a:pPr>
                <a:defRPr/>
              </a:pPr>
              <a:t>‹#›</a:t>
            </a:fld>
            <a:endParaRPr lang="ms-MY"/>
          </a:p>
        </p:txBody>
      </p:sp>
    </p:spTree>
  </p:cSld>
  <p:clrMapOvr>
    <a:masterClrMapping/>
  </p:clrMapOvr>
  <p:transition>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ms-MY"/>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s-MY"/>
          </a:p>
        </p:txBody>
      </p:sp>
      <p:sp>
        <p:nvSpPr>
          <p:cNvPr id="4" name="Date Placeholder 3"/>
          <p:cNvSpPr>
            <a:spLocks noGrp="1"/>
          </p:cNvSpPr>
          <p:nvPr>
            <p:ph type="dt" sz="half" idx="10"/>
          </p:nvPr>
        </p:nvSpPr>
        <p:spPr/>
        <p:txBody>
          <a:bodyPr/>
          <a:lstStyle>
            <a:lvl1pPr>
              <a:defRPr/>
            </a:lvl1pPr>
          </a:lstStyle>
          <a:p>
            <a:pPr>
              <a:defRPr/>
            </a:pPr>
            <a:fld id="{BD4C4438-0FB1-4684-B53B-0B23E34F3F54}" type="datetimeFigureOut">
              <a:rPr lang="ms-MY"/>
              <a:pPr>
                <a:defRPr/>
              </a:pPr>
              <a:t>20/03/2019</a:t>
            </a:fld>
            <a:endParaRPr lang="ms-MY"/>
          </a:p>
        </p:txBody>
      </p:sp>
      <p:sp>
        <p:nvSpPr>
          <p:cNvPr id="5" name="Footer Placeholder 4"/>
          <p:cNvSpPr>
            <a:spLocks noGrp="1"/>
          </p:cNvSpPr>
          <p:nvPr>
            <p:ph type="ftr" sz="quarter" idx="11"/>
          </p:nvPr>
        </p:nvSpPr>
        <p:spPr/>
        <p:txBody>
          <a:bodyPr/>
          <a:lstStyle>
            <a:lvl1pPr>
              <a:defRPr/>
            </a:lvl1pPr>
          </a:lstStyle>
          <a:p>
            <a:pPr>
              <a:defRPr/>
            </a:pPr>
            <a:endParaRPr lang="ms-MY"/>
          </a:p>
        </p:txBody>
      </p:sp>
      <p:sp>
        <p:nvSpPr>
          <p:cNvPr id="6" name="Slide Number Placeholder 5"/>
          <p:cNvSpPr>
            <a:spLocks noGrp="1"/>
          </p:cNvSpPr>
          <p:nvPr>
            <p:ph type="sldNum" sz="quarter" idx="12"/>
          </p:nvPr>
        </p:nvSpPr>
        <p:spPr/>
        <p:txBody>
          <a:bodyPr/>
          <a:lstStyle>
            <a:lvl1pPr>
              <a:defRPr/>
            </a:lvl1pPr>
          </a:lstStyle>
          <a:p>
            <a:pPr>
              <a:defRPr/>
            </a:pPr>
            <a:fld id="{D3E80F8C-3427-4BE2-815D-D6FB20FEE4F8}" type="slidenum">
              <a:rPr lang="ms-MY"/>
              <a:pPr>
                <a:defRPr/>
              </a:pPr>
              <a:t>‹#›</a:t>
            </a:fld>
            <a:endParaRPr lang="ms-MY"/>
          </a:p>
        </p:txBody>
      </p:sp>
    </p:spTree>
  </p:cSld>
  <p:clrMapOvr>
    <a:masterClrMapping/>
  </p:clrMapOvr>
  <p:transition>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ms-M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s-MY"/>
          </a:p>
        </p:txBody>
      </p:sp>
      <p:sp>
        <p:nvSpPr>
          <p:cNvPr id="4" name="Date Placeholder 3"/>
          <p:cNvSpPr>
            <a:spLocks noGrp="1"/>
          </p:cNvSpPr>
          <p:nvPr>
            <p:ph type="dt" sz="half" idx="10"/>
          </p:nvPr>
        </p:nvSpPr>
        <p:spPr/>
        <p:txBody>
          <a:bodyPr/>
          <a:lstStyle>
            <a:lvl1pPr>
              <a:defRPr/>
            </a:lvl1pPr>
          </a:lstStyle>
          <a:p>
            <a:pPr>
              <a:defRPr/>
            </a:pPr>
            <a:fld id="{04BFF322-830F-4724-B0BD-F1EABA4967EA}" type="datetimeFigureOut">
              <a:rPr lang="ms-MY"/>
              <a:pPr>
                <a:defRPr/>
              </a:pPr>
              <a:t>20/03/2019</a:t>
            </a:fld>
            <a:endParaRPr lang="ms-MY"/>
          </a:p>
        </p:txBody>
      </p:sp>
      <p:sp>
        <p:nvSpPr>
          <p:cNvPr id="5" name="Footer Placeholder 4"/>
          <p:cNvSpPr>
            <a:spLocks noGrp="1"/>
          </p:cNvSpPr>
          <p:nvPr>
            <p:ph type="ftr" sz="quarter" idx="11"/>
          </p:nvPr>
        </p:nvSpPr>
        <p:spPr/>
        <p:txBody>
          <a:bodyPr/>
          <a:lstStyle>
            <a:lvl1pPr>
              <a:defRPr/>
            </a:lvl1pPr>
          </a:lstStyle>
          <a:p>
            <a:pPr>
              <a:defRPr/>
            </a:pPr>
            <a:endParaRPr lang="ms-MY"/>
          </a:p>
        </p:txBody>
      </p:sp>
      <p:sp>
        <p:nvSpPr>
          <p:cNvPr id="6" name="Slide Number Placeholder 5"/>
          <p:cNvSpPr>
            <a:spLocks noGrp="1"/>
          </p:cNvSpPr>
          <p:nvPr>
            <p:ph type="sldNum" sz="quarter" idx="12"/>
          </p:nvPr>
        </p:nvSpPr>
        <p:spPr/>
        <p:txBody>
          <a:bodyPr/>
          <a:lstStyle>
            <a:lvl1pPr>
              <a:defRPr/>
            </a:lvl1pPr>
          </a:lstStyle>
          <a:p>
            <a:pPr>
              <a:defRPr/>
            </a:pPr>
            <a:fld id="{E2601385-9C5A-4530-A430-01417B23E6D3}" type="slidenum">
              <a:rPr lang="ms-MY"/>
              <a:pPr>
                <a:defRPr/>
              </a:pPr>
              <a:t>‹#›</a:t>
            </a:fld>
            <a:endParaRPr lang="ms-MY"/>
          </a:p>
        </p:txBody>
      </p:sp>
    </p:spTree>
  </p:cSld>
  <p:clrMapOvr>
    <a:masterClrMapping/>
  </p:clrMapOvr>
  <p:transition>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M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MY"/>
          </a:p>
        </p:txBody>
      </p:sp>
      <p:sp>
        <p:nvSpPr>
          <p:cNvPr id="4" name="Date Placeholder 3"/>
          <p:cNvSpPr>
            <a:spLocks noGrp="1"/>
          </p:cNvSpPr>
          <p:nvPr>
            <p:ph type="dt" sz="half" idx="10"/>
          </p:nvPr>
        </p:nvSpPr>
        <p:spPr/>
        <p:txBody>
          <a:bodyPr/>
          <a:lstStyle>
            <a:lvl1pPr>
              <a:defRPr/>
            </a:lvl1pPr>
          </a:lstStyle>
          <a:p>
            <a:pPr>
              <a:defRPr/>
            </a:pPr>
            <a:fld id="{4922390C-EDEB-4F5B-9130-EF9455289F32}" type="datetimeFigureOut">
              <a:rPr lang="en-MY"/>
              <a:pPr>
                <a:defRPr/>
              </a:pPr>
              <a:t>20/3/2019</a:t>
            </a:fld>
            <a:endParaRPr lang="en-MY"/>
          </a:p>
        </p:txBody>
      </p:sp>
      <p:sp>
        <p:nvSpPr>
          <p:cNvPr id="5" name="Footer Placeholder 4"/>
          <p:cNvSpPr>
            <a:spLocks noGrp="1"/>
          </p:cNvSpPr>
          <p:nvPr>
            <p:ph type="ftr" sz="quarter" idx="11"/>
          </p:nvPr>
        </p:nvSpPr>
        <p:spPr/>
        <p:txBody>
          <a:bodyPr/>
          <a:lstStyle>
            <a:lvl1pPr>
              <a:defRPr/>
            </a:lvl1pPr>
          </a:lstStyle>
          <a:p>
            <a:pPr>
              <a:defRPr/>
            </a:pPr>
            <a:endParaRPr lang="en-MY"/>
          </a:p>
        </p:txBody>
      </p:sp>
      <p:sp>
        <p:nvSpPr>
          <p:cNvPr id="6" name="Slide Number Placeholder 5"/>
          <p:cNvSpPr>
            <a:spLocks noGrp="1"/>
          </p:cNvSpPr>
          <p:nvPr>
            <p:ph type="sldNum" sz="quarter" idx="12"/>
          </p:nvPr>
        </p:nvSpPr>
        <p:spPr/>
        <p:txBody>
          <a:bodyPr/>
          <a:lstStyle>
            <a:lvl1pPr>
              <a:defRPr/>
            </a:lvl1pPr>
          </a:lstStyle>
          <a:p>
            <a:pPr>
              <a:defRPr/>
            </a:pPr>
            <a:fld id="{86EA7F09-2AAB-47B2-B77D-616DBA0707CE}" type="slidenum">
              <a:rPr lang="en-MY"/>
              <a:pPr>
                <a:defRPr/>
              </a:pPr>
              <a:t>‹#›</a:t>
            </a:fld>
            <a:endParaRPr lang="en-MY"/>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MY"/>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p:cNvSpPr>
            <a:spLocks noGrp="1"/>
          </p:cNvSpPr>
          <p:nvPr>
            <p:ph type="dt" sz="half" idx="10"/>
          </p:nvPr>
        </p:nvSpPr>
        <p:spPr/>
        <p:txBody>
          <a:bodyPr/>
          <a:lstStyle>
            <a:lvl1pPr>
              <a:defRPr/>
            </a:lvl1pPr>
          </a:lstStyle>
          <a:p>
            <a:pPr>
              <a:defRPr/>
            </a:pPr>
            <a:fld id="{83FBCE5E-6A66-4F7C-A331-A76A989BE95F}" type="datetimeFigureOut">
              <a:rPr lang="en-MY"/>
              <a:pPr>
                <a:defRPr/>
              </a:pPr>
              <a:t>20/3/2019</a:t>
            </a:fld>
            <a:endParaRPr lang="en-MY"/>
          </a:p>
        </p:txBody>
      </p:sp>
      <p:sp>
        <p:nvSpPr>
          <p:cNvPr id="5" name="Footer Placeholder 4"/>
          <p:cNvSpPr>
            <a:spLocks noGrp="1"/>
          </p:cNvSpPr>
          <p:nvPr>
            <p:ph type="ftr" sz="quarter" idx="11"/>
          </p:nvPr>
        </p:nvSpPr>
        <p:spPr/>
        <p:txBody>
          <a:bodyPr/>
          <a:lstStyle>
            <a:lvl1pPr>
              <a:defRPr/>
            </a:lvl1pPr>
          </a:lstStyle>
          <a:p>
            <a:pPr>
              <a:defRPr/>
            </a:pPr>
            <a:endParaRPr lang="en-MY"/>
          </a:p>
        </p:txBody>
      </p:sp>
      <p:sp>
        <p:nvSpPr>
          <p:cNvPr id="6" name="Slide Number Placeholder 5"/>
          <p:cNvSpPr>
            <a:spLocks noGrp="1"/>
          </p:cNvSpPr>
          <p:nvPr>
            <p:ph type="sldNum" sz="quarter" idx="12"/>
          </p:nvPr>
        </p:nvSpPr>
        <p:spPr/>
        <p:txBody>
          <a:bodyPr/>
          <a:lstStyle>
            <a:lvl1pPr>
              <a:defRPr/>
            </a:lvl1pPr>
          </a:lstStyle>
          <a:p>
            <a:pPr>
              <a:defRPr/>
            </a:pPr>
            <a:fld id="{29036683-F9D1-4F40-B2E1-63699F9FA47D}" type="slidenum">
              <a:rPr lang="en-MY"/>
              <a:pPr>
                <a:defRPr/>
              </a:pPr>
              <a:t>‹#›</a:t>
            </a:fld>
            <a:endParaRPr lang="en-MY"/>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702E9DF1-56F1-4061-9BCC-E6FF15140547}" type="datetimeFigureOut">
              <a:rPr lang="en-MY"/>
              <a:pPr>
                <a:defRPr/>
              </a:pPr>
              <a:t>20/3/2019</a:t>
            </a:fld>
            <a:endParaRPr lang="en-MY"/>
          </a:p>
        </p:txBody>
      </p:sp>
      <p:sp>
        <p:nvSpPr>
          <p:cNvPr id="5" name="Footer Placeholder 4"/>
          <p:cNvSpPr>
            <a:spLocks noGrp="1"/>
          </p:cNvSpPr>
          <p:nvPr>
            <p:ph type="ftr" sz="quarter" idx="11"/>
          </p:nvPr>
        </p:nvSpPr>
        <p:spPr/>
        <p:txBody>
          <a:bodyPr/>
          <a:lstStyle>
            <a:lvl1pPr>
              <a:defRPr/>
            </a:lvl1pPr>
          </a:lstStyle>
          <a:p>
            <a:pPr>
              <a:defRPr/>
            </a:pPr>
            <a:endParaRPr lang="en-MY"/>
          </a:p>
        </p:txBody>
      </p:sp>
      <p:sp>
        <p:nvSpPr>
          <p:cNvPr id="6" name="Slide Number Placeholder 5"/>
          <p:cNvSpPr>
            <a:spLocks noGrp="1"/>
          </p:cNvSpPr>
          <p:nvPr>
            <p:ph type="sldNum" sz="quarter" idx="12"/>
          </p:nvPr>
        </p:nvSpPr>
        <p:spPr/>
        <p:txBody>
          <a:bodyPr/>
          <a:lstStyle>
            <a:lvl1pPr>
              <a:defRPr/>
            </a:lvl1pPr>
          </a:lstStyle>
          <a:p>
            <a:pPr>
              <a:defRPr/>
            </a:pPr>
            <a:fld id="{BB7CB887-C526-4053-B5DF-E046875FCEE3}" type="slidenum">
              <a:rPr lang="en-MY"/>
              <a:pPr>
                <a:defRPr/>
              </a:pPr>
              <a:t>‹#›</a:t>
            </a:fld>
            <a:endParaRPr lang="en-M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EC26CC21-90E6-4748-A41B-2A6E888173B9}"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M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Date Placeholder 3"/>
          <p:cNvSpPr>
            <a:spLocks noGrp="1"/>
          </p:cNvSpPr>
          <p:nvPr>
            <p:ph type="dt" sz="half" idx="10"/>
          </p:nvPr>
        </p:nvSpPr>
        <p:spPr/>
        <p:txBody>
          <a:bodyPr/>
          <a:lstStyle>
            <a:lvl1pPr>
              <a:defRPr/>
            </a:lvl1pPr>
          </a:lstStyle>
          <a:p>
            <a:pPr>
              <a:defRPr/>
            </a:pPr>
            <a:fld id="{7D191D8A-8645-44D2-8ADD-C5DFE49E401D}" type="datetimeFigureOut">
              <a:rPr lang="en-MY"/>
              <a:pPr>
                <a:defRPr/>
              </a:pPr>
              <a:t>20/3/2019</a:t>
            </a:fld>
            <a:endParaRPr lang="en-MY"/>
          </a:p>
        </p:txBody>
      </p:sp>
      <p:sp>
        <p:nvSpPr>
          <p:cNvPr id="6" name="Footer Placeholder 4"/>
          <p:cNvSpPr>
            <a:spLocks noGrp="1"/>
          </p:cNvSpPr>
          <p:nvPr>
            <p:ph type="ftr" sz="quarter" idx="11"/>
          </p:nvPr>
        </p:nvSpPr>
        <p:spPr/>
        <p:txBody>
          <a:bodyPr/>
          <a:lstStyle>
            <a:lvl1pPr>
              <a:defRPr/>
            </a:lvl1pPr>
          </a:lstStyle>
          <a:p>
            <a:pPr>
              <a:defRPr/>
            </a:pPr>
            <a:endParaRPr lang="en-MY"/>
          </a:p>
        </p:txBody>
      </p:sp>
      <p:sp>
        <p:nvSpPr>
          <p:cNvPr id="7" name="Slide Number Placeholder 5"/>
          <p:cNvSpPr>
            <a:spLocks noGrp="1"/>
          </p:cNvSpPr>
          <p:nvPr>
            <p:ph type="sldNum" sz="quarter" idx="12"/>
          </p:nvPr>
        </p:nvSpPr>
        <p:spPr/>
        <p:txBody>
          <a:bodyPr/>
          <a:lstStyle>
            <a:lvl1pPr>
              <a:defRPr/>
            </a:lvl1pPr>
          </a:lstStyle>
          <a:p>
            <a:pPr>
              <a:defRPr/>
            </a:pPr>
            <a:fld id="{A19DE99C-5AD3-4D6B-B827-69A755683A23}" type="slidenum">
              <a:rPr lang="en-MY"/>
              <a:pPr>
                <a:defRPr/>
              </a:pPr>
              <a:t>‹#›</a:t>
            </a:fld>
            <a:endParaRPr lang="en-MY"/>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7" name="Date Placeholder 3"/>
          <p:cNvSpPr>
            <a:spLocks noGrp="1"/>
          </p:cNvSpPr>
          <p:nvPr>
            <p:ph type="dt" sz="half" idx="10"/>
          </p:nvPr>
        </p:nvSpPr>
        <p:spPr/>
        <p:txBody>
          <a:bodyPr/>
          <a:lstStyle>
            <a:lvl1pPr>
              <a:defRPr/>
            </a:lvl1pPr>
          </a:lstStyle>
          <a:p>
            <a:pPr>
              <a:defRPr/>
            </a:pPr>
            <a:fld id="{61236927-2C6F-4C8E-8813-997D59C651CC}" type="datetimeFigureOut">
              <a:rPr lang="en-MY"/>
              <a:pPr>
                <a:defRPr/>
              </a:pPr>
              <a:t>20/3/2019</a:t>
            </a:fld>
            <a:endParaRPr lang="en-MY"/>
          </a:p>
        </p:txBody>
      </p:sp>
      <p:sp>
        <p:nvSpPr>
          <p:cNvPr id="8" name="Footer Placeholder 4"/>
          <p:cNvSpPr>
            <a:spLocks noGrp="1"/>
          </p:cNvSpPr>
          <p:nvPr>
            <p:ph type="ftr" sz="quarter" idx="11"/>
          </p:nvPr>
        </p:nvSpPr>
        <p:spPr/>
        <p:txBody>
          <a:bodyPr/>
          <a:lstStyle>
            <a:lvl1pPr>
              <a:defRPr/>
            </a:lvl1pPr>
          </a:lstStyle>
          <a:p>
            <a:pPr>
              <a:defRPr/>
            </a:pPr>
            <a:endParaRPr lang="en-MY"/>
          </a:p>
        </p:txBody>
      </p:sp>
      <p:sp>
        <p:nvSpPr>
          <p:cNvPr id="9" name="Slide Number Placeholder 5"/>
          <p:cNvSpPr>
            <a:spLocks noGrp="1"/>
          </p:cNvSpPr>
          <p:nvPr>
            <p:ph type="sldNum" sz="quarter" idx="12"/>
          </p:nvPr>
        </p:nvSpPr>
        <p:spPr/>
        <p:txBody>
          <a:bodyPr/>
          <a:lstStyle>
            <a:lvl1pPr>
              <a:defRPr/>
            </a:lvl1pPr>
          </a:lstStyle>
          <a:p>
            <a:pPr>
              <a:defRPr/>
            </a:pPr>
            <a:fld id="{DF723031-221F-4D04-AF56-4100592C7A0A}" type="slidenum">
              <a:rPr lang="en-MY"/>
              <a:pPr>
                <a:defRPr/>
              </a:pPr>
              <a:t>‹#›</a:t>
            </a:fld>
            <a:endParaRPr lang="en-MY"/>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MY"/>
          </a:p>
        </p:txBody>
      </p:sp>
      <p:sp>
        <p:nvSpPr>
          <p:cNvPr id="3" name="Date Placeholder 3"/>
          <p:cNvSpPr>
            <a:spLocks noGrp="1"/>
          </p:cNvSpPr>
          <p:nvPr>
            <p:ph type="dt" sz="half" idx="10"/>
          </p:nvPr>
        </p:nvSpPr>
        <p:spPr/>
        <p:txBody>
          <a:bodyPr/>
          <a:lstStyle>
            <a:lvl1pPr>
              <a:defRPr/>
            </a:lvl1pPr>
          </a:lstStyle>
          <a:p>
            <a:pPr>
              <a:defRPr/>
            </a:pPr>
            <a:fld id="{DE4299D2-CF30-4DF4-B563-5611F766ADC3}" type="datetimeFigureOut">
              <a:rPr lang="en-MY"/>
              <a:pPr>
                <a:defRPr/>
              </a:pPr>
              <a:t>20/3/2019</a:t>
            </a:fld>
            <a:endParaRPr lang="en-MY"/>
          </a:p>
        </p:txBody>
      </p:sp>
      <p:sp>
        <p:nvSpPr>
          <p:cNvPr id="4" name="Footer Placeholder 4"/>
          <p:cNvSpPr>
            <a:spLocks noGrp="1"/>
          </p:cNvSpPr>
          <p:nvPr>
            <p:ph type="ftr" sz="quarter" idx="11"/>
          </p:nvPr>
        </p:nvSpPr>
        <p:spPr/>
        <p:txBody>
          <a:bodyPr/>
          <a:lstStyle>
            <a:lvl1pPr>
              <a:defRPr/>
            </a:lvl1pPr>
          </a:lstStyle>
          <a:p>
            <a:pPr>
              <a:defRPr/>
            </a:pPr>
            <a:endParaRPr lang="en-MY"/>
          </a:p>
        </p:txBody>
      </p:sp>
      <p:sp>
        <p:nvSpPr>
          <p:cNvPr id="5" name="Slide Number Placeholder 5"/>
          <p:cNvSpPr>
            <a:spLocks noGrp="1"/>
          </p:cNvSpPr>
          <p:nvPr>
            <p:ph type="sldNum" sz="quarter" idx="12"/>
          </p:nvPr>
        </p:nvSpPr>
        <p:spPr/>
        <p:txBody>
          <a:bodyPr/>
          <a:lstStyle>
            <a:lvl1pPr>
              <a:defRPr/>
            </a:lvl1pPr>
          </a:lstStyle>
          <a:p>
            <a:pPr>
              <a:defRPr/>
            </a:pPr>
            <a:fld id="{B74AB520-DC61-4698-83BE-E3863E5DAA9D}" type="slidenum">
              <a:rPr lang="en-MY"/>
              <a:pPr>
                <a:defRPr/>
              </a:pPr>
              <a:t>‹#›</a:t>
            </a:fld>
            <a:endParaRPr lang="en-MY"/>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04C2756-B80C-4463-8C80-D32C6C863921}" type="datetimeFigureOut">
              <a:rPr lang="en-MY"/>
              <a:pPr>
                <a:defRPr/>
              </a:pPr>
              <a:t>20/3/2019</a:t>
            </a:fld>
            <a:endParaRPr lang="en-MY"/>
          </a:p>
        </p:txBody>
      </p:sp>
      <p:sp>
        <p:nvSpPr>
          <p:cNvPr id="3" name="Footer Placeholder 4"/>
          <p:cNvSpPr>
            <a:spLocks noGrp="1"/>
          </p:cNvSpPr>
          <p:nvPr>
            <p:ph type="ftr" sz="quarter" idx="11"/>
          </p:nvPr>
        </p:nvSpPr>
        <p:spPr/>
        <p:txBody>
          <a:bodyPr/>
          <a:lstStyle>
            <a:lvl1pPr>
              <a:defRPr/>
            </a:lvl1pPr>
          </a:lstStyle>
          <a:p>
            <a:pPr>
              <a:defRPr/>
            </a:pPr>
            <a:endParaRPr lang="en-MY"/>
          </a:p>
        </p:txBody>
      </p:sp>
      <p:sp>
        <p:nvSpPr>
          <p:cNvPr id="4" name="Slide Number Placeholder 5"/>
          <p:cNvSpPr>
            <a:spLocks noGrp="1"/>
          </p:cNvSpPr>
          <p:nvPr>
            <p:ph type="sldNum" sz="quarter" idx="12"/>
          </p:nvPr>
        </p:nvSpPr>
        <p:spPr/>
        <p:txBody>
          <a:bodyPr/>
          <a:lstStyle>
            <a:lvl1pPr>
              <a:defRPr/>
            </a:lvl1pPr>
          </a:lstStyle>
          <a:p>
            <a:pPr>
              <a:defRPr/>
            </a:pPr>
            <a:fld id="{C837F610-2942-422A-8727-70F0A0106585}" type="slidenum">
              <a:rPr lang="en-MY"/>
              <a:pPr>
                <a:defRPr/>
              </a:pPr>
              <a:t>‹#›</a:t>
            </a:fld>
            <a:endParaRPr lang="en-MY"/>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B122AAFE-3BA3-4688-8F86-DFDD542AB562}" type="datetimeFigureOut">
              <a:rPr lang="en-MY"/>
              <a:pPr>
                <a:defRPr/>
              </a:pPr>
              <a:t>20/3/2019</a:t>
            </a:fld>
            <a:endParaRPr lang="en-MY"/>
          </a:p>
        </p:txBody>
      </p:sp>
      <p:sp>
        <p:nvSpPr>
          <p:cNvPr id="6" name="Footer Placeholder 4"/>
          <p:cNvSpPr>
            <a:spLocks noGrp="1"/>
          </p:cNvSpPr>
          <p:nvPr>
            <p:ph type="ftr" sz="quarter" idx="11"/>
          </p:nvPr>
        </p:nvSpPr>
        <p:spPr/>
        <p:txBody>
          <a:bodyPr/>
          <a:lstStyle>
            <a:lvl1pPr>
              <a:defRPr/>
            </a:lvl1pPr>
          </a:lstStyle>
          <a:p>
            <a:pPr>
              <a:defRPr/>
            </a:pPr>
            <a:endParaRPr lang="en-MY"/>
          </a:p>
        </p:txBody>
      </p:sp>
      <p:sp>
        <p:nvSpPr>
          <p:cNvPr id="7" name="Slide Number Placeholder 5"/>
          <p:cNvSpPr>
            <a:spLocks noGrp="1"/>
          </p:cNvSpPr>
          <p:nvPr>
            <p:ph type="sldNum" sz="quarter" idx="12"/>
          </p:nvPr>
        </p:nvSpPr>
        <p:spPr/>
        <p:txBody>
          <a:bodyPr/>
          <a:lstStyle>
            <a:lvl1pPr>
              <a:defRPr/>
            </a:lvl1pPr>
          </a:lstStyle>
          <a:p>
            <a:pPr>
              <a:defRPr/>
            </a:pPr>
            <a:fld id="{E9224960-2714-483D-AAE1-5587903968D5}" type="slidenum">
              <a:rPr lang="en-MY"/>
              <a:pPr>
                <a:defRPr/>
              </a:pPr>
              <a:t>‹#›</a:t>
            </a:fld>
            <a:endParaRPr lang="en-MY"/>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MY"/>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MY"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1C61E6C-BFCE-4DA1-8D56-A085D477A490}" type="datetimeFigureOut">
              <a:rPr lang="en-MY"/>
              <a:pPr>
                <a:defRPr/>
              </a:pPr>
              <a:t>20/3/2019</a:t>
            </a:fld>
            <a:endParaRPr lang="en-MY"/>
          </a:p>
        </p:txBody>
      </p:sp>
      <p:sp>
        <p:nvSpPr>
          <p:cNvPr id="6" name="Footer Placeholder 4"/>
          <p:cNvSpPr>
            <a:spLocks noGrp="1"/>
          </p:cNvSpPr>
          <p:nvPr>
            <p:ph type="ftr" sz="quarter" idx="11"/>
          </p:nvPr>
        </p:nvSpPr>
        <p:spPr/>
        <p:txBody>
          <a:bodyPr/>
          <a:lstStyle>
            <a:lvl1pPr>
              <a:defRPr/>
            </a:lvl1pPr>
          </a:lstStyle>
          <a:p>
            <a:pPr>
              <a:defRPr/>
            </a:pPr>
            <a:endParaRPr lang="en-MY"/>
          </a:p>
        </p:txBody>
      </p:sp>
      <p:sp>
        <p:nvSpPr>
          <p:cNvPr id="7" name="Slide Number Placeholder 5"/>
          <p:cNvSpPr>
            <a:spLocks noGrp="1"/>
          </p:cNvSpPr>
          <p:nvPr>
            <p:ph type="sldNum" sz="quarter" idx="12"/>
          </p:nvPr>
        </p:nvSpPr>
        <p:spPr/>
        <p:txBody>
          <a:bodyPr/>
          <a:lstStyle>
            <a:lvl1pPr>
              <a:defRPr/>
            </a:lvl1pPr>
          </a:lstStyle>
          <a:p>
            <a:pPr>
              <a:defRPr/>
            </a:pPr>
            <a:fld id="{43B82A7A-7E4D-4B0E-94F1-494CE13CC8BA}" type="slidenum">
              <a:rPr lang="en-MY"/>
              <a:pPr>
                <a:defRPr/>
              </a:pPr>
              <a:t>‹#›</a:t>
            </a:fld>
            <a:endParaRPr lang="en-MY"/>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p:cNvSpPr>
            <a:spLocks noGrp="1"/>
          </p:cNvSpPr>
          <p:nvPr>
            <p:ph type="dt" sz="half" idx="10"/>
          </p:nvPr>
        </p:nvSpPr>
        <p:spPr/>
        <p:txBody>
          <a:bodyPr/>
          <a:lstStyle>
            <a:lvl1pPr>
              <a:defRPr/>
            </a:lvl1pPr>
          </a:lstStyle>
          <a:p>
            <a:pPr>
              <a:defRPr/>
            </a:pPr>
            <a:fld id="{834E4A02-9615-4987-9186-982B6B41289D}" type="datetimeFigureOut">
              <a:rPr lang="en-MY"/>
              <a:pPr>
                <a:defRPr/>
              </a:pPr>
              <a:t>20/3/2019</a:t>
            </a:fld>
            <a:endParaRPr lang="en-MY"/>
          </a:p>
        </p:txBody>
      </p:sp>
      <p:sp>
        <p:nvSpPr>
          <p:cNvPr id="5" name="Footer Placeholder 4"/>
          <p:cNvSpPr>
            <a:spLocks noGrp="1"/>
          </p:cNvSpPr>
          <p:nvPr>
            <p:ph type="ftr" sz="quarter" idx="11"/>
          </p:nvPr>
        </p:nvSpPr>
        <p:spPr/>
        <p:txBody>
          <a:bodyPr/>
          <a:lstStyle>
            <a:lvl1pPr>
              <a:defRPr/>
            </a:lvl1pPr>
          </a:lstStyle>
          <a:p>
            <a:pPr>
              <a:defRPr/>
            </a:pPr>
            <a:endParaRPr lang="en-MY"/>
          </a:p>
        </p:txBody>
      </p:sp>
      <p:sp>
        <p:nvSpPr>
          <p:cNvPr id="6" name="Slide Number Placeholder 5"/>
          <p:cNvSpPr>
            <a:spLocks noGrp="1"/>
          </p:cNvSpPr>
          <p:nvPr>
            <p:ph type="sldNum" sz="quarter" idx="12"/>
          </p:nvPr>
        </p:nvSpPr>
        <p:spPr/>
        <p:txBody>
          <a:bodyPr/>
          <a:lstStyle>
            <a:lvl1pPr>
              <a:defRPr/>
            </a:lvl1pPr>
          </a:lstStyle>
          <a:p>
            <a:pPr>
              <a:defRPr/>
            </a:pPr>
            <a:fld id="{D8FCCD32-D0FD-421B-9EB8-8019EACB7D98}" type="slidenum">
              <a:rPr lang="en-MY"/>
              <a:pPr>
                <a:defRPr/>
              </a:pPr>
              <a:t>‹#›</a:t>
            </a:fld>
            <a:endParaRPr lang="en-MY"/>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M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p:cNvSpPr>
            <a:spLocks noGrp="1"/>
          </p:cNvSpPr>
          <p:nvPr>
            <p:ph type="dt" sz="half" idx="10"/>
          </p:nvPr>
        </p:nvSpPr>
        <p:spPr/>
        <p:txBody>
          <a:bodyPr/>
          <a:lstStyle>
            <a:lvl1pPr>
              <a:defRPr/>
            </a:lvl1pPr>
          </a:lstStyle>
          <a:p>
            <a:pPr>
              <a:defRPr/>
            </a:pPr>
            <a:fld id="{0042AE48-5E27-4C69-894C-06E621363E39}" type="datetimeFigureOut">
              <a:rPr lang="en-MY"/>
              <a:pPr>
                <a:defRPr/>
              </a:pPr>
              <a:t>20/3/2019</a:t>
            </a:fld>
            <a:endParaRPr lang="en-MY"/>
          </a:p>
        </p:txBody>
      </p:sp>
      <p:sp>
        <p:nvSpPr>
          <p:cNvPr id="5" name="Footer Placeholder 4"/>
          <p:cNvSpPr>
            <a:spLocks noGrp="1"/>
          </p:cNvSpPr>
          <p:nvPr>
            <p:ph type="ftr" sz="quarter" idx="11"/>
          </p:nvPr>
        </p:nvSpPr>
        <p:spPr/>
        <p:txBody>
          <a:bodyPr/>
          <a:lstStyle>
            <a:lvl1pPr>
              <a:defRPr/>
            </a:lvl1pPr>
          </a:lstStyle>
          <a:p>
            <a:pPr>
              <a:defRPr/>
            </a:pPr>
            <a:endParaRPr lang="en-MY"/>
          </a:p>
        </p:txBody>
      </p:sp>
      <p:sp>
        <p:nvSpPr>
          <p:cNvPr id="6" name="Slide Number Placeholder 5"/>
          <p:cNvSpPr>
            <a:spLocks noGrp="1"/>
          </p:cNvSpPr>
          <p:nvPr>
            <p:ph type="sldNum" sz="quarter" idx="12"/>
          </p:nvPr>
        </p:nvSpPr>
        <p:spPr/>
        <p:txBody>
          <a:bodyPr/>
          <a:lstStyle>
            <a:lvl1pPr>
              <a:defRPr/>
            </a:lvl1pPr>
          </a:lstStyle>
          <a:p>
            <a:pPr>
              <a:defRPr/>
            </a:pPr>
            <a:fld id="{114033C1-77D4-4B0D-911F-CECD617A1499}" type="slidenum">
              <a:rPr lang="en-MY"/>
              <a:pPr>
                <a:defRPr/>
              </a:pPr>
              <a:t>‹#›</a:t>
            </a:fld>
            <a:endParaRPr lang="en-M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F3ECEC3A-FF39-4067-A63D-C64AE595FA3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9E5696BC-2032-4F47-95DE-0486AA51DA0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8A7395E1-91BD-4BF5-8573-8C4D2FCE682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440BFA44-7EBF-473F-A74E-2037DA755B9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F92656A0-D745-41C8-B497-53F0B80CFE1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2.pn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cs typeface="+mn-cs"/>
              </a:defRPr>
            </a:lvl1pPr>
          </a:lstStyle>
          <a:p>
            <a:pPr>
              <a:defRPr/>
            </a:pPr>
            <a:fld id="{13AC1CCA-0803-41EB-9185-6A3AFEC83E2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433" r:id="rId1"/>
    <p:sldLayoutId id="2147484434" r:id="rId2"/>
    <p:sldLayoutId id="2147484435" r:id="rId3"/>
    <p:sldLayoutId id="2147484436" r:id="rId4"/>
    <p:sldLayoutId id="2147484437" r:id="rId5"/>
    <p:sldLayoutId id="2147484438" r:id="rId6"/>
    <p:sldLayoutId id="2147484439" r:id="rId7"/>
    <p:sldLayoutId id="2147484440" r:id="rId8"/>
    <p:sldLayoutId id="2147484441" r:id="rId9"/>
    <p:sldLayoutId id="2147484442" r:id="rId10"/>
    <p:sldLayoutId id="2147484443"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cs typeface="+mn-cs"/>
              </a:defRPr>
            </a:lvl1pPr>
          </a:lstStyle>
          <a:p>
            <a:pPr>
              <a:defRPr/>
            </a:pPr>
            <a:fld id="{07EC03B4-6E49-4D04-8110-DCC04CB7E6A0}" type="datetimeFigureOut">
              <a:rPr lang="en-US"/>
              <a:pPr>
                <a:defRPr/>
              </a:pPr>
              <a:t>3/20/2019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cs typeface="+mn-cs"/>
              </a:defRPr>
            </a:lvl1pPr>
          </a:lstStyle>
          <a:p>
            <a:pPr>
              <a:defRPr/>
            </a:pPr>
            <a:fld id="{BA238DAA-1A21-49BA-8A00-0211F65B81C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444" r:id="rId1"/>
    <p:sldLayoutId id="2147484445" r:id="rId2"/>
    <p:sldLayoutId id="2147484446" r:id="rId3"/>
    <p:sldLayoutId id="2147484447" r:id="rId4"/>
    <p:sldLayoutId id="2147484448" r:id="rId5"/>
    <p:sldLayoutId id="2147484449" r:id="rId6"/>
    <p:sldLayoutId id="2147484450" r:id="rId7"/>
    <p:sldLayoutId id="2147484451" r:id="rId8"/>
    <p:sldLayoutId id="2147484452" r:id="rId9"/>
    <p:sldLayoutId id="2147484453" r:id="rId10"/>
    <p:sldLayoutId id="2147484454" r:id="rId11"/>
    <p:sldLayoutId id="2147484455" r:id="rId12"/>
    <p:sldLayoutId id="2147484457" r:id="rId13"/>
    <p:sldLayoutId id="2147484458" r:id="rId14"/>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3419475" y="260350"/>
            <a:ext cx="5267325" cy="12969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ms-MY"/>
          </a:p>
        </p:txBody>
      </p:sp>
      <p:sp>
        <p:nvSpPr>
          <p:cNvPr id="3075" name="Text Placeholder 2"/>
          <p:cNvSpPr>
            <a:spLocks noGrp="1"/>
          </p:cNvSpPr>
          <p:nvPr>
            <p:ph type="body" idx="1"/>
          </p:nvPr>
        </p:nvSpPr>
        <p:spPr bwMode="auto">
          <a:xfrm>
            <a:off x="468313" y="1773238"/>
            <a:ext cx="8207375" cy="3960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s-MY"/>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52776AC3-5F00-4AAA-8741-0000FBC0E395}" type="datetimeFigureOut">
              <a:rPr lang="ms-MY"/>
              <a:pPr>
                <a:defRPr/>
              </a:pPr>
              <a:t>20/03/2019</a:t>
            </a:fld>
            <a:endParaRPr lang="ms-M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ms-MY"/>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BDC39B7F-CDAE-4B7E-A6BB-002BF369DABC}" type="slidenum">
              <a:rPr lang="ms-MY"/>
              <a:pPr>
                <a:defRPr/>
              </a:pPr>
              <a:t>‹#›</a:t>
            </a:fld>
            <a:endParaRPr lang="ms-MY"/>
          </a:p>
        </p:txBody>
      </p:sp>
      <p:pic>
        <p:nvPicPr>
          <p:cNvPr id="3079" name="Picture 2"/>
          <p:cNvPicPr>
            <a:picLocks noChangeAspect="1" noChangeArrowheads="1"/>
          </p:cNvPicPr>
          <p:nvPr userDrawn="1"/>
        </p:nvPicPr>
        <p:blipFill>
          <a:blip r:embed="rId13"/>
          <a:srcRect/>
          <a:stretch>
            <a:fillRect/>
          </a:stretch>
        </p:blipFill>
        <p:spPr bwMode="auto">
          <a:xfrm>
            <a:off x="228600" y="152400"/>
            <a:ext cx="1938338" cy="820738"/>
          </a:xfrm>
          <a:prstGeom prst="rect">
            <a:avLst/>
          </a:prstGeom>
          <a:noFill/>
          <a:ln w="9525">
            <a:noFill/>
            <a:miter lim="800000"/>
            <a:headEnd/>
            <a:tailEnd/>
          </a:ln>
        </p:spPr>
      </p:pic>
      <p:sp>
        <p:nvSpPr>
          <p:cNvPr id="9" name="Rectangle 8"/>
          <p:cNvSpPr/>
          <p:nvPr userDrawn="1"/>
        </p:nvSpPr>
        <p:spPr>
          <a:xfrm>
            <a:off x="0" y="6400800"/>
            <a:ext cx="9144000" cy="457200"/>
          </a:xfrm>
          <a:prstGeom prst="rect">
            <a:avLst/>
          </a:prstGeom>
          <a:solidFill>
            <a:srgbClr val="333399"/>
          </a:solidFill>
          <a:ln>
            <a:solidFill>
              <a:schemeClr val="bg1"/>
            </a:solid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dirty="0">
                <a:solidFill>
                  <a:prstClr val="white"/>
                </a:solidFill>
                <a:latin typeface="Comic Sans MS" pitchFamily="66" charset="0"/>
              </a:rPr>
              <a:t>“Always a Pioneer, Always Ahead”</a:t>
            </a:r>
          </a:p>
        </p:txBody>
      </p:sp>
      <p:pic>
        <p:nvPicPr>
          <p:cNvPr id="2" name="Picture 1"/>
          <p:cNvPicPr>
            <a:picLocks noChangeAspect="1"/>
          </p:cNvPicPr>
          <p:nvPr userDrawn="1"/>
        </p:nvPicPr>
        <p:blipFill>
          <a:blip r:embed="rId14"/>
          <a:stretch>
            <a:fillRect/>
          </a:stretch>
        </p:blipFill>
        <p:spPr>
          <a:xfrm>
            <a:off x="274145" y="59659"/>
            <a:ext cx="1847248" cy="1091279"/>
          </a:xfrm>
          <a:prstGeom prst="rect">
            <a:avLst/>
          </a:prstGeom>
        </p:spPr>
      </p:pic>
    </p:spTree>
  </p:cSld>
  <p:clrMap bg1="lt1" tx1="dk1" bg2="lt2" tx2="dk2" accent1="accent1" accent2="accent2" accent3="accent3" accent4="accent4" accent5="accent5" accent6="accent6" hlink="hlink" folHlink="folHlink"/>
  <p:sldLayoutIdLst>
    <p:sldLayoutId id="2147484411" r:id="rId1"/>
    <p:sldLayoutId id="2147484412" r:id="rId2"/>
    <p:sldLayoutId id="2147484413" r:id="rId3"/>
    <p:sldLayoutId id="2147484414" r:id="rId4"/>
    <p:sldLayoutId id="2147484415" r:id="rId5"/>
    <p:sldLayoutId id="2147484416" r:id="rId6"/>
    <p:sldLayoutId id="2147484417" r:id="rId7"/>
    <p:sldLayoutId id="2147484418" r:id="rId8"/>
    <p:sldLayoutId id="2147484419" r:id="rId9"/>
    <p:sldLayoutId id="2147484420" r:id="rId10"/>
    <p:sldLayoutId id="2147484421" r:id="rId11"/>
  </p:sldLayoutIdLst>
  <p:transition>
    <p:fade thruBlk="1"/>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ms-M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MY"/>
          </a:p>
        </p:txBody>
      </p:sp>
      <p:sp>
        <p:nvSpPr>
          <p:cNvPr id="409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cs typeface="+mn-cs"/>
              </a:defRPr>
            </a:lvl1pPr>
          </a:lstStyle>
          <a:p>
            <a:pPr>
              <a:defRPr/>
            </a:pPr>
            <a:fld id="{49378FE0-4D9C-42DB-95A0-E1292562AF56}" type="datetimeFigureOut">
              <a:rPr lang="en-MY"/>
              <a:pPr>
                <a:defRPr/>
              </a:pPr>
              <a:t>20/3/2019</a:t>
            </a:fld>
            <a:endParaRPr lang="en-M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cs typeface="+mn-cs"/>
              </a:defRPr>
            </a:lvl1pPr>
          </a:lstStyle>
          <a:p>
            <a:pPr>
              <a:defRPr/>
            </a:pPr>
            <a:endParaRPr lang="en-MY"/>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cs typeface="+mn-cs"/>
              </a:defRPr>
            </a:lvl1pPr>
          </a:lstStyle>
          <a:p>
            <a:pPr>
              <a:defRPr/>
            </a:pPr>
            <a:fld id="{EB5E6EA3-949A-4EAC-A003-E80117D36B05}" type="slidenum">
              <a:rPr lang="en-MY"/>
              <a:pPr>
                <a:defRPr/>
              </a:pPr>
              <a:t>‹#›</a:t>
            </a:fld>
            <a:endParaRPr lang="en-MY"/>
          </a:p>
        </p:txBody>
      </p:sp>
    </p:spTree>
  </p:cSld>
  <p:clrMap bg1="lt1" tx1="dk1" bg2="lt2" tx2="dk2" accent1="accent1" accent2="accent2" accent3="accent3" accent4="accent4" accent5="accent5" accent6="accent6" hlink="hlink" folHlink="folHlink"/>
  <p:sldLayoutIdLst>
    <p:sldLayoutId id="2147484422" r:id="rId1"/>
    <p:sldLayoutId id="2147484423" r:id="rId2"/>
    <p:sldLayoutId id="2147484424" r:id="rId3"/>
    <p:sldLayoutId id="2147484425" r:id="rId4"/>
    <p:sldLayoutId id="2147484426" r:id="rId5"/>
    <p:sldLayoutId id="2147484427" r:id="rId6"/>
    <p:sldLayoutId id="2147484428" r:id="rId7"/>
    <p:sldLayoutId id="2147484429" r:id="rId8"/>
    <p:sldLayoutId id="2147484430" r:id="rId9"/>
    <p:sldLayoutId id="2147484431" r:id="rId10"/>
    <p:sldLayoutId id="214748443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2.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7.xml"/><Relationship Id="rId5" Type="http://schemas.openxmlformats.org/officeDocument/2006/relationships/image" Target="../media/image25.sv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7.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27.xml"/><Relationship Id="rId4" Type="http://schemas.openxmlformats.org/officeDocument/2006/relationships/image" Target="../media/image30.sv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27.xml"/><Relationship Id="rId4" Type="http://schemas.openxmlformats.org/officeDocument/2006/relationships/image" Target="../media/image30.sv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7.xml"/><Relationship Id="rId4" Type="http://schemas.openxmlformats.org/officeDocument/2006/relationships/image" Target="../media/image30.svg"/></Relationships>
</file>

<file path=ppt/slides/_rels/slide19.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2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4.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7.xml"/><Relationship Id="rId5" Type="http://schemas.openxmlformats.org/officeDocument/2006/relationships/image" Target="../media/image19.sv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0.png"/><Relationship Id="rId1" Type="http://schemas.openxmlformats.org/officeDocument/2006/relationships/slideLayout" Target="../slideLayouts/slideLayout27.xml"/><Relationship Id="rId5" Type="http://schemas.openxmlformats.org/officeDocument/2006/relationships/image" Target="../media/image21.png"/><Relationship Id="rId4" Type="http://schemas.openxmlformats.org/officeDocument/2006/relationships/image" Target="../media/image15.svg"/></Relationships>
</file>

<file path=ppt/slides/_rels/slide6.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7.xml"/><Relationship Id="rId5" Type="http://schemas.openxmlformats.org/officeDocument/2006/relationships/image" Target="../media/image25.sv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7.xml"/><Relationship Id="rId5" Type="http://schemas.openxmlformats.org/officeDocument/2006/relationships/image" Target="../media/image25.sv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ftmk.utem.edu.my/web/wp-content/uploads/2015/08/rsz_1logo_ftmk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6743" y="2292199"/>
            <a:ext cx="1383823" cy="669173"/>
          </a:xfrm>
          <a:prstGeom prst="rect">
            <a:avLst/>
          </a:prstGeom>
          <a:noFill/>
          <a:effectLst>
            <a:glow rad="25400">
              <a:schemeClr val="bg1"/>
            </a:glow>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113409" y="5925325"/>
            <a:ext cx="9257410" cy="998530"/>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5" name="Picture 4"/>
          <p:cNvPicPr>
            <a:picLocks noChangeAspect="1"/>
          </p:cNvPicPr>
          <p:nvPr/>
        </p:nvPicPr>
        <p:blipFill>
          <a:blip r:embed="rId4"/>
          <a:stretch>
            <a:fillRect/>
          </a:stretch>
        </p:blipFill>
        <p:spPr>
          <a:xfrm>
            <a:off x="0" y="0"/>
            <a:ext cx="7033309" cy="6858000"/>
          </a:xfrm>
          <a:prstGeom prst="rect">
            <a:avLst/>
          </a:prstGeom>
        </p:spPr>
      </p:pic>
      <p:pic>
        <p:nvPicPr>
          <p:cNvPr id="8" name="Picture 7"/>
          <p:cNvPicPr>
            <a:picLocks noChangeAspect="1"/>
          </p:cNvPicPr>
          <p:nvPr/>
        </p:nvPicPr>
        <p:blipFill>
          <a:blip r:embed="rId5"/>
          <a:stretch>
            <a:fillRect/>
          </a:stretch>
        </p:blipFill>
        <p:spPr>
          <a:xfrm>
            <a:off x="7514896" y="663840"/>
            <a:ext cx="1147518" cy="852151"/>
          </a:xfrm>
          <a:prstGeom prst="rect">
            <a:avLst/>
          </a:prstGeom>
        </p:spPr>
      </p:pic>
      <p:sp>
        <p:nvSpPr>
          <p:cNvPr id="12" name="Rectangle 11"/>
          <p:cNvSpPr/>
          <p:nvPr/>
        </p:nvSpPr>
        <p:spPr>
          <a:xfrm>
            <a:off x="2741710" y="1949472"/>
            <a:ext cx="4186145" cy="2062103"/>
          </a:xfrm>
          <a:prstGeom prst="rect">
            <a:avLst/>
          </a:prstGeom>
          <a:noFill/>
        </p:spPr>
        <p:txBody>
          <a:bodyPr wrap="square" lIns="91440" tIns="45720" rIns="91440" bIns="45720">
            <a:spAutoFit/>
          </a:bodyPr>
          <a:lstStyle/>
          <a:p>
            <a:pPr algn="ctr"/>
            <a:r>
              <a:rPr lang="en-US" sz="3200" dirty="0" err="1">
                <a:solidFill>
                  <a:schemeClr val="bg1"/>
                </a:solidFill>
              </a:rPr>
              <a:t>PENYELIAAN</a:t>
            </a:r>
            <a:r>
              <a:rPr lang="en-US" sz="3200" dirty="0">
                <a:solidFill>
                  <a:schemeClr val="bg1"/>
                </a:solidFill>
              </a:rPr>
              <a:t> </a:t>
            </a:r>
            <a:r>
              <a:rPr lang="en-US" sz="3200" dirty="0" err="1">
                <a:solidFill>
                  <a:schemeClr val="bg1"/>
                </a:solidFill>
              </a:rPr>
              <a:t>LATIHAN</a:t>
            </a:r>
            <a:r>
              <a:rPr lang="en-US" sz="3200" dirty="0">
                <a:solidFill>
                  <a:schemeClr val="bg1"/>
                </a:solidFill>
              </a:rPr>
              <a:t> </a:t>
            </a:r>
            <a:r>
              <a:rPr lang="en-US" sz="3200" dirty="0" err="1">
                <a:solidFill>
                  <a:schemeClr val="bg1"/>
                </a:solidFill>
              </a:rPr>
              <a:t>INDUSTRI</a:t>
            </a:r>
            <a:r>
              <a:rPr lang="en-US" sz="3200" dirty="0">
                <a:solidFill>
                  <a:schemeClr val="bg1"/>
                </a:solidFill>
              </a:rPr>
              <a:t>/ </a:t>
            </a:r>
            <a:r>
              <a:rPr lang="en-US" sz="3200" dirty="0" err="1">
                <a:solidFill>
                  <a:schemeClr val="bg1"/>
                </a:solidFill>
              </a:rPr>
              <a:t>PELAJAR</a:t>
            </a:r>
            <a:r>
              <a:rPr lang="en-US" sz="3200" dirty="0">
                <a:solidFill>
                  <a:schemeClr val="bg1"/>
                </a:solidFill>
              </a:rPr>
              <a:t> PRA-</a:t>
            </a:r>
            <a:r>
              <a:rPr lang="en-US" sz="3200" dirty="0" err="1">
                <a:solidFill>
                  <a:schemeClr val="bg1"/>
                </a:solidFill>
              </a:rPr>
              <a:t>SISWAZAH</a:t>
            </a:r>
            <a:endParaRPr lang="en-US" sz="3200" b="1" dirty="0">
              <a:ln w="17780" cmpd="sng">
                <a:solidFill>
                  <a:srgbClr val="FFFFFF"/>
                </a:solidFill>
                <a:prstDash val="solid"/>
                <a:miter lim="800000"/>
              </a:ln>
              <a:solidFill>
                <a:schemeClr val="bg1"/>
              </a:solidFill>
              <a:effectLst>
                <a:outerShdw blurRad="50800" algn="tl" rotWithShape="0">
                  <a:srgbClr val="000000"/>
                </a:outerShdw>
              </a:effectLst>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mph" presetSubtype="0" repeatCount="indefinite" fill="hold" grpId="0" nodeType="withEffect">
                                  <p:stCondLst>
                                    <p:cond delay="0"/>
                                  </p:stCondLst>
                                  <p:iterate type="lt">
                                    <p:tmPct val="10000"/>
                                  </p:iterate>
                                  <p:childTnLst>
                                    <p:set>
                                      <p:cBhvr override="childStyle">
                                        <p:cTn id="6" dur="500" autoRev="1" fill="hold"/>
                                        <p:tgtEl>
                                          <p:spTgt spid="12"/>
                                        </p:tgtEl>
                                        <p:attrNameLst>
                                          <p:attrName>style.color</p:attrName>
                                        </p:attrNameLst>
                                      </p:cBhvr>
                                      <p:to>
                                        <p:clrVal>
                                          <a:srgbClr val="CEA718"/>
                                        </p:clrVal>
                                      </p:to>
                                    </p:set>
                                    <p:set>
                                      <p:cBhvr>
                                        <p:cTn id="7" dur="500" autoRev="1" fill="hold"/>
                                        <p:tgtEl>
                                          <p:spTgt spid="12"/>
                                        </p:tgtEl>
                                        <p:attrNameLst>
                                          <p:attrName>fillcolor</p:attrName>
                                        </p:attrNameLst>
                                      </p:cBhvr>
                                      <p:to>
                                        <p:clrVal>
                                          <a:srgbClr val="CEA718"/>
                                        </p:clrVal>
                                      </p:to>
                                    </p:set>
                                    <p:set>
                                      <p:cBhvr>
                                        <p:cTn id="8" dur="500" autoRev="1" fill="hold"/>
                                        <p:tgtEl>
                                          <p:spTgt spid="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CAA33-38CB-4B93-9D09-E47F3F8B69E7}"/>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9E7497F8-88ED-408C-B404-152BB32477E4}"/>
              </a:ext>
            </a:extLst>
          </p:cNvPr>
          <p:cNvSpPr>
            <a:spLocks noGrp="1"/>
          </p:cNvSpPr>
          <p:nvPr>
            <p:ph idx="1"/>
          </p:nvPr>
        </p:nvSpPr>
        <p:spPr>
          <a:xfrm>
            <a:off x="2613345" y="2060849"/>
            <a:ext cx="6423151" cy="3672408"/>
          </a:xfrm>
        </p:spPr>
        <p:txBody>
          <a:bodyPr/>
          <a:lstStyle/>
          <a:p>
            <a:r>
              <a:rPr lang="en-US" sz="2000" dirty="0"/>
              <a:t>Upon completing this course, students should be able to: </a:t>
            </a:r>
          </a:p>
          <a:p>
            <a:pPr marL="685800" indent="-338138">
              <a:buNone/>
            </a:pPr>
            <a:r>
              <a:rPr lang="en-US" sz="2000" dirty="0"/>
              <a:t>1. 	</a:t>
            </a:r>
            <a:r>
              <a:rPr lang="en-US" sz="2000" dirty="0" err="1"/>
              <a:t>Organise</a:t>
            </a:r>
            <a:r>
              <a:rPr lang="en-US" sz="2000" dirty="0"/>
              <a:t> ICT tasks to fulfill an </a:t>
            </a:r>
            <a:r>
              <a:rPr lang="en-US" sz="2000" dirty="0" err="1"/>
              <a:t>organisation’s</a:t>
            </a:r>
            <a:r>
              <a:rPr lang="en-US" sz="2000" dirty="0"/>
              <a:t> objectives. </a:t>
            </a:r>
          </a:p>
          <a:p>
            <a:pPr marL="685800" indent="-338138">
              <a:buNone/>
            </a:pPr>
            <a:r>
              <a:rPr lang="en-US" sz="2000" dirty="0"/>
              <a:t>2. 	</a:t>
            </a:r>
            <a:r>
              <a:rPr lang="en-US" sz="2000" dirty="0" err="1"/>
              <a:t>Practise</a:t>
            </a:r>
            <a:r>
              <a:rPr lang="en-US" sz="2000" dirty="0"/>
              <a:t> the knowledge and skills that they have learned in classes throughout their internship. </a:t>
            </a:r>
          </a:p>
          <a:p>
            <a:pPr marL="685800" indent="-338138">
              <a:buNone/>
            </a:pPr>
            <a:r>
              <a:rPr lang="en-US" sz="2000" dirty="0"/>
              <a:t>3. 	Develop interpersonal skill by interacting and communicating with staff, colleagues and personnel. </a:t>
            </a:r>
          </a:p>
          <a:p>
            <a:pPr marL="685800" indent="-338138">
              <a:buNone/>
            </a:pPr>
            <a:r>
              <a:rPr lang="en-US" sz="2000" dirty="0"/>
              <a:t>4. 	Report technical tasks performed into a technical journal. (</a:t>
            </a:r>
            <a:r>
              <a:rPr lang="en-US" sz="2000" dirty="0" err="1"/>
              <a:t>FTMK</a:t>
            </a:r>
            <a:r>
              <a:rPr lang="en-US" sz="2000" dirty="0"/>
              <a:t>, </a:t>
            </a:r>
            <a:r>
              <a:rPr lang="en-US" sz="2000" dirty="0" err="1"/>
              <a:t>Buku</a:t>
            </a:r>
            <a:r>
              <a:rPr lang="en-US" sz="2000" dirty="0"/>
              <a:t> Panduan </a:t>
            </a:r>
            <a:r>
              <a:rPr lang="en-US" sz="2000" dirty="0" err="1"/>
              <a:t>Latihan</a:t>
            </a:r>
            <a:r>
              <a:rPr lang="en-US" sz="2000" dirty="0"/>
              <a:t> </a:t>
            </a:r>
            <a:r>
              <a:rPr lang="en-US" sz="2000" dirty="0" err="1"/>
              <a:t>Industri</a:t>
            </a:r>
            <a:r>
              <a:rPr lang="en-US" sz="2000" dirty="0"/>
              <a:t> </a:t>
            </a:r>
            <a:r>
              <a:rPr lang="en-US" sz="2000" dirty="0" err="1"/>
              <a:t>UTeM</a:t>
            </a:r>
            <a:r>
              <a:rPr lang="en-US" sz="2000" dirty="0"/>
              <a:t> 2013)</a:t>
            </a:r>
          </a:p>
        </p:txBody>
      </p:sp>
      <p:pic>
        <p:nvPicPr>
          <p:cNvPr id="4" name="Content Placeholder 4" descr="Thought bubble">
            <a:extLst>
              <a:ext uri="{FF2B5EF4-FFF2-40B4-BE49-F238E27FC236}">
                <a16:creationId xmlns:a16="http://schemas.microsoft.com/office/drawing/2014/main" id="{B8031E0B-0890-484A-A71B-ED4361BBEED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auto">
          <a:xfrm>
            <a:off x="114488" y="2102593"/>
            <a:ext cx="2900180" cy="2900180"/>
          </a:xfrm>
          <a:prstGeom prst="rect">
            <a:avLst/>
          </a:prstGeom>
          <a:noFill/>
          <a:ln w="9525">
            <a:noFill/>
            <a:miter lim="800000"/>
            <a:headEnd/>
            <a:tailEnd/>
          </a:ln>
        </p:spPr>
      </p:pic>
      <p:pic>
        <p:nvPicPr>
          <p:cNvPr id="5" name="Graphic 4" descr="Call center">
            <a:extLst>
              <a:ext uri="{FF2B5EF4-FFF2-40B4-BE49-F238E27FC236}">
                <a16:creationId xmlns:a16="http://schemas.microsoft.com/office/drawing/2014/main" id="{3151CD46-167E-41ED-88B0-A9A56F9831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0931" y="4796807"/>
            <a:ext cx="805227" cy="805227"/>
          </a:xfrm>
          <a:prstGeom prst="rect">
            <a:avLst/>
          </a:prstGeom>
        </p:spPr>
      </p:pic>
      <p:sp>
        <p:nvSpPr>
          <p:cNvPr id="6" name="Rectangle 5">
            <a:extLst>
              <a:ext uri="{FF2B5EF4-FFF2-40B4-BE49-F238E27FC236}">
                <a16:creationId xmlns:a16="http://schemas.microsoft.com/office/drawing/2014/main" id="{9F878F16-1B99-4721-BF1F-FE6C45FAA202}"/>
              </a:ext>
            </a:extLst>
          </p:cNvPr>
          <p:cNvSpPr/>
          <p:nvPr/>
        </p:nvSpPr>
        <p:spPr>
          <a:xfrm>
            <a:off x="882340" y="3059668"/>
            <a:ext cx="1364476" cy="369332"/>
          </a:xfrm>
          <a:prstGeom prst="rect">
            <a:avLst/>
          </a:prstGeom>
        </p:spPr>
        <p:txBody>
          <a:bodyPr wrap="none">
            <a:spAutoFit/>
          </a:bodyPr>
          <a:lstStyle/>
          <a:p>
            <a:r>
              <a:rPr lang="en-US" dirty="0" err="1">
                <a:solidFill>
                  <a:schemeClr val="bg1"/>
                </a:solidFill>
              </a:rPr>
              <a:t>Kenapa</a:t>
            </a:r>
            <a:r>
              <a:rPr lang="en-US" dirty="0">
                <a:solidFill>
                  <a:schemeClr val="bg1"/>
                </a:solidFill>
              </a:rPr>
              <a:t> LI?</a:t>
            </a:r>
          </a:p>
        </p:txBody>
      </p:sp>
    </p:spTree>
    <p:extLst>
      <p:ext uri="{BB962C8B-B14F-4D97-AF65-F5344CB8AC3E}">
        <p14:creationId xmlns:p14="http://schemas.microsoft.com/office/powerpoint/2010/main" val="2221931304"/>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6BBD4-590B-4C0F-A416-F2C6B3E277B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8B36C60-B012-4B70-A1C0-5863AC1F07DA}"/>
              </a:ext>
            </a:extLst>
          </p:cNvPr>
          <p:cNvSpPr>
            <a:spLocks noGrp="1"/>
          </p:cNvSpPr>
          <p:nvPr>
            <p:ph idx="1"/>
          </p:nvPr>
        </p:nvSpPr>
        <p:spPr/>
        <p:txBody>
          <a:bodyPr/>
          <a:lstStyle/>
          <a:p>
            <a:r>
              <a:rPr lang="en-US" dirty="0"/>
              <a:t>3 </a:t>
            </a:r>
            <a:r>
              <a:rPr lang="en-US" dirty="0" err="1"/>
              <a:t>PERLAKSANAAN</a:t>
            </a:r>
            <a:r>
              <a:rPr lang="en-US" dirty="0"/>
              <a:t> </a:t>
            </a:r>
            <a:r>
              <a:rPr lang="en-US" dirty="0" err="1"/>
              <a:t>LATIHAN</a:t>
            </a:r>
            <a:r>
              <a:rPr lang="en-US" dirty="0"/>
              <a:t> </a:t>
            </a:r>
            <a:r>
              <a:rPr lang="en-US" dirty="0" err="1"/>
              <a:t>INDUSTRI</a:t>
            </a:r>
            <a:endParaRPr lang="en-US" dirty="0"/>
          </a:p>
        </p:txBody>
      </p:sp>
      <p:pic>
        <p:nvPicPr>
          <p:cNvPr id="5" name="Picture 4">
            <a:extLst>
              <a:ext uri="{FF2B5EF4-FFF2-40B4-BE49-F238E27FC236}">
                <a16:creationId xmlns:a16="http://schemas.microsoft.com/office/drawing/2014/main" id="{04F0D207-15F5-4402-8B7B-2DBBD57FCB20}"/>
              </a:ext>
            </a:extLst>
          </p:cNvPr>
          <p:cNvPicPr>
            <a:picLocks noChangeAspect="1"/>
          </p:cNvPicPr>
          <p:nvPr/>
        </p:nvPicPr>
        <p:blipFill>
          <a:blip r:embed="rId2"/>
          <a:stretch>
            <a:fillRect/>
          </a:stretch>
        </p:blipFill>
        <p:spPr>
          <a:xfrm>
            <a:off x="1192360" y="4626935"/>
            <a:ext cx="2342705" cy="1490415"/>
          </a:xfrm>
          <a:prstGeom prst="rect">
            <a:avLst/>
          </a:prstGeom>
        </p:spPr>
      </p:pic>
      <p:pic>
        <p:nvPicPr>
          <p:cNvPr id="6" name="Picture 5">
            <a:extLst>
              <a:ext uri="{FF2B5EF4-FFF2-40B4-BE49-F238E27FC236}">
                <a16:creationId xmlns:a16="http://schemas.microsoft.com/office/drawing/2014/main" id="{80F037AA-A27D-4C70-931B-56EEDFFB2059}"/>
              </a:ext>
            </a:extLst>
          </p:cNvPr>
          <p:cNvPicPr>
            <a:picLocks noChangeAspect="1"/>
          </p:cNvPicPr>
          <p:nvPr/>
        </p:nvPicPr>
        <p:blipFill>
          <a:blip r:embed="rId3"/>
          <a:stretch>
            <a:fillRect/>
          </a:stretch>
        </p:blipFill>
        <p:spPr>
          <a:xfrm>
            <a:off x="3537857" y="3644265"/>
            <a:ext cx="2225649" cy="1490415"/>
          </a:xfrm>
          <a:prstGeom prst="rect">
            <a:avLst/>
          </a:prstGeom>
        </p:spPr>
      </p:pic>
      <p:pic>
        <p:nvPicPr>
          <p:cNvPr id="7" name="Picture 6">
            <a:extLst>
              <a:ext uri="{FF2B5EF4-FFF2-40B4-BE49-F238E27FC236}">
                <a16:creationId xmlns:a16="http://schemas.microsoft.com/office/drawing/2014/main" id="{93902281-E027-4771-A215-E280A10B1B62}"/>
              </a:ext>
            </a:extLst>
          </p:cNvPr>
          <p:cNvPicPr>
            <a:picLocks noChangeAspect="1"/>
          </p:cNvPicPr>
          <p:nvPr/>
        </p:nvPicPr>
        <p:blipFill>
          <a:blip r:embed="rId4"/>
          <a:stretch>
            <a:fillRect/>
          </a:stretch>
        </p:blipFill>
        <p:spPr>
          <a:xfrm>
            <a:off x="5763506" y="2686388"/>
            <a:ext cx="2408481" cy="1410508"/>
          </a:xfrm>
          <a:prstGeom prst="rect">
            <a:avLst/>
          </a:prstGeom>
        </p:spPr>
      </p:pic>
      <p:sp>
        <p:nvSpPr>
          <p:cNvPr id="8" name="TextBox 7">
            <a:extLst>
              <a:ext uri="{FF2B5EF4-FFF2-40B4-BE49-F238E27FC236}">
                <a16:creationId xmlns:a16="http://schemas.microsoft.com/office/drawing/2014/main" id="{216871EF-1515-494E-BF7C-E13E456C118C}"/>
              </a:ext>
            </a:extLst>
          </p:cNvPr>
          <p:cNvSpPr txBox="1"/>
          <p:nvPr/>
        </p:nvSpPr>
        <p:spPr>
          <a:xfrm>
            <a:off x="1307575" y="6103766"/>
            <a:ext cx="1920250" cy="369332"/>
          </a:xfrm>
          <a:prstGeom prst="rect">
            <a:avLst/>
          </a:prstGeom>
          <a:noFill/>
        </p:spPr>
        <p:txBody>
          <a:bodyPr wrap="square" rtlCol="0">
            <a:spAutoFit/>
          </a:bodyPr>
          <a:lstStyle/>
          <a:p>
            <a:pPr algn="ctr"/>
            <a:r>
              <a:rPr lang="en-US" dirty="0" err="1"/>
              <a:t>SEBELUM</a:t>
            </a:r>
            <a:endParaRPr lang="en-US" dirty="0"/>
          </a:p>
        </p:txBody>
      </p:sp>
      <p:sp>
        <p:nvSpPr>
          <p:cNvPr id="9" name="TextBox 8">
            <a:extLst>
              <a:ext uri="{FF2B5EF4-FFF2-40B4-BE49-F238E27FC236}">
                <a16:creationId xmlns:a16="http://schemas.microsoft.com/office/drawing/2014/main" id="{457FCD9D-80AD-4F6F-8B0A-CDD1EA8C2DB4}"/>
              </a:ext>
            </a:extLst>
          </p:cNvPr>
          <p:cNvSpPr txBox="1"/>
          <p:nvPr/>
        </p:nvSpPr>
        <p:spPr>
          <a:xfrm>
            <a:off x="3611875" y="5187476"/>
            <a:ext cx="1920250" cy="369332"/>
          </a:xfrm>
          <a:prstGeom prst="rect">
            <a:avLst/>
          </a:prstGeom>
          <a:noFill/>
        </p:spPr>
        <p:txBody>
          <a:bodyPr wrap="square" rtlCol="0">
            <a:spAutoFit/>
          </a:bodyPr>
          <a:lstStyle/>
          <a:p>
            <a:pPr algn="ctr"/>
            <a:r>
              <a:rPr lang="en-US" dirty="0" err="1"/>
              <a:t>SEMASA</a:t>
            </a:r>
            <a:endParaRPr lang="en-US" dirty="0"/>
          </a:p>
        </p:txBody>
      </p:sp>
      <p:sp>
        <p:nvSpPr>
          <p:cNvPr id="10" name="TextBox 9">
            <a:extLst>
              <a:ext uri="{FF2B5EF4-FFF2-40B4-BE49-F238E27FC236}">
                <a16:creationId xmlns:a16="http://schemas.microsoft.com/office/drawing/2014/main" id="{320DA56D-F7C8-40CA-B880-88D7B2A1E388}"/>
              </a:ext>
            </a:extLst>
          </p:cNvPr>
          <p:cNvSpPr txBox="1"/>
          <p:nvPr/>
        </p:nvSpPr>
        <p:spPr>
          <a:xfrm>
            <a:off x="5763506" y="4104276"/>
            <a:ext cx="1920250" cy="369332"/>
          </a:xfrm>
          <a:prstGeom prst="rect">
            <a:avLst/>
          </a:prstGeom>
          <a:noFill/>
        </p:spPr>
        <p:txBody>
          <a:bodyPr wrap="square" rtlCol="0">
            <a:spAutoFit/>
          </a:bodyPr>
          <a:lstStyle/>
          <a:p>
            <a:pPr algn="ctr"/>
            <a:r>
              <a:rPr lang="en-US" dirty="0" err="1"/>
              <a:t>SELEPAS</a:t>
            </a:r>
            <a:endParaRPr lang="en-US" dirty="0"/>
          </a:p>
        </p:txBody>
      </p:sp>
    </p:spTree>
    <p:extLst>
      <p:ext uri="{BB962C8B-B14F-4D97-AF65-F5344CB8AC3E}">
        <p14:creationId xmlns:p14="http://schemas.microsoft.com/office/powerpoint/2010/main" val="4219201359"/>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45B54-6BF8-4FBF-AF87-251C87DC0418}"/>
              </a:ext>
            </a:extLst>
          </p:cNvPr>
          <p:cNvSpPr>
            <a:spLocks noGrp="1"/>
          </p:cNvSpPr>
          <p:nvPr>
            <p:ph type="title"/>
          </p:nvPr>
        </p:nvSpPr>
        <p:spPr/>
        <p:txBody>
          <a:bodyPr/>
          <a:lstStyle/>
          <a:p>
            <a:r>
              <a:rPr lang="en-US" dirty="0" err="1"/>
              <a:t>SEBELUM</a:t>
            </a:r>
            <a:r>
              <a:rPr lang="en-US" dirty="0"/>
              <a:t> LI</a:t>
            </a:r>
          </a:p>
        </p:txBody>
      </p:sp>
      <p:sp>
        <p:nvSpPr>
          <p:cNvPr id="3" name="Content Placeholder 2">
            <a:extLst>
              <a:ext uri="{FF2B5EF4-FFF2-40B4-BE49-F238E27FC236}">
                <a16:creationId xmlns:a16="http://schemas.microsoft.com/office/drawing/2014/main" id="{1368A3C0-EF2E-436F-9069-7E5816EB1CFD}"/>
              </a:ext>
            </a:extLst>
          </p:cNvPr>
          <p:cNvSpPr>
            <a:spLocks noGrp="1"/>
          </p:cNvSpPr>
          <p:nvPr>
            <p:ph idx="1"/>
          </p:nvPr>
        </p:nvSpPr>
        <p:spPr>
          <a:xfrm>
            <a:off x="2536535" y="2060849"/>
            <a:ext cx="6499960" cy="3672408"/>
          </a:xfrm>
        </p:spPr>
        <p:txBody>
          <a:bodyPr/>
          <a:lstStyle/>
          <a:p>
            <a:r>
              <a:rPr lang="en-US" sz="2000" dirty="0" err="1"/>
              <a:t>Tanggungjawab</a:t>
            </a:r>
            <a:r>
              <a:rPr lang="en-US" sz="2000" dirty="0"/>
              <a:t> PA dan </a:t>
            </a:r>
            <a:r>
              <a:rPr lang="en-US" sz="2000" dirty="0" err="1"/>
              <a:t>Ketua</a:t>
            </a:r>
            <a:r>
              <a:rPr lang="en-US" sz="2000" dirty="0"/>
              <a:t> </a:t>
            </a:r>
            <a:r>
              <a:rPr lang="en-US" sz="2000" dirty="0" err="1"/>
              <a:t>Jabatan</a:t>
            </a:r>
            <a:r>
              <a:rPr lang="en-US" sz="2000" dirty="0"/>
              <a:t>:-</a:t>
            </a:r>
          </a:p>
          <a:p>
            <a:pPr lvl="1"/>
            <a:r>
              <a:rPr lang="en-US" sz="2000" dirty="0" err="1"/>
              <a:t>Kenalpasti</a:t>
            </a:r>
            <a:r>
              <a:rPr lang="en-US" sz="2000" dirty="0"/>
              <a:t> </a:t>
            </a:r>
            <a:r>
              <a:rPr lang="en-US" sz="2000" dirty="0" err="1"/>
              <a:t>jumlah</a:t>
            </a:r>
            <a:r>
              <a:rPr lang="en-US" sz="2000" dirty="0"/>
              <a:t> </a:t>
            </a:r>
            <a:r>
              <a:rPr lang="en-US" sz="2000" dirty="0" err="1"/>
              <a:t>pelajar</a:t>
            </a:r>
            <a:r>
              <a:rPr lang="en-US" sz="2000" dirty="0"/>
              <a:t> </a:t>
            </a:r>
            <a:r>
              <a:rPr lang="en-US" sz="2000" dirty="0" err="1"/>
              <a:t>terlibat</a:t>
            </a:r>
            <a:r>
              <a:rPr lang="en-US" sz="2000" dirty="0"/>
              <a:t> </a:t>
            </a:r>
            <a:r>
              <a:rPr lang="en-US" sz="2000" dirty="0" err="1"/>
              <a:t>dengan</a:t>
            </a:r>
            <a:r>
              <a:rPr lang="en-US" sz="2000" dirty="0"/>
              <a:t> LI</a:t>
            </a:r>
          </a:p>
          <a:p>
            <a:pPr lvl="1"/>
            <a:r>
              <a:rPr lang="en-US" sz="2000" dirty="0" err="1"/>
              <a:t>Tentukan</a:t>
            </a:r>
            <a:r>
              <a:rPr lang="en-US" sz="2000" dirty="0"/>
              <a:t> Program </a:t>
            </a:r>
            <a:r>
              <a:rPr lang="en-US" sz="2000" dirty="0" err="1"/>
              <a:t>diikuti</a:t>
            </a:r>
            <a:r>
              <a:rPr lang="en-US" sz="2000" dirty="0"/>
              <a:t> </a:t>
            </a:r>
            <a:r>
              <a:rPr lang="en-US" sz="2000" dirty="0" err="1"/>
              <a:t>pelajar</a:t>
            </a:r>
            <a:r>
              <a:rPr lang="en-US" sz="2000" dirty="0"/>
              <a:t> (Diploma/Ijazah)</a:t>
            </a:r>
          </a:p>
          <a:p>
            <a:pPr lvl="1"/>
            <a:r>
              <a:rPr lang="en-US" sz="2000" dirty="0" err="1"/>
              <a:t>Pastikan</a:t>
            </a:r>
            <a:r>
              <a:rPr lang="en-US" sz="2000" dirty="0"/>
              <a:t> </a:t>
            </a:r>
            <a:r>
              <a:rPr lang="en-US" sz="2000" dirty="0" err="1"/>
              <a:t>Jumlah</a:t>
            </a:r>
            <a:r>
              <a:rPr lang="en-US" sz="2000" dirty="0"/>
              <a:t> </a:t>
            </a:r>
            <a:r>
              <a:rPr lang="en-US" sz="2000" dirty="0" err="1"/>
              <a:t>Kredit</a:t>
            </a:r>
            <a:r>
              <a:rPr lang="en-US" sz="2000" dirty="0"/>
              <a:t> </a:t>
            </a:r>
            <a:r>
              <a:rPr lang="en-US" sz="2000" dirty="0" err="1"/>
              <a:t>Dikira</a:t>
            </a:r>
            <a:r>
              <a:rPr lang="en-US" sz="2000" dirty="0"/>
              <a:t> </a:t>
            </a:r>
            <a:r>
              <a:rPr lang="en-US" sz="2000" dirty="0" err="1"/>
              <a:t>berserta</a:t>
            </a:r>
            <a:r>
              <a:rPr lang="en-US" sz="2000" dirty="0"/>
              <a:t> </a:t>
            </a:r>
            <a:r>
              <a:rPr lang="en-US" sz="2000" dirty="0" err="1"/>
              <a:t>tahun</a:t>
            </a:r>
            <a:r>
              <a:rPr lang="en-US" sz="2000" dirty="0"/>
              <a:t> </a:t>
            </a:r>
            <a:r>
              <a:rPr lang="en-US" sz="2000" dirty="0" err="1"/>
              <a:t>pengajian</a:t>
            </a:r>
            <a:r>
              <a:rPr lang="en-US" sz="2000" dirty="0"/>
              <a:t> </a:t>
            </a:r>
            <a:r>
              <a:rPr lang="en-US" sz="2000" dirty="0" err="1"/>
              <a:t>pelajar</a:t>
            </a:r>
            <a:endParaRPr lang="en-US" sz="2000" dirty="0"/>
          </a:p>
          <a:p>
            <a:pPr lvl="1"/>
            <a:r>
              <a:rPr lang="en-US" sz="2000" dirty="0" err="1"/>
              <a:t>Pastikan</a:t>
            </a:r>
            <a:r>
              <a:rPr lang="en-US" sz="2000" dirty="0"/>
              <a:t> </a:t>
            </a:r>
            <a:r>
              <a:rPr lang="en-US" sz="2000" dirty="0" err="1"/>
              <a:t>semua</a:t>
            </a:r>
            <a:r>
              <a:rPr lang="en-US" sz="2000" dirty="0"/>
              <a:t> </a:t>
            </a:r>
            <a:r>
              <a:rPr lang="en-US" sz="2000" dirty="0" err="1"/>
              <a:t>kursus</a:t>
            </a:r>
            <a:r>
              <a:rPr lang="en-US" sz="2000" dirty="0"/>
              <a:t> </a:t>
            </a:r>
            <a:r>
              <a:rPr lang="en-US" sz="2000" dirty="0" err="1"/>
              <a:t>telah</a:t>
            </a:r>
            <a:r>
              <a:rPr lang="en-US" sz="2000" dirty="0"/>
              <a:t> </a:t>
            </a:r>
            <a:r>
              <a:rPr lang="en-US" sz="2000" dirty="0" err="1"/>
              <a:t>selesai</a:t>
            </a:r>
            <a:r>
              <a:rPr lang="en-US" sz="2000" dirty="0"/>
              <a:t> </a:t>
            </a:r>
            <a:r>
              <a:rPr lang="en-US" sz="2000" dirty="0" err="1"/>
              <a:t>diikuti</a:t>
            </a:r>
            <a:endParaRPr lang="en-US" sz="2000" dirty="0"/>
          </a:p>
          <a:p>
            <a:pPr lvl="1"/>
            <a:r>
              <a:rPr lang="en-US" sz="2000" dirty="0" err="1"/>
              <a:t>Pastikan</a:t>
            </a:r>
            <a:r>
              <a:rPr lang="en-US" sz="2000" dirty="0"/>
              <a:t> </a:t>
            </a:r>
            <a:r>
              <a:rPr lang="en-US" sz="2000" dirty="0" err="1"/>
              <a:t>tiada</a:t>
            </a:r>
            <a:r>
              <a:rPr lang="en-US" sz="2000" dirty="0"/>
              <a:t> </a:t>
            </a:r>
            <a:r>
              <a:rPr lang="en-US" sz="2000" dirty="0" err="1"/>
              <a:t>yuran</a:t>
            </a:r>
            <a:r>
              <a:rPr lang="en-US" sz="2000" dirty="0"/>
              <a:t> </a:t>
            </a:r>
            <a:r>
              <a:rPr lang="en-US" sz="2000" dirty="0" err="1"/>
              <a:t>tertunggak</a:t>
            </a:r>
            <a:endParaRPr lang="en-US" sz="2000" dirty="0"/>
          </a:p>
          <a:p>
            <a:pPr lvl="1"/>
            <a:r>
              <a:rPr lang="en-US" sz="2000" dirty="0" err="1"/>
              <a:t>Pastikan</a:t>
            </a:r>
            <a:r>
              <a:rPr lang="en-US" sz="2000" dirty="0"/>
              <a:t> </a:t>
            </a:r>
            <a:r>
              <a:rPr lang="en-US" sz="2000" dirty="0" err="1"/>
              <a:t>setiap</a:t>
            </a:r>
            <a:r>
              <a:rPr lang="en-US" sz="2000" dirty="0"/>
              <a:t> </a:t>
            </a:r>
            <a:r>
              <a:rPr lang="en-US" sz="2000" dirty="0" err="1"/>
              <a:t>pelajar</a:t>
            </a:r>
            <a:r>
              <a:rPr lang="en-US" sz="2000" dirty="0"/>
              <a:t> </a:t>
            </a:r>
            <a:r>
              <a:rPr lang="en-US" sz="2000" dirty="0" err="1"/>
              <a:t>mendapatkan</a:t>
            </a:r>
            <a:r>
              <a:rPr lang="en-US" sz="2000" dirty="0"/>
              <a:t> </a:t>
            </a:r>
            <a:r>
              <a:rPr lang="en-US" sz="2000" dirty="0" err="1"/>
              <a:t>tempat</a:t>
            </a:r>
            <a:r>
              <a:rPr lang="en-US" sz="2000" dirty="0"/>
              <a:t> </a:t>
            </a:r>
            <a:r>
              <a:rPr lang="en-US" sz="2000" dirty="0" err="1"/>
              <a:t>sebelum</a:t>
            </a:r>
            <a:r>
              <a:rPr lang="en-US" sz="2000" dirty="0"/>
              <a:t> </a:t>
            </a:r>
            <a:r>
              <a:rPr lang="en-US" sz="2000" dirty="0" err="1"/>
              <a:t>ke</a:t>
            </a:r>
            <a:r>
              <a:rPr lang="en-US" sz="2000" dirty="0"/>
              <a:t> LI</a:t>
            </a:r>
          </a:p>
          <a:p>
            <a:pPr lvl="1"/>
            <a:endParaRPr lang="en-US" sz="2000" dirty="0"/>
          </a:p>
        </p:txBody>
      </p:sp>
      <p:pic>
        <p:nvPicPr>
          <p:cNvPr id="4" name="Picture 3">
            <a:extLst>
              <a:ext uri="{FF2B5EF4-FFF2-40B4-BE49-F238E27FC236}">
                <a16:creationId xmlns:a16="http://schemas.microsoft.com/office/drawing/2014/main" id="{98638A55-C3E1-46D7-8787-B5622A706DA9}"/>
              </a:ext>
            </a:extLst>
          </p:cNvPr>
          <p:cNvPicPr>
            <a:picLocks noChangeAspect="1"/>
          </p:cNvPicPr>
          <p:nvPr/>
        </p:nvPicPr>
        <p:blipFill>
          <a:blip r:embed="rId2"/>
          <a:stretch>
            <a:fillRect/>
          </a:stretch>
        </p:blipFill>
        <p:spPr>
          <a:xfrm>
            <a:off x="107505" y="4734770"/>
            <a:ext cx="2342705" cy="1490415"/>
          </a:xfrm>
          <a:prstGeom prst="rect">
            <a:avLst/>
          </a:prstGeom>
        </p:spPr>
      </p:pic>
    </p:spTree>
    <p:extLst>
      <p:ext uri="{BB962C8B-B14F-4D97-AF65-F5344CB8AC3E}">
        <p14:creationId xmlns:p14="http://schemas.microsoft.com/office/powerpoint/2010/main" val="3879809768"/>
      </p:ext>
    </p:extLst>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45B54-6BF8-4FBF-AF87-251C87DC0418}"/>
              </a:ext>
            </a:extLst>
          </p:cNvPr>
          <p:cNvSpPr>
            <a:spLocks noGrp="1"/>
          </p:cNvSpPr>
          <p:nvPr>
            <p:ph type="title"/>
          </p:nvPr>
        </p:nvSpPr>
        <p:spPr/>
        <p:txBody>
          <a:bodyPr/>
          <a:lstStyle/>
          <a:p>
            <a:r>
              <a:rPr lang="en-US" dirty="0" err="1"/>
              <a:t>SEBELUM</a:t>
            </a:r>
            <a:r>
              <a:rPr lang="en-US" dirty="0"/>
              <a:t> LI</a:t>
            </a:r>
          </a:p>
        </p:txBody>
      </p:sp>
      <p:sp>
        <p:nvSpPr>
          <p:cNvPr id="3" name="Content Placeholder 2">
            <a:extLst>
              <a:ext uri="{FF2B5EF4-FFF2-40B4-BE49-F238E27FC236}">
                <a16:creationId xmlns:a16="http://schemas.microsoft.com/office/drawing/2014/main" id="{1368A3C0-EF2E-436F-9069-7E5816EB1CFD}"/>
              </a:ext>
            </a:extLst>
          </p:cNvPr>
          <p:cNvSpPr>
            <a:spLocks noGrp="1"/>
          </p:cNvSpPr>
          <p:nvPr>
            <p:ph idx="1"/>
          </p:nvPr>
        </p:nvSpPr>
        <p:spPr>
          <a:xfrm>
            <a:off x="2536535" y="2060849"/>
            <a:ext cx="6499960" cy="3672408"/>
          </a:xfrm>
        </p:spPr>
        <p:txBody>
          <a:bodyPr/>
          <a:lstStyle/>
          <a:p>
            <a:r>
              <a:rPr lang="en-US" sz="2000" dirty="0" err="1"/>
              <a:t>Jangka</a:t>
            </a:r>
            <a:r>
              <a:rPr lang="en-US" sz="2000" dirty="0"/>
              <a:t> masa </a:t>
            </a:r>
            <a:r>
              <a:rPr lang="en-US" sz="2000" dirty="0" err="1"/>
              <a:t>penempatan</a:t>
            </a:r>
            <a:r>
              <a:rPr lang="en-US" sz="2000" dirty="0"/>
              <a:t> di </a:t>
            </a:r>
            <a:r>
              <a:rPr lang="en-US" sz="2000" dirty="0" err="1"/>
              <a:t>industri</a:t>
            </a:r>
            <a:r>
              <a:rPr lang="en-US" sz="2000" dirty="0"/>
              <a:t> </a:t>
            </a:r>
            <a:r>
              <a:rPr lang="en-US" sz="2000" dirty="0" err="1"/>
              <a:t>mengikut</a:t>
            </a:r>
            <a:r>
              <a:rPr lang="en-US" sz="2000" dirty="0"/>
              <a:t> </a:t>
            </a:r>
            <a:r>
              <a:rPr lang="en-US" sz="2000" dirty="0" err="1"/>
              <a:t>peringkat</a:t>
            </a:r>
            <a:r>
              <a:rPr lang="en-US" sz="2000" dirty="0"/>
              <a:t> </a:t>
            </a:r>
            <a:r>
              <a:rPr lang="en-US" sz="2000" dirty="0" err="1"/>
              <a:t>pengajian</a:t>
            </a:r>
            <a:r>
              <a:rPr lang="en-US" sz="2000" dirty="0"/>
              <a:t> </a:t>
            </a:r>
            <a:r>
              <a:rPr lang="en-US" sz="2000" dirty="0" err="1"/>
              <a:t>pelajar</a:t>
            </a:r>
            <a:r>
              <a:rPr lang="en-US" sz="2000" dirty="0"/>
              <a:t>:</a:t>
            </a:r>
          </a:p>
          <a:p>
            <a:pPr marL="0" indent="0">
              <a:buNone/>
            </a:pPr>
            <a:r>
              <a:rPr lang="en-US" sz="2000" dirty="0"/>
              <a:t> </a:t>
            </a:r>
          </a:p>
          <a:p>
            <a:pPr marL="0" indent="0">
              <a:buNone/>
            </a:pPr>
            <a:endParaRPr lang="en-US" sz="2000" dirty="0"/>
          </a:p>
          <a:p>
            <a:pPr marL="0" indent="0">
              <a:buNone/>
            </a:pPr>
            <a:endParaRPr lang="en-US" sz="2000" dirty="0"/>
          </a:p>
          <a:p>
            <a:endParaRPr lang="en-US" sz="2000" dirty="0"/>
          </a:p>
          <a:p>
            <a:pPr lvl="1"/>
            <a:endParaRPr lang="en-US" sz="2000" dirty="0"/>
          </a:p>
        </p:txBody>
      </p:sp>
      <p:pic>
        <p:nvPicPr>
          <p:cNvPr id="4" name="Picture 3">
            <a:extLst>
              <a:ext uri="{FF2B5EF4-FFF2-40B4-BE49-F238E27FC236}">
                <a16:creationId xmlns:a16="http://schemas.microsoft.com/office/drawing/2014/main" id="{98638A55-C3E1-46D7-8787-B5622A706DA9}"/>
              </a:ext>
            </a:extLst>
          </p:cNvPr>
          <p:cNvPicPr>
            <a:picLocks noChangeAspect="1"/>
          </p:cNvPicPr>
          <p:nvPr/>
        </p:nvPicPr>
        <p:blipFill>
          <a:blip r:embed="rId2"/>
          <a:stretch>
            <a:fillRect/>
          </a:stretch>
        </p:blipFill>
        <p:spPr>
          <a:xfrm>
            <a:off x="107505" y="4734770"/>
            <a:ext cx="2342705" cy="1490415"/>
          </a:xfrm>
          <a:prstGeom prst="rect">
            <a:avLst/>
          </a:prstGeom>
        </p:spPr>
      </p:pic>
      <p:graphicFrame>
        <p:nvGraphicFramePr>
          <p:cNvPr id="5" name="Table 4">
            <a:extLst>
              <a:ext uri="{FF2B5EF4-FFF2-40B4-BE49-F238E27FC236}">
                <a16:creationId xmlns:a16="http://schemas.microsoft.com/office/drawing/2014/main" id="{0FD30FDA-D8E8-482C-9108-6A22901EBB86}"/>
              </a:ext>
            </a:extLst>
          </p:cNvPr>
          <p:cNvGraphicFramePr>
            <a:graphicFrameLocks noGrp="1"/>
          </p:cNvGraphicFramePr>
          <p:nvPr>
            <p:extLst>
              <p:ext uri="{D42A27DB-BD31-4B8C-83A1-F6EECF244321}">
                <p14:modId xmlns:p14="http://schemas.microsoft.com/office/powerpoint/2010/main" val="1312343217"/>
              </p:ext>
            </p:extLst>
          </p:nvPr>
        </p:nvGraphicFramePr>
        <p:xfrm>
          <a:off x="2920585" y="2880570"/>
          <a:ext cx="5557013" cy="1854200"/>
        </p:xfrm>
        <a:graphic>
          <a:graphicData uri="http://schemas.openxmlformats.org/drawingml/2006/table">
            <a:tbl>
              <a:tblPr firstRow="1" bandRow="1">
                <a:tableStyleId>{5C22544A-7EE6-4342-B048-85BDC9FD1C3A}</a:tableStyleId>
              </a:tblPr>
              <a:tblGrid>
                <a:gridCol w="3746513">
                  <a:extLst>
                    <a:ext uri="{9D8B030D-6E8A-4147-A177-3AD203B41FA5}">
                      <a16:colId xmlns:a16="http://schemas.microsoft.com/office/drawing/2014/main" val="108620385"/>
                    </a:ext>
                  </a:extLst>
                </a:gridCol>
                <a:gridCol w="1810500">
                  <a:extLst>
                    <a:ext uri="{9D8B030D-6E8A-4147-A177-3AD203B41FA5}">
                      <a16:colId xmlns:a16="http://schemas.microsoft.com/office/drawing/2014/main" val="1754700148"/>
                    </a:ext>
                  </a:extLst>
                </a:gridCol>
              </a:tblGrid>
              <a:tr h="370840">
                <a:tc>
                  <a:txBody>
                    <a:bodyPr/>
                    <a:lstStyle/>
                    <a:p>
                      <a:r>
                        <a:rPr lang="en-US" sz="1800" dirty="0" err="1"/>
                        <a:t>Sarjana</a:t>
                      </a:r>
                      <a:r>
                        <a:rPr lang="en-US" sz="1800" dirty="0"/>
                        <a:t> Muda </a:t>
                      </a:r>
                      <a:r>
                        <a:rPr lang="en-US" sz="1800" dirty="0" err="1"/>
                        <a:t>Kejuruteraan</a:t>
                      </a:r>
                      <a:endParaRPr lang="en-US" dirty="0"/>
                    </a:p>
                  </a:txBody>
                  <a:tcPr/>
                </a:tc>
                <a:tc>
                  <a:txBody>
                    <a:bodyPr/>
                    <a:lstStyle/>
                    <a:p>
                      <a:r>
                        <a:rPr lang="en-US" sz="1800" dirty="0"/>
                        <a:t>10 </a:t>
                      </a:r>
                      <a:r>
                        <a:rPr lang="en-US" sz="1800" dirty="0" err="1"/>
                        <a:t>minggu</a:t>
                      </a:r>
                      <a:r>
                        <a:rPr lang="en-US" sz="1800" dirty="0"/>
                        <a:t> </a:t>
                      </a:r>
                      <a:endParaRPr lang="en-US" dirty="0"/>
                    </a:p>
                  </a:txBody>
                  <a:tcPr/>
                </a:tc>
                <a:extLst>
                  <a:ext uri="{0D108BD9-81ED-4DB2-BD59-A6C34878D82A}">
                    <a16:rowId xmlns:a16="http://schemas.microsoft.com/office/drawing/2014/main" val="93850241"/>
                  </a:ext>
                </a:extLst>
              </a:tr>
              <a:tr h="370840">
                <a:tc>
                  <a:txBody>
                    <a:bodyPr/>
                    <a:lstStyle/>
                    <a:p>
                      <a:r>
                        <a:rPr lang="en-US" sz="1800" dirty="0"/>
                        <a:t>Diploma</a:t>
                      </a:r>
                      <a:endParaRPr lang="en-US" dirty="0"/>
                    </a:p>
                  </a:txBody>
                  <a:tcPr/>
                </a:tc>
                <a:tc>
                  <a:txBody>
                    <a:bodyPr/>
                    <a:lstStyle/>
                    <a:p>
                      <a:r>
                        <a:rPr lang="en-US" sz="1800" dirty="0"/>
                        <a:t>10 </a:t>
                      </a:r>
                      <a:r>
                        <a:rPr lang="en-US" sz="1800" dirty="0" err="1"/>
                        <a:t>minggu</a:t>
                      </a:r>
                      <a:r>
                        <a:rPr lang="en-US" sz="1800" dirty="0"/>
                        <a:t> </a:t>
                      </a:r>
                      <a:endParaRPr lang="en-US" dirty="0"/>
                    </a:p>
                  </a:txBody>
                  <a:tcPr/>
                </a:tc>
                <a:extLst>
                  <a:ext uri="{0D108BD9-81ED-4DB2-BD59-A6C34878D82A}">
                    <a16:rowId xmlns:a16="http://schemas.microsoft.com/office/drawing/2014/main" val="3615773476"/>
                  </a:ext>
                </a:extLst>
              </a:tr>
              <a:tr h="370840">
                <a:tc>
                  <a:txBody>
                    <a:bodyPr/>
                    <a:lstStyle/>
                    <a:p>
                      <a:r>
                        <a:rPr lang="en-US" sz="1800" dirty="0" err="1"/>
                        <a:t>Sarjana</a:t>
                      </a:r>
                      <a:r>
                        <a:rPr lang="en-US" sz="1800" dirty="0"/>
                        <a:t> Muda </a:t>
                      </a:r>
                      <a:r>
                        <a:rPr lang="en-US" sz="1800" dirty="0" err="1"/>
                        <a:t>FTMK</a:t>
                      </a:r>
                      <a:endParaRPr lang="en-US" dirty="0"/>
                    </a:p>
                  </a:txBody>
                  <a:tcPr/>
                </a:tc>
                <a:tc>
                  <a:txBody>
                    <a:bodyPr/>
                    <a:lstStyle/>
                    <a:p>
                      <a:r>
                        <a:rPr lang="en-US" sz="1800" dirty="0"/>
                        <a:t>24 </a:t>
                      </a:r>
                      <a:r>
                        <a:rPr lang="en-US" sz="1800" dirty="0" err="1"/>
                        <a:t>minggu</a:t>
                      </a:r>
                      <a:endParaRPr lang="en-US" dirty="0"/>
                    </a:p>
                  </a:txBody>
                  <a:tcPr/>
                </a:tc>
                <a:extLst>
                  <a:ext uri="{0D108BD9-81ED-4DB2-BD59-A6C34878D82A}">
                    <a16:rowId xmlns:a16="http://schemas.microsoft.com/office/drawing/2014/main" val="3575257540"/>
                  </a:ext>
                </a:extLst>
              </a:tr>
              <a:tr h="370840">
                <a:tc>
                  <a:txBody>
                    <a:bodyPr/>
                    <a:lstStyle/>
                    <a:p>
                      <a:r>
                        <a:rPr lang="en-US" sz="1800" dirty="0" err="1"/>
                        <a:t>Sarjana</a:t>
                      </a:r>
                      <a:r>
                        <a:rPr lang="en-US" sz="1800" dirty="0"/>
                        <a:t> Muda </a:t>
                      </a:r>
                      <a:r>
                        <a:rPr lang="en-US" sz="1800" dirty="0" err="1"/>
                        <a:t>FPTT</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a:ea typeface="+mn-ea"/>
                          <a:cs typeface="+mn-cs"/>
                        </a:rPr>
                        <a:t>24 minggu</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txBody>
                  <a:tcPr/>
                </a:tc>
                <a:extLst>
                  <a:ext uri="{0D108BD9-81ED-4DB2-BD59-A6C34878D82A}">
                    <a16:rowId xmlns:a16="http://schemas.microsoft.com/office/drawing/2014/main" val="4050572345"/>
                  </a:ext>
                </a:extLst>
              </a:tr>
              <a:tr h="370840">
                <a:tc>
                  <a:txBody>
                    <a:bodyPr/>
                    <a:lstStyle/>
                    <a:p>
                      <a:r>
                        <a:rPr lang="en-US" sz="1800" dirty="0" err="1"/>
                        <a:t>Sarjana</a:t>
                      </a:r>
                      <a:r>
                        <a:rPr lang="en-US" sz="1800" dirty="0"/>
                        <a:t> Muda </a:t>
                      </a:r>
                      <a:r>
                        <a:rPr lang="en-US" sz="1800" dirty="0" err="1"/>
                        <a:t>FTKEE</a:t>
                      </a:r>
                      <a:r>
                        <a:rPr lang="en-US" sz="1800" dirty="0"/>
                        <a:t> &amp; </a:t>
                      </a:r>
                      <a:r>
                        <a:rPr lang="en-US" sz="1800" dirty="0" err="1"/>
                        <a:t>FTKMP</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24 </a:t>
                      </a:r>
                      <a:r>
                        <a:rPr kumimoji="0" lang="en-US" sz="1800" b="0" i="0" u="none" strike="noStrike" kern="1200" cap="none" spc="0" normalizeH="0" baseline="0" noProof="0" dirty="0" err="1">
                          <a:ln>
                            <a:noFill/>
                          </a:ln>
                          <a:solidFill>
                            <a:prstClr val="black"/>
                          </a:solidFill>
                          <a:effectLst/>
                          <a:uLnTx/>
                          <a:uFillTx/>
                          <a:latin typeface="Calibri"/>
                          <a:ea typeface="+mn-ea"/>
                          <a:cs typeface="+mn-cs"/>
                        </a:rPr>
                        <a:t>minggu</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txBody>
                  <a:tcPr/>
                </a:tc>
                <a:extLst>
                  <a:ext uri="{0D108BD9-81ED-4DB2-BD59-A6C34878D82A}">
                    <a16:rowId xmlns:a16="http://schemas.microsoft.com/office/drawing/2014/main" val="647114227"/>
                  </a:ext>
                </a:extLst>
              </a:tr>
            </a:tbl>
          </a:graphicData>
        </a:graphic>
      </p:graphicFrame>
    </p:spTree>
    <p:extLst>
      <p:ext uri="{BB962C8B-B14F-4D97-AF65-F5344CB8AC3E}">
        <p14:creationId xmlns:p14="http://schemas.microsoft.com/office/powerpoint/2010/main" val="3130430613"/>
      </p:ext>
    </p:extLst>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45B54-6BF8-4FBF-AF87-251C87DC0418}"/>
              </a:ext>
            </a:extLst>
          </p:cNvPr>
          <p:cNvSpPr>
            <a:spLocks noGrp="1"/>
          </p:cNvSpPr>
          <p:nvPr>
            <p:ph type="title"/>
          </p:nvPr>
        </p:nvSpPr>
        <p:spPr/>
        <p:txBody>
          <a:bodyPr/>
          <a:lstStyle/>
          <a:p>
            <a:r>
              <a:rPr lang="en-US" dirty="0" err="1"/>
              <a:t>SEBELUM</a:t>
            </a:r>
            <a:r>
              <a:rPr lang="en-US" dirty="0"/>
              <a:t> LI</a:t>
            </a:r>
          </a:p>
        </p:txBody>
      </p:sp>
      <p:sp>
        <p:nvSpPr>
          <p:cNvPr id="3" name="Content Placeholder 2">
            <a:extLst>
              <a:ext uri="{FF2B5EF4-FFF2-40B4-BE49-F238E27FC236}">
                <a16:creationId xmlns:a16="http://schemas.microsoft.com/office/drawing/2014/main" id="{1368A3C0-EF2E-436F-9069-7E5816EB1CFD}"/>
              </a:ext>
            </a:extLst>
          </p:cNvPr>
          <p:cNvSpPr>
            <a:spLocks noGrp="1"/>
          </p:cNvSpPr>
          <p:nvPr>
            <p:ph idx="1"/>
          </p:nvPr>
        </p:nvSpPr>
        <p:spPr>
          <a:xfrm>
            <a:off x="2536535" y="2060849"/>
            <a:ext cx="6499960" cy="3672408"/>
          </a:xfrm>
        </p:spPr>
        <p:txBody>
          <a:bodyPr/>
          <a:lstStyle/>
          <a:p>
            <a:pPr marL="400050"/>
            <a:r>
              <a:rPr lang="en-US" sz="2000" dirty="0" err="1"/>
              <a:t>Bila</a:t>
            </a:r>
            <a:r>
              <a:rPr lang="en-US" sz="2000" dirty="0"/>
              <a:t> </a:t>
            </a:r>
            <a:r>
              <a:rPr lang="en-US" sz="2000" dirty="0" err="1"/>
              <a:t>pelajar</a:t>
            </a:r>
            <a:r>
              <a:rPr lang="en-US" sz="2000" dirty="0"/>
              <a:t> </a:t>
            </a:r>
            <a:r>
              <a:rPr lang="en-US" sz="2000" dirty="0" err="1"/>
              <a:t>perlu</a:t>
            </a:r>
            <a:r>
              <a:rPr lang="en-US" sz="2000" dirty="0"/>
              <a:t> </a:t>
            </a:r>
            <a:r>
              <a:rPr lang="en-US" sz="2000" dirty="0" err="1"/>
              <a:t>menghadiri</a:t>
            </a:r>
            <a:r>
              <a:rPr lang="en-US" sz="2000" dirty="0"/>
              <a:t> </a:t>
            </a:r>
            <a:r>
              <a:rPr lang="en-US" sz="2000" dirty="0" err="1"/>
              <a:t>latihan</a:t>
            </a:r>
            <a:r>
              <a:rPr lang="en-US" sz="2000" dirty="0"/>
              <a:t> </a:t>
            </a:r>
            <a:r>
              <a:rPr lang="en-US" sz="2000" dirty="0" err="1"/>
              <a:t>industri</a:t>
            </a:r>
            <a:r>
              <a:rPr lang="en-US" sz="2000" dirty="0"/>
              <a:t>:-</a:t>
            </a:r>
          </a:p>
          <a:p>
            <a:pPr marL="57150" indent="0">
              <a:buNone/>
            </a:pPr>
            <a:endParaRPr lang="en-US" sz="2000" dirty="0"/>
          </a:p>
          <a:p>
            <a:pPr marL="57150" indent="0">
              <a:buNone/>
            </a:pPr>
            <a:endParaRPr lang="en-US" sz="2000" dirty="0"/>
          </a:p>
          <a:p>
            <a:pPr marL="57150" indent="0">
              <a:buNone/>
            </a:pPr>
            <a:endParaRPr lang="en-US" sz="2000" dirty="0"/>
          </a:p>
          <a:p>
            <a:pPr marL="57150" indent="0">
              <a:buNone/>
            </a:pPr>
            <a:endParaRPr lang="en-US" sz="2000" dirty="0"/>
          </a:p>
        </p:txBody>
      </p:sp>
      <p:pic>
        <p:nvPicPr>
          <p:cNvPr id="4" name="Picture 3">
            <a:extLst>
              <a:ext uri="{FF2B5EF4-FFF2-40B4-BE49-F238E27FC236}">
                <a16:creationId xmlns:a16="http://schemas.microsoft.com/office/drawing/2014/main" id="{98638A55-C3E1-46D7-8787-B5622A706DA9}"/>
              </a:ext>
            </a:extLst>
          </p:cNvPr>
          <p:cNvPicPr>
            <a:picLocks noChangeAspect="1"/>
          </p:cNvPicPr>
          <p:nvPr/>
        </p:nvPicPr>
        <p:blipFill>
          <a:blip r:embed="rId2"/>
          <a:stretch>
            <a:fillRect/>
          </a:stretch>
        </p:blipFill>
        <p:spPr>
          <a:xfrm>
            <a:off x="107505" y="4734770"/>
            <a:ext cx="2342705" cy="1490415"/>
          </a:xfrm>
          <a:prstGeom prst="rect">
            <a:avLst/>
          </a:prstGeom>
        </p:spPr>
      </p:pic>
      <p:graphicFrame>
        <p:nvGraphicFramePr>
          <p:cNvPr id="5" name="Table 4">
            <a:extLst>
              <a:ext uri="{FF2B5EF4-FFF2-40B4-BE49-F238E27FC236}">
                <a16:creationId xmlns:a16="http://schemas.microsoft.com/office/drawing/2014/main" id="{A258E279-8E60-46C3-8148-CBBF3F24E160}"/>
              </a:ext>
            </a:extLst>
          </p:cNvPr>
          <p:cNvGraphicFramePr>
            <a:graphicFrameLocks noGrp="1"/>
          </p:cNvGraphicFramePr>
          <p:nvPr>
            <p:extLst>
              <p:ext uri="{D42A27DB-BD31-4B8C-83A1-F6EECF244321}">
                <p14:modId xmlns:p14="http://schemas.microsoft.com/office/powerpoint/2010/main" val="234214755"/>
              </p:ext>
            </p:extLst>
          </p:nvPr>
        </p:nvGraphicFramePr>
        <p:xfrm>
          <a:off x="2590800" y="2515293"/>
          <a:ext cx="6096000" cy="2392680"/>
        </p:xfrm>
        <a:graphic>
          <a:graphicData uri="http://schemas.openxmlformats.org/drawingml/2006/table">
            <a:tbl>
              <a:tblPr firstRow="1" bandRow="1">
                <a:tableStyleId>{5C22544A-7EE6-4342-B048-85BDC9FD1C3A}</a:tableStyleId>
              </a:tblPr>
              <a:tblGrid>
                <a:gridCol w="2518870">
                  <a:extLst>
                    <a:ext uri="{9D8B030D-6E8A-4147-A177-3AD203B41FA5}">
                      <a16:colId xmlns:a16="http://schemas.microsoft.com/office/drawing/2014/main" val="546028101"/>
                    </a:ext>
                  </a:extLst>
                </a:gridCol>
                <a:gridCol w="1728225">
                  <a:extLst>
                    <a:ext uri="{9D8B030D-6E8A-4147-A177-3AD203B41FA5}">
                      <a16:colId xmlns:a16="http://schemas.microsoft.com/office/drawing/2014/main" val="3819827330"/>
                    </a:ext>
                  </a:extLst>
                </a:gridCol>
                <a:gridCol w="1848905">
                  <a:extLst>
                    <a:ext uri="{9D8B030D-6E8A-4147-A177-3AD203B41FA5}">
                      <a16:colId xmlns:a16="http://schemas.microsoft.com/office/drawing/2014/main" val="399232461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err="1"/>
                        <a:t>Sarjana</a:t>
                      </a:r>
                      <a:r>
                        <a:rPr lang="en-US" sz="1800" dirty="0"/>
                        <a:t> Muda </a:t>
                      </a:r>
                      <a:r>
                        <a:rPr lang="en-US" sz="1800" dirty="0" err="1"/>
                        <a:t>Kejuruteraan</a:t>
                      </a:r>
                      <a:endParaRPr lang="en-US" dirty="0"/>
                    </a:p>
                  </a:txBody>
                  <a:tcPr/>
                </a:tc>
                <a:tc>
                  <a:txBody>
                    <a:bodyPr/>
                    <a:lstStyle/>
                    <a:p>
                      <a:r>
                        <a:rPr lang="en-US" sz="1800" dirty="0"/>
                        <a:t>Year 3 (after semester 6)</a:t>
                      </a:r>
                      <a:endParaRPr lang="en-US" dirty="0"/>
                    </a:p>
                  </a:txBody>
                  <a:tcPr/>
                </a:tc>
                <a:tc>
                  <a:txBody>
                    <a:bodyPr/>
                    <a:lstStyle/>
                    <a:p>
                      <a:r>
                        <a:rPr lang="en-US" sz="1800" dirty="0"/>
                        <a:t>short semester</a:t>
                      </a:r>
                      <a:endParaRPr lang="en-US" dirty="0"/>
                    </a:p>
                  </a:txBody>
                  <a:tcPr/>
                </a:tc>
                <a:extLst>
                  <a:ext uri="{0D108BD9-81ED-4DB2-BD59-A6C34878D82A}">
                    <a16:rowId xmlns:a16="http://schemas.microsoft.com/office/drawing/2014/main" val="136267341"/>
                  </a:ext>
                </a:extLst>
              </a:tr>
              <a:tr h="370840">
                <a:tc>
                  <a:txBody>
                    <a:bodyPr/>
                    <a:lstStyle/>
                    <a:p>
                      <a:r>
                        <a:rPr lang="en-US" sz="1800" dirty="0"/>
                        <a:t>Diploma</a:t>
                      </a:r>
                      <a:endParaRPr lang="en-US" dirty="0"/>
                    </a:p>
                  </a:txBody>
                  <a:tcPr/>
                </a:tc>
                <a:tc>
                  <a:txBody>
                    <a:bodyPr/>
                    <a:lstStyle/>
                    <a:p>
                      <a:r>
                        <a:rPr lang="en-US" dirty="0"/>
                        <a:t>Semester 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short semester</a:t>
                      </a:r>
                      <a:endParaRPr lang="en-US" dirty="0"/>
                    </a:p>
                  </a:txBody>
                  <a:tcPr/>
                </a:tc>
                <a:extLst>
                  <a:ext uri="{0D108BD9-81ED-4DB2-BD59-A6C34878D82A}">
                    <a16:rowId xmlns:a16="http://schemas.microsoft.com/office/drawing/2014/main" val="1938803938"/>
                  </a:ext>
                </a:extLst>
              </a:tr>
              <a:tr h="370840">
                <a:tc>
                  <a:txBody>
                    <a:bodyPr/>
                    <a:lstStyle/>
                    <a:p>
                      <a:r>
                        <a:rPr lang="en-US" sz="1800" dirty="0" err="1"/>
                        <a:t>Sarjana</a:t>
                      </a:r>
                      <a:r>
                        <a:rPr lang="en-US" sz="1800" dirty="0"/>
                        <a:t> Muda </a:t>
                      </a:r>
                      <a:r>
                        <a:rPr lang="en-US" sz="1800" dirty="0" err="1"/>
                        <a:t>FTMK</a:t>
                      </a:r>
                      <a:endParaRPr lang="en-US" dirty="0"/>
                    </a:p>
                  </a:txBody>
                  <a:tcPr/>
                </a:tc>
                <a:tc>
                  <a:txBody>
                    <a:bodyPr/>
                    <a:lstStyle/>
                    <a:p>
                      <a:r>
                        <a:rPr lang="en-US" dirty="0"/>
                        <a:t>Semester 7</a:t>
                      </a:r>
                    </a:p>
                  </a:txBody>
                  <a:tcPr/>
                </a:tc>
                <a:tc>
                  <a:txBody>
                    <a:bodyPr/>
                    <a:lstStyle/>
                    <a:p>
                      <a:r>
                        <a:rPr lang="en-US" dirty="0"/>
                        <a:t>Semester </a:t>
                      </a:r>
                      <a:r>
                        <a:rPr lang="en-US" dirty="0" err="1"/>
                        <a:t>lazim</a:t>
                      </a:r>
                      <a:endParaRPr lang="en-US" dirty="0"/>
                    </a:p>
                  </a:txBody>
                  <a:tcPr/>
                </a:tc>
                <a:extLst>
                  <a:ext uri="{0D108BD9-81ED-4DB2-BD59-A6C34878D82A}">
                    <a16:rowId xmlns:a16="http://schemas.microsoft.com/office/drawing/2014/main" val="3245884815"/>
                  </a:ext>
                </a:extLst>
              </a:tr>
              <a:tr h="370840">
                <a:tc>
                  <a:txBody>
                    <a:bodyPr/>
                    <a:lstStyle/>
                    <a:p>
                      <a:r>
                        <a:rPr lang="en-US" sz="1800" dirty="0" err="1"/>
                        <a:t>Sarjana</a:t>
                      </a:r>
                      <a:r>
                        <a:rPr lang="en-US" sz="1800" dirty="0"/>
                        <a:t> Muda </a:t>
                      </a:r>
                      <a:r>
                        <a:rPr lang="en-US" sz="1800" dirty="0" err="1"/>
                        <a:t>FPTT</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Semester 6</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Semester </a:t>
                      </a:r>
                      <a:r>
                        <a:rPr lang="en-US" dirty="0" err="1"/>
                        <a:t>lazim</a:t>
                      </a:r>
                      <a:endParaRPr lang="en-US" dirty="0"/>
                    </a:p>
                  </a:txBody>
                  <a:tcPr/>
                </a:tc>
                <a:extLst>
                  <a:ext uri="{0D108BD9-81ED-4DB2-BD59-A6C34878D82A}">
                    <a16:rowId xmlns:a16="http://schemas.microsoft.com/office/drawing/2014/main" val="4152455019"/>
                  </a:ext>
                </a:extLst>
              </a:tr>
              <a:tr h="370840">
                <a:tc>
                  <a:txBody>
                    <a:bodyPr/>
                    <a:lstStyle/>
                    <a:p>
                      <a:r>
                        <a:rPr lang="en-US" sz="1800" dirty="0" err="1"/>
                        <a:t>Sarjana</a:t>
                      </a:r>
                      <a:r>
                        <a:rPr lang="en-US" sz="1800" dirty="0"/>
                        <a:t> Muda </a:t>
                      </a:r>
                      <a:r>
                        <a:rPr lang="en-US" sz="1800" dirty="0" err="1"/>
                        <a:t>FTKEE</a:t>
                      </a:r>
                      <a:r>
                        <a:rPr lang="en-US" sz="1800" dirty="0"/>
                        <a:t> &amp; </a:t>
                      </a:r>
                      <a:r>
                        <a:rPr lang="en-US" sz="1800" dirty="0" err="1"/>
                        <a:t>FTKMP</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Semester 8</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Semester </a:t>
                      </a:r>
                      <a:r>
                        <a:rPr lang="en-US" dirty="0" err="1"/>
                        <a:t>lazim</a:t>
                      </a:r>
                      <a:endParaRPr lang="en-US" dirty="0"/>
                    </a:p>
                  </a:txBody>
                  <a:tcPr/>
                </a:tc>
                <a:extLst>
                  <a:ext uri="{0D108BD9-81ED-4DB2-BD59-A6C34878D82A}">
                    <a16:rowId xmlns:a16="http://schemas.microsoft.com/office/drawing/2014/main" val="2461614535"/>
                  </a:ext>
                </a:extLst>
              </a:tr>
            </a:tbl>
          </a:graphicData>
        </a:graphic>
      </p:graphicFrame>
    </p:spTree>
    <p:extLst>
      <p:ext uri="{BB962C8B-B14F-4D97-AF65-F5344CB8AC3E}">
        <p14:creationId xmlns:p14="http://schemas.microsoft.com/office/powerpoint/2010/main" val="2774183341"/>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45B54-6BF8-4FBF-AF87-251C87DC0418}"/>
              </a:ext>
            </a:extLst>
          </p:cNvPr>
          <p:cNvSpPr>
            <a:spLocks noGrp="1"/>
          </p:cNvSpPr>
          <p:nvPr>
            <p:ph type="title"/>
          </p:nvPr>
        </p:nvSpPr>
        <p:spPr/>
        <p:txBody>
          <a:bodyPr/>
          <a:lstStyle/>
          <a:p>
            <a:r>
              <a:rPr lang="en-US" dirty="0" err="1"/>
              <a:t>SEMASA</a:t>
            </a:r>
            <a:r>
              <a:rPr lang="en-US" dirty="0"/>
              <a:t> LI</a:t>
            </a:r>
          </a:p>
        </p:txBody>
      </p:sp>
      <p:sp>
        <p:nvSpPr>
          <p:cNvPr id="3" name="Content Placeholder 2">
            <a:extLst>
              <a:ext uri="{FF2B5EF4-FFF2-40B4-BE49-F238E27FC236}">
                <a16:creationId xmlns:a16="http://schemas.microsoft.com/office/drawing/2014/main" id="{1368A3C0-EF2E-436F-9069-7E5816EB1CFD}"/>
              </a:ext>
            </a:extLst>
          </p:cNvPr>
          <p:cNvSpPr>
            <a:spLocks noGrp="1"/>
          </p:cNvSpPr>
          <p:nvPr>
            <p:ph idx="1"/>
          </p:nvPr>
        </p:nvSpPr>
        <p:spPr>
          <a:xfrm>
            <a:off x="2536535" y="2060849"/>
            <a:ext cx="6499960" cy="3672408"/>
          </a:xfrm>
        </p:spPr>
        <p:txBody>
          <a:bodyPr/>
          <a:lstStyle/>
          <a:p>
            <a:r>
              <a:rPr lang="en-US" sz="2400" dirty="0" err="1"/>
              <a:t>Peranan</a:t>
            </a:r>
            <a:r>
              <a:rPr lang="en-US" sz="2400" dirty="0"/>
              <a:t> </a:t>
            </a:r>
            <a:r>
              <a:rPr lang="en-US" sz="2400" dirty="0" err="1"/>
              <a:t>Penyelia</a:t>
            </a:r>
            <a:r>
              <a:rPr lang="en-US" sz="2400" dirty="0"/>
              <a:t>/</a:t>
            </a:r>
            <a:r>
              <a:rPr lang="en-US" sz="2400" dirty="0" err="1"/>
              <a:t>Penyeliaan</a:t>
            </a:r>
            <a:r>
              <a:rPr lang="en-US" sz="2400" dirty="0"/>
              <a:t> </a:t>
            </a:r>
            <a:r>
              <a:rPr lang="en-US" sz="2400" dirty="0" err="1"/>
              <a:t>Latihan</a:t>
            </a:r>
            <a:r>
              <a:rPr lang="en-US" sz="2400" dirty="0"/>
              <a:t> </a:t>
            </a:r>
            <a:r>
              <a:rPr lang="en-US" sz="2400" dirty="0" err="1"/>
              <a:t>Industri</a:t>
            </a:r>
            <a:endParaRPr lang="en-US" sz="2400" dirty="0"/>
          </a:p>
          <a:p>
            <a:pPr lvl="1"/>
            <a:r>
              <a:rPr lang="en-US" sz="2000" dirty="0" err="1"/>
              <a:t>Penyelia</a:t>
            </a:r>
            <a:r>
              <a:rPr lang="en-US" sz="2000" dirty="0"/>
              <a:t> </a:t>
            </a:r>
            <a:r>
              <a:rPr lang="en-US" sz="2000" dirty="0" err="1"/>
              <a:t>Fakulti</a:t>
            </a:r>
            <a:endParaRPr lang="en-US" sz="2000" dirty="0"/>
          </a:p>
          <a:p>
            <a:pPr lvl="1"/>
            <a:r>
              <a:rPr lang="en-US" sz="2000" dirty="0" err="1"/>
              <a:t>Penyelia</a:t>
            </a:r>
            <a:r>
              <a:rPr lang="en-US" sz="2000" dirty="0"/>
              <a:t> </a:t>
            </a:r>
            <a:r>
              <a:rPr lang="en-US" sz="2000" dirty="0" err="1"/>
              <a:t>Industri</a:t>
            </a:r>
            <a:endParaRPr lang="en-US" sz="2000" dirty="0"/>
          </a:p>
        </p:txBody>
      </p:sp>
      <p:pic>
        <p:nvPicPr>
          <p:cNvPr id="5" name="Picture 4">
            <a:extLst>
              <a:ext uri="{FF2B5EF4-FFF2-40B4-BE49-F238E27FC236}">
                <a16:creationId xmlns:a16="http://schemas.microsoft.com/office/drawing/2014/main" id="{CF4C17B2-D90B-46E5-91A5-109A2DF752F8}"/>
              </a:ext>
            </a:extLst>
          </p:cNvPr>
          <p:cNvPicPr>
            <a:picLocks noChangeAspect="1"/>
          </p:cNvPicPr>
          <p:nvPr/>
        </p:nvPicPr>
        <p:blipFill>
          <a:blip r:embed="rId2"/>
          <a:stretch>
            <a:fillRect/>
          </a:stretch>
        </p:blipFill>
        <p:spPr>
          <a:xfrm>
            <a:off x="124491" y="3044950"/>
            <a:ext cx="2225649" cy="1490415"/>
          </a:xfrm>
          <a:prstGeom prst="rect">
            <a:avLst/>
          </a:prstGeom>
        </p:spPr>
      </p:pic>
    </p:spTree>
    <p:extLst>
      <p:ext uri="{BB962C8B-B14F-4D97-AF65-F5344CB8AC3E}">
        <p14:creationId xmlns:p14="http://schemas.microsoft.com/office/powerpoint/2010/main" val="213118381"/>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45B54-6BF8-4FBF-AF87-251C87DC0418}"/>
              </a:ext>
            </a:extLst>
          </p:cNvPr>
          <p:cNvSpPr>
            <a:spLocks noGrp="1"/>
          </p:cNvSpPr>
          <p:nvPr>
            <p:ph type="title"/>
          </p:nvPr>
        </p:nvSpPr>
        <p:spPr/>
        <p:txBody>
          <a:bodyPr/>
          <a:lstStyle/>
          <a:p>
            <a:r>
              <a:rPr lang="en-US" dirty="0" err="1"/>
              <a:t>SEMASA</a:t>
            </a:r>
            <a:r>
              <a:rPr lang="en-US" dirty="0"/>
              <a:t> LI</a:t>
            </a:r>
          </a:p>
        </p:txBody>
      </p:sp>
      <p:sp>
        <p:nvSpPr>
          <p:cNvPr id="3" name="Content Placeholder 2">
            <a:extLst>
              <a:ext uri="{FF2B5EF4-FFF2-40B4-BE49-F238E27FC236}">
                <a16:creationId xmlns:a16="http://schemas.microsoft.com/office/drawing/2014/main" id="{1368A3C0-EF2E-436F-9069-7E5816EB1CFD}"/>
              </a:ext>
            </a:extLst>
          </p:cNvPr>
          <p:cNvSpPr>
            <a:spLocks noGrp="1"/>
          </p:cNvSpPr>
          <p:nvPr>
            <p:ph idx="1"/>
          </p:nvPr>
        </p:nvSpPr>
        <p:spPr>
          <a:xfrm>
            <a:off x="2536535" y="2060849"/>
            <a:ext cx="6499960" cy="3672408"/>
          </a:xfrm>
        </p:spPr>
        <p:txBody>
          <a:bodyPr/>
          <a:lstStyle/>
          <a:p>
            <a:r>
              <a:rPr lang="en-US" sz="2000" dirty="0" err="1"/>
              <a:t>Tanggungjawab</a:t>
            </a:r>
            <a:r>
              <a:rPr lang="en-US" sz="2000" dirty="0"/>
              <a:t> </a:t>
            </a:r>
            <a:r>
              <a:rPr lang="en-US" sz="2000" dirty="0" err="1"/>
              <a:t>Penyeliaan</a:t>
            </a:r>
            <a:r>
              <a:rPr lang="en-US" sz="2000" dirty="0"/>
              <a:t> </a:t>
            </a:r>
            <a:r>
              <a:rPr lang="en-US" sz="2000" dirty="0" err="1"/>
              <a:t>Latihan</a:t>
            </a:r>
            <a:r>
              <a:rPr lang="en-US" sz="2000" dirty="0"/>
              <a:t> </a:t>
            </a:r>
            <a:r>
              <a:rPr lang="en-US" sz="2000" dirty="0" err="1"/>
              <a:t>Industri</a:t>
            </a:r>
            <a:r>
              <a:rPr lang="en-US" sz="2000" dirty="0"/>
              <a:t> oleh </a:t>
            </a:r>
            <a:r>
              <a:rPr lang="en-US" sz="2000" dirty="0" err="1"/>
              <a:t>Penyelia</a:t>
            </a:r>
            <a:r>
              <a:rPr lang="en-US" sz="2000" dirty="0"/>
              <a:t> </a:t>
            </a:r>
            <a:r>
              <a:rPr lang="en-US" sz="2000" dirty="0" err="1"/>
              <a:t>Fakulti</a:t>
            </a:r>
            <a:endParaRPr lang="en-US" sz="2000" dirty="0"/>
          </a:p>
        </p:txBody>
      </p:sp>
      <p:pic>
        <p:nvPicPr>
          <p:cNvPr id="5" name="Picture 4">
            <a:extLst>
              <a:ext uri="{FF2B5EF4-FFF2-40B4-BE49-F238E27FC236}">
                <a16:creationId xmlns:a16="http://schemas.microsoft.com/office/drawing/2014/main" id="{CF4C17B2-D90B-46E5-91A5-109A2DF752F8}"/>
              </a:ext>
            </a:extLst>
          </p:cNvPr>
          <p:cNvPicPr>
            <a:picLocks noChangeAspect="1"/>
          </p:cNvPicPr>
          <p:nvPr/>
        </p:nvPicPr>
        <p:blipFill>
          <a:blip r:embed="rId2"/>
          <a:stretch>
            <a:fillRect/>
          </a:stretch>
        </p:blipFill>
        <p:spPr>
          <a:xfrm>
            <a:off x="124491" y="3044950"/>
            <a:ext cx="2225649" cy="1490415"/>
          </a:xfrm>
          <a:prstGeom prst="rect">
            <a:avLst/>
          </a:prstGeom>
        </p:spPr>
      </p:pic>
      <p:graphicFrame>
        <p:nvGraphicFramePr>
          <p:cNvPr id="4" name="Table 3">
            <a:extLst>
              <a:ext uri="{FF2B5EF4-FFF2-40B4-BE49-F238E27FC236}">
                <a16:creationId xmlns:a16="http://schemas.microsoft.com/office/drawing/2014/main" id="{D854D0E6-0A7E-4782-ADA3-B652D5E4B63E}"/>
              </a:ext>
            </a:extLst>
          </p:cNvPr>
          <p:cNvGraphicFramePr>
            <a:graphicFrameLocks noGrp="1"/>
          </p:cNvGraphicFramePr>
          <p:nvPr>
            <p:extLst>
              <p:ext uri="{D42A27DB-BD31-4B8C-83A1-F6EECF244321}">
                <p14:modId xmlns:p14="http://schemas.microsoft.com/office/powerpoint/2010/main" val="3004296590"/>
              </p:ext>
            </p:extLst>
          </p:nvPr>
        </p:nvGraphicFramePr>
        <p:xfrm>
          <a:off x="2843775" y="2831025"/>
          <a:ext cx="6096000" cy="3307080"/>
        </p:xfrm>
        <a:graphic>
          <a:graphicData uri="http://schemas.openxmlformats.org/drawingml/2006/table">
            <a:tbl>
              <a:tblPr firstRow="1" bandRow="1">
                <a:tableStyleId>{5C22544A-7EE6-4342-B048-85BDC9FD1C3A}</a:tableStyleId>
              </a:tblPr>
              <a:tblGrid>
                <a:gridCol w="5230337">
                  <a:extLst>
                    <a:ext uri="{9D8B030D-6E8A-4147-A177-3AD203B41FA5}">
                      <a16:colId xmlns:a16="http://schemas.microsoft.com/office/drawing/2014/main" val="1736983608"/>
                    </a:ext>
                  </a:extLst>
                </a:gridCol>
                <a:gridCol w="865663">
                  <a:extLst>
                    <a:ext uri="{9D8B030D-6E8A-4147-A177-3AD203B41FA5}">
                      <a16:colId xmlns:a16="http://schemas.microsoft.com/office/drawing/2014/main" val="2688913985"/>
                    </a:ext>
                  </a:extLst>
                </a:gridCol>
              </a:tblGrid>
              <a:tr h="370840">
                <a:tc>
                  <a:txBody>
                    <a:bodyPr/>
                    <a:lstStyle/>
                    <a:p>
                      <a:r>
                        <a:rPr lang="en-US" dirty="0" err="1"/>
                        <a:t>Hadir</a:t>
                      </a:r>
                      <a:r>
                        <a:rPr lang="en-US" dirty="0"/>
                        <a:t> </a:t>
                      </a:r>
                      <a:r>
                        <a:rPr lang="en-US" dirty="0" err="1"/>
                        <a:t>taklimat</a:t>
                      </a:r>
                      <a:r>
                        <a:rPr lang="en-US" dirty="0"/>
                        <a:t> LI oleh </a:t>
                      </a:r>
                      <a:r>
                        <a:rPr lang="en-US" dirty="0" err="1"/>
                        <a:t>JKLIF</a:t>
                      </a:r>
                      <a:endParaRPr lang="en-US" dirty="0"/>
                    </a:p>
                  </a:txBody>
                  <a:tcPr/>
                </a:tc>
                <a:tc>
                  <a:txBody>
                    <a:bodyPr/>
                    <a:lstStyle/>
                    <a:p>
                      <a:endParaRPr lang="en-US"/>
                    </a:p>
                  </a:txBody>
                  <a:tcPr/>
                </a:tc>
                <a:extLst>
                  <a:ext uri="{0D108BD9-81ED-4DB2-BD59-A6C34878D82A}">
                    <a16:rowId xmlns:a16="http://schemas.microsoft.com/office/drawing/2014/main" val="3884433385"/>
                  </a:ext>
                </a:extLst>
              </a:tr>
              <a:tr h="370840">
                <a:tc>
                  <a:txBody>
                    <a:bodyPr/>
                    <a:lstStyle/>
                    <a:p>
                      <a:r>
                        <a:rPr lang="en-US" dirty="0" err="1"/>
                        <a:t>Faham</a:t>
                      </a:r>
                      <a:r>
                        <a:rPr lang="en-US" dirty="0"/>
                        <a:t> </a:t>
                      </a:r>
                      <a:r>
                        <a:rPr lang="en-US" dirty="0" err="1"/>
                        <a:t>skop</a:t>
                      </a:r>
                      <a:r>
                        <a:rPr lang="en-US" dirty="0"/>
                        <a:t> &amp; </a:t>
                      </a:r>
                      <a:r>
                        <a:rPr lang="en-US" dirty="0" err="1"/>
                        <a:t>tanggungjawab</a:t>
                      </a:r>
                      <a:r>
                        <a:rPr lang="en-US" dirty="0"/>
                        <a:t> </a:t>
                      </a:r>
                      <a:r>
                        <a:rPr lang="en-US" dirty="0" err="1"/>
                        <a:t>sebelum</a:t>
                      </a:r>
                      <a:r>
                        <a:rPr lang="en-US" dirty="0"/>
                        <a:t>/</a:t>
                      </a:r>
                      <a:r>
                        <a:rPr lang="en-US" dirty="0" err="1"/>
                        <a:t>semasa</a:t>
                      </a:r>
                      <a:r>
                        <a:rPr lang="en-US" dirty="0"/>
                        <a:t>/ </a:t>
                      </a:r>
                      <a:r>
                        <a:rPr lang="en-US" dirty="0" err="1"/>
                        <a:t>selepas</a:t>
                      </a:r>
                      <a:r>
                        <a:rPr lang="en-US" dirty="0"/>
                        <a:t> LI</a:t>
                      </a:r>
                    </a:p>
                  </a:txBody>
                  <a:tcPr/>
                </a:tc>
                <a:tc>
                  <a:txBody>
                    <a:bodyPr/>
                    <a:lstStyle/>
                    <a:p>
                      <a:endParaRPr lang="en-US" dirty="0"/>
                    </a:p>
                  </a:txBody>
                  <a:tcPr/>
                </a:tc>
                <a:extLst>
                  <a:ext uri="{0D108BD9-81ED-4DB2-BD59-A6C34878D82A}">
                    <a16:rowId xmlns:a16="http://schemas.microsoft.com/office/drawing/2014/main" val="1842319841"/>
                  </a:ext>
                </a:extLst>
              </a:tr>
              <a:tr h="370840">
                <a:tc>
                  <a:txBody>
                    <a:bodyPr/>
                    <a:lstStyle/>
                    <a:p>
                      <a:r>
                        <a:rPr lang="en-US" dirty="0" err="1"/>
                        <a:t>Semak</a:t>
                      </a:r>
                      <a:r>
                        <a:rPr lang="en-US" dirty="0"/>
                        <a:t> </a:t>
                      </a:r>
                      <a:r>
                        <a:rPr lang="en-US" dirty="0" err="1"/>
                        <a:t>maklumat</a:t>
                      </a:r>
                      <a:r>
                        <a:rPr lang="en-US" dirty="0"/>
                        <a:t> </a:t>
                      </a:r>
                      <a:r>
                        <a:rPr lang="en-US" dirty="0" err="1"/>
                        <a:t>berhubung</a:t>
                      </a:r>
                      <a:r>
                        <a:rPr lang="en-US" dirty="0"/>
                        <a:t> </a:t>
                      </a:r>
                      <a:r>
                        <a:rPr lang="en-US" dirty="0" err="1"/>
                        <a:t>lawatan</a:t>
                      </a:r>
                      <a:r>
                        <a:rPr lang="en-US" dirty="0"/>
                        <a:t> LI</a:t>
                      </a:r>
                    </a:p>
                  </a:txBody>
                  <a:tcPr/>
                </a:tc>
                <a:tc>
                  <a:txBody>
                    <a:bodyPr/>
                    <a:lstStyle/>
                    <a:p>
                      <a:endParaRPr lang="en-US" dirty="0"/>
                    </a:p>
                  </a:txBody>
                  <a:tcPr/>
                </a:tc>
                <a:extLst>
                  <a:ext uri="{0D108BD9-81ED-4DB2-BD59-A6C34878D82A}">
                    <a16:rowId xmlns:a16="http://schemas.microsoft.com/office/drawing/2014/main" val="1734332588"/>
                  </a:ext>
                </a:extLst>
              </a:tr>
              <a:tr h="370840">
                <a:tc>
                  <a:txBody>
                    <a:bodyPr/>
                    <a:lstStyle/>
                    <a:p>
                      <a:r>
                        <a:rPr lang="en-US" dirty="0" err="1"/>
                        <a:t>Buat</a:t>
                      </a:r>
                      <a:r>
                        <a:rPr lang="en-US" dirty="0"/>
                        <a:t> </a:t>
                      </a:r>
                      <a:r>
                        <a:rPr lang="en-US" dirty="0" err="1"/>
                        <a:t>lawatan</a:t>
                      </a:r>
                      <a:r>
                        <a:rPr lang="en-US" dirty="0"/>
                        <a:t> </a:t>
                      </a:r>
                      <a:r>
                        <a:rPr lang="en-US" dirty="0" err="1"/>
                        <a:t>ke</a:t>
                      </a:r>
                      <a:r>
                        <a:rPr lang="en-US" dirty="0"/>
                        <a:t> </a:t>
                      </a:r>
                      <a:r>
                        <a:rPr lang="en-US" dirty="0" err="1"/>
                        <a:t>industri</a:t>
                      </a:r>
                      <a:r>
                        <a:rPr lang="en-US" dirty="0"/>
                        <a:t> </a:t>
                      </a:r>
                      <a:r>
                        <a:rPr lang="en-US" dirty="0" err="1"/>
                        <a:t>untuk</a:t>
                      </a:r>
                      <a:r>
                        <a:rPr lang="en-US" dirty="0"/>
                        <a:t> </a:t>
                      </a:r>
                      <a:r>
                        <a:rPr lang="en-US" dirty="0" err="1"/>
                        <a:t>pastikan</a:t>
                      </a:r>
                      <a:r>
                        <a:rPr lang="en-US" dirty="0"/>
                        <a:t> </a:t>
                      </a:r>
                      <a:r>
                        <a:rPr lang="en-US" dirty="0" err="1"/>
                        <a:t>kesesuaian</a:t>
                      </a:r>
                      <a:r>
                        <a:rPr lang="en-US" dirty="0"/>
                        <a:t> </a:t>
                      </a:r>
                      <a:r>
                        <a:rPr lang="en-US" dirty="0" err="1"/>
                        <a:t>tempat</a:t>
                      </a:r>
                      <a:r>
                        <a:rPr lang="en-US" dirty="0"/>
                        <a:t> </a:t>
                      </a:r>
                      <a:r>
                        <a:rPr lang="en-US" dirty="0" err="1"/>
                        <a:t>latihan</a:t>
                      </a:r>
                      <a:r>
                        <a:rPr lang="en-US" dirty="0"/>
                        <a:t>, </a:t>
                      </a:r>
                      <a:r>
                        <a:rPr lang="en-US" dirty="0" err="1"/>
                        <a:t>beri</a:t>
                      </a:r>
                      <a:r>
                        <a:rPr lang="en-US" dirty="0"/>
                        <a:t> </a:t>
                      </a:r>
                      <a:r>
                        <a:rPr lang="en-US" dirty="0" err="1"/>
                        <a:t>bimbingan</a:t>
                      </a:r>
                      <a:r>
                        <a:rPr lang="en-US" dirty="0"/>
                        <a:t>, </a:t>
                      </a:r>
                      <a:r>
                        <a:rPr lang="en-US" dirty="0" err="1"/>
                        <a:t>penyeliaan</a:t>
                      </a:r>
                      <a:r>
                        <a:rPr lang="en-US" dirty="0"/>
                        <a:t> &amp; </a:t>
                      </a:r>
                      <a:r>
                        <a:rPr lang="en-US" dirty="0" err="1"/>
                        <a:t>penilaian</a:t>
                      </a:r>
                      <a:endParaRPr lang="en-US" dirty="0"/>
                    </a:p>
                  </a:txBody>
                  <a:tcPr/>
                </a:tc>
                <a:tc>
                  <a:txBody>
                    <a:bodyPr/>
                    <a:lstStyle/>
                    <a:p>
                      <a:endParaRPr lang="en-US" dirty="0"/>
                    </a:p>
                  </a:txBody>
                  <a:tcPr/>
                </a:tc>
                <a:extLst>
                  <a:ext uri="{0D108BD9-81ED-4DB2-BD59-A6C34878D82A}">
                    <a16:rowId xmlns:a16="http://schemas.microsoft.com/office/drawing/2014/main" val="3794128672"/>
                  </a:ext>
                </a:extLst>
              </a:tr>
              <a:tr h="370840">
                <a:tc>
                  <a:txBody>
                    <a:bodyPr/>
                    <a:lstStyle/>
                    <a:p>
                      <a:r>
                        <a:rPr lang="en-US" dirty="0"/>
                        <a:t>Beri </a:t>
                      </a:r>
                      <a:r>
                        <a:rPr lang="en-US" dirty="0" err="1"/>
                        <a:t>penjelasan</a:t>
                      </a:r>
                      <a:r>
                        <a:rPr lang="en-US" dirty="0"/>
                        <a:t> </a:t>
                      </a:r>
                      <a:r>
                        <a:rPr lang="en-US" dirty="0" err="1"/>
                        <a:t>tentang</a:t>
                      </a:r>
                      <a:r>
                        <a:rPr lang="en-US" dirty="0"/>
                        <a:t> </a:t>
                      </a:r>
                      <a:r>
                        <a:rPr lang="en-US" dirty="0" err="1"/>
                        <a:t>perincian</a:t>
                      </a:r>
                      <a:r>
                        <a:rPr lang="en-US" dirty="0"/>
                        <a:t> &amp; </a:t>
                      </a:r>
                      <a:r>
                        <a:rPr lang="en-US" dirty="0" err="1"/>
                        <a:t>tujuan</a:t>
                      </a:r>
                      <a:r>
                        <a:rPr lang="en-US" dirty="0"/>
                        <a:t> </a:t>
                      </a:r>
                      <a:r>
                        <a:rPr lang="en-US" dirty="0" err="1"/>
                        <a:t>penyeliaan</a:t>
                      </a:r>
                      <a:endParaRPr lang="en-US" dirty="0"/>
                    </a:p>
                  </a:txBody>
                  <a:tcPr/>
                </a:tc>
                <a:tc>
                  <a:txBody>
                    <a:bodyPr/>
                    <a:lstStyle/>
                    <a:p>
                      <a:endParaRPr lang="en-US" dirty="0"/>
                    </a:p>
                  </a:txBody>
                  <a:tcPr/>
                </a:tc>
                <a:extLst>
                  <a:ext uri="{0D108BD9-81ED-4DB2-BD59-A6C34878D82A}">
                    <a16:rowId xmlns:a16="http://schemas.microsoft.com/office/drawing/2014/main" val="3871905244"/>
                  </a:ext>
                </a:extLst>
              </a:tr>
              <a:tr h="370840">
                <a:tc>
                  <a:txBody>
                    <a:bodyPr/>
                    <a:lstStyle/>
                    <a:p>
                      <a:r>
                        <a:rPr lang="en-US" dirty="0"/>
                        <a:t>Beri </a:t>
                      </a:r>
                      <a:r>
                        <a:rPr lang="en-US" dirty="0" err="1"/>
                        <a:t>panduan</a:t>
                      </a:r>
                      <a:r>
                        <a:rPr lang="en-US" dirty="0"/>
                        <a:t> pada </a:t>
                      </a:r>
                      <a:r>
                        <a:rPr lang="en-US" dirty="0" err="1"/>
                        <a:t>pelajar</a:t>
                      </a:r>
                      <a:r>
                        <a:rPr lang="en-US" dirty="0"/>
                        <a:t> </a:t>
                      </a:r>
                      <a:r>
                        <a:rPr lang="en-US" dirty="0" err="1"/>
                        <a:t>dalam</a:t>
                      </a:r>
                      <a:r>
                        <a:rPr lang="en-US" dirty="0"/>
                        <a:t> </a:t>
                      </a:r>
                      <a:r>
                        <a:rPr lang="en-US" dirty="0" err="1"/>
                        <a:t>sediakan</a:t>
                      </a:r>
                      <a:r>
                        <a:rPr lang="en-US" dirty="0"/>
                        <a:t> </a:t>
                      </a:r>
                      <a:r>
                        <a:rPr lang="en-US" dirty="0" err="1"/>
                        <a:t>perancangan</a:t>
                      </a:r>
                      <a:r>
                        <a:rPr lang="en-US" dirty="0"/>
                        <a:t> </a:t>
                      </a:r>
                      <a:r>
                        <a:rPr lang="en-US" dirty="0" err="1"/>
                        <a:t>tugasan</a:t>
                      </a:r>
                      <a:endParaRPr lang="en-US" dirty="0"/>
                    </a:p>
                  </a:txBody>
                  <a:tcPr/>
                </a:tc>
                <a:tc>
                  <a:txBody>
                    <a:bodyPr/>
                    <a:lstStyle/>
                    <a:p>
                      <a:endParaRPr lang="en-US" dirty="0"/>
                    </a:p>
                  </a:txBody>
                  <a:tcPr/>
                </a:tc>
                <a:extLst>
                  <a:ext uri="{0D108BD9-81ED-4DB2-BD59-A6C34878D82A}">
                    <a16:rowId xmlns:a16="http://schemas.microsoft.com/office/drawing/2014/main" val="3205705955"/>
                  </a:ext>
                </a:extLst>
              </a:tr>
            </a:tbl>
          </a:graphicData>
        </a:graphic>
      </p:graphicFrame>
      <p:pic>
        <p:nvPicPr>
          <p:cNvPr id="7" name="Graphic 6" descr="Checkmark">
            <a:extLst>
              <a:ext uri="{FF2B5EF4-FFF2-40B4-BE49-F238E27FC236}">
                <a16:creationId xmlns:a16="http://schemas.microsoft.com/office/drawing/2014/main" id="{8C36EBFB-731E-477A-8C78-CFC66867C17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6022" y="2929735"/>
            <a:ext cx="312705" cy="312705"/>
          </a:xfrm>
          <a:prstGeom prst="rect">
            <a:avLst/>
          </a:prstGeom>
        </p:spPr>
      </p:pic>
      <p:pic>
        <p:nvPicPr>
          <p:cNvPr id="8" name="Graphic 7" descr="Checkmark">
            <a:extLst>
              <a:ext uri="{FF2B5EF4-FFF2-40B4-BE49-F238E27FC236}">
                <a16:creationId xmlns:a16="http://schemas.microsoft.com/office/drawing/2014/main" id="{97A81A48-EC8C-4700-9CB4-70081C47D19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6022" y="3459208"/>
            <a:ext cx="312705" cy="312705"/>
          </a:xfrm>
          <a:prstGeom prst="rect">
            <a:avLst/>
          </a:prstGeom>
        </p:spPr>
      </p:pic>
      <p:pic>
        <p:nvPicPr>
          <p:cNvPr id="9" name="Graphic 8" descr="Checkmark">
            <a:extLst>
              <a:ext uri="{FF2B5EF4-FFF2-40B4-BE49-F238E27FC236}">
                <a16:creationId xmlns:a16="http://schemas.microsoft.com/office/drawing/2014/main" id="{74C3F07A-1EE2-49B6-BE1D-DF6A3BEE494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72793" y="3906390"/>
            <a:ext cx="312705" cy="312705"/>
          </a:xfrm>
          <a:prstGeom prst="rect">
            <a:avLst/>
          </a:prstGeom>
        </p:spPr>
      </p:pic>
      <p:pic>
        <p:nvPicPr>
          <p:cNvPr id="10" name="Graphic 9" descr="Checkmark">
            <a:extLst>
              <a:ext uri="{FF2B5EF4-FFF2-40B4-BE49-F238E27FC236}">
                <a16:creationId xmlns:a16="http://schemas.microsoft.com/office/drawing/2014/main" id="{F084FAE9-725F-4F4D-84EF-5F895C1A6CB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72792" y="4490348"/>
            <a:ext cx="312705" cy="312705"/>
          </a:xfrm>
          <a:prstGeom prst="rect">
            <a:avLst/>
          </a:prstGeom>
        </p:spPr>
      </p:pic>
      <p:pic>
        <p:nvPicPr>
          <p:cNvPr id="11" name="Graphic 10" descr="Checkmark">
            <a:extLst>
              <a:ext uri="{FF2B5EF4-FFF2-40B4-BE49-F238E27FC236}">
                <a16:creationId xmlns:a16="http://schemas.microsoft.com/office/drawing/2014/main" id="{CEA7D696-BB05-487C-A3D9-1A84048510A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48938" y="5118531"/>
            <a:ext cx="312705" cy="312705"/>
          </a:xfrm>
          <a:prstGeom prst="rect">
            <a:avLst/>
          </a:prstGeom>
        </p:spPr>
      </p:pic>
      <p:pic>
        <p:nvPicPr>
          <p:cNvPr id="12" name="Graphic 11" descr="Checkmark">
            <a:extLst>
              <a:ext uri="{FF2B5EF4-FFF2-40B4-BE49-F238E27FC236}">
                <a16:creationId xmlns:a16="http://schemas.microsoft.com/office/drawing/2014/main" id="{45C35C8D-6472-4FD1-A6FA-0934DF5F990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48937" y="5685289"/>
            <a:ext cx="312705" cy="312705"/>
          </a:xfrm>
          <a:prstGeom prst="rect">
            <a:avLst/>
          </a:prstGeom>
        </p:spPr>
      </p:pic>
    </p:spTree>
    <p:extLst>
      <p:ext uri="{BB962C8B-B14F-4D97-AF65-F5344CB8AC3E}">
        <p14:creationId xmlns:p14="http://schemas.microsoft.com/office/powerpoint/2010/main" val="268426238"/>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45B54-6BF8-4FBF-AF87-251C87DC0418}"/>
              </a:ext>
            </a:extLst>
          </p:cNvPr>
          <p:cNvSpPr>
            <a:spLocks noGrp="1"/>
          </p:cNvSpPr>
          <p:nvPr>
            <p:ph type="title"/>
          </p:nvPr>
        </p:nvSpPr>
        <p:spPr/>
        <p:txBody>
          <a:bodyPr/>
          <a:lstStyle/>
          <a:p>
            <a:r>
              <a:rPr lang="en-US" dirty="0" err="1"/>
              <a:t>SEMASA</a:t>
            </a:r>
            <a:r>
              <a:rPr lang="en-US" dirty="0"/>
              <a:t> LI</a:t>
            </a:r>
          </a:p>
        </p:txBody>
      </p:sp>
      <p:sp>
        <p:nvSpPr>
          <p:cNvPr id="3" name="Content Placeholder 2">
            <a:extLst>
              <a:ext uri="{FF2B5EF4-FFF2-40B4-BE49-F238E27FC236}">
                <a16:creationId xmlns:a16="http://schemas.microsoft.com/office/drawing/2014/main" id="{1368A3C0-EF2E-436F-9069-7E5816EB1CFD}"/>
              </a:ext>
            </a:extLst>
          </p:cNvPr>
          <p:cNvSpPr>
            <a:spLocks noGrp="1"/>
          </p:cNvSpPr>
          <p:nvPr>
            <p:ph idx="1"/>
          </p:nvPr>
        </p:nvSpPr>
        <p:spPr>
          <a:xfrm>
            <a:off x="2536535" y="2060849"/>
            <a:ext cx="6499960" cy="3672408"/>
          </a:xfrm>
        </p:spPr>
        <p:txBody>
          <a:bodyPr/>
          <a:lstStyle/>
          <a:p>
            <a:r>
              <a:rPr lang="en-US" sz="2000" dirty="0" err="1"/>
              <a:t>Tanggungjawab</a:t>
            </a:r>
            <a:r>
              <a:rPr lang="en-US" sz="2000" dirty="0"/>
              <a:t> </a:t>
            </a:r>
            <a:r>
              <a:rPr lang="en-US" sz="2000" dirty="0" err="1"/>
              <a:t>Penyeliaan</a:t>
            </a:r>
            <a:r>
              <a:rPr lang="en-US" sz="2000" dirty="0"/>
              <a:t> </a:t>
            </a:r>
            <a:r>
              <a:rPr lang="en-US" sz="2000" dirty="0" err="1"/>
              <a:t>Latihan</a:t>
            </a:r>
            <a:r>
              <a:rPr lang="en-US" sz="2000" dirty="0"/>
              <a:t> </a:t>
            </a:r>
            <a:r>
              <a:rPr lang="en-US" sz="2000" dirty="0" err="1"/>
              <a:t>Industri</a:t>
            </a:r>
            <a:r>
              <a:rPr lang="en-US" sz="2000" dirty="0"/>
              <a:t> oleh </a:t>
            </a:r>
            <a:r>
              <a:rPr lang="en-US" sz="2000" dirty="0" err="1"/>
              <a:t>Penyelia</a:t>
            </a:r>
            <a:r>
              <a:rPr lang="en-US" sz="2000" dirty="0"/>
              <a:t> </a:t>
            </a:r>
            <a:r>
              <a:rPr lang="en-US" sz="2000" dirty="0" err="1"/>
              <a:t>Fakulti</a:t>
            </a:r>
            <a:endParaRPr lang="en-US" sz="2000" dirty="0"/>
          </a:p>
        </p:txBody>
      </p:sp>
      <p:pic>
        <p:nvPicPr>
          <p:cNvPr id="5" name="Picture 4">
            <a:extLst>
              <a:ext uri="{FF2B5EF4-FFF2-40B4-BE49-F238E27FC236}">
                <a16:creationId xmlns:a16="http://schemas.microsoft.com/office/drawing/2014/main" id="{CF4C17B2-D90B-46E5-91A5-109A2DF752F8}"/>
              </a:ext>
            </a:extLst>
          </p:cNvPr>
          <p:cNvPicPr>
            <a:picLocks noChangeAspect="1"/>
          </p:cNvPicPr>
          <p:nvPr/>
        </p:nvPicPr>
        <p:blipFill>
          <a:blip r:embed="rId2"/>
          <a:stretch>
            <a:fillRect/>
          </a:stretch>
        </p:blipFill>
        <p:spPr>
          <a:xfrm>
            <a:off x="124491" y="3044950"/>
            <a:ext cx="2225649" cy="1490415"/>
          </a:xfrm>
          <a:prstGeom prst="rect">
            <a:avLst/>
          </a:prstGeom>
        </p:spPr>
      </p:pic>
      <p:graphicFrame>
        <p:nvGraphicFramePr>
          <p:cNvPr id="4" name="Table 3">
            <a:extLst>
              <a:ext uri="{FF2B5EF4-FFF2-40B4-BE49-F238E27FC236}">
                <a16:creationId xmlns:a16="http://schemas.microsoft.com/office/drawing/2014/main" id="{D854D0E6-0A7E-4782-ADA3-B652D5E4B63E}"/>
              </a:ext>
            </a:extLst>
          </p:cNvPr>
          <p:cNvGraphicFramePr>
            <a:graphicFrameLocks noGrp="1"/>
          </p:cNvGraphicFramePr>
          <p:nvPr>
            <p:extLst>
              <p:ext uri="{D42A27DB-BD31-4B8C-83A1-F6EECF244321}">
                <p14:modId xmlns:p14="http://schemas.microsoft.com/office/powerpoint/2010/main" val="3874279808"/>
              </p:ext>
            </p:extLst>
          </p:nvPr>
        </p:nvGraphicFramePr>
        <p:xfrm>
          <a:off x="2843775" y="2831025"/>
          <a:ext cx="6096000" cy="3403600"/>
        </p:xfrm>
        <a:graphic>
          <a:graphicData uri="http://schemas.openxmlformats.org/drawingml/2006/table">
            <a:tbl>
              <a:tblPr firstRow="1" bandRow="1">
                <a:tableStyleId>{5C22544A-7EE6-4342-B048-85BDC9FD1C3A}</a:tableStyleId>
              </a:tblPr>
              <a:tblGrid>
                <a:gridCol w="5230337">
                  <a:extLst>
                    <a:ext uri="{9D8B030D-6E8A-4147-A177-3AD203B41FA5}">
                      <a16:colId xmlns:a16="http://schemas.microsoft.com/office/drawing/2014/main" val="1736983608"/>
                    </a:ext>
                  </a:extLst>
                </a:gridCol>
                <a:gridCol w="865663">
                  <a:extLst>
                    <a:ext uri="{9D8B030D-6E8A-4147-A177-3AD203B41FA5}">
                      <a16:colId xmlns:a16="http://schemas.microsoft.com/office/drawing/2014/main" val="2688913985"/>
                    </a:ext>
                  </a:extLst>
                </a:gridCol>
              </a:tblGrid>
              <a:tr h="370840">
                <a:tc>
                  <a:txBody>
                    <a:bodyPr/>
                    <a:lstStyle/>
                    <a:p>
                      <a:r>
                        <a:rPr lang="en-US" dirty="0" err="1"/>
                        <a:t>Pastikan</a:t>
                      </a:r>
                      <a:r>
                        <a:rPr lang="en-US" dirty="0"/>
                        <a:t> </a:t>
                      </a:r>
                      <a:r>
                        <a:rPr lang="en-US" dirty="0" err="1"/>
                        <a:t>pelajar</a:t>
                      </a:r>
                      <a:r>
                        <a:rPr lang="en-US" dirty="0"/>
                        <a:t> </a:t>
                      </a:r>
                      <a:r>
                        <a:rPr lang="en-US" dirty="0" err="1"/>
                        <a:t>melaksanakan</a:t>
                      </a:r>
                      <a:r>
                        <a:rPr lang="en-US" dirty="0"/>
                        <a:t> </a:t>
                      </a:r>
                      <a:r>
                        <a:rPr lang="en-US" dirty="0" err="1"/>
                        <a:t>kerja</a:t>
                      </a:r>
                      <a:r>
                        <a:rPr lang="en-US" dirty="0"/>
                        <a:t> di </a:t>
                      </a:r>
                      <a:r>
                        <a:rPr lang="en-US" dirty="0" err="1"/>
                        <a:t>industri</a:t>
                      </a:r>
                      <a:endParaRPr lang="en-US" dirty="0"/>
                    </a:p>
                  </a:txBody>
                  <a:tcPr/>
                </a:tc>
                <a:tc>
                  <a:txBody>
                    <a:bodyPr/>
                    <a:lstStyle/>
                    <a:p>
                      <a:endParaRPr lang="en-US" dirty="0"/>
                    </a:p>
                  </a:txBody>
                  <a:tcPr/>
                </a:tc>
                <a:extLst>
                  <a:ext uri="{0D108BD9-81ED-4DB2-BD59-A6C34878D82A}">
                    <a16:rowId xmlns:a16="http://schemas.microsoft.com/office/drawing/2014/main" val="1842319841"/>
                  </a:ext>
                </a:extLst>
              </a:tr>
              <a:tr h="370840">
                <a:tc>
                  <a:txBody>
                    <a:bodyPr/>
                    <a:lstStyle/>
                    <a:p>
                      <a:r>
                        <a:rPr lang="en-US" dirty="0" err="1"/>
                        <a:t>Sahkan</a:t>
                      </a:r>
                      <a:r>
                        <a:rPr lang="en-US" dirty="0"/>
                        <a:t> </a:t>
                      </a:r>
                      <a:r>
                        <a:rPr lang="en-US" dirty="0" err="1"/>
                        <a:t>buku</a:t>
                      </a:r>
                      <a:r>
                        <a:rPr lang="en-US" dirty="0"/>
                        <a:t> </a:t>
                      </a:r>
                      <a:r>
                        <a:rPr lang="en-US" dirty="0" err="1"/>
                        <a:t>laporan</a:t>
                      </a:r>
                      <a:r>
                        <a:rPr lang="en-US" dirty="0"/>
                        <a:t> </a:t>
                      </a:r>
                      <a:r>
                        <a:rPr lang="en-US" dirty="0" err="1"/>
                        <a:t>pelajar</a:t>
                      </a:r>
                      <a:endParaRPr lang="en-US" dirty="0"/>
                    </a:p>
                  </a:txBody>
                  <a:tcPr/>
                </a:tc>
                <a:tc>
                  <a:txBody>
                    <a:bodyPr/>
                    <a:lstStyle/>
                    <a:p>
                      <a:endParaRPr lang="en-US" dirty="0"/>
                    </a:p>
                  </a:txBody>
                  <a:tcPr/>
                </a:tc>
                <a:extLst>
                  <a:ext uri="{0D108BD9-81ED-4DB2-BD59-A6C34878D82A}">
                    <a16:rowId xmlns:a16="http://schemas.microsoft.com/office/drawing/2014/main" val="1734332588"/>
                  </a:ext>
                </a:extLst>
              </a:tr>
              <a:tr h="370840">
                <a:tc>
                  <a:txBody>
                    <a:bodyPr/>
                    <a:lstStyle/>
                    <a:p>
                      <a:r>
                        <a:rPr lang="en-US" dirty="0" err="1"/>
                        <a:t>Pastikan</a:t>
                      </a:r>
                      <a:r>
                        <a:rPr lang="en-US" dirty="0"/>
                        <a:t> </a:t>
                      </a:r>
                      <a:r>
                        <a:rPr lang="en-US" dirty="0" err="1"/>
                        <a:t>pelajar</a:t>
                      </a:r>
                      <a:r>
                        <a:rPr lang="en-US" dirty="0"/>
                        <a:t> </a:t>
                      </a:r>
                      <a:r>
                        <a:rPr lang="en-US" dirty="0" err="1"/>
                        <a:t>dapat</a:t>
                      </a:r>
                      <a:r>
                        <a:rPr lang="en-US" dirty="0"/>
                        <a:t> </a:t>
                      </a:r>
                      <a:r>
                        <a:rPr lang="en-US" dirty="0" err="1"/>
                        <a:t>faedah</a:t>
                      </a:r>
                      <a:r>
                        <a:rPr lang="en-US" dirty="0"/>
                        <a:t> </a:t>
                      </a:r>
                      <a:r>
                        <a:rPr lang="en-US" dirty="0" err="1"/>
                        <a:t>dari</a:t>
                      </a:r>
                      <a:r>
                        <a:rPr lang="en-US" dirty="0"/>
                        <a:t> LI dan </a:t>
                      </a:r>
                      <a:r>
                        <a:rPr lang="en-US" dirty="0" err="1"/>
                        <a:t>mencapai</a:t>
                      </a:r>
                      <a:r>
                        <a:rPr lang="en-US" dirty="0"/>
                        <a:t> </a:t>
                      </a:r>
                      <a:r>
                        <a:rPr lang="en-US" dirty="0" err="1"/>
                        <a:t>objektif</a:t>
                      </a:r>
                      <a:r>
                        <a:rPr lang="en-US" dirty="0"/>
                        <a:t> LI</a:t>
                      </a:r>
                    </a:p>
                  </a:txBody>
                  <a:tcPr/>
                </a:tc>
                <a:tc>
                  <a:txBody>
                    <a:bodyPr/>
                    <a:lstStyle/>
                    <a:p>
                      <a:endParaRPr lang="en-US" dirty="0"/>
                    </a:p>
                  </a:txBody>
                  <a:tcPr/>
                </a:tc>
                <a:extLst>
                  <a:ext uri="{0D108BD9-81ED-4DB2-BD59-A6C34878D82A}">
                    <a16:rowId xmlns:a16="http://schemas.microsoft.com/office/drawing/2014/main" val="3794128672"/>
                  </a:ext>
                </a:extLst>
              </a:tr>
              <a:tr h="370840">
                <a:tc>
                  <a:txBody>
                    <a:bodyPr/>
                    <a:lstStyle/>
                    <a:p>
                      <a:r>
                        <a:rPr lang="en-US" dirty="0"/>
                        <a:t>Bantu </a:t>
                      </a:r>
                      <a:r>
                        <a:rPr lang="en-US" dirty="0" err="1"/>
                        <a:t>selesaikan</a:t>
                      </a:r>
                      <a:r>
                        <a:rPr lang="en-US" dirty="0"/>
                        <a:t> </a:t>
                      </a:r>
                      <a:r>
                        <a:rPr lang="en-US" dirty="0" err="1"/>
                        <a:t>masalah</a:t>
                      </a:r>
                      <a:r>
                        <a:rPr lang="en-US" dirty="0"/>
                        <a:t> </a:t>
                      </a:r>
                      <a:r>
                        <a:rPr lang="en-US" dirty="0" err="1"/>
                        <a:t>libatkan</a:t>
                      </a:r>
                      <a:r>
                        <a:rPr lang="en-US" dirty="0"/>
                        <a:t> </a:t>
                      </a:r>
                      <a:r>
                        <a:rPr lang="en-US" dirty="0" err="1"/>
                        <a:t>latihan</a:t>
                      </a:r>
                      <a:r>
                        <a:rPr lang="en-US" dirty="0"/>
                        <a:t>, </a:t>
                      </a:r>
                      <a:r>
                        <a:rPr lang="en-US" dirty="0" err="1"/>
                        <a:t>akademik</a:t>
                      </a:r>
                      <a:r>
                        <a:rPr lang="en-US" dirty="0"/>
                        <a:t>, </a:t>
                      </a:r>
                      <a:r>
                        <a:rPr lang="en-US" dirty="0" err="1"/>
                        <a:t>disiplin</a:t>
                      </a:r>
                      <a:r>
                        <a:rPr lang="en-US" dirty="0"/>
                        <a:t> dan </a:t>
                      </a:r>
                      <a:r>
                        <a:rPr lang="en-US" dirty="0" err="1"/>
                        <a:t>sebagainya</a:t>
                      </a:r>
                      <a:endParaRPr lang="en-US" dirty="0"/>
                    </a:p>
                  </a:txBody>
                  <a:tcPr/>
                </a:tc>
                <a:tc>
                  <a:txBody>
                    <a:bodyPr/>
                    <a:lstStyle/>
                    <a:p>
                      <a:endParaRPr lang="en-US" dirty="0"/>
                    </a:p>
                  </a:txBody>
                  <a:tcPr/>
                </a:tc>
                <a:extLst>
                  <a:ext uri="{0D108BD9-81ED-4DB2-BD59-A6C34878D82A}">
                    <a16:rowId xmlns:a16="http://schemas.microsoft.com/office/drawing/2014/main" val="3871905244"/>
                  </a:ext>
                </a:extLst>
              </a:tr>
              <a:tr h="370840">
                <a:tc>
                  <a:txBody>
                    <a:bodyPr/>
                    <a:lstStyle/>
                    <a:p>
                      <a:r>
                        <a:rPr lang="en-US" dirty="0" err="1"/>
                        <a:t>Kemukakan</a:t>
                      </a:r>
                      <a:r>
                        <a:rPr lang="en-US" dirty="0"/>
                        <a:t> </a:t>
                      </a:r>
                      <a:r>
                        <a:rPr lang="en-US" dirty="0" err="1"/>
                        <a:t>laporan</a:t>
                      </a:r>
                      <a:r>
                        <a:rPr lang="en-US" dirty="0"/>
                        <a:t> </a:t>
                      </a:r>
                      <a:r>
                        <a:rPr lang="en-US" dirty="0" err="1"/>
                        <a:t>penyeliaan</a:t>
                      </a:r>
                      <a:r>
                        <a:rPr lang="en-US" dirty="0"/>
                        <a:t> dan </a:t>
                      </a:r>
                      <a:r>
                        <a:rPr lang="en-US" dirty="0" err="1"/>
                        <a:t>penilaian</a:t>
                      </a:r>
                      <a:endParaRPr lang="en-US" dirty="0"/>
                    </a:p>
                  </a:txBody>
                  <a:tcPr/>
                </a:tc>
                <a:tc>
                  <a:txBody>
                    <a:bodyPr/>
                    <a:lstStyle/>
                    <a:p>
                      <a:endParaRPr lang="en-US" dirty="0"/>
                    </a:p>
                  </a:txBody>
                  <a:tcPr/>
                </a:tc>
                <a:extLst>
                  <a:ext uri="{0D108BD9-81ED-4DB2-BD59-A6C34878D82A}">
                    <a16:rowId xmlns:a16="http://schemas.microsoft.com/office/drawing/2014/main" val="3205705955"/>
                  </a:ext>
                </a:extLst>
              </a:tr>
              <a:tr h="370840">
                <a:tc>
                  <a:txBody>
                    <a:bodyPr/>
                    <a:lstStyle/>
                    <a:p>
                      <a:r>
                        <a:rPr lang="en-US" dirty="0"/>
                        <a:t>Jaga </a:t>
                      </a:r>
                      <a:r>
                        <a:rPr lang="en-US" dirty="0" err="1"/>
                        <a:t>nama</a:t>
                      </a:r>
                      <a:r>
                        <a:rPr lang="en-US" dirty="0"/>
                        <a:t> </a:t>
                      </a:r>
                      <a:r>
                        <a:rPr lang="en-US" dirty="0" err="1"/>
                        <a:t>baik</a:t>
                      </a:r>
                      <a:r>
                        <a:rPr lang="en-US" dirty="0"/>
                        <a:t> </a:t>
                      </a:r>
                      <a:r>
                        <a:rPr lang="en-US" dirty="0" err="1"/>
                        <a:t>UTeM</a:t>
                      </a:r>
                      <a:r>
                        <a:rPr lang="en-US" dirty="0"/>
                        <a:t>, </a:t>
                      </a:r>
                      <a:r>
                        <a:rPr lang="en-US" dirty="0" err="1"/>
                        <a:t>amalkan</a:t>
                      </a:r>
                      <a:r>
                        <a:rPr lang="en-US" dirty="0"/>
                        <a:t> </a:t>
                      </a:r>
                      <a:r>
                        <a:rPr lang="en-US" dirty="0" err="1"/>
                        <a:t>tatacara</a:t>
                      </a:r>
                      <a:r>
                        <a:rPr lang="en-US" dirty="0"/>
                        <a:t> </a:t>
                      </a:r>
                      <a:r>
                        <a:rPr lang="en-US" dirty="0" err="1"/>
                        <a:t>hubungan</a:t>
                      </a:r>
                      <a:r>
                        <a:rPr lang="en-US" dirty="0"/>
                        <a:t> </a:t>
                      </a:r>
                      <a:r>
                        <a:rPr lang="en-US" dirty="0" err="1"/>
                        <a:t>beretika</a:t>
                      </a:r>
                      <a:r>
                        <a:rPr lang="en-US" dirty="0"/>
                        <a:t> &amp; </a:t>
                      </a:r>
                      <a:r>
                        <a:rPr lang="en-US" dirty="0" err="1"/>
                        <a:t>profrssional</a:t>
                      </a:r>
                      <a:endParaRPr lang="en-US" dirty="0"/>
                    </a:p>
                  </a:txBody>
                  <a:tcPr/>
                </a:tc>
                <a:tc>
                  <a:txBody>
                    <a:bodyPr/>
                    <a:lstStyle/>
                    <a:p>
                      <a:endParaRPr lang="en-US" dirty="0"/>
                    </a:p>
                  </a:txBody>
                  <a:tcPr/>
                </a:tc>
                <a:extLst>
                  <a:ext uri="{0D108BD9-81ED-4DB2-BD59-A6C34878D82A}">
                    <a16:rowId xmlns:a16="http://schemas.microsoft.com/office/drawing/2014/main" val="970292939"/>
                  </a:ext>
                </a:extLst>
              </a:tr>
              <a:tr h="370840">
                <a:tc>
                  <a:txBody>
                    <a:bodyPr/>
                    <a:lstStyle/>
                    <a:p>
                      <a:r>
                        <a:rPr lang="en-US" dirty="0"/>
                        <a:t>Bantu </a:t>
                      </a:r>
                      <a:r>
                        <a:rPr lang="en-US" dirty="0" err="1"/>
                        <a:t>jalinkan</a:t>
                      </a:r>
                      <a:r>
                        <a:rPr lang="en-US" dirty="0"/>
                        <a:t> </a:t>
                      </a:r>
                      <a:r>
                        <a:rPr lang="en-US" dirty="0" err="1"/>
                        <a:t>hubungan</a:t>
                      </a:r>
                      <a:r>
                        <a:rPr lang="en-US" dirty="0"/>
                        <a:t> strategic </a:t>
                      </a:r>
                      <a:r>
                        <a:rPr lang="en-US" dirty="0" err="1"/>
                        <a:t>dengan</a:t>
                      </a:r>
                      <a:r>
                        <a:rPr lang="en-US" dirty="0"/>
                        <a:t> </a:t>
                      </a:r>
                      <a:r>
                        <a:rPr lang="en-US" dirty="0" err="1"/>
                        <a:t>industri</a:t>
                      </a:r>
                      <a:endParaRPr lang="en-US" dirty="0"/>
                    </a:p>
                  </a:txBody>
                  <a:tcPr/>
                </a:tc>
                <a:tc>
                  <a:txBody>
                    <a:bodyPr/>
                    <a:lstStyle/>
                    <a:p>
                      <a:endParaRPr lang="en-US" dirty="0"/>
                    </a:p>
                  </a:txBody>
                  <a:tcPr/>
                </a:tc>
                <a:extLst>
                  <a:ext uri="{0D108BD9-81ED-4DB2-BD59-A6C34878D82A}">
                    <a16:rowId xmlns:a16="http://schemas.microsoft.com/office/drawing/2014/main" val="3409960197"/>
                  </a:ext>
                </a:extLst>
              </a:tr>
            </a:tbl>
          </a:graphicData>
        </a:graphic>
      </p:graphicFrame>
      <p:pic>
        <p:nvPicPr>
          <p:cNvPr id="7" name="Graphic 6" descr="Checkmark">
            <a:extLst>
              <a:ext uri="{FF2B5EF4-FFF2-40B4-BE49-F238E27FC236}">
                <a16:creationId xmlns:a16="http://schemas.microsoft.com/office/drawing/2014/main" id="{8C36EBFB-731E-477A-8C78-CFC66867C17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6022" y="2929735"/>
            <a:ext cx="312705" cy="312705"/>
          </a:xfrm>
          <a:prstGeom prst="rect">
            <a:avLst/>
          </a:prstGeom>
        </p:spPr>
      </p:pic>
      <p:pic>
        <p:nvPicPr>
          <p:cNvPr id="8" name="Graphic 7" descr="Checkmark">
            <a:extLst>
              <a:ext uri="{FF2B5EF4-FFF2-40B4-BE49-F238E27FC236}">
                <a16:creationId xmlns:a16="http://schemas.microsoft.com/office/drawing/2014/main" id="{97A81A48-EC8C-4700-9CB4-70081C47D19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6022" y="3459208"/>
            <a:ext cx="312705" cy="312705"/>
          </a:xfrm>
          <a:prstGeom prst="rect">
            <a:avLst/>
          </a:prstGeom>
        </p:spPr>
      </p:pic>
      <p:pic>
        <p:nvPicPr>
          <p:cNvPr id="9" name="Graphic 8" descr="Checkmark">
            <a:extLst>
              <a:ext uri="{FF2B5EF4-FFF2-40B4-BE49-F238E27FC236}">
                <a16:creationId xmlns:a16="http://schemas.microsoft.com/office/drawing/2014/main" id="{74C3F07A-1EE2-49B6-BE1D-DF6A3BEE494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72793" y="3906390"/>
            <a:ext cx="312705" cy="312705"/>
          </a:xfrm>
          <a:prstGeom prst="rect">
            <a:avLst/>
          </a:prstGeom>
        </p:spPr>
      </p:pic>
      <p:pic>
        <p:nvPicPr>
          <p:cNvPr id="10" name="Graphic 9" descr="Checkmark">
            <a:extLst>
              <a:ext uri="{FF2B5EF4-FFF2-40B4-BE49-F238E27FC236}">
                <a16:creationId xmlns:a16="http://schemas.microsoft.com/office/drawing/2014/main" id="{F084FAE9-725F-4F4D-84EF-5F895C1A6CB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72792" y="4490348"/>
            <a:ext cx="312705" cy="312705"/>
          </a:xfrm>
          <a:prstGeom prst="rect">
            <a:avLst/>
          </a:prstGeom>
        </p:spPr>
      </p:pic>
      <p:pic>
        <p:nvPicPr>
          <p:cNvPr id="11" name="Graphic 10" descr="Checkmark">
            <a:extLst>
              <a:ext uri="{FF2B5EF4-FFF2-40B4-BE49-F238E27FC236}">
                <a16:creationId xmlns:a16="http://schemas.microsoft.com/office/drawing/2014/main" id="{CEA7D696-BB05-487C-A3D9-1A84048510A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63509" y="4894625"/>
            <a:ext cx="312705" cy="312705"/>
          </a:xfrm>
          <a:prstGeom prst="rect">
            <a:avLst/>
          </a:prstGeom>
        </p:spPr>
      </p:pic>
      <p:pic>
        <p:nvPicPr>
          <p:cNvPr id="12" name="Graphic 11" descr="Checkmark">
            <a:extLst>
              <a:ext uri="{FF2B5EF4-FFF2-40B4-BE49-F238E27FC236}">
                <a16:creationId xmlns:a16="http://schemas.microsoft.com/office/drawing/2014/main" id="{45C35C8D-6472-4FD1-A6FA-0934DF5F990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63508" y="5399826"/>
            <a:ext cx="312705" cy="312705"/>
          </a:xfrm>
          <a:prstGeom prst="rect">
            <a:avLst/>
          </a:prstGeom>
        </p:spPr>
      </p:pic>
      <p:pic>
        <p:nvPicPr>
          <p:cNvPr id="14" name="Graphic 13" descr="Checkmark">
            <a:extLst>
              <a:ext uri="{FF2B5EF4-FFF2-40B4-BE49-F238E27FC236}">
                <a16:creationId xmlns:a16="http://schemas.microsoft.com/office/drawing/2014/main" id="{34AC8D61-BB28-4FA4-8308-0504F5C69E4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31649" y="5867734"/>
            <a:ext cx="312705" cy="312705"/>
          </a:xfrm>
          <a:prstGeom prst="rect">
            <a:avLst/>
          </a:prstGeom>
        </p:spPr>
      </p:pic>
    </p:spTree>
    <p:extLst>
      <p:ext uri="{BB962C8B-B14F-4D97-AF65-F5344CB8AC3E}">
        <p14:creationId xmlns:p14="http://schemas.microsoft.com/office/powerpoint/2010/main" val="1743620897"/>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45B54-6BF8-4FBF-AF87-251C87DC0418}"/>
              </a:ext>
            </a:extLst>
          </p:cNvPr>
          <p:cNvSpPr>
            <a:spLocks noGrp="1"/>
          </p:cNvSpPr>
          <p:nvPr>
            <p:ph type="title"/>
          </p:nvPr>
        </p:nvSpPr>
        <p:spPr/>
        <p:txBody>
          <a:bodyPr/>
          <a:lstStyle/>
          <a:p>
            <a:r>
              <a:rPr lang="en-US" dirty="0" err="1"/>
              <a:t>SELEPAS</a:t>
            </a:r>
            <a:r>
              <a:rPr lang="en-US" dirty="0"/>
              <a:t> LI</a:t>
            </a:r>
          </a:p>
        </p:txBody>
      </p:sp>
      <p:sp>
        <p:nvSpPr>
          <p:cNvPr id="3" name="Content Placeholder 2">
            <a:extLst>
              <a:ext uri="{FF2B5EF4-FFF2-40B4-BE49-F238E27FC236}">
                <a16:creationId xmlns:a16="http://schemas.microsoft.com/office/drawing/2014/main" id="{1368A3C0-EF2E-436F-9069-7E5816EB1CFD}"/>
              </a:ext>
            </a:extLst>
          </p:cNvPr>
          <p:cNvSpPr>
            <a:spLocks noGrp="1"/>
          </p:cNvSpPr>
          <p:nvPr>
            <p:ph idx="1"/>
          </p:nvPr>
        </p:nvSpPr>
        <p:spPr>
          <a:xfrm>
            <a:off x="2536535" y="2060849"/>
            <a:ext cx="6499960" cy="3672408"/>
          </a:xfrm>
        </p:spPr>
        <p:txBody>
          <a:bodyPr/>
          <a:lstStyle/>
          <a:p>
            <a:r>
              <a:rPr lang="en-US" sz="2000" dirty="0" err="1"/>
              <a:t>Tanggungjawab</a:t>
            </a:r>
            <a:r>
              <a:rPr lang="en-US" sz="2000" dirty="0"/>
              <a:t> </a:t>
            </a:r>
            <a:r>
              <a:rPr lang="en-US" sz="2000" dirty="0" err="1"/>
              <a:t>Penyeliaan</a:t>
            </a:r>
            <a:r>
              <a:rPr lang="en-US" sz="2000" dirty="0"/>
              <a:t> </a:t>
            </a:r>
            <a:r>
              <a:rPr lang="en-US" sz="2000" dirty="0" err="1"/>
              <a:t>Latihan</a:t>
            </a:r>
            <a:r>
              <a:rPr lang="en-US" sz="2000" dirty="0"/>
              <a:t> </a:t>
            </a:r>
            <a:r>
              <a:rPr lang="en-US" sz="2000" dirty="0" err="1"/>
              <a:t>Industri</a:t>
            </a:r>
            <a:r>
              <a:rPr lang="en-US" sz="2000" dirty="0"/>
              <a:t> oleh </a:t>
            </a:r>
            <a:r>
              <a:rPr lang="en-US" sz="2000" dirty="0" err="1"/>
              <a:t>Penyelia</a:t>
            </a:r>
            <a:r>
              <a:rPr lang="en-US" sz="2000" dirty="0"/>
              <a:t> </a:t>
            </a:r>
            <a:r>
              <a:rPr lang="en-US" sz="2000" dirty="0" err="1"/>
              <a:t>Fakulti</a:t>
            </a:r>
            <a:endParaRPr lang="en-US" sz="2000" dirty="0"/>
          </a:p>
          <a:p>
            <a:endParaRPr lang="en-US" sz="2000" dirty="0"/>
          </a:p>
        </p:txBody>
      </p:sp>
      <p:pic>
        <p:nvPicPr>
          <p:cNvPr id="6" name="Picture 5">
            <a:extLst>
              <a:ext uri="{FF2B5EF4-FFF2-40B4-BE49-F238E27FC236}">
                <a16:creationId xmlns:a16="http://schemas.microsoft.com/office/drawing/2014/main" id="{1FF6D326-3568-4890-8416-9B3045F30C8F}"/>
              </a:ext>
            </a:extLst>
          </p:cNvPr>
          <p:cNvPicPr>
            <a:picLocks noChangeAspect="1"/>
          </p:cNvPicPr>
          <p:nvPr/>
        </p:nvPicPr>
        <p:blipFill>
          <a:blip r:embed="rId2"/>
          <a:stretch>
            <a:fillRect/>
          </a:stretch>
        </p:blipFill>
        <p:spPr>
          <a:xfrm>
            <a:off x="40210" y="2018492"/>
            <a:ext cx="2408481" cy="1410508"/>
          </a:xfrm>
          <a:prstGeom prst="rect">
            <a:avLst/>
          </a:prstGeom>
        </p:spPr>
      </p:pic>
      <p:graphicFrame>
        <p:nvGraphicFramePr>
          <p:cNvPr id="8" name="Table 7">
            <a:extLst>
              <a:ext uri="{FF2B5EF4-FFF2-40B4-BE49-F238E27FC236}">
                <a16:creationId xmlns:a16="http://schemas.microsoft.com/office/drawing/2014/main" id="{2312F06E-2166-499F-840F-E422FAA0B4EA}"/>
              </a:ext>
            </a:extLst>
          </p:cNvPr>
          <p:cNvGraphicFramePr>
            <a:graphicFrameLocks noGrp="1"/>
          </p:cNvGraphicFramePr>
          <p:nvPr>
            <p:extLst>
              <p:ext uri="{D42A27DB-BD31-4B8C-83A1-F6EECF244321}">
                <p14:modId xmlns:p14="http://schemas.microsoft.com/office/powerpoint/2010/main" val="2150800017"/>
              </p:ext>
            </p:extLst>
          </p:nvPr>
        </p:nvGraphicFramePr>
        <p:xfrm>
          <a:off x="2843775" y="2831025"/>
          <a:ext cx="6096000" cy="2763520"/>
        </p:xfrm>
        <a:graphic>
          <a:graphicData uri="http://schemas.openxmlformats.org/drawingml/2006/table">
            <a:tbl>
              <a:tblPr firstRow="1" bandRow="1">
                <a:tableStyleId>{5C22544A-7EE6-4342-B048-85BDC9FD1C3A}</a:tableStyleId>
              </a:tblPr>
              <a:tblGrid>
                <a:gridCol w="5230337">
                  <a:extLst>
                    <a:ext uri="{9D8B030D-6E8A-4147-A177-3AD203B41FA5}">
                      <a16:colId xmlns:a16="http://schemas.microsoft.com/office/drawing/2014/main" val="1736983608"/>
                    </a:ext>
                  </a:extLst>
                </a:gridCol>
                <a:gridCol w="865663">
                  <a:extLst>
                    <a:ext uri="{9D8B030D-6E8A-4147-A177-3AD203B41FA5}">
                      <a16:colId xmlns:a16="http://schemas.microsoft.com/office/drawing/2014/main" val="2688913985"/>
                    </a:ext>
                  </a:extLst>
                </a:gridCol>
              </a:tblGrid>
              <a:tr h="370840">
                <a:tc>
                  <a:txBody>
                    <a:bodyPr/>
                    <a:lstStyle/>
                    <a:p>
                      <a:r>
                        <a:rPr lang="en-US" dirty="0" err="1"/>
                        <a:t>Tatacara</a:t>
                      </a:r>
                      <a:r>
                        <a:rPr lang="en-US" dirty="0"/>
                        <a:t> </a:t>
                      </a:r>
                      <a:r>
                        <a:rPr lang="en-US" dirty="0" err="1"/>
                        <a:t>penulisan</a:t>
                      </a:r>
                      <a:r>
                        <a:rPr lang="en-US" dirty="0"/>
                        <a:t> </a:t>
                      </a:r>
                      <a:r>
                        <a:rPr lang="en-US" dirty="0" err="1"/>
                        <a:t>Buku</a:t>
                      </a:r>
                      <a:r>
                        <a:rPr lang="en-US" dirty="0"/>
                        <a:t> </a:t>
                      </a:r>
                      <a:r>
                        <a:rPr lang="en-US" dirty="0" err="1"/>
                        <a:t>Laporan</a:t>
                      </a:r>
                      <a:r>
                        <a:rPr lang="en-US" dirty="0"/>
                        <a:t> </a:t>
                      </a:r>
                      <a:r>
                        <a:rPr lang="en-US" dirty="0" err="1"/>
                        <a:t>Harian</a:t>
                      </a:r>
                      <a:r>
                        <a:rPr lang="en-US" dirty="0"/>
                        <a:t> dan </a:t>
                      </a:r>
                      <a:r>
                        <a:rPr lang="en-US" dirty="0" err="1"/>
                        <a:t>penulisan</a:t>
                      </a:r>
                      <a:r>
                        <a:rPr lang="en-US" dirty="0"/>
                        <a:t> </a:t>
                      </a:r>
                      <a:r>
                        <a:rPr lang="en-US" dirty="0" err="1"/>
                        <a:t>Laporan</a:t>
                      </a:r>
                      <a:r>
                        <a:rPr lang="en-US" dirty="0"/>
                        <a:t> </a:t>
                      </a:r>
                    </a:p>
                  </a:txBody>
                  <a:tcPr/>
                </a:tc>
                <a:tc>
                  <a:txBody>
                    <a:bodyPr/>
                    <a:lstStyle/>
                    <a:p>
                      <a:endParaRPr lang="en-US" dirty="0"/>
                    </a:p>
                  </a:txBody>
                  <a:tcPr/>
                </a:tc>
                <a:extLst>
                  <a:ext uri="{0D108BD9-81ED-4DB2-BD59-A6C34878D82A}">
                    <a16:rowId xmlns:a16="http://schemas.microsoft.com/office/drawing/2014/main" val="3884433385"/>
                  </a:ext>
                </a:extLst>
              </a:tr>
              <a:tr h="370840">
                <a:tc>
                  <a:txBody>
                    <a:bodyPr/>
                    <a:lstStyle/>
                    <a:p>
                      <a:r>
                        <a:rPr lang="en-US" dirty="0" err="1"/>
                        <a:t>Sahkan</a:t>
                      </a:r>
                      <a:r>
                        <a:rPr lang="en-US" dirty="0"/>
                        <a:t> </a:t>
                      </a:r>
                      <a:r>
                        <a:rPr lang="en-US" dirty="0" err="1"/>
                        <a:t>buku</a:t>
                      </a:r>
                      <a:r>
                        <a:rPr lang="en-US" dirty="0"/>
                        <a:t> </a:t>
                      </a:r>
                      <a:r>
                        <a:rPr lang="en-US" dirty="0" err="1"/>
                        <a:t>laporan</a:t>
                      </a:r>
                      <a:r>
                        <a:rPr lang="en-US" dirty="0"/>
                        <a:t> </a:t>
                      </a:r>
                      <a:r>
                        <a:rPr lang="en-US" dirty="0" err="1"/>
                        <a:t>pelajar</a:t>
                      </a:r>
                      <a:r>
                        <a:rPr lang="en-US" dirty="0"/>
                        <a:t> </a:t>
                      </a:r>
                      <a:r>
                        <a:rPr lang="en-US" dirty="0" err="1"/>
                        <a:t>lawatan</a:t>
                      </a:r>
                      <a:endParaRPr lang="en-US" dirty="0"/>
                    </a:p>
                  </a:txBody>
                  <a:tcPr/>
                </a:tc>
                <a:tc>
                  <a:txBody>
                    <a:bodyPr/>
                    <a:lstStyle/>
                    <a:p>
                      <a:endParaRPr lang="en-US" dirty="0"/>
                    </a:p>
                  </a:txBody>
                  <a:tcPr/>
                </a:tc>
                <a:extLst>
                  <a:ext uri="{0D108BD9-81ED-4DB2-BD59-A6C34878D82A}">
                    <a16:rowId xmlns:a16="http://schemas.microsoft.com/office/drawing/2014/main" val="1734332588"/>
                  </a:ext>
                </a:extLst>
              </a:tr>
              <a:tr h="370840">
                <a:tc>
                  <a:txBody>
                    <a:bodyPr/>
                    <a:lstStyle/>
                    <a:p>
                      <a:r>
                        <a:rPr lang="en-US" dirty="0" err="1"/>
                        <a:t>Pastikan</a:t>
                      </a:r>
                      <a:r>
                        <a:rPr lang="en-US" dirty="0"/>
                        <a:t> </a:t>
                      </a:r>
                      <a:r>
                        <a:rPr lang="en-US" dirty="0" err="1"/>
                        <a:t>pelajar</a:t>
                      </a:r>
                      <a:r>
                        <a:rPr lang="en-US" dirty="0"/>
                        <a:t> </a:t>
                      </a:r>
                      <a:r>
                        <a:rPr lang="en-US" dirty="0" err="1"/>
                        <a:t>dapat</a:t>
                      </a:r>
                      <a:r>
                        <a:rPr lang="en-US" dirty="0"/>
                        <a:t> </a:t>
                      </a:r>
                      <a:r>
                        <a:rPr lang="en-US" dirty="0" err="1"/>
                        <a:t>faedah</a:t>
                      </a:r>
                      <a:r>
                        <a:rPr lang="en-US" dirty="0"/>
                        <a:t> </a:t>
                      </a:r>
                      <a:r>
                        <a:rPr lang="en-US" dirty="0" err="1"/>
                        <a:t>dari</a:t>
                      </a:r>
                      <a:r>
                        <a:rPr lang="en-US" dirty="0"/>
                        <a:t> LI dan </a:t>
                      </a:r>
                      <a:r>
                        <a:rPr lang="en-US" dirty="0" err="1"/>
                        <a:t>mencapai</a:t>
                      </a:r>
                      <a:r>
                        <a:rPr lang="en-US" dirty="0"/>
                        <a:t> </a:t>
                      </a:r>
                      <a:r>
                        <a:rPr lang="en-US" dirty="0" err="1"/>
                        <a:t>objektif</a:t>
                      </a:r>
                      <a:r>
                        <a:rPr lang="en-US" dirty="0"/>
                        <a:t> LI</a:t>
                      </a:r>
                    </a:p>
                  </a:txBody>
                  <a:tcPr/>
                </a:tc>
                <a:tc>
                  <a:txBody>
                    <a:bodyPr/>
                    <a:lstStyle/>
                    <a:p>
                      <a:endParaRPr lang="en-US" dirty="0"/>
                    </a:p>
                  </a:txBody>
                  <a:tcPr/>
                </a:tc>
                <a:extLst>
                  <a:ext uri="{0D108BD9-81ED-4DB2-BD59-A6C34878D82A}">
                    <a16:rowId xmlns:a16="http://schemas.microsoft.com/office/drawing/2014/main" val="3794128672"/>
                  </a:ext>
                </a:extLst>
              </a:tr>
              <a:tr h="370840">
                <a:tc>
                  <a:txBody>
                    <a:bodyPr/>
                    <a:lstStyle/>
                    <a:p>
                      <a:r>
                        <a:rPr lang="en-US" dirty="0" err="1"/>
                        <a:t>Kemukakan</a:t>
                      </a:r>
                      <a:r>
                        <a:rPr lang="en-US" dirty="0"/>
                        <a:t> </a:t>
                      </a:r>
                      <a:r>
                        <a:rPr lang="en-US" dirty="0" err="1"/>
                        <a:t>laporan</a:t>
                      </a:r>
                      <a:r>
                        <a:rPr lang="en-US" dirty="0"/>
                        <a:t> </a:t>
                      </a:r>
                      <a:r>
                        <a:rPr lang="en-US" dirty="0" err="1"/>
                        <a:t>penyeliaan</a:t>
                      </a:r>
                      <a:r>
                        <a:rPr lang="en-US" dirty="0"/>
                        <a:t> dan </a:t>
                      </a:r>
                      <a:r>
                        <a:rPr lang="en-US" dirty="0" err="1"/>
                        <a:t>penilaian</a:t>
                      </a:r>
                      <a:endParaRPr lang="en-US" dirty="0"/>
                    </a:p>
                  </a:txBody>
                  <a:tcPr/>
                </a:tc>
                <a:tc>
                  <a:txBody>
                    <a:bodyPr/>
                    <a:lstStyle/>
                    <a:p>
                      <a:endParaRPr lang="en-US" dirty="0"/>
                    </a:p>
                  </a:txBody>
                  <a:tcPr/>
                </a:tc>
                <a:extLst>
                  <a:ext uri="{0D108BD9-81ED-4DB2-BD59-A6C34878D82A}">
                    <a16:rowId xmlns:a16="http://schemas.microsoft.com/office/drawing/2014/main" val="320570595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Bantu </a:t>
                      </a:r>
                      <a:r>
                        <a:rPr lang="en-US" dirty="0" err="1"/>
                        <a:t>jalinkan</a:t>
                      </a:r>
                      <a:r>
                        <a:rPr lang="en-US" dirty="0"/>
                        <a:t> </a:t>
                      </a:r>
                      <a:r>
                        <a:rPr lang="en-US" dirty="0" err="1"/>
                        <a:t>hubungan</a:t>
                      </a:r>
                      <a:r>
                        <a:rPr lang="en-US" dirty="0"/>
                        <a:t> strategic </a:t>
                      </a:r>
                      <a:r>
                        <a:rPr lang="en-US" dirty="0" err="1"/>
                        <a:t>dengan</a:t>
                      </a:r>
                      <a:r>
                        <a:rPr lang="en-US" dirty="0"/>
                        <a:t> </a:t>
                      </a:r>
                      <a:r>
                        <a:rPr lang="en-US" dirty="0" err="1"/>
                        <a:t>industri</a:t>
                      </a:r>
                      <a:endParaRPr lang="en-US" dirty="0"/>
                    </a:p>
                  </a:txBody>
                  <a:tcPr/>
                </a:tc>
                <a:tc>
                  <a:txBody>
                    <a:bodyPr/>
                    <a:lstStyle/>
                    <a:p>
                      <a:endParaRPr lang="en-US" dirty="0"/>
                    </a:p>
                  </a:txBody>
                  <a:tcPr/>
                </a:tc>
                <a:extLst>
                  <a:ext uri="{0D108BD9-81ED-4DB2-BD59-A6C34878D82A}">
                    <a16:rowId xmlns:a16="http://schemas.microsoft.com/office/drawing/2014/main" val="274258345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Semak</a:t>
                      </a:r>
                      <a:r>
                        <a:rPr lang="en-US" dirty="0"/>
                        <a:t> </a:t>
                      </a:r>
                      <a:r>
                        <a:rPr lang="en-US" dirty="0" err="1"/>
                        <a:t>laporan</a:t>
                      </a:r>
                      <a:r>
                        <a:rPr lang="en-US" dirty="0"/>
                        <a:t> </a:t>
                      </a:r>
                      <a:r>
                        <a:rPr lang="en-US" dirty="0" err="1"/>
                        <a:t>latihan</a:t>
                      </a:r>
                      <a:r>
                        <a:rPr lang="en-US" dirty="0"/>
                        <a:t> </a:t>
                      </a:r>
                      <a:r>
                        <a:rPr lang="en-US" dirty="0" err="1"/>
                        <a:t>industri</a:t>
                      </a:r>
                      <a:r>
                        <a:rPr lang="en-US" dirty="0"/>
                        <a:t> </a:t>
                      </a:r>
                      <a:r>
                        <a:rPr lang="en-US" dirty="0" err="1"/>
                        <a:t>pelajar</a:t>
                      </a:r>
                      <a:endParaRPr lang="en-US" dirty="0"/>
                    </a:p>
                  </a:txBody>
                  <a:tcPr/>
                </a:tc>
                <a:tc>
                  <a:txBody>
                    <a:bodyPr/>
                    <a:lstStyle/>
                    <a:p>
                      <a:endParaRPr lang="en-US" dirty="0"/>
                    </a:p>
                  </a:txBody>
                  <a:tcPr/>
                </a:tc>
                <a:extLst>
                  <a:ext uri="{0D108BD9-81ED-4DB2-BD59-A6C34878D82A}">
                    <a16:rowId xmlns:a16="http://schemas.microsoft.com/office/drawing/2014/main" val="3403010801"/>
                  </a:ext>
                </a:extLst>
              </a:tr>
            </a:tbl>
          </a:graphicData>
        </a:graphic>
      </p:graphicFrame>
      <p:pic>
        <p:nvPicPr>
          <p:cNvPr id="9" name="Graphic 8" descr="Checkmark">
            <a:extLst>
              <a:ext uri="{FF2B5EF4-FFF2-40B4-BE49-F238E27FC236}">
                <a16:creationId xmlns:a16="http://schemas.microsoft.com/office/drawing/2014/main" id="{BEFA8CF3-67B6-43D1-81C3-CE59F730414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97285" y="3006545"/>
            <a:ext cx="312705" cy="312705"/>
          </a:xfrm>
          <a:prstGeom prst="rect">
            <a:avLst/>
          </a:prstGeom>
        </p:spPr>
      </p:pic>
      <p:pic>
        <p:nvPicPr>
          <p:cNvPr id="10" name="Graphic 9" descr="Checkmark">
            <a:extLst>
              <a:ext uri="{FF2B5EF4-FFF2-40B4-BE49-F238E27FC236}">
                <a16:creationId xmlns:a16="http://schemas.microsoft.com/office/drawing/2014/main" id="{0A80C924-8E5E-4026-B5F5-E8518048731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97284" y="3504167"/>
            <a:ext cx="312705" cy="312705"/>
          </a:xfrm>
          <a:prstGeom prst="rect">
            <a:avLst/>
          </a:prstGeom>
        </p:spPr>
      </p:pic>
      <p:pic>
        <p:nvPicPr>
          <p:cNvPr id="11" name="Graphic 10" descr="Checkmark">
            <a:extLst>
              <a:ext uri="{FF2B5EF4-FFF2-40B4-BE49-F238E27FC236}">
                <a16:creationId xmlns:a16="http://schemas.microsoft.com/office/drawing/2014/main" id="{B96013C5-398F-4D1D-8A42-9DE57E737E1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66878" y="3965258"/>
            <a:ext cx="312705" cy="312705"/>
          </a:xfrm>
          <a:prstGeom prst="rect">
            <a:avLst/>
          </a:prstGeom>
        </p:spPr>
      </p:pic>
      <p:pic>
        <p:nvPicPr>
          <p:cNvPr id="12" name="Graphic 11" descr="Checkmark">
            <a:extLst>
              <a:ext uri="{FF2B5EF4-FFF2-40B4-BE49-F238E27FC236}">
                <a16:creationId xmlns:a16="http://schemas.microsoft.com/office/drawing/2014/main" id="{A7DC9965-9455-4F2A-96D4-37E1E3C975A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66877" y="4543808"/>
            <a:ext cx="312705" cy="312705"/>
          </a:xfrm>
          <a:prstGeom prst="rect">
            <a:avLst/>
          </a:prstGeom>
        </p:spPr>
      </p:pic>
      <p:pic>
        <p:nvPicPr>
          <p:cNvPr id="13" name="Graphic 12" descr="Checkmark">
            <a:extLst>
              <a:ext uri="{FF2B5EF4-FFF2-40B4-BE49-F238E27FC236}">
                <a16:creationId xmlns:a16="http://schemas.microsoft.com/office/drawing/2014/main" id="{D29192E9-253B-45CA-B5CC-60DB2CCACC9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60325" y="4856513"/>
            <a:ext cx="312705" cy="312705"/>
          </a:xfrm>
          <a:prstGeom prst="rect">
            <a:avLst/>
          </a:prstGeom>
        </p:spPr>
      </p:pic>
      <p:pic>
        <p:nvPicPr>
          <p:cNvPr id="14" name="Graphic 13" descr="Checkmark">
            <a:extLst>
              <a:ext uri="{FF2B5EF4-FFF2-40B4-BE49-F238E27FC236}">
                <a16:creationId xmlns:a16="http://schemas.microsoft.com/office/drawing/2014/main" id="{0593A6D6-A711-40E2-B6FB-F25CB5C2A2B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01605" y="5299583"/>
            <a:ext cx="312705" cy="312705"/>
          </a:xfrm>
          <a:prstGeom prst="rect">
            <a:avLst/>
          </a:prstGeom>
        </p:spPr>
      </p:pic>
    </p:spTree>
    <p:extLst>
      <p:ext uri="{BB962C8B-B14F-4D97-AF65-F5344CB8AC3E}">
        <p14:creationId xmlns:p14="http://schemas.microsoft.com/office/powerpoint/2010/main" val="4042919650"/>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E4560-B225-4287-B25F-F7D021E91EDD}"/>
              </a:ext>
            </a:extLst>
          </p:cNvPr>
          <p:cNvSpPr>
            <a:spLocks noGrp="1"/>
          </p:cNvSpPr>
          <p:nvPr>
            <p:ph type="title"/>
          </p:nvPr>
        </p:nvSpPr>
        <p:spPr/>
        <p:txBody>
          <a:bodyPr/>
          <a:lstStyle/>
          <a:p>
            <a:r>
              <a:rPr lang="en-US" dirty="0" err="1"/>
              <a:t>Penilaian</a:t>
            </a:r>
            <a:endParaRPr lang="en-US" dirty="0"/>
          </a:p>
        </p:txBody>
      </p:sp>
      <p:sp>
        <p:nvSpPr>
          <p:cNvPr id="3" name="Content Placeholder 2">
            <a:extLst>
              <a:ext uri="{FF2B5EF4-FFF2-40B4-BE49-F238E27FC236}">
                <a16:creationId xmlns:a16="http://schemas.microsoft.com/office/drawing/2014/main" id="{1C7EFE6A-843D-485A-9959-B749CC95DF31}"/>
              </a:ext>
            </a:extLst>
          </p:cNvPr>
          <p:cNvSpPr>
            <a:spLocks noGrp="1"/>
          </p:cNvSpPr>
          <p:nvPr>
            <p:ph idx="1"/>
          </p:nvPr>
        </p:nvSpPr>
        <p:spPr/>
        <p:txBody>
          <a:bodyPr/>
          <a:lstStyle/>
          <a:p>
            <a:r>
              <a:rPr lang="en-US" sz="2000" dirty="0" err="1"/>
              <a:t>Sarjana</a:t>
            </a:r>
            <a:r>
              <a:rPr lang="en-US" sz="2000" dirty="0"/>
              <a:t> Muda </a:t>
            </a:r>
            <a:r>
              <a:rPr lang="en-US" sz="2000" dirty="0" err="1"/>
              <a:t>FTMK</a:t>
            </a:r>
            <a:r>
              <a:rPr lang="en-US" sz="2000" dirty="0"/>
              <a:t>/</a:t>
            </a:r>
            <a:r>
              <a:rPr lang="en-US" sz="2000" dirty="0" err="1"/>
              <a:t>FPTT</a:t>
            </a:r>
            <a:r>
              <a:rPr lang="en-US" sz="2000" dirty="0"/>
              <a:t>/</a:t>
            </a:r>
            <a:r>
              <a:rPr lang="en-US" sz="2000" dirty="0" err="1"/>
              <a:t>FTKMP</a:t>
            </a:r>
            <a:r>
              <a:rPr lang="en-US" sz="2000" dirty="0"/>
              <a:t>/</a:t>
            </a:r>
            <a:r>
              <a:rPr lang="en-US" sz="2000" dirty="0" err="1"/>
              <a:t>FTKEE</a:t>
            </a:r>
            <a:r>
              <a:rPr lang="en-US" sz="2000" dirty="0"/>
              <a:t> (24 </a:t>
            </a:r>
            <a:r>
              <a:rPr lang="en-US" sz="2000" dirty="0" err="1"/>
              <a:t>minggu</a:t>
            </a:r>
            <a:r>
              <a:rPr lang="en-US" sz="2000" dirty="0"/>
              <a:t>)</a:t>
            </a:r>
          </a:p>
          <a:p>
            <a:r>
              <a:rPr lang="en-US" sz="2000" dirty="0" err="1"/>
              <a:t>Kursus</a:t>
            </a:r>
            <a:r>
              <a:rPr lang="en-US" sz="2000" dirty="0"/>
              <a:t> LI (6 </a:t>
            </a:r>
            <a:r>
              <a:rPr lang="en-US" sz="2000" dirty="0" err="1"/>
              <a:t>kredit</a:t>
            </a:r>
            <a:r>
              <a:rPr lang="en-US" sz="2000" dirty="0"/>
              <a:t>) HL </a:t>
            </a:r>
            <a:r>
              <a:rPr lang="en-US" sz="2000" dirty="0" err="1"/>
              <a:t>atau</a:t>
            </a:r>
            <a:r>
              <a:rPr lang="en-US" sz="2000" dirty="0"/>
              <a:t> HG</a:t>
            </a:r>
          </a:p>
          <a:p>
            <a:endParaRPr lang="en-US" sz="2000" dirty="0"/>
          </a:p>
          <a:p>
            <a:endParaRPr lang="en-US" sz="2000" dirty="0"/>
          </a:p>
          <a:p>
            <a:endParaRPr lang="en-US" sz="2000" dirty="0"/>
          </a:p>
          <a:p>
            <a:endParaRPr lang="en-US" sz="2000" dirty="0"/>
          </a:p>
          <a:p>
            <a:r>
              <a:rPr lang="en-US" sz="2000" dirty="0" err="1"/>
              <a:t>Kursus</a:t>
            </a:r>
            <a:r>
              <a:rPr lang="en-US" sz="2000" dirty="0"/>
              <a:t> </a:t>
            </a:r>
            <a:r>
              <a:rPr lang="en-US" sz="2000" dirty="0" err="1"/>
              <a:t>Laporan</a:t>
            </a:r>
            <a:r>
              <a:rPr lang="en-US" sz="2000" dirty="0"/>
              <a:t> LI (6 </a:t>
            </a:r>
            <a:r>
              <a:rPr lang="en-US" sz="2000" dirty="0" err="1"/>
              <a:t>kredit</a:t>
            </a:r>
            <a:r>
              <a:rPr lang="en-US" sz="2000" dirty="0"/>
              <a:t>)</a:t>
            </a:r>
          </a:p>
          <a:p>
            <a:endParaRPr lang="en-US" sz="2000" dirty="0"/>
          </a:p>
        </p:txBody>
      </p:sp>
      <p:graphicFrame>
        <p:nvGraphicFramePr>
          <p:cNvPr id="5" name="Table 4">
            <a:extLst>
              <a:ext uri="{FF2B5EF4-FFF2-40B4-BE49-F238E27FC236}">
                <a16:creationId xmlns:a16="http://schemas.microsoft.com/office/drawing/2014/main" id="{60B1DB82-FECF-45F8-B228-1791FD56BB18}"/>
              </a:ext>
            </a:extLst>
          </p:cNvPr>
          <p:cNvGraphicFramePr>
            <a:graphicFrameLocks noGrp="1"/>
          </p:cNvGraphicFramePr>
          <p:nvPr>
            <p:extLst>
              <p:ext uri="{D42A27DB-BD31-4B8C-83A1-F6EECF244321}">
                <p14:modId xmlns:p14="http://schemas.microsoft.com/office/powerpoint/2010/main" val="2642370543"/>
              </p:ext>
            </p:extLst>
          </p:nvPr>
        </p:nvGraphicFramePr>
        <p:xfrm>
          <a:off x="573100" y="2776115"/>
          <a:ext cx="5837560" cy="1564640"/>
        </p:xfrm>
        <a:graphic>
          <a:graphicData uri="http://schemas.openxmlformats.org/drawingml/2006/table">
            <a:tbl>
              <a:tblPr firstRow="1" bandRow="1">
                <a:tableStyleId>{5C22544A-7EE6-4342-B048-85BDC9FD1C3A}</a:tableStyleId>
              </a:tblPr>
              <a:tblGrid>
                <a:gridCol w="3108311">
                  <a:extLst>
                    <a:ext uri="{9D8B030D-6E8A-4147-A177-3AD203B41FA5}">
                      <a16:colId xmlns:a16="http://schemas.microsoft.com/office/drawing/2014/main" val="439827115"/>
                    </a:ext>
                  </a:extLst>
                </a:gridCol>
                <a:gridCol w="644406">
                  <a:extLst>
                    <a:ext uri="{9D8B030D-6E8A-4147-A177-3AD203B41FA5}">
                      <a16:colId xmlns:a16="http://schemas.microsoft.com/office/drawing/2014/main" val="3436687725"/>
                    </a:ext>
                  </a:extLst>
                </a:gridCol>
                <a:gridCol w="2084843">
                  <a:extLst>
                    <a:ext uri="{9D8B030D-6E8A-4147-A177-3AD203B41FA5}">
                      <a16:colId xmlns:a16="http://schemas.microsoft.com/office/drawing/2014/main" val="3462102903"/>
                    </a:ext>
                  </a:extLst>
                </a:gridCol>
              </a:tblGrid>
              <a:tr h="370840">
                <a:tc>
                  <a:txBody>
                    <a:bodyPr/>
                    <a:lstStyle/>
                    <a:p>
                      <a:r>
                        <a:rPr lang="en-US" sz="1600" dirty="0" err="1"/>
                        <a:t>Perkara</a:t>
                      </a:r>
                      <a:endParaRPr lang="en-US" sz="1600" dirty="0"/>
                    </a:p>
                  </a:txBody>
                  <a:tcPr/>
                </a:tc>
                <a:tc>
                  <a:txBody>
                    <a:bodyPr/>
                    <a:lstStyle/>
                    <a:p>
                      <a:r>
                        <a:rPr lang="en-US" sz="1600" dirty="0"/>
                        <a:t>%</a:t>
                      </a:r>
                    </a:p>
                  </a:txBody>
                  <a:tcPr/>
                </a:tc>
                <a:tc>
                  <a:txBody>
                    <a:bodyPr/>
                    <a:lstStyle/>
                    <a:p>
                      <a:pPr algn="ctr"/>
                      <a:endParaRPr lang="en-US" sz="1600" dirty="0"/>
                    </a:p>
                  </a:txBody>
                  <a:tcPr/>
                </a:tc>
                <a:extLst>
                  <a:ext uri="{0D108BD9-81ED-4DB2-BD59-A6C34878D82A}">
                    <a16:rowId xmlns:a16="http://schemas.microsoft.com/office/drawing/2014/main" val="572277657"/>
                  </a:ext>
                </a:extLst>
              </a:tr>
              <a:tr h="370840">
                <a:tc>
                  <a:txBody>
                    <a:bodyPr/>
                    <a:lstStyle/>
                    <a:p>
                      <a:r>
                        <a:rPr lang="en-US" sz="1600" dirty="0" err="1"/>
                        <a:t>Penilaian</a:t>
                      </a:r>
                      <a:r>
                        <a:rPr lang="en-US" sz="1600" dirty="0"/>
                        <a:t> PI</a:t>
                      </a:r>
                    </a:p>
                  </a:txBody>
                  <a:tcPr/>
                </a:tc>
                <a:tc>
                  <a:txBody>
                    <a:bodyPr/>
                    <a:lstStyle/>
                    <a:p>
                      <a:r>
                        <a:rPr lang="en-US" sz="1600" dirty="0"/>
                        <a:t>40</a:t>
                      </a:r>
                    </a:p>
                  </a:txBody>
                  <a:tcPr/>
                </a:tc>
                <a:tc>
                  <a:txBody>
                    <a:bodyPr/>
                    <a:lstStyle/>
                    <a:p>
                      <a:endParaRPr lang="en-US" sz="1600"/>
                    </a:p>
                  </a:txBody>
                  <a:tcPr/>
                </a:tc>
                <a:extLst>
                  <a:ext uri="{0D108BD9-81ED-4DB2-BD59-A6C34878D82A}">
                    <a16:rowId xmlns:a16="http://schemas.microsoft.com/office/drawing/2014/main" val="3520248748"/>
                  </a:ext>
                </a:extLst>
              </a:tr>
              <a:tr h="370840">
                <a:tc>
                  <a:txBody>
                    <a:bodyPr/>
                    <a:lstStyle/>
                    <a:p>
                      <a:r>
                        <a:rPr lang="en-US" sz="1600" dirty="0" err="1"/>
                        <a:t>Laporan</a:t>
                      </a:r>
                      <a:r>
                        <a:rPr lang="en-US" sz="1600" dirty="0"/>
                        <a:t> </a:t>
                      </a:r>
                      <a:r>
                        <a:rPr lang="en-US" sz="1600" dirty="0" err="1"/>
                        <a:t>Akhir</a:t>
                      </a:r>
                      <a:endParaRPr lang="en-US" sz="1600" dirty="0"/>
                    </a:p>
                    <a:p>
                      <a:r>
                        <a:rPr lang="en-US" sz="1600" dirty="0" err="1"/>
                        <a:t>Penilaian</a:t>
                      </a:r>
                      <a:r>
                        <a:rPr lang="en-US" sz="1600" dirty="0"/>
                        <a:t> </a:t>
                      </a:r>
                      <a:r>
                        <a:rPr lang="en-US" sz="1600" dirty="0" err="1"/>
                        <a:t>Buku</a:t>
                      </a:r>
                      <a:r>
                        <a:rPr lang="en-US" sz="1600" dirty="0"/>
                        <a:t> </a:t>
                      </a:r>
                      <a:r>
                        <a:rPr lang="en-US" sz="1600" dirty="0" err="1"/>
                        <a:t>Laporan</a:t>
                      </a:r>
                      <a:r>
                        <a:rPr lang="en-US" sz="1600" dirty="0"/>
                        <a:t> </a:t>
                      </a:r>
                      <a:r>
                        <a:rPr lang="en-US" sz="1600" dirty="0" err="1"/>
                        <a:t>Harian</a:t>
                      </a:r>
                      <a:endParaRPr lang="en-US" sz="1600" dirty="0"/>
                    </a:p>
                    <a:p>
                      <a:r>
                        <a:rPr lang="en-US" sz="1600" dirty="0" err="1"/>
                        <a:t>Pembentangan</a:t>
                      </a:r>
                      <a:r>
                        <a:rPr lang="en-US" sz="1600" dirty="0"/>
                        <a:t> (PI &amp; PA)</a:t>
                      </a:r>
                    </a:p>
                  </a:txBody>
                  <a:tcPr/>
                </a:tc>
                <a:tc>
                  <a:txBody>
                    <a:bodyPr/>
                    <a:lstStyle/>
                    <a:p>
                      <a:r>
                        <a:rPr lang="en-US" sz="1600" dirty="0"/>
                        <a:t>30</a:t>
                      </a:r>
                    </a:p>
                    <a:p>
                      <a:r>
                        <a:rPr lang="en-US" sz="1600" dirty="0"/>
                        <a:t>20</a:t>
                      </a:r>
                    </a:p>
                    <a:p>
                      <a:r>
                        <a:rPr lang="en-US" sz="1600" dirty="0"/>
                        <a:t>10</a:t>
                      </a:r>
                    </a:p>
                  </a:txBody>
                  <a:tcPr/>
                </a:tc>
                <a:tc>
                  <a:txBody>
                    <a:bodyPr/>
                    <a:lstStyle/>
                    <a:p>
                      <a:r>
                        <a:rPr lang="en-US" sz="1600" dirty="0" err="1"/>
                        <a:t>Berdasarkan</a:t>
                      </a:r>
                      <a:r>
                        <a:rPr lang="en-US" sz="1600" dirty="0"/>
                        <a:t> </a:t>
                      </a:r>
                      <a:r>
                        <a:rPr lang="en-US" sz="1600" dirty="0" err="1"/>
                        <a:t>Fakulti</a:t>
                      </a:r>
                      <a:endParaRPr lang="en-US" sz="1600" dirty="0"/>
                    </a:p>
                  </a:txBody>
                  <a:tcPr/>
                </a:tc>
                <a:extLst>
                  <a:ext uri="{0D108BD9-81ED-4DB2-BD59-A6C34878D82A}">
                    <a16:rowId xmlns:a16="http://schemas.microsoft.com/office/drawing/2014/main" val="3189265191"/>
                  </a:ext>
                </a:extLst>
              </a:tr>
            </a:tbl>
          </a:graphicData>
        </a:graphic>
      </p:graphicFrame>
      <p:graphicFrame>
        <p:nvGraphicFramePr>
          <p:cNvPr id="6" name="Table 5">
            <a:extLst>
              <a:ext uri="{FF2B5EF4-FFF2-40B4-BE49-F238E27FC236}">
                <a16:creationId xmlns:a16="http://schemas.microsoft.com/office/drawing/2014/main" id="{4B720A06-78DB-4B93-BE7D-F83E1CAA8CBE}"/>
              </a:ext>
            </a:extLst>
          </p:cNvPr>
          <p:cNvGraphicFramePr>
            <a:graphicFrameLocks noGrp="1"/>
          </p:cNvGraphicFramePr>
          <p:nvPr>
            <p:extLst>
              <p:ext uri="{D42A27DB-BD31-4B8C-83A1-F6EECF244321}">
                <p14:modId xmlns:p14="http://schemas.microsoft.com/office/powerpoint/2010/main" val="378393471"/>
              </p:ext>
            </p:extLst>
          </p:nvPr>
        </p:nvGraphicFramePr>
        <p:xfrm>
          <a:off x="573100" y="4720235"/>
          <a:ext cx="5837560" cy="1691640"/>
        </p:xfrm>
        <a:graphic>
          <a:graphicData uri="http://schemas.openxmlformats.org/drawingml/2006/table">
            <a:tbl>
              <a:tblPr firstRow="1" bandRow="1">
                <a:tableStyleId>{5C22544A-7EE6-4342-B048-85BDC9FD1C3A}</a:tableStyleId>
              </a:tblPr>
              <a:tblGrid>
                <a:gridCol w="3108311">
                  <a:extLst>
                    <a:ext uri="{9D8B030D-6E8A-4147-A177-3AD203B41FA5}">
                      <a16:colId xmlns:a16="http://schemas.microsoft.com/office/drawing/2014/main" val="439827115"/>
                    </a:ext>
                  </a:extLst>
                </a:gridCol>
                <a:gridCol w="644406">
                  <a:extLst>
                    <a:ext uri="{9D8B030D-6E8A-4147-A177-3AD203B41FA5}">
                      <a16:colId xmlns:a16="http://schemas.microsoft.com/office/drawing/2014/main" val="3436687725"/>
                    </a:ext>
                  </a:extLst>
                </a:gridCol>
                <a:gridCol w="2084843">
                  <a:extLst>
                    <a:ext uri="{9D8B030D-6E8A-4147-A177-3AD203B41FA5}">
                      <a16:colId xmlns:a16="http://schemas.microsoft.com/office/drawing/2014/main" val="3462102903"/>
                    </a:ext>
                  </a:extLst>
                </a:gridCol>
              </a:tblGrid>
              <a:tr h="370840">
                <a:tc>
                  <a:txBody>
                    <a:bodyPr/>
                    <a:lstStyle/>
                    <a:p>
                      <a:r>
                        <a:rPr lang="en-US" sz="1600" dirty="0" err="1"/>
                        <a:t>Perkara</a:t>
                      </a:r>
                      <a:endParaRPr lang="en-US" sz="1600" dirty="0"/>
                    </a:p>
                  </a:txBody>
                  <a:tcPr/>
                </a:tc>
                <a:tc>
                  <a:txBody>
                    <a:bodyPr/>
                    <a:lstStyle/>
                    <a:p>
                      <a:r>
                        <a:rPr lang="en-US" sz="1600" dirty="0"/>
                        <a:t>%</a:t>
                      </a:r>
                    </a:p>
                  </a:txBody>
                  <a:tcPr/>
                </a:tc>
                <a:tc>
                  <a:txBody>
                    <a:bodyPr/>
                    <a:lstStyle/>
                    <a:p>
                      <a:pPr algn="ctr"/>
                      <a:endParaRPr lang="en-US" sz="1600" dirty="0"/>
                    </a:p>
                  </a:txBody>
                  <a:tcPr/>
                </a:tc>
                <a:extLst>
                  <a:ext uri="{0D108BD9-81ED-4DB2-BD59-A6C34878D82A}">
                    <a16:rowId xmlns:a16="http://schemas.microsoft.com/office/drawing/2014/main" val="572277657"/>
                  </a:ext>
                </a:extLst>
              </a:tr>
              <a:tr h="370840">
                <a:tc>
                  <a:txBody>
                    <a:bodyPr/>
                    <a:lstStyle/>
                    <a:p>
                      <a:r>
                        <a:rPr lang="en-US" sz="1600" dirty="0" err="1"/>
                        <a:t>Penilaian</a:t>
                      </a:r>
                      <a:r>
                        <a:rPr lang="en-US" sz="1600" dirty="0"/>
                        <a:t> PI</a:t>
                      </a:r>
                    </a:p>
                  </a:txBody>
                  <a:tcPr/>
                </a:tc>
                <a:tc>
                  <a:txBody>
                    <a:bodyPr/>
                    <a:lstStyle/>
                    <a:p>
                      <a:r>
                        <a:rPr lang="en-US" sz="1600" dirty="0"/>
                        <a:t>40</a:t>
                      </a:r>
                    </a:p>
                  </a:txBody>
                  <a:tcPr/>
                </a:tc>
                <a:tc>
                  <a:txBody>
                    <a:bodyPr/>
                    <a:lstStyle/>
                    <a:p>
                      <a:endParaRPr lang="en-US" sz="1600"/>
                    </a:p>
                  </a:txBody>
                  <a:tcPr/>
                </a:tc>
                <a:extLst>
                  <a:ext uri="{0D108BD9-81ED-4DB2-BD59-A6C34878D82A}">
                    <a16:rowId xmlns:a16="http://schemas.microsoft.com/office/drawing/2014/main" val="3520248748"/>
                  </a:ext>
                </a:extLst>
              </a:tr>
              <a:tr h="370840">
                <a:tc>
                  <a:txBody>
                    <a:bodyPr/>
                    <a:lstStyle/>
                    <a:p>
                      <a:r>
                        <a:rPr lang="en-US" sz="1600" dirty="0" err="1"/>
                        <a:t>Laporan</a:t>
                      </a:r>
                      <a:r>
                        <a:rPr lang="en-US" sz="1600" dirty="0"/>
                        <a:t> </a:t>
                      </a:r>
                      <a:r>
                        <a:rPr lang="en-US" sz="1600" dirty="0" err="1"/>
                        <a:t>Akhir</a:t>
                      </a:r>
                      <a:r>
                        <a:rPr lang="en-US" sz="1600" dirty="0"/>
                        <a:t> PA</a:t>
                      </a:r>
                    </a:p>
                    <a:p>
                      <a:r>
                        <a:rPr lang="en-US" sz="1600" dirty="0" err="1"/>
                        <a:t>Penyeliaan</a:t>
                      </a:r>
                      <a:r>
                        <a:rPr lang="en-US" sz="1600" dirty="0"/>
                        <a:t> di </a:t>
                      </a:r>
                      <a:r>
                        <a:rPr lang="en-US" sz="1600" dirty="0" err="1"/>
                        <a:t>Industri</a:t>
                      </a:r>
                      <a:endParaRPr lang="en-US" sz="1600" dirty="0"/>
                    </a:p>
                  </a:txBody>
                  <a:tcPr/>
                </a:tc>
                <a:tc>
                  <a:txBody>
                    <a:bodyPr/>
                    <a:lstStyle/>
                    <a:p>
                      <a:r>
                        <a:rPr lang="en-US" sz="1600" dirty="0"/>
                        <a:t>30</a:t>
                      </a:r>
                    </a:p>
                    <a:p>
                      <a:r>
                        <a:rPr lang="en-US" sz="1600" dirty="0"/>
                        <a:t>20</a:t>
                      </a:r>
                    </a:p>
                  </a:txBody>
                  <a:tcPr/>
                </a:tc>
                <a:tc>
                  <a:txBody>
                    <a:bodyPr/>
                    <a:lstStyle/>
                    <a:p>
                      <a:r>
                        <a:rPr lang="en-US" sz="1600" dirty="0" err="1"/>
                        <a:t>Berdasarkan</a:t>
                      </a:r>
                      <a:r>
                        <a:rPr lang="en-US" sz="1600" dirty="0"/>
                        <a:t> </a:t>
                      </a:r>
                      <a:r>
                        <a:rPr lang="en-US" sz="1600" dirty="0" err="1"/>
                        <a:t>Fakulti</a:t>
                      </a:r>
                      <a:endParaRPr lang="en-US" sz="1600" dirty="0"/>
                    </a:p>
                  </a:txBody>
                  <a:tcPr/>
                </a:tc>
                <a:extLst>
                  <a:ext uri="{0D108BD9-81ED-4DB2-BD59-A6C34878D82A}">
                    <a16:rowId xmlns:a16="http://schemas.microsoft.com/office/drawing/2014/main" val="318926519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err="1"/>
                        <a:t>Pembentangan</a:t>
                      </a:r>
                      <a:r>
                        <a:rPr lang="en-US" sz="1600" dirty="0"/>
                        <a:t> (PI &amp; PA)</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err="1"/>
                        <a:t>Berdasarkan</a:t>
                      </a:r>
                      <a:r>
                        <a:rPr lang="en-US" sz="1600" dirty="0"/>
                        <a:t> </a:t>
                      </a:r>
                      <a:r>
                        <a:rPr lang="en-US" sz="1600" dirty="0" err="1"/>
                        <a:t>Fakulti</a:t>
                      </a:r>
                      <a:endParaRPr lang="en-US" sz="1600" dirty="0"/>
                    </a:p>
                  </a:txBody>
                  <a:tcPr/>
                </a:tc>
                <a:extLst>
                  <a:ext uri="{0D108BD9-81ED-4DB2-BD59-A6C34878D82A}">
                    <a16:rowId xmlns:a16="http://schemas.microsoft.com/office/drawing/2014/main" val="720694260"/>
                  </a:ext>
                </a:extLst>
              </a:tr>
            </a:tbl>
          </a:graphicData>
        </a:graphic>
      </p:graphicFrame>
      <p:pic>
        <p:nvPicPr>
          <p:cNvPr id="11" name="Graphic 10" descr="Tablet">
            <a:extLst>
              <a:ext uri="{FF2B5EF4-FFF2-40B4-BE49-F238E27FC236}">
                <a16:creationId xmlns:a16="http://schemas.microsoft.com/office/drawing/2014/main" id="{9F0E26BA-4E2A-455E-ADF6-A1B9F71C266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10660" y="2514599"/>
            <a:ext cx="2594031" cy="2594031"/>
          </a:xfrm>
          <a:prstGeom prst="rect">
            <a:avLst/>
          </a:prstGeom>
        </p:spPr>
      </p:pic>
      <p:sp>
        <p:nvSpPr>
          <p:cNvPr id="12" name="TextBox 11">
            <a:extLst>
              <a:ext uri="{FF2B5EF4-FFF2-40B4-BE49-F238E27FC236}">
                <a16:creationId xmlns:a16="http://schemas.microsoft.com/office/drawing/2014/main" id="{B5E6AFFD-8451-43DE-B256-01F3DBC2B79C}"/>
              </a:ext>
            </a:extLst>
          </p:cNvPr>
          <p:cNvSpPr txBox="1"/>
          <p:nvPr/>
        </p:nvSpPr>
        <p:spPr>
          <a:xfrm>
            <a:off x="6804248" y="3505810"/>
            <a:ext cx="2035465" cy="584775"/>
          </a:xfrm>
          <a:prstGeom prst="rect">
            <a:avLst/>
          </a:prstGeom>
          <a:noFill/>
        </p:spPr>
        <p:txBody>
          <a:bodyPr wrap="square" rtlCol="0">
            <a:spAutoFit/>
          </a:bodyPr>
          <a:lstStyle/>
          <a:p>
            <a:r>
              <a:rPr lang="en-US" sz="1600" dirty="0"/>
              <a:t>Admin 10 – 40 %</a:t>
            </a:r>
          </a:p>
          <a:p>
            <a:r>
              <a:rPr lang="en-US" sz="1600" dirty="0" err="1"/>
              <a:t>Teknikal</a:t>
            </a:r>
            <a:r>
              <a:rPr lang="en-US" sz="1600" dirty="0"/>
              <a:t> 60- 90%</a:t>
            </a:r>
          </a:p>
        </p:txBody>
      </p:sp>
    </p:spTree>
    <p:extLst>
      <p:ext uri="{BB962C8B-B14F-4D97-AF65-F5344CB8AC3E}">
        <p14:creationId xmlns:p14="http://schemas.microsoft.com/office/powerpoint/2010/main" val="321608046"/>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F45F7-61BD-4960-9B09-1F1CF4971785}"/>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05A88745-A158-4D57-AFEF-65C6E4990D1E}"/>
              </a:ext>
            </a:extLst>
          </p:cNvPr>
          <p:cNvSpPr>
            <a:spLocks noGrp="1"/>
          </p:cNvSpPr>
          <p:nvPr>
            <p:ph idx="1"/>
          </p:nvPr>
        </p:nvSpPr>
        <p:spPr/>
        <p:txBody>
          <a:bodyPr/>
          <a:lstStyle/>
          <a:p>
            <a:r>
              <a:rPr lang="en-US" sz="2400" dirty="0" err="1"/>
              <a:t>Pelajar</a:t>
            </a:r>
            <a:r>
              <a:rPr lang="en-US" sz="2400" dirty="0"/>
              <a:t> </a:t>
            </a:r>
            <a:r>
              <a:rPr lang="en-US" sz="2400" dirty="0" err="1"/>
              <a:t>Pra-Siswazah</a:t>
            </a:r>
            <a:r>
              <a:rPr lang="en-US" sz="2400" dirty="0"/>
              <a:t> dan </a:t>
            </a:r>
            <a:r>
              <a:rPr lang="en-US" sz="2400" dirty="0" err="1"/>
              <a:t>Latihan</a:t>
            </a:r>
            <a:r>
              <a:rPr lang="en-US" sz="2400" dirty="0"/>
              <a:t> </a:t>
            </a:r>
            <a:r>
              <a:rPr lang="en-US" sz="2400" dirty="0" err="1"/>
              <a:t>Industri</a:t>
            </a:r>
            <a:endParaRPr lang="en-US" sz="2400" dirty="0"/>
          </a:p>
          <a:p>
            <a:r>
              <a:rPr lang="en-US" sz="2400" dirty="0" err="1"/>
              <a:t>Kenapa</a:t>
            </a:r>
            <a:r>
              <a:rPr lang="en-US" sz="2400" dirty="0"/>
              <a:t> LI?</a:t>
            </a:r>
          </a:p>
          <a:p>
            <a:r>
              <a:rPr lang="en-US" sz="2400" dirty="0" err="1"/>
              <a:t>Pelaksanaan</a:t>
            </a:r>
            <a:r>
              <a:rPr lang="en-US" sz="2400" dirty="0"/>
              <a:t> </a:t>
            </a:r>
            <a:r>
              <a:rPr lang="en-US" sz="2400" dirty="0" err="1"/>
              <a:t>Penyeliaan</a:t>
            </a:r>
            <a:r>
              <a:rPr lang="en-US" sz="2400" dirty="0"/>
              <a:t> </a:t>
            </a:r>
            <a:r>
              <a:rPr lang="en-US" sz="2400" dirty="0" err="1"/>
              <a:t>Latihan</a:t>
            </a:r>
            <a:r>
              <a:rPr lang="en-US" sz="2400" dirty="0"/>
              <a:t> </a:t>
            </a:r>
            <a:r>
              <a:rPr lang="en-US" sz="2400" dirty="0" err="1"/>
              <a:t>Industri</a:t>
            </a:r>
            <a:endParaRPr lang="en-US" sz="2400" dirty="0"/>
          </a:p>
          <a:p>
            <a:r>
              <a:rPr lang="en-US" sz="2400" dirty="0" err="1"/>
              <a:t>Penilaian</a:t>
            </a:r>
            <a:endParaRPr lang="en-US" sz="2400" dirty="0"/>
          </a:p>
          <a:p>
            <a:r>
              <a:rPr lang="en-US" sz="2400" dirty="0" err="1"/>
              <a:t>Isu</a:t>
            </a:r>
            <a:r>
              <a:rPr lang="en-US" sz="2400" dirty="0"/>
              <a:t> </a:t>
            </a:r>
            <a:r>
              <a:rPr lang="en-US" sz="2400" dirty="0" err="1"/>
              <a:t>Pelajar</a:t>
            </a:r>
            <a:r>
              <a:rPr lang="en-US" sz="2400" dirty="0"/>
              <a:t>/PA/PI/Syarikat</a:t>
            </a:r>
          </a:p>
          <a:p>
            <a:r>
              <a:rPr lang="en-US" sz="2400" dirty="0" err="1"/>
              <a:t>Penutup</a:t>
            </a:r>
            <a:r>
              <a:rPr lang="en-US" sz="2400" dirty="0"/>
              <a:t> </a:t>
            </a:r>
          </a:p>
        </p:txBody>
      </p:sp>
    </p:spTree>
    <p:extLst>
      <p:ext uri="{BB962C8B-B14F-4D97-AF65-F5344CB8AC3E}">
        <p14:creationId xmlns:p14="http://schemas.microsoft.com/office/powerpoint/2010/main" val="3110583533"/>
      </p:ext>
    </p:extLst>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E4560-B225-4287-B25F-F7D021E91EDD}"/>
              </a:ext>
            </a:extLst>
          </p:cNvPr>
          <p:cNvSpPr>
            <a:spLocks noGrp="1"/>
          </p:cNvSpPr>
          <p:nvPr>
            <p:ph type="title"/>
          </p:nvPr>
        </p:nvSpPr>
        <p:spPr/>
        <p:txBody>
          <a:bodyPr/>
          <a:lstStyle/>
          <a:p>
            <a:r>
              <a:rPr lang="en-US" dirty="0" err="1"/>
              <a:t>Penilaian</a:t>
            </a:r>
            <a:endParaRPr lang="en-US" dirty="0"/>
          </a:p>
        </p:txBody>
      </p:sp>
      <p:sp>
        <p:nvSpPr>
          <p:cNvPr id="3" name="Content Placeholder 2">
            <a:extLst>
              <a:ext uri="{FF2B5EF4-FFF2-40B4-BE49-F238E27FC236}">
                <a16:creationId xmlns:a16="http://schemas.microsoft.com/office/drawing/2014/main" id="{1C7EFE6A-843D-485A-9959-B749CC95DF31}"/>
              </a:ext>
            </a:extLst>
          </p:cNvPr>
          <p:cNvSpPr>
            <a:spLocks noGrp="1"/>
          </p:cNvSpPr>
          <p:nvPr>
            <p:ph idx="1"/>
          </p:nvPr>
        </p:nvSpPr>
        <p:spPr/>
        <p:txBody>
          <a:bodyPr/>
          <a:lstStyle/>
          <a:p>
            <a:r>
              <a:rPr lang="en-US" sz="2000" dirty="0"/>
              <a:t>Program Diploma (10 </a:t>
            </a:r>
            <a:r>
              <a:rPr lang="en-US" sz="2000" dirty="0" err="1"/>
              <a:t>minggu</a:t>
            </a:r>
            <a:r>
              <a:rPr lang="en-US" sz="2000" dirty="0"/>
              <a:t>)</a:t>
            </a:r>
          </a:p>
          <a:p>
            <a:r>
              <a:rPr lang="en-US" sz="2000" dirty="0" err="1"/>
              <a:t>Kursus</a:t>
            </a:r>
            <a:r>
              <a:rPr lang="en-US" sz="2000" dirty="0"/>
              <a:t> LI (3 </a:t>
            </a:r>
            <a:r>
              <a:rPr lang="en-US" sz="2000" dirty="0" err="1"/>
              <a:t>kredit</a:t>
            </a:r>
            <a:r>
              <a:rPr lang="en-US" sz="2000" dirty="0"/>
              <a:t>) HL </a:t>
            </a:r>
            <a:r>
              <a:rPr lang="en-US" sz="2000" dirty="0" err="1"/>
              <a:t>atau</a:t>
            </a:r>
            <a:r>
              <a:rPr lang="en-US" sz="2000" dirty="0"/>
              <a:t> HG</a:t>
            </a:r>
          </a:p>
          <a:p>
            <a:endParaRPr lang="en-US" sz="2000" dirty="0"/>
          </a:p>
          <a:p>
            <a:endParaRPr lang="en-US" sz="2000" dirty="0"/>
          </a:p>
          <a:p>
            <a:endParaRPr lang="en-US" sz="2000" dirty="0"/>
          </a:p>
          <a:p>
            <a:endParaRPr lang="en-US" sz="2000" dirty="0"/>
          </a:p>
          <a:p>
            <a:endParaRPr lang="en-US" sz="2000" dirty="0"/>
          </a:p>
          <a:p>
            <a:r>
              <a:rPr lang="en-US" sz="2000" dirty="0"/>
              <a:t>Program </a:t>
            </a:r>
            <a:r>
              <a:rPr lang="en-US" sz="2000" dirty="0" err="1"/>
              <a:t>Sarjana</a:t>
            </a:r>
            <a:r>
              <a:rPr lang="en-US" sz="2000" dirty="0"/>
              <a:t> Muda </a:t>
            </a:r>
            <a:r>
              <a:rPr lang="en-US" sz="2000" dirty="0" err="1"/>
              <a:t>Kejuruteraan</a:t>
            </a:r>
            <a:r>
              <a:rPr lang="en-US" sz="2000" dirty="0"/>
              <a:t> (10 </a:t>
            </a:r>
            <a:r>
              <a:rPr lang="en-US" sz="2000" dirty="0" err="1"/>
              <a:t>minggu</a:t>
            </a:r>
            <a:r>
              <a:rPr lang="en-US" sz="2000" dirty="0"/>
              <a:t>/5 </a:t>
            </a:r>
            <a:r>
              <a:rPr lang="en-US" sz="2000" dirty="0" err="1"/>
              <a:t>kredit</a:t>
            </a:r>
            <a:r>
              <a:rPr lang="en-US" sz="2000" dirty="0"/>
              <a:t>) HL </a:t>
            </a:r>
            <a:r>
              <a:rPr lang="en-US" sz="2000" dirty="0" err="1"/>
              <a:t>atau</a:t>
            </a:r>
            <a:r>
              <a:rPr lang="en-US" sz="2000" dirty="0"/>
              <a:t> HG</a:t>
            </a:r>
          </a:p>
          <a:p>
            <a:endParaRPr lang="en-US" sz="2000" dirty="0"/>
          </a:p>
          <a:p>
            <a:endParaRPr lang="en-US" sz="2000" dirty="0"/>
          </a:p>
        </p:txBody>
      </p:sp>
      <p:graphicFrame>
        <p:nvGraphicFramePr>
          <p:cNvPr id="5" name="Table 4">
            <a:extLst>
              <a:ext uri="{FF2B5EF4-FFF2-40B4-BE49-F238E27FC236}">
                <a16:creationId xmlns:a16="http://schemas.microsoft.com/office/drawing/2014/main" id="{60B1DB82-FECF-45F8-B228-1791FD56BB18}"/>
              </a:ext>
            </a:extLst>
          </p:cNvPr>
          <p:cNvGraphicFramePr>
            <a:graphicFrameLocks noGrp="1"/>
          </p:cNvGraphicFramePr>
          <p:nvPr>
            <p:extLst>
              <p:ext uri="{D42A27DB-BD31-4B8C-83A1-F6EECF244321}">
                <p14:modId xmlns:p14="http://schemas.microsoft.com/office/powerpoint/2010/main" val="1342773390"/>
              </p:ext>
            </p:extLst>
          </p:nvPr>
        </p:nvGraphicFramePr>
        <p:xfrm>
          <a:off x="573100" y="2776115"/>
          <a:ext cx="5837560" cy="1564640"/>
        </p:xfrm>
        <a:graphic>
          <a:graphicData uri="http://schemas.openxmlformats.org/drawingml/2006/table">
            <a:tbl>
              <a:tblPr firstRow="1" bandRow="1">
                <a:tableStyleId>{5C22544A-7EE6-4342-B048-85BDC9FD1C3A}</a:tableStyleId>
              </a:tblPr>
              <a:tblGrid>
                <a:gridCol w="3108311">
                  <a:extLst>
                    <a:ext uri="{9D8B030D-6E8A-4147-A177-3AD203B41FA5}">
                      <a16:colId xmlns:a16="http://schemas.microsoft.com/office/drawing/2014/main" val="439827115"/>
                    </a:ext>
                  </a:extLst>
                </a:gridCol>
                <a:gridCol w="644406">
                  <a:extLst>
                    <a:ext uri="{9D8B030D-6E8A-4147-A177-3AD203B41FA5}">
                      <a16:colId xmlns:a16="http://schemas.microsoft.com/office/drawing/2014/main" val="3436687725"/>
                    </a:ext>
                  </a:extLst>
                </a:gridCol>
                <a:gridCol w="2084843">
                  <a:extLst>
                    <a:ext uri="{9D8B030D-6E8A-4147-A177-3AD203B41FA5}">
                      <a16:colId xmlns:a16="http://schemas.microsoft.com/office/drawing/2014/main" val="3462102903"/>
                    </a:ext>
                  </a:extLst>
                </a:gridCol>
              </a:tblGrid>
              <a:tr h="370840">
                <a:tc>
                  <a:txBody>
                    <a:bodyPr/>
                    <a:lstStyle/>
                    <a:p>
                      <a:r>
                        <a:rPr lang="en-US" sz="1600" dirty="0" err="1"/>
                        <a:t>Perkara</a:t>
                      </a:r>
                      <a:endParaRPr lang="en-US" sz="1600" dirty="0"/>
                    </a:p>
                  </a:txBody>
                  <a:tcPr/>
                </a:tc>
                <a:tc>
                  <a:txBody>
                    <a:bodyPr/>
                    <a:lstStyle/>
                    <a:p>
                      <a:r>
                        <a:rPr lang="en-US" sz="1600" dirty="0"/>
                        <a:t>%</a:t>
                      </a:r>
                    </a:p>
                  </a:txBody>
                  <a:tcPr/>
                </a:tc>
                <a:tc>
                  <a:txBody>
                    <a:bodyPr/>
                    <a:lstStyle/>
                    <a:p>
                      <a:pPr algn="ctr"/>
                      <a:endParaRPr lang="en-US" sz="1600" dirty="0"/>
                    </a:p>
                  </a:txBody>
                  <a:tcPr/>
                </a:tc>
                <a:extLst>
                  <a:ext uri="{0D108BD9-81ED-4DB2-BD59-A6C34878D82A}">
                    <a16:rowId xmlns:a16="http://schemas.microsoft.com/office/drawing/2014/main" val="572277657"/>
                  </a:ext>
                </a:extLst>
              </a:tr>
              <a:tr h="370840">
                <a:tc>
                  <a:txBody>
                    <a:bodyPr/>
                    <a:lstStyle/>
                    <a:p>
                      <a:r>
                        <a:rPr lang="en-US" sz="1600" dirty="0" err="1"/>
                        <a:t>Penilaian</a:t>
                      </a:r>
                      <a:r>
                        <a:rPr lang="en-US" sz="1600" dirty="0"/>
                        <a:t> PI</a:t>
                      </a:r>
                    </a:p>
                  </a:txBody>
                  <a:tcPr/>
                </a:tc>
                <a:tc>
                  <a:txBody>
                    <a:bodyPr/>
                    <a:lstStyle/>
                    <a:p>
                      <a:r>
                        <a:rPr lang="en-US" sz="1600" dirty="0"/>
                        <a:t>40</a:t>
                      </a:r>
                    </a:p>
                  </a:txBody>
                  <a:tcPr/>
                </a:tc>
                <a:tc>
                  <a:txBody>
                    <a:bodyPr/>
                    <a:lstStyle/>
                    <a:p>
                      <a:endParaRPr lang="en-US" sz="1600"/>
                    </a:p>
                  </a:txBody>
                  <a:tcPr/>
                </a:tc>
                <a:extLst>
                  <a:ext uri="{0D108BD9-81ED-4DB2-BD59-A6C34878D82A}">
                    <a16:rowId xmlns:a16="http://schemas.microsoft.com/office/drawing/2014/main" val="3520248748"/>
                  </a:ext>
                </a:extLst>
              </a:tr>
              <a:tr h="370840">
                <a:tc>
                  <a:txBody>
                    <a:bodyPr/>
                    <a:lstStyle/>
                    <a:p>
                      <a:r>
                        <a:rPr lang="en-US" sz="1600" dirty="0" err="1"/>
                        <a:t>Penilaian</a:t>
                      </a:r>
                      <a:r>
                        <a:rPr lang="en-US" sz="1600" dirty="0"/>
                        <a:t> PA</a:t>
                      </a:r>
                    </a:p>
                    <a:p>
                      <a:r>
                        <a:rPr lang="en-US" sz="1600" dirty="0" err="1"/>
                        <a:t>Penilaian</a:t>
                      </a:r>
                      <a:r>
                        <a:rPr lang="en-US" sz="1600" dirty="0"/>
                        <a:t> </a:t>
                      </a:r>
                      <a:r>
                        <a:rPr lang="en-US" sz="1600" dirty="0" err="1"/>
                        <a:t>Buku</a:t>
                      </a:r>
                      <a:r>
                        <a:rPr lang="en-US" sz="1600" dirty="0"/>
                        <a:t> </a:t>
                      </a:r>
                      <a:r>
                        <a:rPr lang="en-US" sz="1600" dirty="0" err="1"/>
                        <a:t>Laporan</a:t>
                      </a:r>
                      <a:r>
                        <a:rPr lang="en-US" sz="1600" dirty="0"/>
                        <a:t> </a:t>
                      </a:r>
                      <a:r>
                        <a:rPr lang="en-US" sz="1600" dirty="0" err="1"/>
                        <a:t>Harian</a:t>
                      </a:r>
                      <a:r>
                        <a:rPr lang="en-US" sz="1600" dirty="0"/>
                        <a:t> </a:t>
                      </a:r>
                    </a:p>
                    <a:p>
                      <a:r>
                        <a:rPr lang="en-US" sz="1600" dirty="0" err="1"/>
                        <a:t>Laporan</a:t>
                      </a:r>
                      <a:r>
                        <a:rPr lang="en-US" sz="1600" dirty="0"/>
                        <a:t> </a:t>
                      </a:r>
                      <a:r>
                        <a:rPr lang="en-US" sz="1600" dirty="0" err="1"/>
                        <a:t>Akhir</a:t>
                      </a:r>
                      <a:endParaRPr lang="en-US" sz="1600" dirty="0"/>
                    </a:p>
                  </a:txBody>
                  <a:tcPr/>
                </a:tc>
                <a:tc>
                  <a:txBody>
                    <a:bodyPr/>
                    <a:lstStyle/>
                    <a:p>
                      <a:r>
                        <a:rPr lang="en-US" sz="1600" dirty="0"/>
                        <a:t>60</a:t>
                      </a:r>
                    </a:p>
                  </a:txBody>
                  <a:tcPr/>
                </a:tc>
                <a:tc>
                  <a:txBody>
                    <a:bodyPr/>
                    <a:lstStyle/>
                    <a:p>
                      <a:r>
                        <a:rPr lang="en-US" sz="1600" dirty="0" err="1"/>
                        <a:t>Berdasarkan</a:t>
                      </a:r>
                      <a:r>
                        <a:rPr lang="en-US" sz="1600" dirty="0"/>
                        <a:t> </a:t>
                      </a:r>
                      <a:r>
                        <a:rPr lang="en-US" sz="1600" dirty="0" err="1"/>
                        <a:t>Fakulti</a:t>
                      </a:r>
                      <a:endParaRPr lang="en-US" sz="1600" dirty="0"/>
                    </a:p>
                  </a:txBody>
                  <a:tcPr/>
                </a:tc>
                <a:extLst>
                  <a:ext uri="{0D108BD9-81ED-4DB2-BD59-A6C34878D82A}">
                    <a16:rowId xmlns:a16="http://schemas.microsoft.com/office/drawing/2014/main" val="3189265191"/>
                  </a:ext>
                </a:extLst>
              </a:tr>
            </a:tbl>
          </a:graphicData>
        </a:graphic>
      </p:graphicFrame>
      <p:graphicFrame>
        <p:nvGraphicFramePr>
          <p:cNvPr id="6" name="Table 5">
            <a:extLst>
              <a:ext uri="{FF2B5EF4-FFF2-40B4-BE49-F238E27FC236}">
                <a16:creationId xmlns:a16="http://schemas.microsoft.com/office/drawing/2014/main" id="{4B720A06-78DB-4B93-BE7D-F83E1CAA8CBE}"/>
              </a:ext>
            </a:extLst>
          </p:cNvPr>
          <p:cNvGraphicFramePr>
            <a:graphicFrameLocks noGrp="1"/>
          </p:cNvGraphicFramePr>
          <p:nvPr>
            <p:extLst>
              <p:ext uri="{D42A27DB-BD31-4B8C-83A1-F6EECF244321}">
                <p14:modId xmlns:p14="http://schemas.microsoft.com/office/powerpoint/2010/main" val="1339401469"/>
              </p:ext>
            </p:extLst>
          </p:nvPr>
        </p:nvGraphicFramePr>
        <p:xfrm>
          <a:off x="573100" y="4965200"/>
          <a:ext cx="5837560" cy="1320800"/>
        </p:xfrm>
        <a:graphic>
          <a:graphicData uri="http://schemas.openxmlformats.org/drawingml/2006/table">
            <a:tbl>
              <a:tblPr firstRow="1" bandRow="1">
                <a:tableStyleId>{5C22544A-7EE6-4342-B048-85BDC9FD1C3A}</a:tableStyleId>
              </a:tblPr>
              <a:tblGrid>
                <a:gridCol w="3108311">
                  <a:extLst>
                    <a:ext uri="{9D8B030D-6E8A-4147-A177-3AD203B41FA5}">
                      <a16:colId xmlns:a16="http://schemas.microsoft.com/office/drawing/2014/main" val="439827115"/>
                    </a:ext>
                  </a:extLst>
                </a:gridCol>
                <a:gridCol w="644406">
                  <a:extLst>
                    <a:ext uri="{9D8B030D-6E8A-4147-A177-3AD203B41FA5}">
                      <a16:colId xmlns:a16="http://schemas.microsoft.com/office/drawing/2014/main" val="3436687725"/>
                    </a:ext>
                  </a:extLst>
                </a:gridCol>
                <a:gridCol w="2084843">
                  <a:extLst>
                    <a:ext uri="{9D8B030D-6E8A-4147-A177-3AD203B41FA5}">
                      <a16:colId xmlns:a16="http://schemas.microsoft.com/office/drawing/2014/main" val="3462102903"/>
                    </a:ext>
                  </a:extLst>
                </a:gridCol>
              </a:tblGrid>
              <a:tr h="370840">
                <a:tc>
                  <a:txBody>
                    <a:bodyPr/>
                    <a:lstStyle/>
                    <a:p>
                      <a:r>
                        <a:rPr lang="en-US" sz="1600" dirty="0" err="1"/>
                        <a:t>Perkara</a:t>
                      </a:r>
                      <a:endParaRPr lang="en-US" sz="1600" dirty="0"/>
                    </a:p>
                  </a:txBody>
                  <a:tcPr/>
                </a:tc>
                <a:tc>
                  <a:txBody>
                    <a:bodyPr/>
                    <a:lstStyle/>
                    <a:p>
                      <a:r>
                        <a:rPr lang="en-US" sz="1600" dirty="0"/>
                        <a:t>%</a:t>
                      </a:r>
                    </a:p>
                  </a:txBody>
                  <a:tcPr/>
                </a:tc>
                <a:tc>
                  <a:txBody>
                    <a:bodyPr/>
                    <a:lstStyle/>
                    <a:p>
                      <a:pPr algn="ctr"/>
                      <a:endParaRPr lang="en-US" sz="1600" dirty="0"/>
                    </a:p>
                  </a:txBody>
                  <a:tcPr/>
                </a:tc>
                <a:extLst>
                  <a:ext uri="{0D108BD9-81ED-4DB2-BD59-A6C34878D82A}">
                    <a16:rowId xmlns:a16="http://schemas.microsoft.com/office/drawing/2014/main" val="572277657"/>
                  </a:ext>
                </a:extLst>
              </a:tr>
              <a:tr h="370840">
                <a:tc>
                  <a:txBody>
                    <a:bodyPr/>
                    <a:lstStyle/>
                    <a:p>
                      <a:r>
                        <a:rPr lang="en-US" sz="1600" dirty="0" err="1"/>
                        <a:t>Penilaian</a:t>
                      </a:r>
                      <a:r>
                        <a:rPr lang="en-US" sz="1600" dirty="0"/>
                        <a:t> PI</a:t>
                      </a:r>
                    </a:p>
                  </a:txBody>
                  <a:tcPr/>
                </a:tc>
                <a:tc>
                  <a:txBody>
                    <a:bodyPr/>
                    <a:lstStyle/>
                    <a:p>
                      <a:r>
                        <a:rPr lang="en-US" sz="1600" dirty="0"/>
                        <a:t>50</a:t>
                      </a:r>
                    </a:p>
                  </a:txBody>
                  <a:tcPr/>
                </a:tc>
                <a:tc>
                  <a:txBody>
                    <a:bodyPr/>
                    <a:lstStyle/>
                    <a:p>
                      <a:endParaRPr lang="en-US" sz="1600"/>
                    </a:p>
                  </a:txBody>
                  <a:tcPr/>
                </a:tc>
                <a:extLst>
                  <a:ext uri="{0D108BD9-81ED-4DB2-BD59-A6C34878D82A}">
                    <a16:rowId xmlns:a16="http://schemas.microsoft.com/office/drawing/2014/main" val="3520248748"/>
                  </a:ext>
                </a:extLst>
              </a:tr>
              <a:tr h="370840">
                <a:tc>
                  <a:txBody>
                    <a:bodyPr/>
                    <a:lstStyle/>
                    <a:p>
                      <a:r>
                        <a:rPr lang="en-US" sz="1600" dirty="0" err="1"/>
                        <a:t>Penilaian</a:t>
                      </a:r>
                      <a:r>
                        <a:rPr lang="en-US" sz="1600" dirty="0"/>
                        <a:t> PA</a:t>
                      </a:r>
                    </a:p>
                    <a:p>
                      <a:r>
                        <a:rPr lang="en-US" sz="1600" dirty="0" err="1"/>
                        <a:t>Penilaian</a:t>
                      </a:r>
                      <a:r>
                        <a:rPr lang="en-US" sz="1600" dirty="0"/>
                        <a:t> </a:t>
                      </a:r>
                      <a:r>
                        <a:rPr lang="en-US" sz="1600" dirty="0" err="1"/>
                        <a:t>Buku</a:t>
                      </a:r>
                      <a:r>
                        <a:rPr lang="en-US" sz="1600" dirty="0"/>
                        <a:t> </a:t>
                      </a:r>
                      <a:r>
                        <a:rPr lang="en-US" sz="1600" dirty="0" err="1"/>
                        <a:t>Laporan</a:t>
                      </a:r>
                      <a:r>
                        <a:rPr lang="en-US" sz="1600" dirty="0"/>
                        <a:t> </a:t>
                      </a:r>
                      <a:r>
                        <a:rPr lang="en-US" sz="1600" dirty="0" err="1"/>
                        <a:t>Harian</a:t>
                      </a:r>
                      <a:endParaRPr lang="en-US" sz="1600" dirty="0"/>
                    </a:p>
                  </a:txBody>
                  <a:tcPr/>
                </a:tc>
                <a:tc>
                  <a:txBody>
                    <a:bodyPr/>
                    <a:lstStyle/>
                    <a:p>
                      <a:r>
                        <a:rPr lang="en-US" sz="1600" dirty="0"/>
                        <a:t>50</a:t>
                      </a:r>
                    </a:p>
                  </a:txBody>
                  <a:tcPr/>
                </a:tc>
                <a:tc>
                  <a:txBody>
                    <a:bodyPr/>
                    <a:lstStyle/>
                    <a:p>
                      <a:r>
                        <a:rPr lang="en-US" sz="1600" dirty="0" err="1"/>
                        <a:t>Berdasarkan</a:t>
                      </a:r>
                      <a:r>
                        <a:rPr lang="en-US" sz="1600" dirty="0"/>
                        <a:t> </a:t>
                      </a:r>
                      <a:r>
                        <a:rPr lang="en-US" sz="1600" dirty="0" err="1"/>
                        <a:t>Fakulti</a:t>
                      </a:r>
                      <a:endParaRPr lang="en-US" sz="1600" dirty="0"/>
                    </a:p>
                  </a:txBody>
                  <a:tcPr/>
                </a:tc>
                <a:extLst>
                  <a:ext uri="{0D108BD9-81ED-4DB2-BD59-A6C34878D82A}">
                    <a16:rowId xmlns:a16="http://schemas.microsoft.com/office/drawing/2014/main" val="3189265191"/>
                  </a:ext>
                </a:extLst>
              </a:tr>
            </a:tbl>
          </a:graphicData>
        </a:graphic>
      </p:graphicFrame>
      <p:pic>
        <p:nvPicPr>
          <p:cNvPr id="7" name="Graphic 6" descr="Tablet">
            <a:extLst>
              <a:ext uri="{FF2B5EF4-FFF2-40B4-BE49-F238E27FC236}">
                <a16:creationId xmlns:a16="http://schemas.microsoft.com/office/drawing/2014/main" id="{AF561B6D-7713-488E-B0EA-7AD5075437B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10660" y="2514599"/>
            <a:ext cx="2594031" cy="2594031"/>
          </a:xfrm>
          <a:prstGeom prst="rect">
            <a:avLst/>
          </a:prstGeom>
        </p:spPr>
      </p:pic>
      <p:sp>
        <p:nvSpPr>
          <p:cNvPr id="8" name="TextBox 7">
            <a:extLst>
              <a:ext uri="{FF2B5EF4-FFF2-40B4-BE49-F238E27FC236}">
                <a16:creationId xmlns:a16="http://schemas.microsoft.com/office/drawing/2014/main" id="{BCF74185-55E6-4AB1-A8DF-4619E73C620C}"/>
              </a:ext>
            </a:extLst>
          </p:cNvPr>
          <p:cNvSpPr txBox="1"/>
          <p:nvPr/>
        </p:nvSpPr>
        <p:spPr>
          <a:xfrm>
            <a:off x="6804248" y="3505810"/>
            <a:ext cx="2035465" cy="584775"/>
          </a:xfrm>
          <a:prstGeom prst="rect">
            <a:avLst/>
          </a:prstGeom>
          <a:noFill/>
        </p:spPr>
        <p:txBody>
          <a:bodyPr wrap="square" rtlCol="0">
            <a:spAutoFit/>
          </a:bodyPr>
          <a:lstStyle/>
          <a:p>
            <a:r>
              <a:rPr lang="en-US" sz="1600" dirty="0"/>
              <a:t>Admin 10 – 40 %</a:t>
            </a:r>
          </a:p>
          <a:p>
            <a:r>
              <a:rPr lang="en-US" sz="1600" dirty="0" err="1"/>
              <a:t>Teknikal</a:t>
            </a:r>
            <a:r>
              <a:rPr lang="en-US" sz="1600" dirty="0"/>
              <a:t> 60- 90%</a:t>
            </a:r>
          </a:p>
        </p:txBody>
      </p:sp>
    </p:spTree>
    <p:extLst>
      <p:ext uri="{BB962C8B-B14F-4D97-AF65-F5344CB8AC3E}">
        <p14:creationId xmlns:p14="http://schemas.microsoft.com/office/powerpoint/2010/main" val="514197595"/>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85914-90C8-4D1A-B530-66680C2679CD}"/>
              </a:ext>
            </a:extLst>
          </p:cNvPr>
          <p:cNvSpPr>
            <a:spLocks noGrp="1"/>
          </p:cNvSpPr>
          <p:nvPr>
            <p:ph type="title"/>
          </p:nvPr>
        </p:nvSpPr>
        <p:spPr/>
        <p:txBody>
          <a:bodyPr/>
          <a:lstStyle/>
          <a:p>
            <a:r>
              <a:rPr lang="en-US" dirty="0" err="1"/>
              <a:t>Isu</a:t>
            </a:r>
            <a:r>
              <a:rPr lang="en-US" dirty="0"/>
              <a:t> </a:t>
            </a:r>
          </a:p>
        </p:txBody>
      </p:sp>
      <p:sp>
        <p:nvSpPr>
          <p:cNvPr id="3" name="Content Placeholder 2">
            <a:extLst>
              <a:ext uri="{FF2B5EF4-FFF2-40B4-BE49-F238E27FC236}">
                <a16:creationId xmlns:a16="http://schemas.microsoft.com/office/drawing/2014/main" id="{633E95B1-E3C7-40F8-9E3C-C9507FDCACFD}"/>
              </a:ext>
            </a:extLst>
          </p:cNvPr>
          <p:cNvSpPr>
            <a:spLocks noGrp="1"/>
          </p:cNvSpPr>
          <p:nvPr>
            <p:ph idx="1"/>
          </p:nvPr>
        </p:nvSpPr>
        <p:spPr/>
        <p:txBody>
          <a:bodyPr/>
          <a:lstStyle/>
          <a:p>
            <a:r>
              <a:rPr lang="en-US" dirty="0" err="1"/>
              <a:t>Pelajar</a:t>
            </a:r>
            <a:endParaRPr lang="en-US" dirty="0"/>
          </a:p>
          <a:p>
            <a:r>
              <a:rPr lang="en-US" dirty="0" err="1"/>
              <a:t>Penyelia</a:t>
            </a:r>
            <a:r>
              <a:rPr lang="en-US" dirty="0"/>
              <a:t> </a:t>
            </a:r>
            <a:r>
              <a:rPr lang="en-US" dirty="0" err="1"/>
              <a:t>Akademik</a:t>
            </a:r>
            <a:r>
              <a:rPr lang="en-US" dirty="0"/>
              <a:t> </a:t>
            </a:r>
            <a:r>
              <a:rPr lang="en-US" dirty="0" err="1"/>
              <a:t>Fakulti</a:t>
            </a:r>
            <a:endParaRPr lang="en-US" dirty="0"/>
          </a:p>
          <a:p>
            <a:r>
              <a:rPr lang="en-US" dirty="0" err="1"/>
              <a:t>Fakulti</a:t>
            </a:r>
            <a:endParaRPr lang="en-US" dirty="0"/>
          </a:p>
          <a:p>
            <a:r>
              <a:rPr lang="en-US" dirty="0" err="1"/>
              <a:t>Penyelia</a:t>
            </a:r>
            <a:r>
              <a:rPr lang="en-US" dirty="0"/>
              <a:t> </a:t>
            </a:r>
            <a:r>
              <a:rPr lang="en-US" dirty="0" err="1"/>
              <a:t>Industri</a:t>
            </a:r>
            <a:r>
              <a:rPr lang="en-US" dirty="0"/>
              <a:t>/Syarikat</a:t>
            </a:r>
          </a:p>
        </p:txBody>
      </p:sp>
    </p:spTree>
    <p:extLst>
      <p:ext uri="{BB962C8B-B14F-4D97-AF65-F5344CB8AC3E}">
        <p14:creationId xmlns:p14="http://schemas.microsoft.com/office/powerpoint/2010/main" val="2851868358"/>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5AAD1-821D-447B-8C68-AED82EECF75D}"/>
              </a:ext>
            </a:extLst>
          </p:cNvPr>
          <p:cNvSpPr>
            <a:spLocks noGrp="1"/>
          </p:cNvSpPr>
          <p:nvPr>
            <p:ph type="title"/>
          </p:nvPr>
        </p:nvSpPr>
        <p:spPr/>
        <p:txBody>
          <a:bodyPr/>
          <a:lstStyle/>
          <a:p>
            <a:r>
              <a:rPr lang="en-US" dirty="0" err="1"/>
              <a:t>Isu</a:t>
            </a:r>
            <a:r>
              <a:rPr lang="en-US" dirty="0"/>
              <a:t> </a:t>
            </a:r>
            <a:r>
              <a:rPr lang="en-US" dirty="0" err="1"/>
              <a:t>Pelajar</a:t>
            </a:r>
            <a:endParaRPr lang="en-US" dirty="0"/>
          </a:p>
        </p:txBody>
      </p:sp>
      <p:sp>
        <p:nvSpPr>
          <p:cNvPr id="3" name="Content Placeholder 2">
            <a:extLst>
              <a:ext uri="{FF2B5EF4-FFF2-40B4-BE49-F238E27FC236}">
                <a16:creationId xmlns:a16="http://schemas.microsoft.com/office/drawing/2014/main" id="{10CEE825-AB4B-4902-AF67-90BF492AC37C}"/>
              </a:ext>
            </a:extLst>
          </p:cNvPr>
          <p:cNvSpPr>
            <a:spLocks noGrp="1"/>
          </p:cNvSpPr>
          <p:nvPr>
            <p:ph idx="1"/>
          </p:nvPr>
        </p:nvSpPr>
        <p:spPr/>
        <p:txBody>
          <a:bodyPr/>
          <a:lstStyle/>
          <a:p>
            <a:r>
              <a:rPr lang="en-US" sz="2000" dirty="0" err="1"/>
              <a:t>Disiplin</a:t>
            </a:r>
            <a:endParaRPr lang="en-US" sz="2000" dirty="0"/>
          </a:p>
          <a:p>
            <a:r>
              <a:rPr lang="en-US" sz="2000" dirty="0" err="1"/>
              <a:t>Pemilihan</a:t>
            </a:r>
            <a:r>
              <a:rPr lang="en-US" sz="2000" dirty="0"/>
              <a:t> </a:t>
            </a:r>
            <a:r>
              <a:rPr lang="en-US" sz="2000" dirty="0" err="1"/>
              <a:t>tempat</a:t>
            </a:r>
            <a:r>
              <a:rPr lang="en-US" sz="2000" dirty="0"/>
              <a:t> LI </a:t>
            </a:r>
            <a:r>
              <a:rPr lang="en-US" sz="2000" dirty="0" err="1"/>
              <a:t>dengan</a:t>
            </a:r>
            <a:r>
              <a:rPr lang="en-US" sz="2000" dirty="0"/>
              <a:t> </a:t>
            </a:r>
            <a:r>
              <a:rPr lang="en-US" sz="2000" dirty="0" err="1"/>
              <a:t>elaun</a:t>
            </a:r>
            <a:endParaRPr lang="en-US" sz="2000" dirty="0"/>
          </a:p>
          <a:p>
            <a:r>
              <a:rPr lang="en-US" sz="2000" dirty="0" err="1"/>
              <a:t>Tidak</a:t>
            </a:r>
            <a:r>
              <a:rPr lang="en-US" sz="2000" dirty="0"/>
              <a:t> </a:t>
            </a:r>
            <a:r>
              <a:rPr lang="en-US" sz="2000" dirty="0" err="1"/>
              <a:t>mencari</a:t>
            </a:r>
            <a:r>
              <a:rPr lang="en-US" sz="2000" dirty="0"/>
              <a:t> </a:t>
            </a:r>
            <a:r>
              <a:rPr lang="en-US" sz="2000" dirty="0" err="1"/>
              <a:t>tempat</a:t>
            </a:r>
            <a:r>
              <a:rPr lang="en-US" sz="2000" dirty="0"/>
              <a:t> LI/Cuba </a:t>
            </a:r>
            <a:r>
              <a:rPr lang="en-US" sz="2000" dirty="0" err="1"/>
              <a:t>cari</a:t>
            </a:r>
            <a:r>
              <a:rPr lang="en-US" sz="2000" dirty="0"/>
              <a:t> </a:t>
            </a:r>
            <a:r>
              <a:rPr lang="en-US" sz="2000" dirty="0" err="1"/>
              <a:t>tempat</a:t>
            </a:r>
            <a:r>
              <a:rPr lang="en-US" sz="2000" dirty="0"/>
              <a:t> LI </a:t>
            </a:r>
            <a:r>
              <a:rPr lang="en-US" sz="2000" dirty="0" err="1"/>
              <a:t>sekitar</a:t>
            </a:r>
            <a:r>
              <a:rPr lang="en-US" sz="2000" dirty="0"/>
              <a:t> kampung </a:t>
            </a:r>
            <a:r>
              <a:rPr lang="en-US" sz="2000" dirty="0" err="1"/>
              <a:t>halaman</a:t>
            </a:r>
            <a:endParaRPr lang="en-US" sz="2000" dirty="0"/>
          </a:p>
          <a:p>
            <a:r>
              <a:rPr lang="en-US" sz="2000" dirty="0" err="1"/>
              <a:t>Tidak</a:t>
            </a:r>
            <a:r>
              <a:rPr lang="en-US" sz="2000" dirty="0"/>
              <a:t> </a:t>
            </a:r>
            <a:r>
              <a:rPr lang="en-US" sz="2000" dirty="0" err="1"/>
              <a:t>hadir</a:t>
            </a:r>
            <a:r>
              <a:rPr lang="en-US" sz="2000" dirty="0"/>
              <a:t> LI </a:t>
            </a:r>
            <a:r>
              <a:rPr lang="en-US" sz="2000" dirty="0" err="1"/>
              <a:t>atau</a:t>
            </a:r>
            <a:r>
              <a:rPr lang="en-US" sz="2000" dirty="0"/>
              <a:t> </a:t>
            </a:r>
            <a:r>
              <a:rPr lang="en-US" sz="2000" dirty="0" err="1"/>
              <a:t>hadir</a:t>
            </a:r>
            <a:r>
              <a:rPr lang="en-US" sz="2000" dirty="0"/>
              <a:t> </a:t>
            </a:r>
            <a:r>
              <a:rPr lang="en-US" sz="2000" dirty="0" err="1"/>
              <a:t>lewat</a:t>
            </a:r>
            <a:r>
              <a:rPr lang="en-US" sz="2000" dirty="0"/>
              <a:t> </a:t>
            </a:r>
            <a:r>
              <a:rPr lang="en-US" sz="2000" dirty="0" err="1"/>
              <a:t>ke</a:t>
            </a:r>
            <a:r>
              <a:rPr lang="en-US" sz="2000" dirty="0"/>
              <a:t> </a:t>
            </a:r>
            <a:r>
              <a:rPr lang="en-US" sz="2000" dirty="0" err="1"/>
              <a:t>tempat</a:t>
            </a:r>
            <a:r>
              <a:rPr lang="en-US" sz="2000" dirty="0"/>
              <a:t> </a:t>
            </a:r>
            <a:r>
              <a:rPr lang="en-US" sz="2000" dirty="0" err="1"/>
              <a:t>kerja</a:t>
            </a:r>
            <a:endParaRPr lang="en-US" sz="2000" dirty="0"/>
          </a:p>
          <a:p>
            <a:r>
              <a:rPr lang="en-US" sz="2000" dirty="0" err="1"/>
              <a:t>Tidak</a:t>
            </a:r>
            <a:r>
              <a:rPr lang="en-US" sz="2000" dirty="0"/>
              <a:t> </a:t>
            </a:r>
            <a:r>
              <a:rPr lang="en-US" sz="2000" dirty="0" err="1"/>
              <a:t>merancang</a:t>
            </a:r>
            <a:r>
              <a:rPr lang="en-US" sz="2000" dirty="0"/>
              <a:t> </a:t>
            </a:r>
            <a:r>
              <a:rPr lang="en-US" sz="2000" dirty="0" err="1"/>
              <a:t>cuti</a:t>
            </a:r>
            <a:endParaRPr lang="en-US" sz="2000" dirty="0"/>
          </a:p>
          <a:p>
            <a:r>
              <a:rPr lang="en-US" sz="2000" dirty="0" err="1"/>
              <a:t>Tidak</a:t>
            </a:r>
            <a:r>
              <a:rPr lang="en-US" sz="2000" dirty="0"/>
              <a:t> </a:t>
            </a:r>
            <a:r>
              <a:rPr lang="en-US" sz="2000" dirty="0" err="1"/>
              <a:t>mengisi</a:t>
            </a:r>
            <a:r>
              <a:rPr lang="en-US" sz="2000" dirty="0"/>
              <a:t> </a:t>
            </a:r>
            <a:r>
              <a:rPr lang="en-US" sz="2000" dirty="0" err="1"/>
              <a:t>buku</a:t>
            </a:r>
            <a:r>
              <a:rPr lang="en-US" sz="2000" dirty="0"/>
              <a:t> </a:t>
            </a:r>
            <a:r>
              <a:rPr lang="en-US" sz="2000" dirty="0" err="1"/>
              <a:t>laporan</a:t>
            </a:r>
            <a:r>
              <a:rPr lang="en-US" sz="2000" dirty="0"/>
              <a:t> </a:t>
            </a:r>
            <a:r>
              <a:rPr lang="en-US" sz="2000" dirty="0" err="1"/>
              <a:t>harian</a:t>
            </a:r>
            <a:endParaRPr lang="en-US" sz="2000" dirty="0"/>
          </a:p>
          <a:p>
            <a:r>
              <a:rPr lang="en-US" sz="2000" dirty="0" err="1"/>
              <a:t>Lewat</a:t>
            </a:r>
            <a:r>
              <a:rPr lang="en-US" sz="2000" dirty="0"/>
              <a:t> </a:t>
            </a:r>
            <a:r>
              <a:rPr lang="en-US" sz="2000" dirty="0" err="1"/>
              <a:t>menghantar</a:t>
            </a:r>
            <a:r>
              <a:rPr lang="en-US" sz="2000" dirty="0"/>
              <a:t> </a:t>
            </a:r>
            <a:r>
              <a:rPr lang="en-US" sz="2000" dirty="0" err="1"/>
              <a:t>laporan</a:t>
            </a:r>
            <a:endParaRPr lang="en-US" sz="2000" dirty="0"/>
          </a:p>
          <a:p>
            <a:r>
              <a:rPr lang="en-US" sz="2000" dirty="0" err="1"/>
              <a:t>Tidak</a:t>
            </a:r>
            <a:r>
              <a:rPr lang="en-US" sz="2000" dirty="0"/>
              <a:t> </a:t>
            </a:r>
            <a:r>
              <a:rPr lang="en-US" sz="2000" dirty="0" err="1"/>
              <a:t>menghubungi</a:t>
            </a:r>
            <a:r>
              <a:rPr lang="en-US" sz="2000" dirty="0"/>
              <a:t> PA/</a:t>
            </a:r>
            <a:r>
              <a:rPr lang="en-US" sz="2000" dirty="0" err="1"/>
              <a:t>Fakulti</a:t>
            </a:r>
            <a:endParaRPr lang="en-US" sz="2000" dirty="0"/>
          </a:p>
          <a:p>
            <a:r>
              <a:rPr lang="en-US" sz="2000" dirty="0" err="1"/>
              <a:t>Tidak</a:t>
            </a:r>
            <a:r>
              <a:rPr lang="en-US" sz="2000" dirty="0"/>
              <a:t> </a:t>
            </a:r>
            <a:r>
              <a:rPr lang="en-US" sz="2000" dirty="0" err="1"/>
              <a:t>maklumkan</a:t>
            </a:r>
            <a:r>
              <a:rPr lang="en-US" sz="2000" dirty="0"/>
              <a:t> </a:t>
            </a:r>
            <a:r>
              <a:rPr lang="en-US" sz="2000" dirty="0" err="1"/>
              <a:t>pertukaran</a:t>
            </a:r>
            <a:r>
              <a:rPr lang="en-US" sz="2000" dirty="0"/>
              <a:t> </a:t>
            </a:r>
            <a:r>
              <a:rPr lang="en-US" sz="2000" dirty="0" err="1"/>
              <a:t>tempat</a:t>
            </a:r>
            <a:r>
              <a:rPr lang="en-US" sz="2000" dirty="0"/>
              <a:t> LI</a:t>
            </a:r>
          </a:p>
          <a:p>
            <a:r>
              <a:rPr lang="en-US" sz="2000" dirty="0" err="1"/>
              <a:t>Tidak</a:t>
            </a:r>
            <a:r>
              <a:rPr lang="en-US" sz="2000" dirty="0"/>
              <a:t> </a:t>
            </a:r>
            <a:r>
              <a:rPr lang="en-US" sz="2000" dirty="0" err="1"/>
              <a:t>laksanakan</a:t>
            </a:r>
            <a:r>
              <a:rPr lang="en-US" sz="2000" dirty="0"/>
              <a:t> </a:t>
            </a:r>
            <a:r>
              <a:rPr lang="en-US" sz="2000" dirty="0" err="1"/>
              <a:t>kerja</a:t>
            </a:r>
            <a:r>
              <a:rPr lang="en-US" sz="2000" dirty="0"/>
              <a:t> yang </a:t>
            </a:r>
            <a:r>
              <a:rPr lang="en-US" sz="2000" dirty="0" err="1"/>
              <a:t>diarahkan</a:t>
            </a:r>
            <a:endParaRPr lang="en-US" sz="2000" dirty="0"/>
          </a:p>
          <a:p>
            <a:r>
              <a:rPr lang="en-US" sz="2000" dirty="0" err="1"/>
              <a:t>Tidak</a:t>
            </a:r>
            <a:r>
              <a:rPr lang="en-US" sz="2000" dirty="0"/>
              <a:t> </a:t>
            </a:r>
            <a:r>
              <a:rPr lang="en-US" sz="2000" dirty="0" err="1"/>
              <a:t>laporkan</a:t>
            </a:r>
            <a:r>
              <a:rPr lang="en-US" sz="2000" dirty="0"/>
              <a:t> </a:t>
            </a:r>
            <a:r>
              <a:rPr lang="en-US" sz="2000" dirty="0" err="1"/>
              <a:t>masalah</a:t>
            </a:r>
            <a:r>
              <a:rPr lang="en-US" sz="2000" dirty="0"/>
              <a:t> </a:t>
            </a:r>
            <a:r>
              <a:rPr lang="en-US" sz="2000" dirty="0" err="1"/>
              <a:t>ditempat</a:t>
            </a:r>
            <a:r>
              <a:rPr lang="en-US" sz="2000" dirty="0"/>
              <a:t> </a:t>
            </a:r>
            <a:r>
              <a:rPr lang="en-US" sz="2000" dirty="0" err="1"/>
              <a:t>kerja</a:t>
            </a:r>
            <a:r>
              <a:rPr lang="en-US" sz="2000" dirty="0"/>
              <a:t> (</a:t>
            </a:r>
            <a:r>
              <a:rPr lang="en-US" sz="2000" dirty="0" err="1"/>
              <a:t>kemalangan</a:t>
            </a:r>
            <a:r>
              <a:rPr lang="en-US" sz="2000" dirty="0"/>
              <a:t> </a:t>
            </a:r>
            <a:r>
              <a:rPr lang="en-US" sz="2000" dirty="0" err="1"/>
              <a:t>etc</a:t>
            </a:r>
            <a:r>
              <a:rPr lang="en-US" sz="2000" dirty="0"/>
              <a:t>)</a:t>
            </a:r>
          </a:p>
        </p:txBody>
      </p:sp>
    </p:spTree>
    <p:extLst>
      <p:ext uri="{BB962C8B-B14F-4D97-AF65-F5344CB8AC3E}">
        <p14:creationId xmlns:p14="http://schemas.microsoft.com/office/powerpoint/2010/main" val="3991354362"/>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5AAD1-821D-447B-8C68-AED82EECF75D}"/>
              </a:ext>
            </a:extLst>
          </p:cNvPr>
          <p:cNvSpPr>
            <a:spLocks noGrp="1"/>
          </p:cNvSpPr>
          <p:nvPr>
            <p:ph type="title"/>
          </p:nvPr>
        </p:nvSpPr>
        <p:spPr>
          <a:xfrm>
            <a:off x="3381445" y="332656"/>
            <a:ext cx="5305355" cy="1084982"/>
          </a:xfrm>
        </p:spPr>
        <p:txBody>
          <a:bodyPr/>
          <a:lstStyle/>
          <a:p>
            <a:r>
              <a:rPr lang="en-US" dirty="0" err="1"/>
              <a:t>Isu</a:t>
            </a:r>
            <a:r>
              <a:rPr lang="en-US" dirty="0"/>
              <a:t> </a:t>
            </a:r>
            <a:r>
              <a:rPr lang="en-US" dirty="0" err="1"/>
              <a:t>Penyelia</a:t>
            </a:r>
            <a:r>
              <a:rPr lang="en-US" dirty="0"/>
              <a:t> </a:t>
            </a:r>
            <a:r>
              <a:rPr lang="en-US" dirty="0" err="1"/>
              <a:t>Akademik</a:t>
            </a:r>
            <a:endParaRPr lang="en-US" dirty="0"/>
          </a:p>
        </p:txBody>
      </p:sp>
      <p:sp>
        <p:nvSpPr>
          <p:cNvPr id="3" name="Content Placeholder 2">
            <a:extLst>
              <a:ext uri="{FF2B5EF4-FFF2-40B4-BE49-F238E27FC236}">
                <a16:creationId xmlns:a16="http://schemas.microsoft.com/office/drawing/2014/main" id="{10CEE825-AB4B-4902-AF67-90BF492AC37C}"/>
              </a:ext>
            </a:extLst>
          </p:cNvPr>
          <p:cNvSpPr>
            <a:spLocks noGrp="1"/>
          </p:cNvSpPr>
          <p:nvPr>
            <p:ph idx="1"/>
          </p:nvPr>
        </p:nvSpPr>
        <p:spPr/>
        <p:txBody>
          <a:bodyPr/>
          <a:lstStyle/>
          <a:p>
            <a:r>
              <a:rPr lang="en-US" sz="2000" dirty="0" err="1"/>
              <a:t>Disiplin</a:t>
            </a:r>
            <a:endParaRPr lang="en-US" sz="2000" dirty="0"/>
          </a:p>
          <a:p>
            <a:r>
              <a:rPr lang="en-US" sz="2000" dirty="0" err="1"/>
              <a:t>Tidak</a:t>
            </a:r>
            <a:r>
              <a:rPr lang="en-US" sz="2000" dirty="0"/>
              <a:t> </a:t>
            </a:r>
            <a:r>
              <a:rPr lang="en-US" sz="2000" dirty="0" err="1"/>
              <a:t>menghubungi</a:t>
            </a:r>
            <a:r>
              <a:rPr lang="en-US" sz="2000" dirty="0"/>
              <a:t> </a:t>
            </a:r>
            <a:r>
              <a:rPr lang="en-US" sz="2000" dirty="0" err="1"/>
              <a:t>pelajar</a:t>
            </a:r>
            <a:endParaRPr lang="en-US" sz="2000" dirty="0"/>
          </a:p>
          <a:p>
            <a:r>
              <a:rPr lang="en-US" sz="2000" dirty="0" err="1"/>
              <a:t>Tidak</a:t>
            </a:r>
            <a:r>
              <a:rPr lang="en-US" sz="2000" dirty="0"/>
              <a:t> </a:t>
            </a:r>
            <a:r>
              <a:rPr lang="en-US" sz="2000" dirty="0" err="1"/>
              <a:t>menyemak</a:t>
            </a:r>
            <a:r>
              <a:rPr lang="en-US" sz="2000" dirty="0"/>
              <a:t> </a:t>
            </a:r>
            <a:r>
              <a:rPr lang="en-US" sz="2000" dirty="0" err="1"/>
              <a:t>buku</a:t>
            </a:r>
            <a:r>
              <a:rPr lang="en-US" sz="2000" dirty="0"/>
              <a:t> </a:t>
            </a:r>
            <a:r>
              <a:rPr lang="en-US" sz="2000" dirty="0" err="1"/>
              <a:t>laporan</a:t>
            </a:r>
            <a:r>
              <a:rPr lang="en-US" sz="2000" dirty="0"/>
              <a:t> </a:t>
            </a:r>
            <a:r>
              <a:rPr lang="en-US" sz="2000" dirty="0" err="1"/>
              <a:t>harian</a:t>
            </a:r>
            <a:endParaRPr lang="en-US" sz="2000" dirty="0"/>
          </a:p>
          <a:p>
            <a:r>
              <a:rPr lang="en-US" sz="2000" dirty="0" err="1"/>
              <a:t>Lewat</a:t>
            </a:r>
            <a:r>
              <a:rPr lang="en-US" sz="2000" dirty="0"/>
              <a:t> </a:t>
            </a:r>
            <a:r>
              <a:rPr lang="en-US" sz="2000" dirty="0" err="1"/>
              <a:t>menghantar</a:t>
            </a:r>
            <a:r>
              <a:rPr lang="en-US" sz="2000" dirty="0"/>
              <a:t> </a:t>
            </a:r>
            <a:r>
              <a:rPr lang="en-US" sz="2000" dirty="0" err="1"/>
              <a:t>laporan</a:t>
            </a:r>
            <a:r>
              <a:rPr lang="en-US" sz="2000" dirty="0"/>
              <a:t> </a:t>
            </a:r>
            <a:r>
              <a:rPr lang="en-US" sz="2000" dirty="0" err="1"/>
              <a:t>pelajar</a:t>
            </a:r>
            <a:endParaRPr lang="en-US" sz="2000" dirty="0"/>
          </a:p>
          <a:p>
            <a:r>
              <a:rPr lang="en-US" sz="2000" dirty="0" err="1"/>
              <a:t>Tidak</a:t>
            </a:r>
            <a:r>
              <a:rPr lang="en-US" sz="2000" dirty="0"/>
              <a:t> </a:t>
            </a:r>
            <a:r>
              <a:rPr lang="en-US" sz="2000" dirty="0" err="1"/>
              <a:t>menghubungi</a:t>
            </a:r>
            <a:r>
              <a:rPr lang="en-US" sz="2000" dirty="0"/>
              <a:t> </a:t>
            </a:r>
            <a:r>
              <a:rPr lang="en-US" sz="2000" dirty="0" err="1"/>
              <a:t>Penyelia</a:t>
            </a:r>
            <a:r>
              <a:rPr lang="en-US" sz="2000" dirty="0"/>
              <a:t> </a:t>
            </a:r>
            <a:r>
              <a:rPr lang="en-US" sz="2000" dirty="0" err="1"/>
              <a:t>Industri</a:t>
            </a:r>
            <a:endParaRPr lang="en-US" sz="2000" dirty="0"/>
          </a:p>
          <a:p>
            <a:r>
              <a:rPr lang="en-US" sz="2000" dirty="0" err="1"/>
              <a:t>Eratkan</a:t>
            </a:r>
            <a:r>
              <a:rPr lang="en-US" sz="2000" dirty="0"/>
              <a:t> </a:t>
            </a:r>
            <a:r>
              <a:rPr lang="en-US" sz="2000" dirty="0" err="1"/>
              <a:t>hubungan</a:t>
            </a:r>
            <a:r>
              <a:rPr lang="en-US" sz="2000" dirty="0"/>
              <a:t> </a:t>
            </a:r>
            <a:r>
              <a:rPr lang="en-US" sz="2000" dirty="0" err="1"/>
              <a:t>dengan</a:t>
            </a:r>
            <a:r>
              <a:rPr lang="en-US" sz="2000" dirty="0"/>
              <a:t> industry</a:t>
            </a:r>
          </a:p>
          <a:p>
            <a:r>
              <a:rPr lang="en-US" sz="2000" dirty="0" err="1"/>
              <a:t>Tidak</a:t>
            </a:r>
            <a:r>
              <a:rPr lang="en-US" sz="2000" dirty="0"/>
              <a:t> </a:t>
            </a:r>
            <a:r>
              <a:rPr lang="en-US" sz="2000" dirty="0" err="1"/>
              <a:t>merancang</a:t>
            </a:r>
            <a:r>
              <a:rPr lang="en-US" sz="2000" dirty="0"/>
              <a:t> </a:t>
            </a:r>
            <a:r>
              <a:rPr lang="en-US" sz="2000" dirty="0" err="1"/>
              <a:t>lawatan</a:t>
            </a:r>
            <a:r>
              <a:rPr lang="en-US" sz="2000" dirty="0"/>
              <a:t> </a:t>
            </a:r>
            <a:r>
              <a:rPr lang="en-US" sz="2000" dirty="0" err="1"/>
              <a:t>dengan</a:t>
            </a:r>
            <a:r>
              <a:rPr lang="en-US" sz="2000" dirty="0"/>
              <a:t> </a:t>
            </a:r>
            <a:r>
              <a:rPr lang="en-US" sz="2000" dirty="0" err="1"/>
              <a:t>betul</a:t>
            </a:r>
            <a:r>
              <a:rPr lang="en-US" sz="2000" dirty="0"/>
              <a:t>/</a:t>
            </a:r>
            <a:r>
              <a:rPr lang="en-US" sz="2000" dirty="0" err="1"/>
              <a:t>ketepatan</a:t>
            </a:r>
            <a:r>
              <a:rPr lang="en-US" sz="2000" dirty="0"/>
              <a:t> masa</a:t>
            </a:r>
          </a:p>
        </p:txBody>
      </p:sp>
    </p:spTree>
    <p:extLst>
      <p:ext uri="{BB962C8B-B14F-4D97-AF65-F5344CB8AC3E}">
        <p14:creationId xmlns:p14="http://schemas.microsoft.com/office/powerpoint/2010/main" val="2116062420"/>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5AAD1-821D-447B-8C68-AED82EECF75D}"/>
              </a:ext>
            </a:extLst>
          </p:cNvPr>
          <p:cNvSpPr>
            <a:spLocks noGrp="1"/>
          </p:cNvSpPr>
          <p:nvPr>
            <p:ph type="title"/>
          </p:nvPr>
        </p:nvSpPr>
        <p:spPr>
          <a:xfrm>
            <a:off x="3381445" y="332656"/>
            <a:ext cx="5305355" cy="1084982"/>
          </a:xfrm>
        </p:spPr>
        <p:txBody>
          <a:bodyPr/>
          <a:lstStyle/>
          <a:p>
            <a:r>
              <a:rPr lang="en-US" dirty="0" err="1"/>
              <a:t>Isu</a:t>
            </a:r>
            <a:r>
              <a:rPr lang="en-US" dirty="0"/>
              <a:t> </a:t>
            </a:r>
            <a:r>
              <a:rPr lang="en-US" dirty="0" err="1"/>
              <a:t>Fakulti</a:t>
            </a:r>
            <a:endParaRPr lang="en-US" dirty="0"/>
          </a:p>
        </p:txBody>
      </p:sp>
      <p:sp>
        <p:nvSpPr>
          <p:cNvPr id="3" name="Content Placeholder 2">
            <a:extLst>
              <a:ext uri="{FF2B5EF4-FFF2-40B4-BE49-F238E27FC236}">
                <a16:creationId xmlns:a16="http://schemas.microsoft.com/office/drawing/2014/main" id="{10CEE825-AB4B-4902-AF67-90BF492AC37C}"/>
              </a:ext>
            </a:extLst>
          </p:cNvPr>
          <p:cNvSpPr>
            <a:spLocks noGrp="1"/>
          </p:cNvSpPr>
          <p:nvPr>
            <p:ph idx="1"/>
          </p:nvPr>
        </p:nvSpPr>
        <p:spPr/>
        <p:txBody>
          <a:bodyPr/>
          <a:lstStyle/>
          <a:p>
            <a:r>
              <a:rPr lang="en-US" sz="2000" dirty="0" err="1"/>
              <a:t>Peruntukan</a:t>
            </a:r>
            <a:r>
              <a:rPr lang="en-US" sz="2000" dirty="0"/>
              <a:t> </a:t>
            </a:r>
            <a:r>
              <a:rPr lang="en-US" sz="2000" dirty="0" err="1"/>
              <a:t>elaun</a:t>
            </a:r>
            <a:r>
              <a:rPr lang="en-US" sz="2000" dirty="0"/>
              <a:t> </a:t>
            </a:r>
            <a:r>
              <a:rPr lang="en-US" sz="2000" dirty="0" err="1"/>
              <a:t>lawatan</a:t>
            </a:r>
            <a:r>
              <a:rPr lang="en-US" sz="2000" dirty="0"/>
              <a:t> yang </a:t>
            </a:r>
            <a:r>
              <a:rPr lang="en-US" sz="2000" dirty="0" err="1"/>
              <a:t>terhad</a:t>
            </a:r>
            <a:endParaRPr lang="en-US" sz="2000" dirty="0"/>
          </a:p>
          <a:p>
            <a:r>
              <a:rPr lang="en-US" sz="2000" dirty="0" err="1"/>
              <a:t>Penyeliaan</a:t>
            </a:r>
            <a:r>
              <a:rPr lang="en-US" sz="2000" dirty="0"/>
              <a:t> </a:t>
            </a:r>
            <a:r>
              <a:rPr lang="en-US" sz="2000" dirty="0" err="1"/>
              <a:t>pelajar</a:t>
            </a:r>
            <a:r>
              <a:rPr lang="en-US" sz="2000" dirty="0"/>
              <a:t> LI di </a:t>
            </a:r>
            <a:r>
              <a:rPr lang="en-US" sz="2000" dirty="0" err="1"/>
              <a:t>luar</a:t>
            </a:r>
            <a:r>
              <a:rPr lang="en-US" sz="2000" dirty="0"/>
              <a:t> negara</a:t>
            </a:r>
          </a:p>
          <a:p>
            <a:r>
              <a:rPr lang="en-US" sz="2000" dirty="0" err="1"/>
              <a:t>Pangkalan</a:t>
            </a:r>
            <a:r>
              <a:rPr lang="en-US" sz="2000" dirty="0"/>
              <a:t> data </a:t>
            </a:r>
            <a:r>
              <a:rPr lang="en-US" sz="2000" dirty="0" err="1"/>
              <a:t>tempat</a:t>
            </a:r>
            <a:r>
              <a:rPr lang="en-US" sz="2000" dirty="0"/>
              <a:t> LI yang </a:t>
            </a:r>
            <a:r>
              <a:rPr lang="en-US" sz="2000" dirty="0" err="1"/>
              <a:t>terhad</a:t>
            </a:r>
            <a:r>
              <a:rPr lang="en-US" sz="2000" dirty="0"/>
              <a:t> dan </a:t>
            </a:r>
            <a:r>
              <a:rPr lang="en-US" sz="2000" dirty="0" err="1"/>
              <a:t>tidak</a:t>
            </a:r>
            <a:r>
              <a:rPr lang="en-US" sz="2000" dirty="0"/>
              <a:t> </a:t>
            </a:r>
            <a:r>
              <a:rPr lang="en-US" sz="2000" dirty="0" err="1"/>
              <a:t>dikemaskini</a:t>
            </a:r>
            <a:endParaRPr lang="en-US" sz="2000" dirty="0"/>
          </a:p>
          <a:p>
            <a:r>
              <a:rPr lang="en-US" sz="2000" dirty="0" err="1"/>
              <a:t>Pelajar</a:t>
            </a:r>
            <a:r>
              <a:rPr lang="en-US" sz="2000" dirty="0"/>
              <a:t> yang </a:t>
            </a:r>
            <a:r>
              <a:rPr lang="en-US" sz="2000" dirty="0" err="1"/>
              <a:t>bermasalah</a:t>
            </a:r>
            <a:r>
              <a:rPr lang="en-US" sz="2000" dirty="0"/>
              <a:t> (</a:t>
            </a:r>
            <a:r>
              <a:rPr lang="en-US" sz="2000" dirty="0" err="1"/>
              <a:t>Akdemik</a:t>
            </a:r>
            <a:r>
              <a:rPr lang="en-US" sz="2000" dirty="0"/>
              <a:t>/</a:t>
            </a:r>
            <a:r>
              <a:rPr lang="en-US" sz="2000" dirty="0" err="1"/>
              <a:t>Diri</a:t>
            </a:r>
            <a:r>
              <a:rPr lang="en-US" sz="2000" dirty="0"/>
              <a:t> </a:t>
            </a:r>
            <a:r>
              <a:rPr lang="en-US" sz="2000" dirty="0" err="1"/>
              <a:t>etc</a:t>
            </a:r>
            <a:r>
              <a:rPr lang="en-US" sz="2000" dirty="0"/>
              <a:t>) </a:t>
            </a:r>
          </a:p>
          <a:p>
            <a:r>
              <a:rPr lang="en-US" sz="2000" dirty="0" err="1"/>
              <a:t>Pelajar</a:t>
            </a:r>
            <a:r>
              <a:rPr lang="en-US" sz="2000" dirty="0"/>
              <a:t> </a:t>
            </a:r>
            <a:r>
              <a:rPr lang="en-US" sz="2000" dirty="0" err="1"/>
              <a:t>perlu</a:t>
            </a:r>
            <a:r>
              <a:rPr lang="en-US" sz="2000" dirty="0"/>
              <a:t> </a:t>
            </a:r>
            <a:r>
              <a:rPr lang="en-US" sz="2000" dirty="0" err="1"/>
              <a:t>dimaklumkan</a:t>
            </a:r>
            <a:r>
              <a:rPr lang="en-US" sz="2000" dirty="0"/>
              <a:t> </a:t>
            </a:r>
            <a:r>
              <a:rPr lang="en-US" sz="2000" dirty="0" err="1"/>
              <a:t>berhbung</a:t>
            </a:r>
            <a:r>
              <a:rPr lang="en-US" sz="2000" dirty="0"/>
              <a:t> </a:t>
            </a:r>
            <a:r>
              <a:rPr lang="en-US" sz="2000" dirty="0" err="1"/>
              <a:t>dengan</a:t>
            </a:r>
            <a:r>
              <a:rPr lang="en-US" sz="2000" dirty="0"/>
              <a:t> insurance </a:t>
            </a:r>
            <a:r>
              <a:rPr lang="en-US" sz="2000" dirty="0" err="1"/>
              <a:t>pelajar</a:t>
            </a:r>
            <a:endParaRPr lang="en-US" sz="2000" dirty="0"/>
          </a:p>
        </p:txBody>
      </p:sp>
    </p:spTree>
    <p:extLst>
      <p:ext uri="{BB962C8B-B14F-4D97-AF65-F5344CB8AC3E}">
        <p14:creationId xmlns:p14="http://schemas.microsoft.com/office/powerpoint/2010/main" val="3470592528"/>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5AAD1-821D-447B-8C68-AED82EECF75D}"/>
              </a:ext>
            </a:extLst>
          </p:cNvPr>
          <p:cNvSpPr>
            <a:spLocks noGrp="1"/>
          </p:cNvSpPr>
          <p:nvPr>
            <p:ph type="title"/>
          </p:nvPr>
        </p:nvSpPr>
        <p:spPr>
          <a:xfrm>
            <a:off x="1851599" y="318195"/>
            <a:ext cx="7296949" cy="1084982"/>
          </a:xfrm>
        </p:spPr>
        <p:txBody>
          <a:bodyPr/>
          <a:lstStyle/>
          <a:p>
            <a:r>
              <a:rPr lang="en-US" dirty="0" err="1"/>
              <a:t>Isu</a:t>
            </a:r>
            <a:r>
              <a:rPr lang="en-US" dirty="0"/>
              <a:t> </a:t>
            </a:r>
            <a:r>
              <a:rPr lang="en-US" dirty="0" err="1"/>
              <a:t>Penyelia</a:t>
            </a:r>
            <a:r>
              <a:rPr lang="en-US" dirty="0"/>
              <a:t> </a:t>
            </a:r>
            <a:r>
              <a:rPr lang="en-US" dirty="0" err="1"/>
              <a:t>Industri</a:t>
            </a:r>
            <a:r>
              <a:rPr lang="en-US" dirty="0"/>
              <a:t>/ Syarikat</a:t>
            </a:r>
          </a:p>
        </p:txBody>
      </p:sp>
      <p:sp>
        <p:nvSpPr>
          <p:cNvPr id="3" name="Content Placeholder 2">
            <a:extLst>
              <a:ext uri="{FF2B5EF4-FFF2-40B4-BE49-F238E27FC236}">
                <a16:creationId xmlns:a16="http://schemas.microsoft.com/office/drawing/2014/main" id="{10CEE825-AB4B-4902-AF67-90BF492AC37C}"/>
              </a:ext>
            </a:extLst>
          </p:cNvPr>
          <p:cNvSpPr>
            <a:spLocks noGrp="1"/>
          </p:cNvSpPr>
          <p:nvPr>
            <p:ph idx="1"/>
          </p:nvPr>
        </p:nvSpPr>
        <p:spPr/>
        <p:txBody>
          <a:bodyPr/>
          <a:lstStyle/>
          <a:p>
            <a:r>
              <a:rPr lang="en-US" sz="2000" dirty="0" err="1"/>
              <a:t>Tidak</a:t>
            </a:r>
            <a:r>
              <a:rPr lang="en-US" sz="2000" dirty="0"/>
              <a:t> </a:t>
            </a:r>
            <a:r>
              <a:rPr lang="en-US" sz="2000" dirty="0" err="1"/>
              <a:t>memberi</a:t>
            </a:r>
            <a:r>
              <a:rPr lang="en-US" sz="2000" dirty="0"/>
              <a:t> </a:t>
            </a:r>
            <a:r>
              <a:rPr lang="en-US" sz="2000" dirty="0" err="1"/>
              <a:t>kerja</a:t>
            </a:r>
            <a:r>
              <a:rPr lang="en-US" sz="2000" dirty="0"/>
              <a:t> </a:t>
            </a:r>
            <a:r>
              <a:rPr lang="en-US" sz="2000" dirty="0" err="1"/>
              <a:t>berdasarkan</a:t>
            </a:r>
            <a:r>
              <a:rPr lang="en-US" sz="2000" dirty="0"/>
              <a:t> </a:t>
            </a:r>
            <a:r>
              <a:rPr lang="en-US" sz="2000" dirty="0" err="1"/>
              <a:t>kepada</a:t>
            </a:r>
            <a:r>
              <a:rPr lang="en-US" sz="2000" dirty="0"/>
              <a:t> </a:t>
            </a:r>
            <a:r>
              <a:rPr lang="en-US" sz="2000" dirty="0" err="1"/>
              <a:t>keperluan</a:t>
            </a:r>
            <a:r>
              <a:rPr lang="en-US" sz="2000" dirty="0"/>
              <a:t> LI </a:t>
            </a:r>
            <a:r>
              <a:rPr lang="en-US" sz="2000" dirty="0" err="1"/>
              <a:t>Pelajar</a:t>
            </a:r>
            <a:endParaRPr lang="en-US" sz="2000" dirty="0"/>
          </a:p>
          <a:p>
            <a:r>
              <a:rPr lang="en-US" sz="2000" dirty="0" err="1"/>
              <a:t>Masalah</a:t>
            </a:r>
            <a:r>
              <a:rPr lang="en-US" sz="2000" dirty="0"/>
              <a:t> </a:t>
            </a:r>
            <a:r>
              <a:rPr lang="en-US" sz="2000" dirty="0" err="1"/>
              <a:t>kewangan</a:t>
            </a:r>
            <a:endParaRPr lang="en-US" sz="2000" dirty="0"/>
          </a:p>
          <a:p>
            <a:r>
              <a:rPr lang="en-US" sz="2000" dirty="0" err="1"/>
              <a:t>Tidak</a:t>
            </a:r>
            <a:r>
              <a:rPr lang="en-US" sz="2000" dirty="0"/>
              <a:t> </a:t>
            </a:r>
            <a:r>
              <a:rPr lang="en-US" sz="2000" dirty="0" err="1"/>
              <a:t>ada</a:t>
            </a:r>
            <a:r>
              <a:rPr lang="en-US" sz="2000" dirty="0"/>
              <a:t> </a:t>
            </a:r>
            <a:r>
              <a:rPr lang="en-US" sz="2000" dirty="0" err="1"/>
              <a:t>projek</a:t>
            </a:r>
            <a:r>
              <a:rPr lang="en-US" sz="2000" dirty="0"/>
              <a:t> </a:t>
            </a:r>
            <a:r>
              <a:rPr lang="en-US" sz="2000" dirty="0" err="1"/>
              <a:t>semasa</a:t>
            </a:r>
            <a:r>
              <a:rPr lang="en-US" sz="2000" dirty="0"/>
              <a:t> </a:t>
            </a:r>
            <a:r>
              <a:rPr lang="en-US" sz="2000" dirty="0" err="1"/>
              <a:t>pelajar</a:t>
            </a:r>
            <a:r>
              <a:rPr lang="en-US" sz="2000" dirty="0"/>
              <a:t> </a:t>
            </a:r>
            <a:r>
              <a:rPr lang="en-US" sz="2000" dirty="0" err="1"/>
              <a:t>menjalani</a:t>
            </a:r>
            <a:r>
              <a:rPr lang="en-US" sz="2000" dirty="0"/>
              <a:t> LI</a:t>
            </a:r>
          </a:p>
          <a:p>
            <a:r>
              <a:rPr lang="en-US" sz="2000" dirty="0"/>
              <a:t>Sexual harassment</a:t>
            </a:r>
          </a:p>
          <a:p>
            <a:r>
              <a:rPr lang="en-US" sz="2000" dirty="0" err="1"/>
              <a:t>Tidak</a:t>
            </a:r>
            <a:r>
              <a:rPr lang="en-US" sz="2000" dirty="0"/>
              <a:t> </a:t>
            </a:r>
            <a:r>
              <a:rPr lang="en-US" sz="2000" dirty="0" err="1"/>
              <a:t>memantu</a:t>
            </a:r>
            <a:r>
              <a:rPr lang="en-US" sz="2000" dirty="0"/>
              <a:t> </a:t>
            </a:r>
            <a:r>
              <a:rPr lang="en-US" sz="2000" dirty="0" err="1"/>
              <a:t>pelajar</a:t>
            </a:r>
            <a:r>
              <a:rPr lang="en-US" sz="2000" dirty="0"/>
              <a:t> LI</a:t>
            </a:r>
          </a:p>
          <a:p>
            <a:r>
              <a:rPr lang="en-US" sz="2000" dirty="0" err="1"/>
              <a:t>Lewat</a:t>
            </a:r>
            <a:r>
              <a:rPr lang="en-US" sz="2000" dirty="0"/>
              <a:t> </a:t>
            </a:r>
            <a:r>
              <a:rPr lang="en-US" sz="2000" dirty="0" err="1"/>
              <a:t>menghantar</a:t>
            </a:r>
            <a:r>
              <a:rPr lang="en-US" sz="2000" dirty="0"/>
              <a:t> </a:t>
            </a:r>
            <a:r>
              <a:rPr lang="en-US" sz="2000" dirty="0" err="1"/>
              <a:t>laporan</a:t>
            </a:r>
            <a:r>
              <a:rPr lang="en-US" sz="2000" dirty="0"/>
              <a:t> </a:t>
            </a:r>
            <a:r>
              <a:rPr lang="en-US" sz="2000" dirty="0" err="1"/>
              <a:t>penilaian</a:t>
            </a:r>
            <a:r>
              <a:rPr lang="en-US" sz="2000" dirty="0"/>
              <a:t> </a:t>
            </a:r>
            <a:r>
              <a:rPr lang="en-US" sz="2000" dirty="0" err="1"/>
              <a:t>pelajar</a:t>
            </a:r>
            <a:endParaRPr lang="en-US" sz="2000" dirty="0"/>
          </a:p>
          <a:p>
            <a:r>
              <a:rPr lang="en-US" sz="2000" dirty="0" err="1"/>
              <a:t>Sukar</a:t>
            </a:r>
            <a:r>
              <a:rPr lang="en-US" sz="2000" dirty="0"/>
              <a:t> </a:t>
            </a:r>
            <a:r>
              <a:rPr lang="en-US" sz="2000" dirty="0" err="1"/>
              <a:t>untuk</a:t>
            </a:r>
            <a:r>
              <a:rPr lang="en-US" sz="2000" dirty="0"/>
              <a:t> </a:t>
            </a:r>
            <a:r>
              <a:rPr lang="en-US" sz="2000" dirty="0" err="1"/>
              <a:t>dihubungi</a:t>
            </a:r>
            <a:r>
              <a:rPr lang="en-US" sz="2000" dirty="0"/>
              <a:t>/</a:t>
            </a:r>
            <a:r>
              <a:rPr lang="en-US" sz="2000" dirty="0" err="1"/>
              <a:t>terlalu</a:t>
            </a:r>
            <a:r>
              <a:rPr lang="en-US" sz="2000" dirty="0"/>
              <a:t> </a:t>
            </a:r>
            <a:r>
              <a:rPr lang="en-US" sz="2000" dirty="0" err="1"/>
              <a:t>sibuk</a:t>
            </a:r>
            <a:endParaRPr lang="en-US" sz="2000" dirty="0"/>
          </a:p>
          <a:p>
            <a:r>
              <a:rPr lang="en-US" sz="2000" dirty="0" err="1"/>
              <a:t>Penempat</a:t>
            </a:r>
            <a:r>
              <a:rPr lang="en-US" sz="2000" dirty="0"/>
              <a:t> </a:t>
            </a:r>
            <a:r>
              <a:rPr lang="en-US" sz="2000" dirty="0" err="1"/>
              <a:t>pelajar</a:t>
            </a:r>
            <a:r>
              <a:rPr lang="en-US" sz="2000" dirty="0"/>
              <a:t> di </a:t>
            </a:r>
            <a:r>
              <a:rPr lang="en-US" sz="2000" dirty="0" err="1"/>
              <a:t>luar</a:t>
            </a:r>
            <a:r>
              <a:rPr lang="en-US" sz="2000" dirty="0"/>
              <a:t> Kawasan </a:t>
            </a:r>
            <a:r>
              <a:rPr lang="en-US" sz="2000" dirty="0" err="1"/>
              <a:t>pejabat</a:t>
            </a:r>
            <a:r>
              <a:rPr lang="en-US" sz="2000" dirty="0"/>
              <a:t> </a:t>
            </a:r>
            <a:r>
              <a:rPr lang="en-US" sz="2000" dirty="0" err="1"/>
              <a:t>tidak</a:t>
            </a:r>
            <a:r>
              <a:rPr lang="en-US" sz="2000" dirty="0"/>
              <a:t> </a:t>
            </a:r>
            <a:r>
              <a:rPr lang="en-US" sz="2000" dirty="0" err="1"/>
              <a:t>dimaklumkan</a:t>
            </a:r>
            <a:r>
              <a:rPr lang="en-US" sz="2000" dirty="0"/>
              <a:t> </a:t>
            </a:r>
          </a:p>
        </p:txBody>
      </p:sp>
    </p:spTree>
    <p:extLst>
      <p:ext uri="{BB962C8B-B14F-4D97-AF65-F5344CB8AC3E}">
        <p14:creationId xmlns:p14="http://schemas.microsoft.com/office/powerpoint/2010/main" val="3229653628"/>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A2954-6924-4706-8297-6FE23174CD5D}"/>
              </a:ext>
            </a:extLst>
          </p:cNvPr>
          <p:cNvSpPr>
            <a:spLocks noGrp="1"/>
          </p:cNvSpPr>
          <p:nvPr>
            <p:ph type="title"/>
          </p:nvPr>
        </p:nvSpPr>
        <p:spPr/>
        <p:txBody>
          <a:bodyPr/>
          <a:lstStyle/>
          <a:p>
            <a:r>
              <a:rPr lang="en-US" dirty="0"/>
              <a:t>Kesimpulan</a:t>
            </a:r>
          </a:p>
        </p:txBody>
      </p:sp>
      <p:sp>
        <p:nvSpPr>
          <p:cNvPr id="3" name="Content Placeholder 2">
            <a:extLst>
              <a:ext uri="{FF2B5EF4-FFF2-40B4-BE49-F238E27FC236}">
                <a16:creationId xmlns:a16="http://schemas.microsoft.com/office/drawing/2014/main" id="{CACBF8D9-67F3-4ADE-AF59-78A98652C84F}"/>
              </a:ext>
            </a:extLst>
          </p:cNvPr>
          <p:cNvSpPr>
            <a:spLocks noGrp="1"/>
          </p:cNvSpPr>
          <p:nvPr>
            <p:ph idx="1"/>
          </p:nvPr>
        </p:nvSpPr>
        <p:spPr/>
        <p:txBody>
          <a:bodyPr/>
          <a:lstStyle/>
          <a:p>
            <a:r>
              <a:rPr lang="en-US" sz="2000" dirty="0"/>
              <a:t>LI </a:t>
            </a:r>
            <a:r>
              <a:rPr lang="en-US" sz="2000" dirty="0" err="1"/>
              <a:t>alah</a:t>
            </a:r>
            <a:r>
              <a:rPr lang="en-US" sz="2000" dirty="0"/>
              <a:t> salah </a:t>
            </a:r>
            <a:r>
              <a:rPr lang="en-US" sz="2000" dirty="0" err="1"/>
              <a:t>satu</a:t>
            </a:r>
            <a:r>
              <a:rPr lang="en-US" sz="2000" dirty="0"/>
              <a:t> </a:t>
            </a:r>
            <a:r>
              <a:rPr lang="en-US" sz="2000" dirty="0" err="1"/>
              <a:t>syarat</a:t>
            </a:r>
            <a:r>
              <a:rPr lang="en-US" sz="2000" dirty="0"/>
              <a:t> </a:t>
            </a:r>
            <a:r>
              <a:rPr lang="en-US" sz="2000" dirty="0" err="1"/>
              <a:t>bagi</a:t>
            </a:r>
            <a:r>
              <a:rPr lang="en-US" sz="2000" dirty="0"/>
              <a:t> </a:t>
            </a:r>
            <a:r>
              <a:rPr lang="en-US" sz="2000" dirty="0" err="1"/>
              <a:t>pelajar</a:t>
            </a:r>
            <a:r>
              <a:rPr lang="en-US" sz="2000" dirty="0"/>
              <a:t> </a:t>
            </a:r>
            <a:r>
              <a:rPr lang="en-US" sz="2000" dirty="0" err="1"/>
              <a:t>untuk</a:t>
            </a:r>
            <a:r>
              <a:rPr lang="en-US" sz="2000" dirty="0"/>
              <a:t>  </a:t>
            </a:r>
            <a:r>
              <a:rPr lang="en-US" sz="2000" dirty="0" err="1"/>
              <a:t>bergraduat</a:t>
            </a:r>
            <a:endParaRPr lang="en-US" sz="2000" dirty="0"/>
          </a:p>
          <a:p>
            <a:r>
              <a:rPr lang="en-US" sz="2000" dirty="0" err="1"/>
              <a:t>Pemantauan</a:t>
            </a:r>
            <a:r>
              <a:rPr lang="en-US" sz="2000" dirty="0"/>
              <a:t> </a:t>
            </a:r>
            <a:r>
              <a:rPr lang="en-US" sz="2000" dirty="0" err="1"/>
              <a:t>Penyeliaan</a:t>
            </a:r>
            <a:r>
              <a:rPr lang="en-US" sz="2000" dirty="0"/>
              <a:t> LI </a:t>
            </a:r>
            <a:r>
              <a:rPr lang="en-US" sz="2000" dirty="0" err="1"/>
              <a:t>perlu</a:t>
            </a:r>
            <a:r>
              <a:rPr lang="en-US" sz="2000" dirty="0"/>
              <a:t> </a:t>
            </a:r>
            <a:r>
              <a:rPr lang="en-US" sz="2000" dirty="0" err="1"/>
              <a:t>bermula</a:t>
            </a:r>
            <a:r>
              <a:rPr lang="en-US" sz="2000" dirty="0"/>
              <a:t> </a:t>
            </a:r>
            <a:r>
              <a:rPr lang="en-US" sz="2000" dirty="0" err="1"/>
              <a:t>dari</a:t>
            </a:r>
            <a:r>
              <a:rPr lang="en-US" sz="2000" dirty="0"/>
              <a:t> </a:t>
            </a:r>
            <a:r>
              <a:rPr lang="en-US" sz="2000" dirty="0" err="1"/>
              <a:t>awal</a:t>
            </a:r>
            <a:r>
              <a:rPr lang="en-US" sz="2000" dirty="0"/>
              <a:t> </a:t>
            </a:r>
            <a:r>
              <a:rPr lang="en-US" sz="2000" dirty="0" err="1"/>
              <a:t>pelajar</a:t>
            </a:r>
            <a:r>
              <a:rPr lang="en-US" sz="2000" dirty="0"/>
              <a:t> </a:t>
            </a:r>
            <a:r>
              <a:rPr lang="en-US" sz="2000" dirty="0" err="1"/>
              <a:t>mendaftar</a:t>
            </a:r>
            <a:r>
              <a:rPr lang="en-US" sz="2000" dirty="0"/>
              <a:t> di </a:t>
            </a:r>
            <a:r>
              <a:rPr lang="en-US" sz="2000" dirty="0" err="1"/>
              <a:t>universiti</a:t>
            </a:r>
            <a:r>
              <a:rPr lang="en-US" sz="2000" dirty="0"/>
              <a:t> </a:t>
            </a:r>
          </a:p>
          <a:p>
            <a:r>
              <a:rPr lang="en-US" sz="2000" dirty="0"/>
              <a:t>LI </a:t>
            </a:r>
            <a:r>
              <a:rPr lang="en-US" sz="2000" dirty="0" err="1"/>
              <a:t>perlu</a:t>
            </a:r>
            <a:r>
              <a:rPr lang="en-US" sz="2000" dirty="0"/>
              <a:t> </a:t>
            </a:r>
            <a:r>
              <a:rPr lang="en-US" sz="2000" dirty="0" err="1"/>
              <a:t>dilaksanakan</a:t>
            </a:r>
            <a:r>
              <a:rPr lang="en-US" sz="2000" dirty="0"/>
              <a:t> </a:t>
            </a:r>
            <a:r>
              <a:rPr lang="en-US" sz="2000" dirty="0" err="1"/>
              <a:t>bagi</a:t>
            </a:r>
            <a:r>
              <a:rPr lang="en-US" sz="2000" dirty="0"/>
              <a:t> </a:t>
            </a:r>
            <a:r>
              <a:rPr lang="en-US" sz="2000" dirty="0" err="1"/>
              <a:t>pelajar</a:t>
            </a:r>
            <a:r>
              <a:rPr lang="en-US" sz="2000" dirty="0"/>
              <a:t> </a:t>
            </a:r>
            <a:r>
              <a:rPr lang="en-US" sz="2000" dirty="0" err="1"/>
              <a:t>bagi</a:t>
            </a:r>
            <a:r>
              <a:rPr lang="en-US" sz="2000" dirty="0"/>
              <a:t> </a:t>
            </a:r>
            <a:r>
              <a:rPr lang="en-US" sz="2000" dirty="0" err="1"/>
              <a:t>membolehkan</a:t>
            </a:r>
            <a:r>
              <a:rPr lang="en-US" sz="2000" dirty="0"/>
              <a:t> </a:t>
            </a:r>
            <a:r>
              <a:rPr lang="en-US" sz="2000" dirty="0" err="1"/>
              <a:t>apa</a:t>
            </a:r>
            <a:r>
              <a:rPr lang="en-US" sz="2000" dirty="0"/>
              <a:t> yang </a:t>
            </a:r>
            <a:r>
              <a:rPr lang="en-US" sz="2000" dirty="0" err="1"/>
              <a:t>dipelajari</a:t>
            </a:r>
            <a:r>
              <a:rPr lang="en-US" sz="2000" dirty="0"/>
              <a:t> di </a:t>
            </a:r>
            <a:r>
              <a:rPr lang="en-US" sz="2000" dirty="0" err="1"/>
              <a:t>kelas</a:t>
            </a:r>
            <a:r>
              <a:rPr lang="en-US" sz="2000" dirty="0"/>
              <a:t> </a:t>
            </a:r>
            <a:r>
              <a:rPr lang="en-US" sz="2000" dirty="0" err="1"/>
              <a:t>dapat</a:t>
            </a:r>
            <a:r>
              <a:rPr lang="en-US" sz="2000" dirty="0"/>
              <a:t> </a:t>
            </a:r>
            <a:r>
              <a:rPr lang="en-US" sz="2000" dirty="0" err="1"/>
              <a:t>diaplikasikan</a:t>
            </a:r>
            <a:r>
              <a:rPr lang="en-US" sz="2000" dirty="0"/>
              <a:t> di </a:t>
            </a:r>
            <a:r>
              <a:rPr lang="en-US" sz="2000" dirty="0" err="1"/>
              <a:t>industri</a:t>
            </a:r>
            <a:r>
              <a:rPr lang="en-US" sz="2000" dirty="0"/>
              <a:t>.</a:t>
            </a:r>
          </a:p>
          <a:p>
            <a:r>
              <a:rPr lang="en-US" sz="2000" dirty="0" err="1"/>
              <a:t>Penyeliaan</a:t>
            </a:r>
            <a:r>
              <a:rPr lang="en-US" sz="2000" dirty="0"/>
              <a:t> </a:t>
            </a:r>
            <a:r>
              <a:rPr lang="en-US" sz="2000" dirty="0" err="1"/>
              <a:t>Latihan</a:t>
            </a:r>
            <a:r>
              <a:rPr lang="en-US" sz="2000" dirty="0"/>
              <a:t> </a:t>
            </a:r>
            <a:r>
              <a:rPr lang="en-US" sz="2000" dirty="0" err="1"/>
              <a:t>Industri</a:t>
            </a:r>
            <a:r>
              <a:rPr lang="en-US" sz="2000" dirty="0"/>
              <a:t> </a:t>
            </a:r>
            <a:r>
              <a:rPr lang="en-US" sz="2000" dirty="0" err="1"/>
              <a:t>perlu</a:t>
            </a:r>
            <a:r>
              <a:rPr lang="en-US" sz="2000" dirty="0"/>
              <a:t> </a:t>
            </a:r>
            <a:r>
              <a:rPr lang="en-US" sz="2000" dirty="0" err="1"/>
              <a:t>dilihat</a:t>
            </a:r>
            <a:r>
              <a:rPr lang="en-US" sz="2000" dirty="0"/>
              <a:t> </a:t>
            </a:r>
            <a:r>
              <a:rPr lang="en-US" sz="2000" dirty="0" err="1"/>
              <a:t>dari</a:t>
            </a:r>
            <a:r>
              <a:rPr lang="en-US" sz="2000" dirty="0"/>
              <a:t> </a:t>
            </a:r>
            <a:r>
              <a:rPr lang="en-US" sz="2000" dirty="0" err="1"/>
              <a:t>segi</a:t>
            </a:r>
            <a:r>
              <a:rPr lang="en-US" sz="2000" dirty="0"/>
              <a:t> </a:t>
            </a:r>
            <a:r>
              <a:rPr lang="en-US" sz="2000" dirty="0" err="1"/>
              <a:t>tawaran</a:t>
            </a:r>
            <a:r>
              <a:rPr lang="en-US" sz="2000" dirty="0"/>
              <a:t> </a:t>
            </a:r>
            <a:r>
              <a:rPr lang="en-US" sz="2000" dirty="0" err="1"/>
              <a:t>kerja</a:t>
            </a:r>
            <a:r>
              <a:rPr lang="en-US" sz="2000" dirty="0"/>
              <a:t> yang </a:t>
            </a:r>
            <a:r>
              <a:rPr lang="en-US" sz="2000" dirty="0" err="1"/>
              <a:t>diberikan</a:t>
            </a:r>
            <a:r>
              <a:rPr lang="en-US" sz="2000" dirty="0"/>
              <a:t> </a:t>
            </a:r>
            <a:r>
              <a:rPr lang="en-US" sz="2000" dirty="0" err="1"/>
              <a:t>kepada</a:t>
            </a:r>
            <a:r>
              <a:rPr lang="en-US" sz="2000" dirty="0"/>
              <a:t> </a:t>
            </a:r>
            <a:r>
              <a:rPr lang="en-US" sz="2000" dirty="0" err="1"/>
              <a:t>pelajar</a:t>
            </a:r>
            <a:r>
              <a:rPr lang="en-US" sz="2000" dirty="0"/>
              <a:t> oleh </a:t>
            </a:r>
            <a:r>
              <a:rPr lang="en-US" sz="2000" dirty="0" err="1"/>
              <a:t>pihak</a:t>
            </a:r>
            <a:r>
              <a:rPr lang="en-US" sz="2000" dirty="0"/>
              <a:t> </a:t>
            </a:r>
            <a:r>
              <a:rPr lang="en-US" sz="2000" dirty="0" err="1"/>
              <a:t>syarikat</a:t>
            </a:r>
            <a:r>
              <a:rPr lang="en-US" sz="2000" dirty="0"/>
              <a:t>, </a:t>
            </a:r>
            <a:r>
              <a:rPr lang="en-US" sz="2000" dirty="0" err="1"/>
              <a:t>keupayaan</a:t>
            </a:r>
            <a:r>
              <a:rPr lang="en-US" sz="2000" dirty="0"/>
              <a:t> </a:t>
            </a:r>
            <a:r>
              <a:rPr lang="en-US" sz="2000" dirty="0" err="1"/>
              <a:t>pelajar</a:t>
            </a:r>
            <a:r>
              <a:rPr lang="en-US" sz="2000" dirty="0"/>
              <a:t> </a:t>
            </a:r>
            <a:r>
              <a:rPr lang="en-US" sz="2000" dirty="0" err="1"/>
              <a:t>dalam</a:t>
            </a:r>
            <a:r>
              <a:rPr lang="en-US" sz="2000" dirty="0"/>
              <a:t> </a:t>
            </a:r>
            <a:r>
              <a:rPr lang="en-US" sz="2000" dirty="0" err="1"/>
              <a:t>melaksanakan</a:t>
            </a:r>
            <a:r>
              <a:rPr lang="en-US" sz="2000" dirty="0"/>
              <a:t> </a:t>
            </a:r>
            <a:r>
              <a:rPr lang="en-US" sz="2000" dirty="0" err="1"/>
              <a:t>kerja</a:t>
            </a:r>
            <a:r>
              <a:rPr lang="en-US" sz="2000" dirty="0"/>
              <a:t> yang </a:t>
            </a:r>
            <a:r>
              <a:rPr lang="en-US" sz="2000" dirty="0" err="1"/>
              <a:t>diamanahkan</a:t>
            </a:r>
            <a:r>
              <a:rPr lang="en-US" sz="2000" dirty="0"/>
              <a:t>, </a:t>
            </a:r>
            <a:r>
              <a:rPr lang="en-US" sz="2000" dirty="0" err="1"/>
              <a:t>tempoh</a:t>
            </a:r>
            <a:r>
              <a:rPr lang="en-US" sz="2000" dirty="0"/>
              <a:t> masa </a:t>
            </a:r>
            <a:r>
              <a:rPr lang="en-US" sz="2000" dirty="0" err="1"/>
              <a:t>diberikan</a:t>
            </a:r>
            <a:r>
              <a:rPr lang="en-US" sz="2000" dirty="0"/>
              <a:t>, </a:t>
            </a:r>
            <a:r>
              <a:rPr lang="en-US" sz="2000" dirty="0" err="1"/>
              <a:t>hubungan</a:t>
            </a:r>
            <a:r>
              <a:rPr lang="en-US" sz="2000" dirty="0"/>
              <a:t> </a:t>
            </a:r>
            <a:r>
              <a:rPr lang="en-US" sz="2000" dirty="0" err="1"/>
              <a:t>antara</a:t>
            </a:r>
            <a:r>
              <a:rPr lang="en-US" sz="2000" dirty="0"/>
              <a:t> </a:t>
            </a:r>
            <a:r>
              <a:rPr lang="en-US" sz="2000" dirty="0" err="1"/>
              <a:t>industri</a:t>
            </a:r>
            <a:r>
              <a:rPr lang="en-US" sz="2000" dirty="0"/>
              <a:t> dan university, </a:t>
            </a:r>
            <a:r>
              <a:rPr lang="en-US" sz="2000" dirty="0" err="1"/>
              <a:t>disiplin</a:t>
            </a:r>
            <a:r>
              <a:rPr lang="en-US" sz="2000" dirty="0"/>
              <a:t> </a:t>
            </a:r>
            <a:r>
              <a:rPr lang="en-US" sz="2000" dirty="0" err="1"/>
              <a:t>pelajar</a:t>
            </a:r>
            <a:r>
              <a:rPr lang="en-US" sz="2000" dirty="0"/>
              <a:t>, </a:t>
            </a:r>
            <a:r>
              <a:rPr lang="en-US" sz="2000" dirty="0" err="1"/>
              <a:t>sejauhmana</a:t>
            </a:r>
            <a:r>
              <a:rPr lang="en-US" sz="2000" dirty="0"/>
              <a:t> </a:t>
            </a:r>
            <a:r>
              <a:rPr lang="en-US" sz="2000" dirty="0" err="1"/>
              <a:t>kursus</a:t>
            </a:r>
            <a:r>
              <a:rPr lang="en-US" sz="2000" dirty="0"/>
              <a:t> yang </a:t>
            </a:r>
            <a:r>
              <a:rPr lang="en-US" sz="2000" dirty="0" err="1"/>
              <a:t>diberikan</a:t>
            </a:r>
            <a:r>
              <a:rPr lang="en-US" sz="2000" dirty="0"/>
              <a:t> </a:t>
            </a:r>
            <a:r>
              <a:rPr lang="en-US" sz="2000" dirty="0" err="1"/>
              <a:t>memenuhi</a:t>
            </a:r>
            <a:r>
              <a:rPr lang="en-US" sz="2000" dirty="0"/>
              <a:t> </a:t>
            </a:r>
            <a:r>
              <a:rPr lang="en-US" sz="2000" dirty="0" err="1"/>
              <a:t>keperluan</a:t>
            </a:r>
            <a:r>
              <a:rPr lang="en-US" sz="2000" dirty="0"/>
              <a:t> </a:t>
            </a:r>
            <a:r>
              <a:rPr lang="en-US" sz="2000" dirty="0" err="1"/>
              <a:t>industri</a:t>
            </a:r>
            <a:r>
              <a:rPr lang="en-US" sz="2000" dirty="0"/>
              <a:t>, </a:t>
            </a:r>
            <a:r>
              <a:rPr lang="en-US" sz="2000" dirty="0" err="1"/>
              <a:t>adakah</a:t>
            </a:r>
            <a:r>
              <a:rPr lang="en-US" sz="2000" dirty="0"/>
              <a:t> </a:t>
            </a:r>
            <a:r>
              <a:rPr lang="en-US" sz="2000" dirty="0" err="1"/>
              <a:t>pelajar</a:t>
            </a:r>
            <a:r>
              <a:rPr lang="en-US" sz="2000" dirty="0"/>
              <a:t> yang </a:t>
            </a:r>
            <a:r>
              <a:rPr lang="en-US" sz="2000" dirty="0" err="1"/>
              <a:t>dikeluarkan</a:t>
            </a:r>
            <a:r>
              <a:rPr lang="en-US" sz="2000" dirty="0"/>
              <a:t> </a:t>
            </a:r>
            <a:r>
              <a:rPr lang="en-US" sz="2000" dirty="0" err="1"/>
              <a:t>mencapai</a:t>
            </a:r>
            <a:r>
              <a:rPr lang="en-US" sz="2000" dirty="0"/>
              <a:t> </a:t>
            </a:r>
            <a:r>
              <a:rPr lang="en-US" sz="2000" dirty="0" err="1"/>
              <a:t>matlamat</a:t>
            </a:r>
            <a:r>
              <a:rPr lang="en-US" sz="2000" dirty="0"/>
              <a:t> practice oriented yang </a:t>
            </a:r>
            <a:r>
              <a:rPr lang="en-US" sz="2000" dirty="0" err="1"/>
              <a:t>dilaksanakan</a:t>
            </a:r>
            <a:r>
              <a:rPr lang="en-US" sz="2000" dirty="0"/>
              <a:t> oleh </a:t>
            </a:r>
            <a:r>
              <a:rPr lang="en-US" sz="2000" dirty="0" err="1"/>
              <a:t>Universiti</a:t>
            </a:r>
            <a:r>
              <a:rPr lang="en-US" sz="2000" dirty="0"/>
              <a:t>.  </a:t>
            </a:r>
          </a:p>
        </p:txBody>
      </p:sp>
    </p:spTree>
    <p:extLst>
      <p:ext uri="{BB962C8B-B14F-4D97-AF65-F5344CB8AC3E}">
        <p14:creationId xmlns:p14="http://schemas.microsoft.com/office/powerpoint/2010/main" val="194287406"/>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E7176-5B84-403B-9201-1C0EC433172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D4AA36E-18CF-4EFF-AE28-EC638A4F2307}"/>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r>
              <a:rPr lang="en-US" dirty="0" err="1"/>
              <a:t>Terima</a:t>
            </a:r>
            <a:r>
              <a:rPr lang="en-US" dirty="0"/>
              <a:t> </a:t>
            </a:r>
            <a:r>
              <a:rPr lang="en-US" dirty="0" err="1"/>
              <a:t>kasih</a:t>
            </a:r>
            <a:endParaRPr lang="en-US" dirty="0"/>
          </a:p>
        </p:txBody>
      </p:sp>
    </p:spTree>
    <p:extLst>
      <p:ext uri="{BB962C8B-B14F-4D97-AF65-F5344CB8AC3E}">
        <p14:creationId xmlns:p14="http://schemas.microsoft.com/office/powerpoint/2010/main" val="1568295404"/>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C1EA9-7B4D-4935-8133-2E96DA47E4C7}"/>
              </a:ext>
            </a:extLst>
          </p:cNvPr>
          <p:cNvSpPr>
            <a:spLocks noGrp="1"/>
          </p:cNvSpPr>
          <p:nvPr>
            <p:ph type="title"/>
          </p:nvPr>
        </p:nvSpPr>
        <p:spPr/>
        <p:txBody>
          <a:bodyPr/>
          <a:lstStyle/>
          <a:p>
            <a:r>
              <a:rPr lang="en-US" dirty="0" err="1"/>
              <a:t>Topik</a:t>
            </a:r>
            <a:endParaRPr lang="en-US" dirty="0"/>
          </a:p>
        </p:txBody>
      </p:sp>
      <p:pic>
        <p:nvPicPr>
          <p:cNvPr id="5" name="Content Placeholder 4" descr="Scales of justice">
            <a:extLst>
              <a:ext uri="{FF2B5EF4-FFF2-40B4-BE49-F238E27FC236}">
                <a16:creationId xmlns:a16="http://schemas.microsoft.com/office/drawing/2014/main" id="{3F6D79E5-3793-4D34-A12A-F6ADAC01973F}"/>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22078" y="1418506"/>
            <a:ext cx="3110805" cy="3110805"/>
          </a:xfrm>
        </p:spPr>
      </p:pic>
      <p:pic>
        <p:nvPicPr>
          <p:cNvPr id="7" name="Graphic 6" descr="Tools">
            <a:extLst>
              <a:ext uri="{FF2B5EF4-FFF2-40B4-BE49-F238E27FC236}">
                <a16:creationId xmlns:a16="http://schemas.microsoft.com/office/drawing/2014/main" id="{81047FF4-6A94-4B87-B382-FC56C1DF1AE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42569" y="3391442"/>
            <a:ext cx="1137869" cy="1137869"/>
          </a:xfrm>
          <a:prstGeom prst="rect">
            <a:avLst/>
          </a:prstGeom>
        </p:spPr>
      </p:pic>
      <p:pic>
        <p:nvPicPr>
          <p:cNvPr id="9" name="Graphic 8" descr="Jack hammer">
            <a:extLst>
              <a:ext uri="{FF2B5EF4-FFF2-40B4-BE49-F238E27FC236}">
                <a16:creationId xmlns:a16="http://schemas.microsoft.com/office/drawing/2014/main" id="{2969AFCA-6BD6-42AE-8789-3EA00EE644B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751557" y="3644260"/>
            <a:ext cx="914400" cy="885051"/>
          </a:xfrm>
          <a:prstGeom prst="rect">
            <a:avLst/>
          </a:prstGeom>
        </p:spPr>
      </p:pic>
      <p:pic>
        <p:nvPicPr>
          <p:cNvPr id="11" name="Graphic 10" descr="Users">
            <a:extLst>
              <a:ext uri="{FF2B5EF4-FFF2-40B4-BE49-F238E27FC236}">
                <a16:creationId xmlns:a16="http://schemas.microsoft.com/office/drawing/2014/main" id="{176C4C13-16F2-44F7-BB94-276BFE673AC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75082" y="3487344"/>
            <a:ext cx="1198882" cy="1198882"/>
          </a:xfrm>
          <a:prstGeom prst="rect">
            <a:avLst/>
          </a:prstGeom>
        </p:spPr>
      </p:pic>
      <p:sp>
        <p:nvSpPr>
          <p:cNvPr id="12" name="TextBox 11">
            <a:extLst>
              <a:ext uri="{FF2B5EF4-FFF2-40B4-BE49-F238E27FC236}">
                <a16:creationId xmlns:a16="http://schemas.microsoft.com/office/drawing/2014/main" id="{D5E60233-D191-4352-BAC6-46C440375B44}"/>
              </a:ext>
            </a:extLst>
          </p:cNvPr>
          <p:cNvSpPr txBox="1"/>
          <p:nvPr/>
        </p:nvSpPr>
        <p:spPr>
          <a:xfrm>
            <a:off x="1744312" y="4782129"/>
            <a:ext cx="1920250" cy="923330"/>
          </a:xfrm>
          <a:prstGeom prst="rect">
            <a:avLst/>
          </a:prstGeom>
          <a:noFill/>
        </p:spPr>
        <p:txBody>
          <a:bodyPr wrap="square" rtlCol="0">
            <a:spAutoFit/>
          </a:bodyPr>
          <a:lstStyle/>
          <a:p>
            <a:pPr algn="ctr"/>
            <a:r>
              <a:rPr lang="en-US" dirty="0" err="1"/>
              <a:t>PENYELIAAN</a:t>
            </a:r>
            <a:r>
              <a:rPr lang="en-US" dirty="0"/>
              <a:t> </a:t>
            </a:r>
            <a:r>
              <a:rPr lang="en-US" dirty="0" err="1"/>
              <a:t>LATIHAN</a:t>
            </a:r>
            <a:r>
              <a:rPr lang="en-US" dirty="0"/>
              <a:t> </a:t>
            </a:r>
            <a:r>
              <a:rPr lang="en-US" dirty="0" err="1"/>
              <a:t>INDUSTRI</a:t>
            </a:r>
            <a:endParaRPr lang="en-US" dirty="0"/>
          </a:p>
        </p:txBody>
      </p:sp>
      <p:sp>
        <p:nvSpPr>
          <p:cNvPr id="13" name="TextBox 12">
            <a:extLst>
              <a:ext uri="{FF2B5EF4-FFF2-40B4-BE49-F238E27FC236}">
                <a16:creationId xmlns:a16="http://schemas.microsoft.com/office/drawing/2014/main" id="{1D1D597B-91E6-4CE3-8B85-CC6F3178D2C8}"/>
              </a:ext>
            </a:extLst>
          </p:cNvPr>
          <p:cNvSpPr txBox="1"/>
          <p:nvPr/>
        </p:nvSpPr>
        <p:spPr>
          <a:xfrm>
            <a:off x="5479440" y="4782129"/>
            <a:ext cx="1920250" cy="646331"/>
          </a:xfrm>
          <a:prstGeom prst="rect">
            <a:avLst/>
          </a:prstGeom>
          <a:noFill/>
        </p:spPr>
        <p:txBody>
          <a:bodyPr wrap="square" rtlCol="0">
            <a:spAutoFit/>
          </a:bodyPr>
          <a:lstStyle/>
          <a:p>
            <a:pPr algn="ctr"/>
            <a:r>
              <a:rPr lang="en-US" dirty="0" err="1"/>
              <a:t>PELAJAR</a:t>
            </a:r>
            <a:r>
              <a:rPr lang="en-US" dirty="0"/>
              <a:t> PRA-</a:t>
            </a:r>
            <a:r>
              <a:rPr lang="en-US" dirty="0" err="1"/>
              <a:t>SISWAZAH</a:t>
            </a:r>
            <a:endParaRPr lang="en-US" dirty="0"/>
          </a:p>
        </p:txBody>
      </p:sp>
    </p:spTree>
    <p:extLst>
      <p:ext uri="{BB962C8B-B14F-4D97-AF65-F5344CB8AC3E}">
        <p14:creationId xmlns:p14="http://schemas.microsoft.com/office/powerpoint/2010/main" val="2586317817"/>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4F77A-AED8-45A0-A956-215B02A4E0B9}"/>
              </a:ext>
            </a:extLst>
          </p:cNvPr>
          <p:cNvSpPr>
            <a:spLocks noGrp="1"/>
          </p:cNvSpPr>
          <p:nvPr>
            <p:ph type="title"/>
          </p:nvPr>
        </p:nvSpPr>
        <p:spPr/>
        <p:txBody>
          <a:bodyPr/>
          <a:lstStyle/>
          <a:p>
            <a:r>
              <a:rPr lang="en-US" dirty="0"/>
              <a:t>PROSES UTAMA</a:t>
            </a:r>
          </a:p>
        </p:txBody>
      </p:sp>
      <p:pic>
        <p:nvPicPr>
          <p:cNvPr id="5" name="Graphic 4" descr="Tablet">
            <a:extLst>
              <a:ext uri="{FF2B5EF4-FFF2-40B4-BE49-F238E27FC236}">
                <a16:creationId xmlns:a16="http://schemas.microsoft.com/office/drawing/2014/main" id="{C693EA9F-192D-4644-B66A-15F2712DF33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43040" y="1921955"/>
            <a:ext cx="2457920" cy="1229759"/>
          </a:xfrm>
          <a:prstGeom prst="rect">
            <a:avLst/>
          </a:prstGeom>
        </p:spPr>
      </p:pic>
      <p:pic>
        <p:nvPicPr>
          <p:cNvPr id="10" name="Graphic 9" descr="Tablet">
            <a:extLst>
              <a:ext uri="{FF2B5EF4-FFF2-40B4-BE49-F238E27FC236}">
                <a16:creationId xmlns:a16="http://schemas.microsoft.com/office/drawing/2014/main" id="{8246065B-6A26-48CC-B8B3-433799DF20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08935" y="3209827"/>
            <a:ext cx="2457920" cy="1229759"/>
          </a:xfrm>
          <a:prstGeom prst="rect">
            <a:avLst/>
          </a:prstGeom>
        </p:spPr>
      </p:pic>
      <p:pic>
        <p:nvPicPr>
          <p:cNvPr id="11" name="Graphic 10" descr="Tablet">
            <a:extLst>
              <a:ext uri="{FF2B5EF4-FFF2-40B4-BE49-F238E27FC236}">
                <a16:creationId xmlns:a16="http://schemas.microsoft.com/office/drawing/2014/main" id="{8F20879A-A1C7-4D0A-8FEF-A434235A6FF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42172" y="4503541"/>
            <a:ext cx="2457920" cy="1229759"/>
          </a:xfrm>
          <a:prstGeom prst="rect">
            <a:avLst/>
          </a:prstGeom>
        </p:spPr>
      </p:pic>
      <p:pic>
        <p:nvPicPr>
          <p:cNvPr id="13" name="Graphic 12" descr="Tablet">
            <a:extLst>
              <a:ext uri="{FF2B5EF4-FFF2-40B4-BE49-F238E27FC236}">
                <a16:creationId xmlns:a16="http://schemas.microsoft.com/office/drawing/2014/main" id="{58DDE058-D811-4E6F-8DCE-7FA8E611493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52482" y="3227118"/>
            <a:ext cx="2457920" cy="1229759"/>
          </a:xfrm>
          <a:prstGeom prst="rect">
            <a:avLst/>
          </a:prstGeom>
        </p:spPr>
      </p:pic>
      <p:sp>
        <p:nvSpPr>
          <p:cNvPr id="15" name="TextBox 14">
            <a:extLst>
              <a:ext uri="{FF2B5EF4-FFF2-40B4-BE49-F238E27FC236}">
                <a16:creationId xmlns:a16="http://schemas.microsoft.com/office/drawing/2014/main" id="{704D44B8-0C2B-4BD0-9DCB-094D51DB2394}"/>
              </a:ext>
            </a:extLst>
          </p:cNvPr>
          <p:cNvSpPr txBox="1"/>
          <p:nvPr/>
        </p:nvSpPr>
        <p:spPr>
          <a:xfrm>
            <a:off x="3678184" y="2333488"/>
            <a:ext cx="1770549" cy="369332"/>
          </a:xfrm>
          <a:prstGeom prst="rect">
            <a:avLst/>
          </a:prstGeom>
          <a:noFill/>
        </p:spPr>
        <p:txBody>
          <a:bodyPr wrap="none" rtlCol="0">
            <a:spAutoFit/>
          </a:bodyPr>
          <a:lstStyle/>
          <a:p>
            <a:r>
              <a:rPr lang="en-US" dirty="0" err="1"/>
              <a:t>PEMANTAUAN</a:t>
            </a:r>
            <a:endParaRPr lang="en-US" dirty="0"/>
          </a:p>
        </p:txBody>
      </p:sp>
      <p:sp>
        <p:nvSpPr>
          <p:cNvPr id="16" name="TextBox 15">
            <a:extLst>
              <a:ext uri="{FF2B5EF4-FFF2-40B4-BE49-F238E27FC236}">
                <a16:creationId xmlns:a16="http://schemas.microsoft.com/office/drawing/2014/main" id="{CDBE212B-1775-4C9B-9549-607DC07627F6}"/>
              </a:ext>
            </a:extLst>
          </p:cNvPr>
          <p:cNvSpPr txBox="1"/>
          <p:nvPr/>
        </p:nvSpPr>
        <p:spPr>
          <a:xfrm>
            <a:off x="6021004" y="3640040"/>
            <a:ext cx="1633781" cy="369332"/>
          </a:xfrm>
          <a:prstGeom prst="rect">
            <a:avLst/>
          </a:prstGeom>
          <a:noFill/>
        </p:spPr>
        <p:txBody>
          <a:bodyPr wrap="none" rtlCol="0">
            <a:spAutoFit/>
          </a:bodyPr>
          <a:lstStyle/>
          <a:p>
            <a:r>
              <a:rPr lang="en-US" dirty="0" err="1"/>
              <a:t>PENYELIAAN</a:t>
            </a:r>
            <a:endParaRPr lang="en-US" dirty="0"/>
          </a:p>
        </p:txBody>
      </p:sp>
      <p:sp>
        <p:nvSpPr>
          <p:cNvPr id="17" name="TextBox 16">
            <a:extLst>
              <a:ext uri="{FF2B5EF4-FFF2-40B4-BE49-F238E27FC236}">
                <a16:creationId xmlns:a16="http://schemas.microsoft.com/office/drawing/2014/main" id="{5106CD34-EE72-4927-B26A-224CE75A27F8}"/>
              </a:ext>
            </a:extLst>
          </p:cNvPr>
          <p:cNvSpPr txBox="1"/>
          <p:nvPr/>
        </p:nvSpPr>
        <p:spPr>
          <a:xfrm>
            <a:off x="3876069" y="4938010"/>
            <a:ext cx="1390124" cy="369332"/>
          </a:xfrm>
          <a:prstGeom prst="rect">
            <a:avLst/>
          </a:prstGeom>
          <a:noFill/>
        </p:spPr>
        <p:txBody>
          <a:bodyPr wrap="none" rtlCol="0">
            <a:spAutoFit/>
          </a:bodyPr>
          <a:lstStyle/>
          <a:p>
            <a:r>
              <a:rPr lang="en-US" dirty="0" err="1"/>
              <a:t>PENILAIAN</a:t>
            </a:r>
            <a:endParaRPr lang="en-US" dirty="0"/>
          </a:p>
        </p:txBody>
      </p:sp>
      <p:sp>
        <p:nvSpPr>
          <p:cNvPr id="18" name="TextBox 17">
            <a:extLst>
              <a:ext uri="{FF2B5EF4-FFF2-40B4-BE49-F238E27FC236}">
                <a16:creationId xmlns:a16="http://schemas.microsoft.com/office/drawing/2014/main" id="{C33136CE-2591-4DAB-9FA9-40A10C37BD04}"/>
              </a:ext>
            </a:extLst>
          </p:cNvPr>
          <p:cNvSpPr txBox="1"/>
          <p:nvPr/>
        </p:nvSpPr>
        <p:spPr>
          <a:xfrm>
            <a:off x="1697306" y="3624164"/>
            <a:ext cx="1492716" cy="369332"/>
          </a:xfrm>
          <a:prstGeom prst="rect">
            <a:avLst/>
          </a:prstGeom>
          <a:noFill/>
        </p:spPr>
        <p:txBody>
          <a:bodyPr wrap="none" rtlCol="0">
            <a:spAutoFit/>
          </a:bodyPr>
          <a:lstStyle/>
          <a:p>
            <a:r>
              <a:rPr lang="en-US" dirty="0" err="1"/>
              <a:t>ANUGERAH</a:t>
            </a:r>
            <a:endParaRPr lang="en-US" dirty="0"/>
          </a:p>
        </p:txBody>
      </p:sp>
      <p:pic>
        <p:nvPicPr>
          <p:cNvPr id="24" name="Graphic 23" descr="Arrow: Clockwise curve">
            <a:extLst>
              <a:ext uri="{FF2B5EF4-FFF2-40B4-BE49-F238E27FC236}">
                <a16:creationId xmlns:a16="http://schemas.microsoft.com/office/drawing/2014/main" id="{43C0401A-BBDA-4134-ACEA-61AB6006390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9771058">
            <a:off x="5723276" y="2434283"/>
            <a:ext cx="914400" cy="914400"/>
          </a:xfrm>
          <a:prstGeom prst="rect">
            <a:avLst/>
          </a:prstGeom>
        </p:spPr>
      </p:pic>
      <p:pic>
        <p:nvPicPr>
          <p:cNvPr id="27" name="Graphic 26" descr="Arrow: Clockwise curve">
            <a:extLst>
              <a:ext uri="{FF2B5EF4-FFF2-40B4-BE49-F238E27FC236}">
                <a16:creationId xmlns:a16="http://schemas.microsoft.com/office/drawing/2014/main" id="{5A873B7D-4F08-4C97-9BA1-2DE45572FB3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4701435">
            <a:off x="5759086" y="4437535"/>
            <a:ext cx="914400" cy="914400"/>
          </a:xfrm>
          <a:prstGeom prst="rect">
            <a:avLst/>
          </a:prstGeom>
        </p:spPr>
      </p:pic>
      <p:pic>
        <p:nvPicPr>
          <p:cNvPr id="28" name="Graphic 27" descr="Arrow: Clockwise curve">
            <a:extLst>
              <a:ext uri="{FF2B5EF4-FFF2-40B4-BE49-F238E27FC236}">
                <a16:creationId xmlns:a16="http://schemas.microsoft.com/office/drawing/2014/main" id="{30B18F74-9BCF-4804-83FF-3480C5CA126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9902015">
            <a:off x="2352125" y="4316440"/>
            <a:ext cx="914400" cy="914400"/>
          </a:xfrm>
          <a:prstGeom prst="rect">
            <a:avLst/>
          </a:prstGeom>
        </p:spPr>
      </p:pic>
      <p:pic>
        <p:nvPicPr>
          <p:cNvPr id="29" name="Graphic 28" descr="Arrow: Clockwise curve">
            <a:extLst>
              <a:ext uri="{FF2B5EF4-FFF2-40B4-BE49-F238E27FC236}">
                <a16:creationId xmlns:a16="http://schemas.microsoft.com/office/drawing/2014/main" id="{FAA97747-34E8-48BB-83F5-9FF002A101C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4074610">
            <a:off x="2397061" y="2330631"/>
            <a:ext cx="914400" cy="914400"/>
          </a:xfrm>
          <a:prstGeom prst="rect">
            <a:avLst/>
          </a:prstGeom>
        </p:spPr>
      </p:pic>
    </p:spTree>
    <p:extLst>
      <p:ext uri="{BB962C8B-B14F-4D97-AF65-F5344CB8AC3E}">
        <p14:creationId xmlns:p14="http://schemas.microsoft.com/office/powerpoint/2010/main" val="4248894"/>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3F66F-2361-491C-A436-E8EBBA48F48A}"/>
              </a:ext>
            </a:extLst>
          </p:cNvPr>
          <p:cNvSpPr>
            <a:spLocks noGrp="1"/>
          </p:cNvSpPr>
          <p:nvPr>
            <p:ph type="title"/>
          </p:nvPr>
        </p:nvSpPr>
        <p:spPr>
          <a:xfrm>
            <a:off x="3035800" y="332656"/>
            <a:ext cx="5875965" cy="1084982"/>
          </a:xfrm>
        </p:spPr>
        <p:txBody>
          <a:bodyPr/>
          <a:lstStyle/>
          <a:p>
            <a:r>
              <a:rPr lang="en-US" dirty="0" err="1"/>
              <a:t>PELAJAR</a:t>
            </a:r>
            <a:r>
              <a:rPr lang="en-US" dirty="0"/>
              <a:t> PRA </a:t>
            </a:r>
            <a:r>
              <a:rPr lang="en-US" dirty="0" err="1"/>
              <a:t>SISWAZAH</a:t>
            </a:r>
            <a:endParaRPr lang="en-US" dirty="0"/>
          </a:p>
        </p:txBody>
      </p:sp>
      <p:pic>
        <p:nvPicPr>
          <p:cNvPr id="6" name="Content Placeholder 5">
            <a:extLst>
              <a:ext uri="{FF2B5EF4-FFF2-40B4-BE49-F238E27FC236}">
                <a16:creationId xmlns:a16="http://schemas.microsoft.com/office/drawing/2014/main" id="{28C8EAC7-B681-4FE5-A668-1497A2AD6B2E}"/>
              </a:ext>
            </a:extLst>
          </p:cNvPr>
          <p:cNvPicPr>
            <a:picLocks noGrp="1" noChangeAspect="1"/>
          </p:cNvPicPr>
          <p:nvPr>
            <p:ph idx="1"/>
          </p:nvPr>
        </p:nvPicPr>
        <p:blipFill>
          <a:blip r:embed="rId2"/>
          <a:stretch>
            <a:fillRect/>
          </a:stretch>
        </p:blipFill>
        <p:spPr>
          <a:xfrm>
            <a:off x="2269697" y="3928265"/>
            <a:ext cx="1198882" cy="1364765"/>
          </a:xfrm>
          <a:prstGeom prst="rect">
            <a:avLst/>
          </a:prstGeom>
        </p:spPr>
      </p:pic>
      <p:pic>
        <p:nvPicPr>
          <p:cNvPr id="4" name="Graphic 3" descr="Users">
            <a:extLst>
              <a:ext uri="{FF2B5EF4-FFF2-40B4-BE49-F238E27FC236}">
                <a16:creationId xmlns:a16="http://schemas.microsoft.com/office/drawing/2014/main" id="{0EC1E4AA-C8E2-46BE-904C-CBD133A48A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72559" y="2430470"/>
            <a:ext cx="1198882" cy="1198882"/>
          </a:xfrm>
          <a:prstGeom prst="rect">
            <a:avLst/>
          </a:prstGeom>
        </p:spPr>
      </p:pic>
      <p:pic>
        <p:nvPicPr>
          <p:cNvPr id="5" name="Picture 4">
            <a:extLst>
              <a:ext uri="{FF2B5EF4-FFF2-40B4-BE49-F238E27FC236}">
                <a16:creationId xmlns:a16="http://schemas.microsoft.com/office/drawing/2014/main" id="{B0AA6B74-12D4-4C67-A2C5-099F5091EA5B}"/>
              </a:ext>
            </a:extLst>
          </p:cNvPr>
          <p:cNvPicPr>
            <a:picLocks noChangeAspect="1"/>
          </p:cNvPicPr>
          <p:nvPr/>
        </p:nvPicPr>
        <p:blipFill>
          <a:blip r:embed="rId5"/>
          <a:stretch>
            <a:fillRect/>
          </a:stretch>
        </p:blipFill>
        <p:spPr>
          <a:xfrm>
            <a:off x="5806754" y="4008844"/>
            <a:ext cx="1111748" cy="1270955"/>
          </a:xfrm>
          <a:prstGeom prst="rect">
            <a:avLst/>
          </a:prstGeom>
        </p:spPr>
      </p:pic>
      <p:sp>
        <p:nvSpPr>
          <p:cNvPr id="7" name="Arrow: Down 6">
            <a:extLst>
              <a:ext uri="{FF2B5EF4-FFF2-40B4-BE49-F238E27FC236}">
                <a16:creationId xmlns:a16="http://schemas.microsoft.com/office/drawing/2014/main" id="{A89EE8E7-614A-4E23-B07B-7A5A21E1260C}"/>
              </a:ext>
            </a:extLst>
          </p:cNvPr>
          <p:cNvSpPr/>
          <p:nvPr/>
        </p:nvSpPr>
        <p:spPr>
          <a:xfrm rot="2468443">
            <a:off x="3583258" y="3509197"/>
            <a:ext cx="460860" cy="6912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Down 8">
            <a:extLst>
              <a:ext uri="{FF2B5EF4-FFF2-40B4-BE49-F238E27FC236}">
                <a16:creationId xmlns:a16="http://schemas.microsoft.com/office/drawing/2014/main" id="{579DF7E8-DF55-4839-81BA-1AAF80BA9587}"/>
              </a:ext>
            </a:extLst>
          </p:cNvPr>
          <p:cNvSpPr/>
          <p:nvPr/>
        </p:nvSpPr>
        <p:spPr>
          <a:xfrm rot="19348376">
            <a:off x="5058198" y="3509197"/>
            <a:ext cx="460860" cy="6912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A463969-35D7-4891-9758-165D8392A1EB}"/>
              </a:ext>
            </a:extLst>
          </p:cNvPr>
          <p:cNvSpPr txBox="1"/>
          <p:nvPr/>
        </p:nvSpPr>
        <p:spPr>
          <a:xfrm>
            <a:off x="1893438" y="5455194"/>
            <a:ext cx="1920250" cy="646331"/>
          </a:xfrm>
          <a:prstGeom prst="rect">
            <a:avLst/>
          </a:prstGeom>
          <a:noFill/>
        </p:spPr>
        <p:txBody>
          <a:bodyPr wrap="square" rtlCol="0">
            <a:spAutoFit/>
          </a:bodyPr>
          <a:lstStyle/>
          <a:p>
            <a:pPr algn="ctr"/>
            <a:r>
              <a:rPr lang="en-US" dirty="0" err="1"/>
              <a:t>PELAJAR</a:t>
            </a:r>
            <a:r>
              <a:rPr lang="en-US" dirty="0"/>
              <a:t> DIPLOMA</a:t>
            </a:r>
          </a:p>
        </p:txBody>
      </p:sp>
      <p:sp>
        <p:nvSpPr>
          <p:cNvPr id="11" name="TextBox 10">
            <a:extLst>
              <a:ext uri="{FF2B5EF4-FFF2-40B4-BE49-F238E27FC236}">
                <a16:creationId xmlns:a16="http://schemas.microsoft.com/office/drawing/2014/main" id="{B064E3E9-EA94-46EC-8B45-7FCBC33407C5}"/>
              </a:ext>
            </a:extLst>
          </p:cNvPr>
          <p:cNvSpPr txBox="1"/>
          <p:nvPr/>
        </p:nvSpPr>
        <p:spPr>
          <a:xfrm>
            <a:off x="5325693" y="5493647"/>
            <a:ext cx="2073870" cy="646331"/>
          </a:xfrm>
          <a:prstGeom prst="rect">
            <a:avLst/>
          </a:prstGeom>
          <a:noFill/>
        </p:spPr>
        <p:txBody>
          <a:bodyPr wrap="square" rtlCol="0">
            <a:spAutoFit/>
          </a:bodyPr>
          <a:lstStyle/>
          <a:p>
            <a:pPr algn="ctr"/>
            <a:r>
              <a:rPr lang="en-US" dirty="0" err="1"/>
              <a:t>PELAJAR</a:t>
            </a:r>
            <a:r>
              <a:rPr lang="en-US" dirty="0"/>
              <a:t> </a:t>
            </a:r>
            <a:r>
              <a:rPr lang="en-US" dirty="0" err="1"/>
              <a:t>SARJANA</a:t>
            </a:r>
            <a:r>
              <a:rPr lang="en-US" dirty="0"/>
              <a:t> MUDA</a:t>
            </a:r>
          </a:p>
        </p:txBody>
      </p:sp>
    </p:spTree>
    <p:extLst>
      <p:ext uri="{BB962C8B-B14F-4D97-AF65-F5344CB8AC3E}">
        <p14:creationId xmlns:p14="http://schemas.microsoft.com/office/powerpoint/2010/main" val="1240455202"/>
      </p:ext>
    </p:extLst>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E837A-3864-40FD-A8CD-5B0D7D62CD30}"/>
              </a:ext>
            </a:extLst>
          </p:cNvPr>
          <p:cNvSpPr>
            <a:spLocks noGrp="1"/>
          </p:cNvSpPr>
          <p:nvPr>
            <p:ph type="title"/>
          </p:nvPr>
        </p:nvSpPr>
        <p:spPr/>
        <p:txBody>
          <a:bodyPr/>
          <a:lstStyle/>
          <a:p>
            <a:r>
              <a:rPr lang="en-US" dirty="0" err="1"/>
              <a:t>LATIHAN</a:t>
            </a:r>
            <a:r>
              <a:rPr lang="en-US" dirty="0"/>
              <a:t> </a:t>
            </a:r>
            <a:r>
              <a:rPr lang="en-US" dirty="0" err="1"/>
              <a:t>INDUSTRI</a:t>
            </a:r>
            <a:endParaRPr lang="en-US" dirty="0"/>
          </a:p>
        </p:txBody>
      </p:sp>
      <p:pic>
        <p:nvPicPr>
          <p:cNvPr id="5" name="Content Placeholder 4" descr="Thought bubble">
            <a:extLst>
              <a:ext uri="{FF2B5EF4-FFF2-40B4-BE49-F238E27FC236}">
                <a16:creationId xmlns:a16="http://schemas.microsoft.com/office/drawing/2014/main" id="{E27A2798-0657-45A5-95DB-CD7B7C525F72}"/>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00843" y="971080"/>
            <a:ext cx="4689202" cy="4689202"/>
          </a:xfrm>
        </p:spPr>
      </p:pic>
      <p:pic>
        <p:nvPicPr>
          <p:cNvPr id="7" name="Graphic 6" descr="Call center">
            <a:extLst>
              <a:ext uri="{FF2B5EF4-FFF2-40B4-BE49-F238E27FC236}">
                <a16:creationId xmlns:a16="http://schemas.microsoft.com/office/drawing/2014/main" id="{8FA1FFDA-9C93-4C5F-85E1-FC24FAC4D40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95674" y="4727776"/>
            <a:ext cx="1344992" cy="1344992"/>
          </a:xfrm>
          <a:prstGeom prst="rect">
            <a:avLst/>
          </a:prstGeom>
        </p:spPr>
      </p:pic>
      <p:sp>
        <p:nvSpPr>
          <p:cNvPr id="8" name="TextBox 7">
            <a:extLst>
              <a:ext uri="{FF2B5EF4-FFF2-40B4-BE49-F238E27FC236}">
                <a16:creationId xmlns:a16="http://schemas.microsoft.com/office/drawing/2014/main" id="{819C9223-A87A-466F-ABAB-4CD0ACAC4FE6}"/>
              </a:ext>
            </a:extLst>
          </p:cNvPr>
          <p:cNvSpPr txBox="1"/>
          <p:nvPr/>
        </p:nvSpPr>
        <p:spPr>
          <a:xfrm>
            <a:off x="4257884" y="2426375"/>
            <a:ext cx="2775119" cy="646331"/>
          </a:xfrm>
          <a:prstGeom prst="rect">
            <a:avLst/>
          </a:prstGeom>
          <a:noFill/>
        </p:spPr>
        <p:txBody>
          <a:bodyPr wrap="none" rtlCol="0">
            <a:spAutoFit/>
          </a:bodyPr>
          <a:lstStyle/>
          <a:p>
            <a:pPr algn="ctr"/>
            <a:r>
              <a:rPr lang="en-US" dirty="0" err="1">
                <a:solidFill>
                  <a:schemeClr val="bg1"/>
                </a:solidFill>
              </a:rPr>
              <a:t>Apa</a:t>
            </a:r>
            <a:r>
              <a:rPr lang="en-US" dirty="0">
                <a:solidFill>
                  <a:schemeClr val="bg1"/>
                </a:solidFill>
              </a:rPr>
              <a:t> </a:t>
            </a:r>
            <a:r>
              <a:rPr lang="en-US" dirty="0" err="1">
                <a:solidFill>
                  <a:schemeClr val="bg1"/>
                </a:solidFill>
              </a:rPr>
              <a:t>anda</a:t>
            </a:r>
            <a:r>
              <a:rPr lang="en-US" dirty="0">
                <a:solidFill>
                  <a:schemeClr val="bg1"/>
                </a:solidFill>
              </a:rPr>
              <a:t> </a:t>
            </a:r>
            <a:r>
              <a:rPr lang="en-US" dirty="0" err="1">
                <a:solidFill>
                  <a:schemeClr val="bg1"/>
                </a:solidFill>
              </a:rPr>
              <a:t>faham</a:t>
            </a:r>
            <a:r>
              <a:rPr lang="en-US" dirty="0">
                <a:solidFill>
                  <a:schemeClr val="bg1"/>
                </a:solidFill>
              </a:rPr>
              <a:t> </a:t>
            </a:r>
            <a:r>
              <a:rPr lang="en-US" dirty="0" err="1">
                <a:solidFill>
                  <a:schemeClr val="bg1"/>
                </a:solidFill>
              </a:rPr>
              <a:t>dengan</a:t>
            </a:r>
            <a:r>
              <a:rPr lang="en-US" dirty="0">
                <a:solidFill>
                  <a:schemeClr val="bg1"/>
                </a:solidFill>
              </a:rPr>
              <a:t> </a:t>
            </a:r>
          </a:p>
          <a:p>
            <a:pPr algn="ctr"/>
            <a:r>
              <a:rPr lang="en-US" dirty="0" err="1">
                <a:solidFill>
                  <a:schemeClr val="bg1"/>
                </a:solidFill>
              </a:rPr>
              <a:t>latihan</a:t>
            </a:r>
            <a:r>
              <a:rPr lang="en-US" dirty="0">
                <a:solidFill>
                  <a:schemeClr val="bg1"/>
                </a:solidFill>
              </a:rPr>
              <a:t> </a:t>
            </a:r>
            <a:r>
              <a:rPr lang="en-US" dirty="0" err="1">
                <a:solidFill>
                  <a:schemeClr val="bg1"/>
                </a:solidFill>
              </a:rPr>
              <a:t>industri</a:t>
            </a:r>
            <a:r>
              <a:rPr lang="en-US" dirty="0">
                <a:solidFill>
                  <a:schemeClr val="bg1"/>
                </a:solidFill>
              </a:rPr>
              <a:t>?</a:t>
            </a:r>
          </a:p>
        </p:txBody>
      </p:sp>
    </p:spTree>
    <p:extLst>
      <p:ext uri="{BB962C8B-B14F-4D97-AF65-F5344CB8AC3E}">
        <p14:creationId xmlns:p14="http://schemas.microsoft.com/office/powerpoint/2010/main" val="2507801525"/>
      </p:ext>
    </p:extLst>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170D3-C059-4142-8DB0-E517428F0BA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A767A0C-CD1F-467C-82CD-2BCD70B7BE07}"/>
              </a:ext>
            </a:extLst>
          </p:cNvPr>
          <p:cNvSpPr>
            <a:spLocks noGrp="1"/>
          </p:cNvSpPr>
          <p:nvPr>
            <p:ph idx="1"/>
          </p:nvPr>
        </p:nvSpPr>
        <p:spPr/>
        <p:txBody>
          <a:bodyPr/>
          <a:lstStyle/>
          <a:p>
            <a:r>
              <a:rPr lang="en-US" sz="2000" dirty="0"/>
              <a:t>LI </a:t>
            </a:r>
            <a:r>
              <a:rPr lang="en-US" sz="2000" dirty="0" err="1"/>
              <a:t>merupakan</a:t>
            </a:r>
            <a:r>
              <a:rPr lang="en-US" sz="2000" dirty="0"/>
              <a:t> salah </a:t>
            </a:r>
            <a:r>
              <a:rPr lang="en-US" sz="2000" dirty="0" err="1"/>
              <a:t>satu</a:t>
            </a:r>
            <a:r>
              <a:rPr lang="en-US" sz="2000" dirty="0"/>
              <a:t> </a:t>
            </a:r>
            <a:r>
              <a:rPr lang="en-US" sz="2000" dirty="0" err="1"/>
              <a:t>syarat</a:t>
            </a:r>
            <a:r>
              <a:rPr lang="en-US" sz="2000" dirty="0"/>
              <a:t> </a:t>
            </a:r>
            <a:r>
              <a:rPr lang="en-US" sz="2000" dirty="0" err="1"/>
              <a:t>pengijazahan</a:t>
            </a:r>
            <a:r>
              <a:rPr lang="en-US" sz="2000" dirty="0"/>
              <a:t> dan </a:t>
            </a:r>
            <a:r>
              <a:rPr lang="en-US" sz="2000" dirty="0" err="1"/>
              <a:t>wajib</a:t>
            </a:r>
            <a:r>
              <a:rPr lang="en-US" sz="2000" dirty="0"/>
              <a:t> </a:t>
            </a:r>
            <a:r>
              <a:rPr lang="en-US" sz="2000" dirty="0" err="1"/>
              <a:t>diikuti</a:t>
            </a:r>
            <a:r>
              <a:rPr lang="en-US" sz="2000" dirty="0"/>
              <a:t> oleh </a:t>
            </a:r>
            <a:r>
              <a:rPr lang="en-US" sz="2000" dirty="0" err="1"/>
              <a:t>semua</a:t>
            </a:r>
            <a:r>
              <a:rPr lang="en-US" sz="2000" dirty="0"/>
              <a:t> </a:t>
            </a:r>
            <a:r>
              <a:rPr lang="en-US" sz="2000" dirty="0" err="1"/>
              <a:t>pelajar</a:t>
            </a:r>
            <a:r>
              <a:rPr lang="en-US" sz="2000" dirty="0"/>
              <a:t> </a:t>
            </a:r>
            <a:r>
              <a:rPr lang="en-US" sz="2000" dirty="0" err="1"/>
              <a:t>sama</a:t>
            </a:r>
            <a:r>
              <a:rPr lang="en-US" sz="2000" dirty="0"/>
              <a:t> </a:t>
            </a:r>
            <a:r>
              <a:rPr lang="en-US" sz="2000" dirty="0" err="1"/>
              <a:t>ada</a:t>
            </a:r>
            <a:r>
              <a:rPr lang="en-US" sz="2000" dirty="0"/>
              <a:t> di </a:t>
            </a:r>
            <a:r>
              <a:rPr lang="en-US" sz="2000" dirty="0" err="1"/>
              <a:t>peringkat</a:t>
            </a:r>
            <a:r>
              <a:rPr lang="en-US" sz="2000" dirty="0"/>
              <a:t> </a:t>
            </a:r>
            <a:r>
              <a:rPr lang="en-US" sz="2000" dirty="0" err="1"/>
              <a:t>Sarjana</a:t>
            </a:r>
            <a:r>
              <a:rPr lang="en-US" sz="2000" dirty="0"/>
              <a:t> Muda </a:t>
            </a:r>
            <a:r>
              <a:rPr lang="en-US" sz="2000" dirty="0" err="1"/>
              <a:t>mahupun</a:t>
            </a:r>
            <a:r>
              <a:rPr lang="en-US" sz="2000" dirty="0"/>
              <a:t> Diploma </a:t>
            </a:r>
            <a:r>
              <a:rPr lang="en-US" sz="2000" dirty="0" err="1"/>
              <a:t>semasa</a:t>
            </a:r>
            <a:r>
              <a:rPr lang="en-US" sz="2000" dirty="0"/>
              <a:t> </a:t>
            </a:r>
            <a:r>
              <a:rPr lang="en-US" sz="2000" dirty="0" err="1"/>
              <a:t>tempoh</a:t>
            </a:r>
            <a:r>
              <a:rPr lang="en-US" sz="2000" dirty="0"/>
              <a:t> </a:t>
            </a:r>
            <a:r>
              <a:rPr lang="en-US" sz="2000" dirty="0" err="1"/>
              <a:t>pengajian</a:t>
            </a:r>
            <a:r>
              <a:rPr lang="en-US" sz="2000" dirty="0"/>
              <a:t> di </a:t>
            </a:r>
            <a:r>
              <a:rPr lang="en-US" sz="2000" dirty="0" err="1"/>
              <a:t>Universiti</a:t>
            </a:r>
            <a:r>
              <a:rPr lang="en-US" sz="2000" dirty="0"/>
              <a:t>. (</a:t>
            </a:r>
            <a:r>
              <a:rPr lang="en-US" sz="2000" dirty="0" err="1"/>
              <a:t>Garis</a:t>
            </a:r>
            <a:r>
              <a:rPr lang="en-US" sz="2000" dirty="0"/>
              <a:t> Panduan </a:t>
            </a:r>
            <a:r>
              <a:rPr lang="en-US" sz="2000" dirty="0" err="1"/>
              <a:t>Latihan</a:t>
            </a:r>
            <a:r>
              <a:rPr lang="en-US" sz="2000" dirty="0"/>
              <a:t> </a:t>
            </a:r>
            <a:r>
              <a:rPr lang="en-US" sz="2000" dirty="0" err="1"/>
              <a:t>Industri</a:t>
            </a:r>
            <a:r>
              <a:rPr lang="en-US" sz="2000" dirty="0"/>
              <a:t> </a:t>
            </a:r>
            <a:r>
              <a:rPr lang="en-US" sz="2000" dirty="0" err="1"/>
              <a:t>UTeM</a:t>
            </a:r>
            <a:r>
              <a:rPr lang="en-US" sz="2000" dirty="0"/>
              <a:t>).</a:t>
            </a:r>
          </a:p>
          <a:p>
            <a:endParaRPr lang="en-US" sz="2000" dirty="0"/>
          </a:p>
          <a:p>
            <a:r>
              <a:rPr lang="en-US" sz="2000" dirty="0"/>
              <a:t>LI </a:t>
            </a:r>
            <a:r>
              <a:rPr lang="en-US" sz="2000" dirty="0" err="1"/>
              <a:t>ini</a:t>
            </a:r>
            <a:r>
              <a:rPr lang="en-US" sz="2000" dirty="0"/>
              <a:t> </a:t>
            </a:r>
            <a:r>
              <a:rPr lang="en-US" sz="2000" dirty="0" err="1"/>
              <a:t>boleh</a:t>
            </a:r>
            <a:r>
              <a:rPr lang="en-US" sz="2000" dirty="0"/>
              <a:t> </a:t>
            </a:r>
            <a:r>
              <a:rPr lang="en-US" sz="2000" dirty="0" err="1"/>
              <a:t>dijadikan</a:t>
            </a:r>
            <a:r>
              <a:rPr lang="en-US" sz="2000" dirty="0"/>
              <a:t> </a:t>
            </a:r>
            <a:r>
              <a:rPr lang="en-US" sz="2000" dirty="0" err="1"/>
              <a:t>satu</a:t>
            </a:r>
            <a:r>
              <a:rPr lang="en-US" sz="2000" dirty="0"/>
              <a:t> </a:t>
            </a:r>
            <a:r>
              <a:rPr lang="en-US" sz="2000" dirty="0" err="1"/>
              <a:t>landasan</a:t>
            </a:r>
            <a:r>
              <a:rPr lang="en-US" sz="2000" dirty="0"/>
              <a:t> </a:t>
            </a:r>
            <a:r>
              <a:rPr lang="en-US" sz="2000" dirty="0" err="1"/>
              <a:t>bagi</a:t>
            </a:r>
            <a:r>
              <a:rPr lang="en-US" sz="2000" dirty="0"/>
              <a:t> para </a:t>
            </a:r>
            <a:r>
              <a:rPr lang="en-US" sz="2000" dirty="0" err="1"/>
              <a:t>pelajar</a:t>
            </a:r>
            <a:r>
              <a:rPr lang="en-US" sz="2000" dirty="0"/>
              <a:t> </a:t>
            </a:r>
            <a:r>
              <a:rPr lang="en-US" sz="2000" dirty="0" err="1"/>
              <a:t>untuk</a:t>
            </a:r>
            <a:r>
              <a:rPr lang="en-US" sz="2000" dirty="0"/>
              <a:t> </a:t>
            </a:r>
            <a:r>
              <a:rPr lang="en-US" sz="2000" dirty="0" err="1"/>
              <a:t>mendapatkan</a:t>
            </a:r>
            <a:r>
              <a:rPr lang="en-US" sz="2000" dirty="0"/>
              <a:t> </a:t>
            </a:r>
            <a:r>
              <a:rPr lang="en-US" sz="2000" dirty="0" err="1"/>
              <a:t>pengalaman</a:t>
            </a:r>
            <a:r>
              <a:rPr lang="en-US" sz="2000" dirty="0"/>
              <a:t> </a:t>
            </a:r>
            <a:r>
              <a:rPr lang="en-US" sz="2000" dirty="0" err="1"/>
              <a:t>sebenar</a:t>
            </a:r>
            <a:r>
              <a:rPr lang="en-US" sz="2000" dirty="0"/>
              <a:t> </a:t>
            </a:r>
            <a:r>
              <a:rPr lang="en-US" sz="2000" dirty="0" err="1"/>
              <a:t>dengan</a:t>
            </a:r>
            <a:r>
              <a:rPr lang="en-US" sz="2000" dirty="0"/>
              <a:t> </a:t>
            </a:r>
            <a:r>
              <a:rPr lang="en-US" sz="2000" dirty="0" err="1"/>
              <a:t>mengaplikasikan</a:t>
            </a:r>
            <a:r>
              <a:rPr lang="en-US" sz="2000" dirty="0"/>
              <a:t> </a:t>
            </a:r>
            <a:r>
              <a:rPr lang="en-US" sz="2000" dirty="0" err="1"/>
              <a:t>pengetahuan</a:t>
            </a:r>
            <a:r>
              <a:rPr lang="en-US" sz="2000" dirty="0"/>
              <a:t> yang </a:t>
            </a:r>
            <a:r>
              <a:rPr lang="en-US" sz="2000" dirty="0" err="1"/>
              <a:t>telah</a:t>
            </a:r>
            <a:r>
              <a:rPr lang="en-US" sz="2000" dirty="0"/>
              <a:t> </a:t>
            </a:r>
            <a:r>
              <a:rPr lang="en-US" sz="2000" dirty="0" err="1"/>
              <a:t>dipelajari</a:t>
            </a:r>
            <a:r>
              <a:rPr lang="en-US" sz="2000" dirty="0"/>
              <a:t> di </a:t>
            </a:r>
            <a:r>
              <a:rPr lang="en-US" sz="2000" dirty="0" err="1"/>
              <a:t>Universiti</a:t>
            </a:r>
            <a:r>
              <a:rPr lang="en-US" sz="2000" dirty="0"/>
              <a:t> dan </a:t>
            </a:r>
            <a:r>
              <a:rPr lang="en-US" sz="2000" dirty="0" err="1"/>
              <a:t>meningkatkan</a:t>
            </a:r>
            <a:r>
              <a:rPr lang="en-US" sz="2000" dirty="0"/>
              <a:t> </a:t>
            </a:r>
            <a:r>
              <a:rPr lang="en-US" sz="2000" dirty="0" err="1"/>
              <a:t>kemahiran</a:t>
            </a:r>
            <a:r>
              <a:rPr lang="en-US" sz="2000" dirty="0"/>
              <a:t> yang </a:t>
            </a:r>
            <a:r>
              <a:rPr lang="en-US" sz="2000" dirty="0" err="1"/>
              <a:t>diperlukan</a:t>
            </a:r>
            <a:r>
              <a:rPr lang="en-US" sz="2000" dirty="0"/>
              <a:t> oleh </a:t>
            </a:r>
            <a:r>
              <a:rPr lang="en-US" sz="2000" dirty="0" err="1"/>
              <a:t>sesuatu</a:t>
            </a:r>
            <a:r>
              <a:rPr lang="en-US" sz="2000" dirty="0"/>
              <a:t> </a:t>
            </a:r>
            <a:r>
              <a:rPr lang="en-US" sz="2000" dirty="0" err="1"/>
              <a:t>profesion</a:t>
            </a:r>
            <a:r>
              <a:rPr lang="en-US" sz="2000" dirty="0"/>
              <a:t> yang </a:t>
            </a:r>
            <a:r>
              <a:rPr lang="en-US" sz="2000" dirty="0" err="1"/>
              <a:t>bakal</a:t>
            </a:r>
            <a:r>
              <a:rPr lang="en-US" sz="2000" dirty="0"/>
              <a:t> </a:t>
            </a:r>
            <a:r>
              <a:rPr lang="en-US" sz="2000" dirty="0" err="1"/>
              <a:t>diceburi</a:t>
            </a:r>
            <a:r>
              <a:rPr lang="en-US" sz="2000" dirty="0"/>
              <a:t>. </a:t>
            </a:r>
          </a:p>
        </p:txBody>
      </p:sp>
    </p:spTree>
    <p:extLst>
      <p:ext uri="{BB962C8B-B14F-4D97-AF65-F5344CB8AC3E}">
        <p14:creationId xmlns:p14="http://schemas.microsoft.com/office/powerpoint/2010/main" val="748287074"/>
      </p:ext>
    </p:extLst>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9D6CD-5DDF-432A-93B7-F160404FD9C6}"/>
              </a:ext>
            </a:extLst>
          </p:cNvPr>
          <p:cNvSpPr>
            <a:spLocks noGrp="1"/>
          </p:cNvSpPr>
          <p:nvPr>
            <p:ph type="title"/>
          </p:nvPr>
        </p:nvSpPr>
        <p:spPr/>
        <p:txBody>
          <a:bodyPr/>
          <a:lstStyle/>
          <a:p>
            <a:r>
              <a:rPr lang="en-US" dirty="0" err="1"/>
              <a:t>RUJUKAN</a:t>
            </a:r>
            <a:r>
              <a:rPr lang="en-US" dirty="0"/>
              <a:t> UTAMA</a:t>
            </a:r>
          </a:p>
        </p:txBody>
      </p:sp>
      <p:sp>
        <p:nvSpPr>
          <p:cNvPr id="3" name="Content Placeholder 2">
            <a:extLst>
              <a:ext uri="{FF2B5EF4-FFF2-40B4-BE49-F238E27FC236}">
                <a16:creationId xmlns:a16="http://schemas.microsoft.com/office/drawing/2014/main" id="{534CF8A6-B902-4522-9CE3-EAF857179167}"/>
              </a:ext>
            </a:extLst>
          </p:cNvPr>
          <p:cNvSpPr>
            <a:spLocks noGrp="1"/>
          </p:cNvSpPr>
          <p:nvPr>
            <p:ph idx="1"/>
          </p:nvPr>
        </p:nvSpPr>
        <p:spPr/>
        <p:txBody>
          <a:bodyPr/>
          <a:lstStyle/>
          <a:p>
            <a:r>
              <a:rPr lang="en-US" sz="2400" dirty="0" err="1"/>
              <a:t>Rujukan</a:t>
            </a:r>
            <a:r>
              <a:rPr lang="en-US" sz="2400" dirty="0"/>
              <a:t>:</a:t>
            </a:r>
          </a:p>
          <a:p>
            <a:pPr marL="860425" lvl="1" indent="-460375">
              <a:buNone/>
              <a:tabLst>
                <a:tab pos="860425" algn="l"/>
              </a:tabLst>
            </a:pPr>
            <a:r>
              <a:rPr lang="en-US" sz="2400" dirty="0" err="1"/>
              <a:t>i</a:t>
            </a:r>
            <a:r>
              <a:rPr lang="en-US" sz="2400" dirty="0"/>
              <a:t>) 	</a:t>
            </a:r>
            <a:r>
              <a:rPr lang="en-US" sz="2400" dirty="0" err="1"/>
              <a:t>Peraturan</a:t>
            </a:r>
            <a:r>
              <a:rPr lang="en-US" sz="2400" dirty="0"/>
              <a:t> </a:t>
            </a:r>
            <a:r>
              <a:rPr lang="en-US" sz="2400" dirty="0" err="1"/>
              <a:t>Akademik</a:t>
            </a:r>
            <a:r>
              <a:rPr lang="en-US" sz="2400" dirty="0"/>
              <a:t> dan Panduan </a:t>
            </a:r>
            <a:r>
              <a:rPr lang="en-US" sz="2400" dirty="0" err="1"/>
              <a:t>Sistem</a:t>
            </a:r>
            <a:r>
              <a:rPr lang="en-US" sz="2400" dirty="0"/>
              <a:t> </a:t>
            </a:r>
            <a:r>
              <a:rPr lang="en-US" sz="2400" dirty="0" err="1"/>
              <a:t>Peraturan</a:t>
            </a:r>
            <a:r>
              <a:rPr lang="en-US" sz="2400" dirty="0"/>
              <a:t> </a:t>
            </a:r>
            <a:r>
              <a:rPr lang="en-US" sz="2400" dirty="0" err="1"/>
              <a:t>Akademik</a:t>
            </a:r>
            <a:r>
              <a:rPr lang="en-US" sz="2400" dirty="0"/>
              <a:t> </a:t>
            </a:r>
            <a:r>
              <a:rPr lang="en-US" sz="2400" dirty="0" err="1"/>
              <a:t>bagi</a:t>
            </a:r>
            <a:r>
              <a:rPr lang="en-US" sz="2400" dirty="0"/>
              <a:t> Program </a:t>
            </a:r>
            <a:r>
              <a:rPr lang="en-US" sz="2400" dirty="0" err="1"/>
              <a:t>Sarjana</a:t>
            </a:r>
            <a:r>
              <a:rPr lang="en-US" sz="2400" dirty="0"/>
              <a:t> Muda dan Diploma (</a:t>
            </a:r>
            <a:r>
              <a:rPr lang="en-US" sz="2400" dirty="0" err="1"/>
              <a:t>Penilaian</a:t>
            </a:r>
            <a:r>
              <a:rPr lang="en-US" sz="2400" dirty="0"/>
              <a:t> </a:t>
            </a:r>
            <a:r>
              <a:rPr lang="en-US" sz="2400" dirty="0" err="1"/>
              <a:t>Latihan</a:t>
            </a:r>
            <a:r>
              <a:rPr lang="en-US" sz="2400" dirty="0"/>
              <a:t> </a:t>
            </a:r>
            <a:r>
              <a:rPr lang="en-US" sz="2400" dirty="0" err="1"/>
              <a:t>Industri</a:t>
            </a:r>
            <a:r>
              <a:rPr lang="en-US" sz="2400" dirty="0"/>
              <a:t>) </a:t>
            </a:r>
          </a:p>
          <a:p>
            <a:pPr marL="804863" lvl="1" indent="-404813">
              <a:buNone/>
            </a:pPr>
            <a:r>
              <a:rPr lang="en-US" sz="2400" dirty="0"/>
              <a:t>ii) 	</a:t>
            </a:r>
            <a:r>
              <a:rPr lang="en-US" sz="2400" dirty="0" err="1"/>
              <a:t>Polisi</a:t>
            </a:r>
            <a:r>
              <a:rPr lang="en-US" sz="2400" dirty="0"/>
              <a:t> </a:t>
            </a:r>
            <a:r>
              <a:rPr lang="en-US" sz="2400" dirty="0" err="1"/>
              <a:t>Latihan</a:t>
            </a:r>
            <a:r>
              <a:rPr lang="en-US" sz="2400" dirty="0"/>
              <a:t> </a:t>
            </a:r>
            <a:r>
              <a:rPr lang="en-US" sz="2400" dirty="0" err="1"/>
              <a:t>Industri</a:t>
            </a:r>
            <a:r>
              <a:rPr lang="en-US" sz="2400" dirty="0"/>
              <a:t>, </a:t>
            </a:r>
            <a:r>
              <a:rPr lang="en-US" sz="2400" dirty="0" err="1"/>
              <a:t>Polisi</a:t>
            </a:r>
            <a:r>
              <a:rPr lang="en-US" sz="2400" dirty="0"/>
              <a:t> </a:t>
            </a:r>
            <a:r>
              <a:rPr lang="en-US" sz="2400" dirty="0" err="1"/>
              <a:t>Akademik</a:t>
            </a:r>
            <a:r>
              <a:rPr lang="en-US" sz="2400" dirty="0"/>
              <a:t> </a:t>
            </a:r>
            <a:r>
              <a:rPr lang="en-US" sz="2400" dirty="0" err="1"/>
              <a:t>UTeM</a:t>
            </a:r>
            <a:r>
              <a:rPr lang="en-US" sz="2400" dirty="0"/>
              <a:t> dan </a:t>
            </a:r>
          </a:p>
          <a:p>
            <a:pPr marL="804863" lvl="1" indent="-404813">
              <a:buNone/>
            </a:pPr>
            <a:r>
              <a:rPr lang="en-US" sz="2400" dirty="0"/>
              <a:t>iii) 	Dasar </a:t>
            </a:r>
            <a:r>
              <a:rPr lang="en-US" sz="2400" dirty="0" err="1"/>
              <a:t>Latihan</a:t>
            </a:r>
            <a:r>
              <a:rPr lang="en-US" sz="2400" dirty="0"/>
              <a:t> </a:t>
            </a:r>
            <a:r>
              <a:rPr lang="en-US" sz="2400" dirty="0" err="1"/>
              <a:t>Industri</a:t>
            </a:r>
            <a:r>
              <a:rPr lang="en-US" sz="2400" dirty="0"/>
              <a:t> </a:t>
            </a:r>
            <a:r>
              <a:rPr lang="en-US" sz="2400" dirty="0" err="1"/>
              <a:t>Institusi</a:t>
            </a:r>
            <a:r>
              <a:rPr lang="en-US" sz="2400" dirty="0"/>
              <a:t> </a:t>
            </a:r>
            <a:r>
              <a:rPr lang="en-US" sz="2400" dirty="0" err="1"/>
              <a:t>Pengajian</a:t>
            </a:r>
            <a:r>
              <a:rPr lang="en-US" sz="2400" dirty="0"/>
              <a:t> Tinggi</a:t>
            </a:r>
          </a:p>
          <a:p>
            <a:pPr marL="804863" lvl="1" indent="-404813">
              <a:buNone/>
            </a:pPr>
            <a:r>
              <a:rPr lang="en-US" sz="2400" dirty="0"/>
              <a:t>Iv) 	</a:t>
            </a:r>
            <a:r>
              <a:rPr lang="en-US" sz="2400" dirty="0" err="1"/>
              <a:t>Garis</a:t>
            </a:r>
            <a:r>
              <a:rPr lang="en-US" sz="2400" dirty="0"/>
              <a:t> Panduan </a:t>
            </a:r>
            <a:r>
              <a:rPr lang="en-US" sz="2400" dirty="0" err="1"/>
              <a:t>Latihan</a:t>
            </a:r>
            <a:r>
              <a:rPr lang="en-US" sz="2400" dirty="0"/>
              <a:t> </a:t>
            </a:r>
            <a:r>
              <a:rPr lang="en-US" sz="2400" dirty="0" err="1"/>
              <a:t>Industri</a:t>
            </a:r>
            <a:r>
              <a:rPr lang="en-US" sz="2400" dirty="0"/>
              <a:t> 2013</a:t>
            </a:r>
          </a:p>
        </p:txBody>
      </p:sp>
    </p:spTree>
    <p:extLst>
      <p:ext uri="{BB962C8B-B14F-4D97-AF65-F5344CB8AC3E}">
        <p14:creationId xmlns:p14="http://schemas.microsoft.com/office/powerpoint/2010/main" val="3417038674"/>
      </p:ext>
    </p:extLst>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CAA33-38CB-4B93-9D09-E47F3F8B69E7}"/>
              </a:ext>
            </a:extLst>
          </p:cNvPr>
          <p:cNvSpPr>
            <a:spLocks noGrp="1"/>
          </p:cNvSpPr>
          <p:nvPr>
            <p:ph type="title"/>
          </p:nvPr>
        </p:nvSpPr>
        <p:spPr/>
        <p:txBody>
          <a:bodyPr/>
          <a:lstStyle/>
          <a:p>
            <a:r>
              <a:rPr lang="en-US" dirty="0" err="1"/>
              <a:t>Kenapa</a:t>
            </a:r>
            <a:r>
              <a:rPr lang="en-US" dirty="0"/>
              <a:t> LI</a:t>
            </a:r>
          </a:p>
        </p:txBody>
      </p:sp>
      <p:sp>
        <p:nvSpPr>
          <p:cNvPr id="3" name="Content Placeholder 2">
            <a:extLst>
              <a:ext uri="{FF2B5EF4-FFF2-40B4-BE49-F238E27FC236}">
                <a16:creationId xmlns:a16="http://schemas.microsoft.com/office/drawing/2014/main" id="{9E7497F8-88ED-408C-B404-152BB32477E4}"/>
              </a:ext>
            </a:extLst>
          </p:cNvPr>
          <p:cNvSpPr>
            <a:spLocks noGrp="1"/>
          </p:cNvSpPr>
          <p:nvPr>
            <p:ph idx="1"/>
          </p:nvPr>
        </p:nvSpPr>
        <p:spPr>
          <a:xfrm>
            <a:off x="2613345" y="2060849"/>
            <a:ext cx="6423151" cy="3672408"/>
          </a:xfrm>
        </p:spPr>
        <p:txBody>
          <a:bodyPr/>
          <a:lstStyle/>
          <a:p>
            <a:r>
              <a:rPr lang="en-US" sz="2000" dirty="0"/>
              <a:t>In Year 3, students will undergo core curriculum </a:t>
            </a:r>
            <a:r>
              <a:rPr lang="en-US" sz="2000" dirty="0" err="1"/>
              <a:t>programmes</a:t>
            </a:r>
            <a:r>
              <a:rPr lang="en-US" sz="2000" dirty="0"/>
              <a:t> which cover advanced courses as well as compulsory university courses. Students are then required to undergo industrial training for at least 10 weeks, during the short semester (after semester 6) in selected industries. </a:t>
            </a:r>
          </a:p>
          <a:p>
            <a:endParaRPr lang="en-US" sz="2000" dirty="0"/>
          </a:p>
          <a:p>
            <a:r>
              <a:rPr lang="en-US" sz="2000" dirty="0"/>
              <a:t>The objectives are to strengthen the engineering knowledge and theory as well as their hands-on skills. It is expected that this training will provide our graduates with enough technical knowledge before advancing into a real career in industry.  (</a:t>
            </a:r>
            <a:r>
              <a:rPr lang="en-US" sz="2000" dirty="0" err="1"/>
              <a:t>Bukan</a:t>
            </a:r>
            <a:r>
              <a:rPr lang="en-US" sz="2000" dirty="0"/>
              <a:t> Panduan </a:t>
            </a:r>
            <a:r>
              <a:rPr lang="en-US" sz="2000" dirty="0" err="1"/>
              <a:t>Akademik</a:t>
            </a:r>
            <a:r>
              <a:rPr lang="en-US" sz="2000" dirty="0"/>
              <a:t> </a:t>
            </a:r>
            <a:r>
              <a:rPr lang="en-US" sz="2000" dirty="0" err="1"/>
              <a:t>FKM</a:t>
            </a:r>
            <a:r>
              <a:rPr lang="en-US" sz="2000" dirty="0"/>
              <a:t>)</a:t>
            </a:r>
          </a:p>
        </p:txBody>
      </p:sp>
      <p:pic>
        <p:nvPicPr>
          <p:cNvPr id="4" name="Content Placeholder 4" descr="Thought bubble">
            <a:extLst>
              <a:ext uri="{FF2B5EF4-FFF2-40B4-BE49-F238E27FC236}">
                <a16:creationId xmlns:a16="http://schemas.microsoft.com/office/drawing/2014/main" id="{B8031E0B-0890-484A-A71B-ED4361BBEED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auto">
          <a:xfrm>
            <a:off x="114488" y="2102593"/>
            <a:ext cx="2900180" cy="2900180"/>
          </a:xfrm>
          <a:prstGeom prst="rect">
            <a:avLst/>
          </a:prstGeom>
          <a:noFill/>
          <a:ln w="9525">
            <a:noFill/>
            <a:miter lim="800000"/>
            <a:headEnd/>
            <a:tailEnd/>
          </a:ln>
        </p:spPr>
      </p:pic>
      <p:pic>
        <p:nvPicPr>
          <p:cNvPr id="5" name="Graphic 4" descr="Call center">
            <a:extLst>
              <a:ext uri="{FF2B5EF4-FFF2-40B4-BE49-F238E27FC236}">
                <a16:creationId xmlns:a16="http://schemas.microsoft.com/office/drawing/2014/main" id="{3151CD46-167E-41ED-88B0-A9A56F9831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0931" y="4796807"/>
            <a:ext cx="805227" cy="805227"/>
          </a:xfrm>
          <a:prstGeom prst="rect">
            <a:avLst/>
          </a:prstGeom>
        </p:spPr>
      </p:pic>
      <p:sp>
        <p:nvSpPr>
          <p:cNvPr id="6" name="Rectangle 5">
            <a:extLst>
              <a:ext uri="{FF2B5EF4-FFF2-40B4-BE49-F238E27FC236}">
                <a16:creationId xmlns:a16="http://schemas.microsoft.com/office/drawing/2014/main" id="{9F878F16-1B99-4721-BF1F-FE6C45FAA202}"/>
              </a:ext>
            </a:extLst>
          </p:cNvPr>
          <p:cNvSpPr/>
          <p:nvPr/>
        </p:nvSpPr>
        <p:spPr>
          <a:xfrm>
            <a:off x="882340" y="3059668"/>
            <a:ext cx="1364476" cy="369332"/>
          </a:xfrm>
          <a:prstGeom prst="rect">
            <a:avLst/>
          </a:prstGeom>
        </p:spPr>
        <p:txBody>
          <a:bodyPr wrap="none">
            <a:spAutoFit/>
          </a:bodyPr>
          <a:lstStyle/>
          <a:p>
            <a:r>
              <a:rPr lang="en-US" dirty="0" err="1">
                <a:solidFill>
                  <a:schemeClr val="bg1"/>
                </a:solidFill>
              </a:rPr>
              <a:t>Kenapa</a:t>
            </a:r>
            <a:r>
              <a:rPr lang="en-US" dirty="0">
                <a:solidFill>
                  <a:schemeClr val="bg1"/>
                </a:solidFill>
              </a:rPr>
              <a:t> LI?</a:t>
            </a:r>
          </a:p>
        </p:txBody>
      </p:sp>
    </p:spTree>
    <p:extLst>
      <p:ext uri="{BB962C8B-B14F-4D97-AF65-F5344CB8AC3E}">
        <p14:creationId xmlns:p14="http://schemas.microsoft.com/office/powerpoint/2010/main" val="2068597540"/>
      </p:ext>
    </p:extLst>
  </p:cSld>
  <p:clrMapOvr>
    <a:masterClrMapping/>
  </p:clrMapOvr>
  <p:transition>
    <p:fade thruBlk="1"/>
  </p:transition>
</p:sld>
</file>

<file path=ppt/theme/theme1.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31996</TotalTime>
  <Words>1015</Words>
  <Application>Microsoft Office PowerPoint</Application>
  <PresentationFormat>On-screen Show (4:3)</PresentationFormat>
  <Paragraphs>227</Paragraphs>
  <Slides>27</Slides>
  <Notes>1</Notes>
  <HiddenSlides>0</HiddenSlides>
  <MMClips>0</MMClips>
  <ScaleCrop>false</ScaleCrop>
  <HeadingPairs>
    <vt:vector size="6" baseType="variant">
      <vt:variant>
        <vt:lpstr>Fonts Used</vt:lpstr>
      </vt:variant>
      <vt:variant>
        <vt:i4>3</vt:i4>
      </vt:variant>
      <vt:variant>
        <vt:lpstr>Theme</vt:lpstr>
      </vt:variant>
      <vt:variant>
        <vt:i4>4</vt:i4>
      </vt:variant>
      <vt:variant>
        <vt:lpstr>Slide Titles</vt:lpstr>
      </vt:variant>
      <vt:variant>
        <vt:i4>27</vt:i4>
      </vt:variant>
    </vt:vector>
  </HeadingPairs>
  <TitlesOfParts>
    <vt:vector size="34" baseType="lpstr">
      <vt:lpstr>Arial</vt:lpstr>
      <vt:lpstr>Calibri</vt:lpstr>
      <vt:lpstr>Comic Sans MS</vt:lpstr>
      <vt:lpstr>3_Custom Design</vt:lpstr>
      <vt:lpstr>Custom Design</vt:lpstr>
      <vt:lpstr>4_Office Theme</vt:lpstr>
      <vt:lpstr>1_Custom Design</vt:lpstr>
      <vt:lpstr>PowerPoint Presentation</vt:lpstr>
      <vt:lpstr>Agenda</vt:lpstr>
      <vt:lpstr>Topik</vt:lpstr>
      <vt:lpstr>PROSES UTAMA</vt:lpstr>
      <vt:lpstr>PELAJAR PRA SISWAZAH</vt:lpstr>
      <vt:lpstr>LATIHAN INDUSTRI</vt:lpstr>
      <vt:lpstr>PowerPoint Presentation</vt:lpstr>
      <vt:lpstr>RUJUKAN UTAMA</vt:lpstr>
      <vt:lpstr>Kenapa LI</vt:lpstr>
      <vt:lpstr>PowerPoint Presentation</vt:lpstr>
      <vt:lpstr>PowerPoint Presentation</vt:lpstr>
      <vt:lpstr>SEBELUM LI</vt:lpstr>
      <vt:lpstr>SEBELUM LI</vt:lpstr>
      <vt:lpstr>SEBELUM LI</vt:lpstr>
      <vt:lpstr>SEMASA LI</vt:lpstr>
      <vt:lpstr>SEMASA LI</vt:lpstr>
      <vt:lpstr>SEMASA LI</vt:lpstr>
      <vt:lpstr>SELEPAS LI</vt:lpstr>
      <vt:lpstr>Penilaian</vt:lpstr>
      <vt:lpstr>Penilaian</vt:lpstr>
      <vt:lpstr>Isu </vt:lpstr>
      <vt:lpstr>Isu Pelajar</vt:lpstr>
      <vt:lpstr>Isu Penyelia Akademik</vt:lpstr>
      <vt:lpstr>Isu Fakulti</vt:lpstr>
      <vt:lpstr>Isu Penyelia Industri/ Syarikat</vt:lpstr>
      <vt:lpstr>Kesimpulan</vt:lpstr>
      <vt:lpstr>PowerPoint Presentation</vt:lpstr>
    </vt:vector>
  </TitlesOfParts>
  <Company>UTeM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Nurhafidz</dc:creator>
  <cp:lastModifiedBy>OTHMAN</cp:lastModifiedBy>
  <cp:revision>1690</cp:revision>
  <cp:lastPrinted>2019-03-13T08:21:03Z</cp:lastPrinted>
  <dcterms:created xsi:type="dcterms:W3CDTF">2008-04-17T01:57:01Z</dcterms:created>
  <dcterms:modified xsi:type="dcterms:W3CDTF">2019-03-20T06:25:12Z</dcterms:modified>
</cp:coreProperties>
</file>