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 id="2147483747" r:id="rId2"/>
  </p:sldMasterIdLst>
  <p:notesMasterIdLst>
    <p:notesMasterId r:id="rId85"/>
  </p:notesMasterIdLst>
  <p:handoutMasterIdLst>
    <p:handoutMasterId r:id="rId86"/>
  </p:handoutMasterIdLst>
  <p:sldIdLst>
    <p:sldId id="506" r:id="rId3"/>
    <p:sldId id="540" r:id="rId4"/>
    <p:sldId id="604" r:id="rId5"/>
    <p:sldId id="601" r:id="rId6"/>
    <p:sldId id="602" r:id="rId7"/>
    <p:sldId id="607" r:id="rId8"/>
    <p:sldId id="608" r:id="rId9"/>
    <p:sldId id="609" r:id="rId10"/>
    <p:sldId id="610" r:id="rId11"/>
    <p:sldId id="449" r:id="rId12"/>
    <p:sldId id="497" r:id="rId13"/>
    <p:sldId id="508" r:id="rId14"/>
    <p:sldId id="509" r:id="rId15"/>
    <p:sldId id="510" r:id="rId16"/>
    <p:sldId id="511" r:id="rId17"/>
    <p:sldId id="512" r:id="rId18"/>
    <p:sldId id="514" r:id="rId19"/>
    <p:sldId id="515" r:id="rId20"/>
    <p:sldId id="586" r:id="rId21"/>
    <p:sldId id="587" r:id="rId22"/>
    <p:sldId id="588" r:id="rId23"/>
    <p:sldId id="606" r:id="rId24"/>
    <p:sldId id="570" r:id="rId25"/>
    <p:sldId id="569" r:id="rId26"/>
    <p:sldId id="571" r:id="rId27"/>
    <p:sldId id="471" r:id="rId28"/>
    <p:sldId id="591" r:id="rId29"/>
    <p:sldId id="460" r:id="rId30"/>
    <p:sldId id="579" r:id="rId31"/>
    <p:sldId id="584" r:id="rId32"/>
    <p:sldId id="490" r:id="rId33"/>
    <p:sldId id="491" r:id="rId34"/>
    <p:sldId id="539" r:id="rId35"/>
    <p:sldId id="462" r:id="rId36"/>
    <p:sldId id="482" r:id="rId37"/>
    <p:sldId id="592" r:id="rId38"/>
    <p:sldId id="536" r:id="rId39"/>
    <p:sldId id="538" r:id="rId40"/>
    <p:sldId id="453" r:id="rId41"/>
    <p:sldId id="454" r:id="rId42"/>
    <p:sldId id="455" r:id="rId43"/>
    <p:sldId id="456" r:id="rId44"/>
    <p:sldId id="457" r:id="rId45"/>
    <p:sldId id="459" r:id="rId46"/>
    <p:sldId id="593" r:id="rId47"/>
    <p:sldId id="396" r:id="rId48"/>
    <p:sldId id="464" r:id="rId49"/>
    <p:sldId id="463" r:id="rId50"/>
    <p:sldId id="465" r:id="rId51"/>
    <p:sldId id="467" r:id="rId52"/>
    <p:sldId id="468" r:id="rId53"/>
    <p:sldId id="470" r:id="rId54"/>
    <p:sldId id="475" r:id="rId55"/>
    <p:sldId id="476" r:id="rId56"/>
    <p:sldId id="415" r:id="rId57"/>
    <p:sldId id="414" r:id="rId58"/>
    <p:sldId id="469" r:id="rId59"/>
    <p:sldId id="472" r:id="rId60"/>
    <p:sldId id="473" r:id="rId61"/>
    <p:sldId id="474" r:id="rId62"/>
    <p:sldId id="483" r:id="rId63"/>
    <p:sldId id="492" r:id="rId64"/>
    <p:sldId id="493" r:id="rId65"/>
    <p:sldId id="494" r:id="rId66"/>
    <p:sldId id="503" r:id="rId67"/>
    <p:sldId id="502" r:id="rId68"/>
    <p:sldId id="517" r:id="rId69"/>
    <p:sldId id="518" r:id="rId70"/>
    <p:sldId id="519" r:id="rId71"/>
    <p:sldId id="585" r:id="rId72"/>
    <p:sldId id="529" r:id="rId73"/>
    <p:sldId id="520" r:id="rId74"/>
    <p:sldId id="521" r:id="rId75"/>
    <p:sldId id="505" r:id="rId76"/>
    <p:sldId id="523" r:id="rId77"/>
    <p:sldId id="530" r:id="rId78"/>
    <p:sldId id="531" r:id="rId79"/>
    <p:sldId id="527" r:id="rId80"/>
    <p:sldId id="528" r:id="rId81"/>
    <p:sldId id="594" r:id="rId82"/>
    <p:sldId id="598" r:id="rId83"/>
    <p:sldId id="599" r:id="rId84"/>
  </p:sldIdLst>
  <p:sldSz cx="9144000" cy="6858000" type="screen4x3"/>
  <p:notesSz cx="6858000" cy="9144000"/>
  <p:defaultTextStyle>
    <a:defPPr>
      <a:defRPr lang="en-US"/>
    </a:defPPr>
    <a:lvl1pPr algn="ctr" rtl="0" eaLnBrk="0" fontAlgn="base" hangingPunct="0">
      <a:spcBef>
        <a:spcPct val="0"/>
      </a:spcBef>
      <a:spcAft>
        <a:spcPct val="0"/>
      </a:spcAft>
      <a:defRPr b="1" kern="1200">
        <a:solidFill>
          <a:schemeClr val="bg2"/>
        </a:solidFill>
        <a:latin typeface="Arial Black" pitchFamily="34" charset="0"/>
        <a:ea typeface="+mn-ea"/>
        <a:cs typeface="+mn-cs"/>
      </a:defRPr>
    </a:lvl1pPr>
    <a:lvl2pPr marL="457200" algn="ctr" rtl="0" eaLnBrk="0" fontAlgn="base" hangingPunct="0">
      <a:spcBef>
        <a:spcPct val="0"/>
      </a:spcBef>
      <a:spcAft>
        <a:spcPct val="0"/>
      </a:spcAft>
      <a:defRPr b="1" kern="1200">
        <a:solidFill>
          <a:schemeClr val="bg2"/>
        </a:solidFill>
        <a:latin typeface="Arial Black" pitchFamily="34" charset="0"/>
        <a:ea typeface="+mn-ea"/>
        <a:cs typeface="+mn-cs"/>
      </a:defRPr>
    </a:lvl2pPr>
    <a:lvl3pPr marL="914400" algn="ctr" rtl="0" eaLnBrk="0" fontAlgn="base" hangingPunct="0">
      <a:spcBef>
        <a:spcPct val="0"/>
      </a:spcBef>
      <a:spcAft>
        <a:spcPct val="0"/>
      </a:spcAft>
      <a:defRPr b="1" kern="1200">
        <a:solidFill>
          <a:schemeClr val="bg2"/>
        </a:solidFill>
        <a:latin typeface="Arial Black" pitchFamily="34" charset="0"/>
        <a:ea typeface="+mn-ea"/>
        <a:cs typeface="+mn-cs"/>
      </a:defRPr>
    </a:lvl3pPr>
    <a:lvl4pPr marL="1371600" algn="ctr" rtl="0" eaLnBrk="0" fontAlgn="base" hangingPunct="0">
      <a:spcBef>
        <a:spcPct val="0"/>
      </a:spcBef>
      <a:spcAft>
        <a:spcPct val="0"/>
      </a:spcAft>
      <a:defRPr b="1" kern="1200">
        <a:solidFill>
          <a:schemeClr val="bg2"/>
        </a:solidFill>
        <a:latin typeface="Arial Black" pitchFamily="34" charset="0"/>
        <a:ea typeface="+mn-ea"/>
        <a:cs typeface="+mn-cs"/>
      </a:defRPr>
    </a:lvl4pPr>
    <a:lvl5pPr marL="1828800" algn="ctr" rtl="0" eaLnBrk="0" fontAlgn="base" hangingPunct="0">
      <a:spcBef>
        <a:spcPct val="0"/>
      </a:spcBef>
      <a:spcAft>
        <a:spcPct val="0"/>
      </a:spcAft>
      <a:defRPr b="1" kern="1200">
        <a:solidFill>
          <a:schemeClr val="bg2"/>
        </a:solidFill>
        <a:latin typeface="Arial Black" pitchFamily="34" charset="0"/>
        <a:ea typeface="+mn-ea"/>
        <a:cs typeface="+mn-cs"/>
      </a:defRPr>
    </a:lvl5pPr>
    <a:lvl6pPr marL="2286000" algn="l" defTabSz="914400" rtl="0" eaLnBrk="1" latinLnBrk="0" hangingPunct="1">
      <a:defRPr b="1" kern="1200">
        <a:solidFill>
          <a:schemeClr val="bg2"/>
        </a:solidFill>
        <a:latin typeface="Arial Black" pitchFamily="34" charset="0"/>
        <a:ea typeface="+mn-ea"/>
        <a:cs typeface="+mn-cs"/>
      </a:defRPr>
    </a:lvl6pPr>
    <a:lvl7pPr marL="2743200" algn="l" defTabSz="914400" rtl="0" eaLnBrk="1" latinLnBrk="0" hangingPunct="1">
      <a:defRPr b="1" kern="1200">
        <a:solidFill>
          <a:schemeClr val="bg2"/>
        </a:solidFill>
        <a:latin typeface="Arial Black" pitchFamily="34" charset="0"/>
        <a:ea typeface="+mn-ea"/>
        <a:cs typeface="+mn-cs"/>
      </a:defRPr>
    </a:lvl7pPr>
    <a:lvl8pPr marL="3200400" algn="l" defTabSz="914400" rtl="0" eaLnBrk="1" latinLnBrk="0" hangingPunct="1">
      <a:defRPr b="1" kern="1200">
        <a:solidFill>
          <a:schemeClr val="bg2"/>
        </a:solidFill>
        <a:latin typeface="Arial Black" pitchFamily="34" charset="0"/>
        <a:ea typeface="+mn-ea"/>
        <a:cs typeface="+mn-cs"/>
      </a:defRPr>
    </a:lvl8pPr>
    <a:lvl9pPr marL="3657600" algn="l" defTabSz="914400" rtl="0" eaLnBrk="1" latinLnBrk="0" hangingPunct="1">
      <a:defRPr b="1" kern="1200">
        <a:solidFill>
          <a:schemeClr val="bg2"/>
        </a:solidFill>
        <a:latin typeface="Arial Black"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FF3300"/>
    <a:srgbClr val="99FF33"/>
    <a:srgbClr val="660066"/>
    <a:srgbClr val="663300"/>
    <a:srgbClr val="993300"/>
    <a:srgbClr val="FFFF00"/>
    <a:srgbClr val="66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8664" autoAdjust="0"/>
    <p:restoredTop sz="94690" autoAdjust="0"/>
  </p:normalViewPr>
  <p:slideViewPr>
    <p:cSldViewPr>
      <p:cViewPr>
        <p:scale>
          <a:sx n="75" d="100"/>
          <a:sy n="75" d="100"/>
        </p:scale>
        <p:origin x="-414"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2102"/>
    </p:cViewPr>
  </p:sorterViewPr>
  <p:notesViewPr>
    <p:cSldViewPr>
      <p:cViewPr varScale="1">
        <p:scale>
          <a:sx n="38" d="100"/>
          <a:sy n="38" d="100"/>
        </p:scale>
        <p:origin x="-1530"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tableStyles" Target="tableStyles.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4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b="0">
                <a:solidFill>
                  <a:schemeClr val="tx1"/>
                </a:solidFill>
                <a:latin typeface="Times New Roman" pitchFamily="18" charset="0"/>
              </a:defRPr>
            </a:lvl1pPr>
          </a:lstStyle>
          <a:p>
            <a:pPr>
              <a:defRPr/>
            </a:pPr>
            <a:endParaRPr lang="en-US"/>
          </a:p>
        </p:txBody>
      </p:sp>
      <p:sp>
        <p:nvSpPr>
          <p:cNvPr id="41472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solidFill>
                  <a:schemeClr val="tx1"/>
                </a:solidFill>
                <a:latin typeface="Times New Roman" pitchFamily="18" charset="0"/>
              </a:defRPr>
            </a:lvl1pPr>
          </a:lstStyle>
          <a:p>
            <a:pPr>
              <a:defRPr/>
            </a:pPr>
            <a:endParaRPr lang="en-US"/>
          </a:p>
        </p:txBody>
      </p:sp>
      <p:sp>
        <p:nvSpPr>
          <p:cNvPr id="41472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b="0">
                <a:solidFill>
                  <a:schemeClr val="tx1"/>
                </a:solidFill>
                <a:latin typeface="Times New Roman" pitchFamily="18" charset="0"/>
              </a:defRPr>
            </a:lvl1pPr>
          </a:lstStyle>
          <a:p>
            <a:pPr>
              <a:defRPr/>
            </a:pPr>
            <a:endParaRPr lang="en-US"/>
          </a:p>
        </p:txBody>
      </p:sp>
      <p:sp>
        <p:nvSpPr>
          <p:cNvPr id="41472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solidFill>
                  <a:schemeClr val="tx1"/>
                </a:solidFill>
                <a:latin typeface="Times New Roman" pitchFamily="18" charset="0"/>
              </a:defRPr>
            </a:lvl1pPr>
          </a:lstStyle>
          <a:p>
            <a:pPr>
              <a:defRPr/>
            </a:pPr>
            <a:fld id="{0B6E751E-1EB1-46C3-B117-D11E5FFA641D}"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b="0">
                <a:solidFill>
                  <a:schemeClr val="tx1"/>
                </a:solidFill>
                <a:latin typeface="Times New Roman" pitchFamily="18" charset="0"/>
              </a:defRPr>
            </a:lvl1pPr>
          </a:lstStyle>
          <a:p>
            <a:pPr>
              <a:defRPr/>
            </a:pPr>
            <a:endParaRPr lang="en-US"/>
          </a:p>
        </p:txBody>
      </p:sp>
      <p:sp>
        <p:nvSpPr>
          <p:cNvPr id="2048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solidFill>
                  <a:schemeClr val="tx1"/>
                </a:solidFill>
                <a:latin typeface="Times New Roman" pitchFamily="18" charset="0"/>
              </a:defRPr>
            </a:lvl1pPr>
          </a:lstStyle>
          <a:p>
            <a:pPr>
              <a:defRPr/>
            </a:pPr>
            <a:endParaRPr lang="en-US"/>
          </a:p>
        </p:txBody>
      </p:sp>
      <p:sp>
        <p:nvSpPr>
          <p:cNvPr id="880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48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48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b="0">
                <a:solidFill>
                  <a:schemeClr val="tx1"/>
                </a:solidFill>
                <a:latin typeface="Times New Roman" pitchFamily="18" charset="0"/>
              </a:defRPr>
            </a:lvl1pPr>
          </a:lstStyle>
          <a:p>
            <a:pPr>
              <a:defRPr/>
            </a:pPr>
            <a:endParaRPr lang="en-US"/>
          </a:p>
        </p:txBody>
      </p:sp>
      <p:sp>
        <p:nvSpPr>
          <p:cNvPr id="2048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solidFill>
                  <a:schemeClr val="tx1"/>
                </a:solidFill>
                <a:latin typeface="Times New Roman" pitchFamily="18" charset="0"/>
              </a:defRPr>
            </a:lvl1pPr>
          </a:lstStyle>
          <a:p>
            <a:pPr>
              <a:defRPr/>
            </a:pPr>
            <a:fld id="{DE0ACE63-585F-4D06-9432-AE92DE57141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02D11BDF-B1EC-46F0-8794-ECBCC4A51A50}" type="slidenum">
              <a:rPr lang="en-US" smtClean="0"/>
              <a:pPr/>
              <a:t>1</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MY"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4864FB63-8941-475D-ADAF-E2134CFCB6EB}" type="slidenum">
              <a:rPr lang="en-US" smtClean="0"/>
              <a:pPr/>
              <a:t>3</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endParaRPr lang="en-MY"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28431506-5D72-47BB-8666-739A02C6ECF4}" type="slidenum">
              <a:rPr lang="en-US" smtClean="0"/>
              <a:pPr/>
              <a:t>23</a:t>
            </a:fld>
            <a:endParaRPr lang="en-US" smtClean="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xfrm>
            <a:off x="685800" y="4343400"/>
            <a:ext cx="5486400" cy="4114800"/>
          </a:xfrm>
          <a:noFill/>
          <a:ln/>
        </p:spPr>
        <p:txBody>
          <a:bodyPr lIns="91430" tIns="45716" rIns="91430" bIns="45716"/>
          <a:lstStyle/>
          <a:p>
            <a:pPr eaLnBrk="1" hangingPunct="1"/>
            <a:endParaRPr lang="en-MY"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CE5D46A4-6EA4-4FBC-BF54-4FC6D23CC810}" type="slidenum">
              <a:rPr lang="en-US" smtClean="0"/>
              <a:pPr/>
              <a:t>24</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xfrm>
            <a:off x="685800" y="4343400"/>
            <a:ext cx="5486400" cy="4114800"/>
          </a:xfrm>
          <a:noFill/>
          <a:ln/>
        </p:spPr>
        <p:txBody>
          <a:bodyPr lIns="91430" tIns="45716" rIns="91430" bIns="45716"/>
          <a:lstStyle/>
          <a:p>
            <a:pPr eaLnBrk="1" hangingPunct="1"/>
            <a:endParaRPr lang="en-MY"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F308AFB6-9F2A-4093-8539-8AC322AEB64C}" type="slidenum">
              <a:rPr lang="en-US" smtClean="0"/>
              <a:pPr/>
              <a:t>25</a:t>
            </a:fld>
            <a:endParaRPr 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xfrm>
            <a:off x="685800" y="4343400"/>
            <a:ext cx="5486400" cy="4114800"/>
          </a:xfrm>
          <a:noFill/>
          <a:ln/>
        </p:spPr>
        <p:txBody>
          <a:bodyPr lIns="91430" tIns="45716" rIns="91430" bIns="45716"/>
          <a:lstStyle/>
          <a:p>
            <a:pPr eaLnBrk="1" hangingPunct="1"/>
            <a:endParaRPr lang="en-MY"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87E8584F-106C-41EB-A05A-E187DCFB1A5A}" type="slidenum">
              <a:rPr lang="en-US" smtClean="0"/>
              <a:pPr/>
              <a:t>29</a:t>
            </a:fld>
            <a:endParaRPr lang="en-US"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xfrm>
            <a:off x="685800" y="4343400"/>
            <a:ext cx="5486400" cy="4114800"/>
          </a:xfrm>
          <a:noFill/>
          <a:ln/>
        </p:spPr>
        <p:txBody>
          <a:bodyPr lIns="91430" tIns="45716" rIns="91430" bIns="45716"/>
          <a:lstStyle/>
          <a:p>
            <a:pPr eaLnBrk="1" hangingPunct="1"/>
            <a:endParaRPr lang="en-MY"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3902075"/>
            <a:ext cx="3400425" cy="2949575"/>
            <a:chOff x="0" y="2458"/>
            <a:chExt cx="2142" cy="1858"/>
          </a:xfrm>
        </p:grpSpPr>
        <p:sp>
          <p:nvSpPr>
            <p:cNvPr id="5"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en-MY"/>
            </a:p>
          </p:txBody>
        </p:sp>
        <p:sp>
          <p:nvSpPr>
            <p:cNvPr id="6"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pPr>
                <a:defRPr/>
              </a:pPr>
              <a:endParaRPr lang="en-MY"/>
            </a:p>
          </p:txBody>
        </p:sp>
        <p:sp>
          <p:nvSpPr>
            <p:cNvPr id="7"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en-MY"/>
            </a:p>
          </p:txBody>
        </p:sp>
        <p:sp>
          <p:nvSpPr>
            <p:cNvPr id="8"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en-MY"/>
            </a:p>
          </p:txBody>
        </p:sp>
        <p:sp>
          <p:nvSpPr>
            <p:cNvPr id="9"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pPr>
                <a:defRPr/>
              </a:pPr>
              <a:endParaRPr lang="en-MY"/>
            </a:p>
          </p:txBody>
        </p:sp>
        <p:sp>
          <p:nvSpPr>
            <p:cNvPr id="10"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headEnd/>
              <a:tailEnd/>
            </a:ln>
            <a:effectLst/>
          </p:spPr>
          <p:txBody>
            <a:bodyPr/>
            <a:lstStyle/>
            <a:p>
              <a:pPr>
                <a:defRPr/>
              </a:pPr>
              <a:endParaRPr lang="en-MY"/>
            </a:p>
          </p:txBody>
        </p:sp>
        <p:sp>
          <p:nvSpPr>
            <p:cNvPr id="11"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pPr>
                <a:defRPr/>
              </a:pPr>
              <a:endParaRPr lang="en-MY"/>
            </a:p>
          </p:txBody>
        </p:sp>
      </p:grpSp>
      <p:sp>
        <p:nvSpPr>
          <p:cNvPr id="248842" name="Rectangle 10"/>
          <p:cNvSpPr>
            <a:spLocks noGrp="1" noChangeArrowheads="1"/>
          </p:cNvSpPr>
          <p:nvPr>
            <p:ph type="ctrTitle" sz="quarter"/>
          </p:nvPr>
        </p:nvSpPr>
        <p:spPr>
          <a:xfrm>
            <a:off x="685800" y="1873250"/>
            <a:ext cx="7772400" cy="1555750"/>
          </a:xfrm>
        </p:spPr>
        <p:txBody>
          <a:bodyPr/>
          <a:lstStyle>
            <a:lvl1pPr>
              <a:defRPr sz="4800"/>
            </a:lvl1pPr>
          </a:lstStyle>
          <a:p>
            <a:r>
              <a:rPr lang="en-US"/>
              <a:t>Click to edit Master title style</a:t>
            </a:r>
          </a:p>
        </p:txBody>
      </p:sp>
      <p:sp>
        <p:nvSpPr>
          <p:cNvPr id="248843" name="Rectangle 11"/>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2" name="Rectangle 12"/>
          <p:cNvSpPr>
            <a:spLocks noGrp="1" noChangeArrowheads="1"/>
          </p:cNvSpPr>
          <p:nvPr>
            <p:ph type="dt" sz="quarter" idx="10"/>
          </p:nvPr>
        </p:nvSpPr>
        <p:spPr/>
        <p:txBody>
          <a:bodyPr/>
          <a:lstStyle>
            <a:lvl1pPr>
              <a:defRPr/>
            </a:lvl1pPr>
          </a:lstStyle>
          <a:p>
            <a:pPr>
              <a:defRPr/>
            </a:pPr>
            <a:endParaRPr lang="en-US"/>
          </a:p>
        </p:txBody>
      </p:sp>
      <p:sp>
        <p:nvSpPr>
          <p:cNvPr id="13" name="Rectangle 13"/>
          <p:cNvSpPr>
            <a:spLocks noGrp="1" noChangeArrowheads="1"/>
          </p:cNvSpPr>
          <p:nvPr>
            <p:ph type="ftr" sz="quarter" idx="11"/>
          </p:nvPr>
        </p:nvSpPr>
        <p:spPr/>
        <p:txBody>
          <a:bodyPr/>
          <a:lstStyle>
            <a:lvl1pPr>
              <a:defRPr/>
            </a:lvl1pPr>
          </a:lstStyle>
          <a:p>
            <a:pPr>
              <a:defRPr/>
            </a:pPr>
            <a:endParaRPr lang="en-US"/>
          </a:p>
        </p:txBody>
      </p:sp>
      <p:sp>
        <p:nvSpPr>
          <p:cNvPr id="14" name="Rectangle 14"/>
          <p:cNvSpPr>
            <a:spLocks noGrp="1" noChangeArrowheads="1"/>
          </p:cNvSpPr>
          <p:nvPr>
            <p:ph type="sldNum" sz="quarter" idx="12"/>
          </p:nvPr>
        </p:nvSpPr>
        <p:spPr/>
        <p:txBody>
          <a:bodyPr/>
          <a:lstStyle>
            <a:lvl1pPr>
              <a:defRPr/>
            </a:lvl1pPr>
          </a:lstStyle>
          <a:p>
            <a:pPr>
              <a:defRPr/>
            </a:pPr>
            <a:fld id="{ED68996A-2AAA-49C3-865F-4E9114A36419}" type="slidenum">
              <a:rPr lang="en-US"/>
              <a:pPr>
                <a:defRPr/>
              </a:pPr>
              <a:t>‹#›</a:t>
            </a:fld>
            <a:endParaRPr lang="en-US"/>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Rectangle 12"/>
          <p:cNvSpPr>
            <a:spLocks noGrp="1" noChangeArrowheads="1"/>
          </p:cNvSpPr>
          <p:nvPr>
            <p:ph type="dt" sz="half" idx="10"/>
          </p:nvPr>
        </p:nvSpPr>
        <p:spPr>
          <a:ln/>
        </p:spPr>
        <p:txBody>
          <a:bodyPr/>
          <a:lstStyle>
            <a:lvl1pPr>
              <a:defRPr/>
            </a:lvl1pPr>
          </a:lstStyle>
          <a:p>
            <a:pPr>
              <a:defRPr/>
            </a:pPr>
            <a:endParaRPr lang="en-US"/>
          </a:p>
        </p:txBody>
      </p:sp>
      <p:sp>
        <p:nvSpPr>
          <p:cNvPr id="5" name="Rectangle 13"/>
          <p:cNvSpPr>
            <a:spLocks noGrp="1" noChangeArrowheads="1"/>
          </p:cNvSpPr>
          <p:nvPr>
            <p:ph type="ftr" sz="quarter" idx="11"/>
          </p:nvPr>
        </p:nvSpPr>
        <p:spPr>
          <a:ln/>
        </p:spPr>
        <p:txBody>
          <a:bodyPr/>
          <a:lstStyle>
            <a:lvl1pPr>
              <a:defRPr/>
            </a:lvl1pPr>
          </a:lstStyle>
          <a:p>
            <a:pPr>
              <a:defRPr/>
            </a:pPr>
            <a:endParaRPr lang="en-US"/>
          </a:p>
        </p:txBody>
      </p:sp>
      <p:sp>
        <p:nvSpPr>
          <p:cNvPr id="6" name="Rectangle 14"/>
          <p:cNvSpPr>
            <a:spLocks noGrp="1" noChangeArrowheads="1"/>
          </p:cNvSpPr>
          <p:nvPr>
            <p:ph type="sldNum" sz="quarter" idx="12"/>
          </p:nvPr>
        </p:nvSpPr>
        <p:spPr>
          <a:ln/>
        </p:spPr>
        <p:txBody>
          <a:bodyPr/>
          <a:lstStyle>
            <a:lvl1pPr>
              <a:defRPr/>
            </a:lvl1pPr>
          </a:lstStyle>
          <a:p>
            <a:pPr>
              <a:defRPr/>
            </a:pPr>
            <a:fld id="{EBF170CD-9A2C-4C91-9D55-B935AF21AD16}" type="slidenum">
              <a:rPr lang="en-US"/>
              <a:pPr>
                <a:defRPr/>
              </a:pPr>
              <a:t>‹#›</a:t>
            </a:fld>
            <a:endParaRPr lang="en-US"/>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MY"/>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Rectangle 12"/>
          <p:cNvSpPr>
            <a:spLocks noGrp="1" noChangeArrowheads="1"/>
          </p:cNvSpPr>
          <p:nvPr>
            <p:ph type="dt" sz="half" idx="10"/>
          </p:nvPr>
        </p:nvSpPr>
        <p:spPr>
          <a:ln/>
        </p:spPr>
        <p:txBody>
          <a:bodyPr/>
          <a:lstStyle>
            <a:lvl1pPr>
              <a:defRPr/>
            </a:lvl1pPr>
          </a:lstStyle>
          <a:p>
            <a:pPr>
              <a:defRPr/>
            </a:pPr>
            <a:endParaRPr lang="en-US"/>
          </a:p>
        </p:txBody>
      </p:sp>
      <p:sp>
        <p:nvSpPr>
          <p:cNvPr id="5" name="Rectangle 13"/>
          <p:cNvSpPr>
            <a:spLocks noGrp="1" noChangeArrowheads="1"/>
          </p:cNvSpPr>
          <p:nvPr>
            <p:ph type="ftr" sz="quarter" idx="11"/>
          </p:nvPr>
        </p:nvSpPr>
        <p:spPr>
          <a:ln/>
        </p:spPr>
        <p:txBody>
          <a:bodyPr/>
          <a:lstStyle>
            <a:lvl1pPr>
              <a:defRPr/>
            </a:lvl1pPr>
          </a:lstStyle>
          <a:p>
            <a:pPr>
              <a:defRPr/>
            </a:pPr>
            <a:endParaRPr lang="en-US"/>
          </a:p>
        </p:txBody>
      </p:sp>
      <p:sp>
        <p:nvSpPr>
          <p:cNvPr id="6" name="Rectangle 14"/>
          <p:cNvSpPr>
            <a:spLocks noGrp="1" noChangeArrowheads="1"/>
          </p:cNvSpPr>
          <p:nvPr>
            <p:ph type="sldNum" sz="quarter" idx="12"/>
          </p:nvPr>
        </p:nvSpPr>
        <p:spPr>
          <a:ln/>
        </p:spPr>
        <p:txBody>
          <a:bodyPr/>
          <a:lstStyle>
            <a:lvl1pPr>
              <a:defRPr/>
            </a:lvl1pPr>
          </a:lstStyle>
          <a:p>
            <a:pPr>
              <a:defRPr/>
            </a:pPr>
            <a:fld id="{8133312B-AE27-4BC3-B429-52B6FB992BC7}" type="slidenum">
              <a:rPr lang="en-US"/>
              <a:pPr>
                <a:defRPr/>
              </a:pPr>
              <a:t>‹#›</a:t>
            </a:fld>
            <a:endParaRPr lang="en-US"/>
          </a:p>
        </p:txBody>
      </p:sp>
    </p:spTree>
  </p:cSld>
  <p:clrMapOvr>
    <a:masterClrMapping/>
  </p:clrMapOvr>
  <p:transition>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pPr>
              <a:defRPr/>
            </a:pPr>
            <a:endParaRPr lang="en-US"/>
          </a:p>
        </p:txBody>
      </p:sp>
      <p:sp>
        <p:nvSpPr>
          <p:cNvPr id="17" name="Footer Placeholder 16"/>
          <p:cNvSpPr>
            <a:spLocks noGrp="1"/>
          </p:cNvSpPr>
          <p:nvPr>
            <p:ph type="ftr" sz="quarter" idx="11"/>
          </p:nvPr>
        </p:nvSpPr>
        <p:spPr/>
        <p:txBody>
          <a:bodyPr/>
          <a:lstStyle/>
          <a:p>
            <a:pPr>
              <a:defRPr/>
            </a:pPr>
            <a:endParaRPr lang="en-US"/>
          </a:p>
        </p:txBody>
      </p:sp>
      <p:sp>
        <p:nvSpPr>
          <p:cNvPr id="29" name="Slide Number Placeholder 28"/>
          <p:cNvSpPr>
            <a:spLocks noGrp="1"/>
          </p:cNvSpPr>
          <p:nvPr>
            <p:ph type="sldNum" sz="quarter" idx="12"/>
          </p:nvPr>
        </p:nvSpPr>
        <p:spPr/>
        <p:txBody>
          <a:bodyPr/>
          <a:lstStyle/>
          <a:p>
            <a:pPr>
              <a:defRPr/>
            </a:pPr>
            <a:fld id="{BA030DF6-76F7-4FF1-8E2A-76B256700172}" type="slidenum">
              <a:rPr lang="en-US" smtClean="0"/>
              <a:pPr>
                <a:defRPr/>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transition>
    <p:dissolv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70D7FEA-D985-4AA8-BDAF-5617C412466B}" type="slidenum">
              <a:rPr lang="en-US" smtClean="0"/>
              <a:pPr>
                <a:defRPr/>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a:xfrm>
            <a:off x="7924800" y="6416675"/>
            <a:ext cx="762000" cy="365125"/>
          </a:xfrm>
        </p:spPr>
        <p:txBody>
          <a:bodyPr/>
          <a:lstStyle/>
          <a:p>
            <a:pPr>
              <a:defRPr/>
            </a:pPr>
            <a:fld id="{19C350E9-6D10-4E57-A144-387D24FC6CDE}" type="slidenum">
              <a:rPr lang="en-US" smtClean="0"/>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FCCF8F0E-44C5-425D-BD98-4FB2B1269C36}" type="slidenum">
              <a:rPr lang="en-US" smtClean="0"/>
              <a:pPr>
                <a:defRPr/>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07B84559-446D-4EE4-AA30-5D90AABE3E58}" type="slidenum">
              <a:rPr lang="en-US" smtClean="0"/>
              <a:pPr>
                <a:defRPr/>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457F3606-4C56-409B-855B-EC1A7D594810}" type="slidenum">
              <a:rPr lang="en-US" smtClean="0"/>
              <a:pPr>
                <a:defRPr/>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B48472E4-A038-405A-8BDB-8B50D2854156}" type="slidenum">
              <a:rPr lang="en-US" smtClean="0"/>
              <a:pPr>
                <a:defRPr/>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70E4800A-8A4E-4351-B68A-DFB40B2F5455}" type="slidenum">
              <a:rPr lang="en-US" smtClean="0"/>
              <a:pPr>
                <a:defRPr/>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Rectangle 12"/>
          <p:cNvSpPr>
            <a:spLocks noGrp="1" noChangeArrowheads="1"/>
          </p:cNvSpPr>
          <p:nvPr>
            <p:ph type="dt" sz="half" idx="10"/>
          </p:nvPr>
        </p:nvSpPr>
        <p:spPr>
          <a:ln/>
        </p:spPr>
        <p:txBody>
          <a:bodyPr/>
          <a:lstStyle>
            <a:lvl1pPr>
              <a:defRPr/>
            </a:lvl1pPr>
          </a:lstStyle>
          <a:p>
            <a:pPr>
              <a:defRPr/>
            </a:pPr>
            <a:endParaRPr lang="en-US"/>
          </a:p>
        </p:txBody>
      </p:sp>
      <p:sp>
        <p:nvSpPr>
          <p:cNvPr id="5" name="Rectangle 13"/>
          <p:cNvSpPr>
            <a:spLocks noGrp="1" noChangeArrowheads="1"/>
          </p:cNvSpPr>
          <p:nvPr>
            <p:ph type="ftr" sz="quarter" idx="11"/>
          </p:nvPr>
        </p:nvSpPr>
        <p:spPr>
          <a:ln/>
        </p:spPr>
        <p:txBody>
          <a:bodyPr/>
          <a:lstStyle>
            <a:lvl1pPr>
              <a:defRPr/>
            </a:lvl1pPr>
          </a:lstStyle>
          <a:p>
            <a:pPr>
              <a:defRPr/>
            </a:pPr>
            <a:endParaRPr lang="en-US"/>
          </a:p>
        </p:txBody>
      </p:sp>
      <p:sp>
        <p:nvSpPr>
          <p:cNvPr id="6" name="Rectangle 14"/>
          <p:cNvSpPr>
            <a:spLocks noGrp="1" noChangeArrowheads="1"/>
          </p:cNvSpPr>
          <p:nvPr>
            <p:ph type="sldNum" sz="quarter" idx="12"/>
          </p:nvPr>
        </p:nvSpPr>
        <p:spPr>
          <a:ln/>
        </p:spPr>
        <p:txBody>
          <a:bodyPr/>
          <a:lstStyle>
            <a:lvl1pPr>
              <a:defRPr/>
            </a:lvl1pPr>
          </a:lstStyle>
          <a:p>
            <a:pPr>
              <a:defRPr/>
            </a:pPr>
            <a:fld id="{1568D3EF-840C-40E5-8533-D47A04F8FE32}" type="slidenum">
              <a:rPr lang="en-US"/>
              <a:pPr>
                <a:defRPr/>
              </a:pPr>
              <a:t>‹#›</a:t>
            </a:fld>
            <a:endParaRPr lang="en-US"/>
          </a:p>
        </p:txBody>
      </p:sp>
    </p:spTree>
  </p:cSld>
  <p:clrMapOvr>
    <a:masterClrMapping/>
  </p:clrMapOvr>
  <p:transition>
    <p:dissolv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FC5CACB9-E6E1-4320-BDDC-0259FBAF942A}" type="slidenum">
              <a:rPr lang="en-US" smtClean="0"/>
              <a:pPr>
                <a:defRPr/>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6FB82FD-87D7-497A-93DF-7FA2C2567285}" type="slidenum">
              <a:rPr lang="en-US" smtClean="0"/>
              <a:pPr>
                <a:defRPr/>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041B8FA-5A73-4120-925E-9BBC4DB66F07}" type="slidenum">
              <a:rPr lang="en-US" smtClean="0"/>
              <a:pPr>
                <a:defRPr/>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9214258-4182-4338-B7E4-01763FE09B77}" type="slidenum">
              <a:rPr lang="en-US"/>
              <a:pPr>
                <a:defRPr/>
              </a:pPr>
              <a:t>‹#›</a:t>
            </a:fld>
            <a:endParaRPr lang="en-US"/>
          </a:p>
        </p:txBody>
      </p:sp>
    </p:spTree>
  </p:cSld>
  <p:clrMapOvr>
    <a:masterClrMapping/>
  </p:clrMapOvr>
  <p:transition>
    <p:dissolv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MY"/>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9133ACA-C332-40F4-8485-4F841AB089C1}" type="slidenum">
              <a:rPr lang="en-US"/>
              <a:pPr>
                <a:defRPr/>
              </a:pPr>
              <a:t>‹#›</a:t>
            </a:fld>
            <a:endParaRPr 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M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dt" sz="half" idx="10"/>
          </p:nvPr>
        </p:nvSpPr>
        <p:spPr>
          <a:ln/>
        </p:spPr>
        <p:txBody>
          <a:bodyPr/>
          <a:lstStyle>
            <a:lvl1pPr>
              <a:defRPr/>
            </a:lvl1pPr>
          </a:lstStyle>
          <a:p>
            <a:pPr>
              <a:defRPr/>
            </a:pPr>
            <a:endParaRPr lang="en-US"/>
          </a:p>
        </p:txBody>
      </p:sp>
      <p:sp>
        <p:nvSpPr>
          <p:cNvPr id="5" name="Rectangle 13"/>
          <p:cNvSpPr>
            <a:spLocks noGrp="1" noChangeArrowheads="1"/>
          </p:cNvSpPr>
          <p:nvPr>
            <p:ph type="ftr" sz="quarter" idx="11"/>
          </p:nvPr>
        </p:nvSpPr>
        <p:spPr>
          <a:ln/>
        </p:spPr>
        <p:txBody>
          <a:bodyPr/>
          <a:lstStyle>
            <a:lvl1pPr>
              <a:defRPr/>
            </a:lvl1pPr>
          </a:lstStyle>
          <a:p>
            <a:pPr>
              <a:defRPr/>
            </a:pPr>
            <a:endParaRPr lang="en-US"/>
          </a:p>
        </p:txBody>
      </p:sp>
      <p:sp>
        <p:nvSpPr>
          <p:cNvPr id="6" name="Rectangle 14"/>
          <p:cNvSpPr>
            <a:spLocks noGrp="1" noChangeArrowheads="1"/>
          </p:cNvSpPr>
          <p:nvPr>
            <p:ph type="sldNum" sz="quarter" idx="12"/>
          </p:nvPr>
        </p:nvSpPr>
        <p:spPr>
          <a:ln/>
        </p:spPr>
        <p:txBody>
          <a:bodyPr/>
          <a:lstStyle>
            <a:lvl1pPr>
              <a:defRPr/>
            </a:lvl1pPr>
          </a:lstStyle>
          <a:p>
            <a:pPr>
              <a:defRPr/>
            </a:pPr>
            <a:fld id="{ECF3BA1D-183B-4509-AF18-56BDB437D6BA}" type="slidenum">
              <a:rPr lang="en-US"/>
              <a:pPr>
                <a:defRPr/>
              </a:pPr>
              <a:t>‹#›</a:t>
            </a:fld>
            <a:endParaRPr lang="en-US"/>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Rectangle 12"/>
          <p:cNvSpPr>
            <a:spLocks noGrp="1" noChangeArrowheads="1"/>
          </p:cNvSpPr>
          <p:nvPr>
            <p:ph type="dt" sz="half" idx="10"/>
          </p:nvPr>
        </p:nvSpPr>
        <p:spPr>
          <a:ln/>
        </p:spPr>
        <p:txBody>
          <a:bodyPr/>
          <a:lstStyle>
            <a:lvl1pPr>
              <a:defRPr/>
            </a:lvl1pPr>
          </a:lstStyle>
          <a:p>
            <a:pPr>
              <a:defRPr/>
            </a:pPr>
            <a:endParaRPr lang="en-US"/>
          </a:p>
        </p:txBody>
      </p:sp>
      <p:sp>
        <p:nvSpPr>
          <p:cNvPr id="6" name="Rectangle 13"/>
          <p:cNvSpPr>
            <a:spLocks noGrp="1" noChangeArrowheads="1"/>
          </p:cNvSpPr>
          <p:nvPr>
            <p:ph type="ftr" sz="quarter" idx="11"/>
          </p:nvPr>
        </p:nvSpPr>
        <p:spPr>
          <a:ln/>
        </p:spPr>
        <p:txBody>
          <a:bodyPr/>
          <a:lstStyle>
            <a:lvl1pPr>
              <a:defRPr/>
            </a:lvl1pPr>
          </a:lstStyle>
          <a:p>
            <a:pPr>
              <a:defRPr/>
            </a:pPr>
            <a:endParaRPr lang="en-US"/>
          </a:p>
        </p:txBody>
      </p:sp>
      <p:sp>
        <p:nvSpPr>
          <p:cNvPr id="7" name="Rectangle 14"/>
          <p:cNvSpPr>
            <a:spLocks noGrp="1" noChangeArrowheads="1"/>
          </p:cNvSpPr>
          <p:nvPr>
            <p:ph type="sldNum" sz="quarter" idx="12"/>
          </p:nvPr>
        </p:nvSpPr>
        <p:spPr>
          <a:ln/>
        </p:spPr>
        <p:txBody>
          <a:bodyPr/>
          <a:lstStyle>
            <a:lvl1pPr>
              <a:defRPr/>
            </a:lvl1pPr>
          </a:lstStyle>
          <a:p>
            <a:pPr>
              <a:defRPr/>
            </a:pPr>
            <a:fld id="{4FA7DFA3-13AF-4843-B8FE-53533BC96FB6}" type="slidenum">
              <a:rPr lang="en-US"/>
              <a:pPr>
                <a:defRPr/>
              </a:pPr>
              <a:t>‹#›</a:t>
            </a:fld>
            <a:endParaRPr lang="en-US"/>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M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7" name="Rectangle 12"/>
          <p:cNvSpPr>
            <a:spLocks noGrp="1" noChangeArrowheads="1"/>
          </p:cNvSpPr>
          <p:nvPr>
            <p:ph type="dt" sz="half" idx="10"/>
          </p:nvPr>
        </p:nvSpPr>
        <p:spPr>
          <a:ln/>
        </p:spPr>
        <p:txBody>
          <a:bodyPr/>
          <a:lstStyle>
            <a:lvl1pPr>
              <a:defRPr/>
            </a:lvl1pPr>
          </a:lstStyle>
          <a:p>
            <a:pPr>
              <a:defRPr/>
            </a:pPr>
            <a:endParaRPr lang="en-US"/>
          </a:p>
        </p:txBody>
      </p:sp>
      <p:sp>
        <p:nvSpPr>
          <p:cNvPr id="8" name="Rectangle 13"/>
          <p:cNvSpPr>
            <a:spLocks noGrp="1" noChangeArrowheads="1"/>
          </p:cNvSpPr>
          <p:nvPr>
            <p:ph type="ftr" sz="quarter" idx="11"/>
          </p:nvPr>
        </p:nvSpPr>
        <p:spPr>
          <a:ln/>
        </p:spPr>
        <p:txBody>
          <a:bodyPr/>
          <a:lstStyle>
            <a:lvl1pPr>
              <a:defRPr/>
            </a:lvl1pPr>
          </a:lstStyle>
          <a:p>
            <a:pPr>
              <a:defRPr/>
            </a:pPr>
            <a:endParaRPr lang="en-US"/>
          </a:p>
        </p:txBody>
      </p:sp>
      <p:sp>
        <p:nvSpPr>
          <p:cNvPr id="9" name="Rectangle 14"/>
          <p:cNvSpPr>
            <a:spLocks noGrp="1" noChangeArrowheads="1"/>
          </p:cNvSpPr>
          <p:nvPr>
            <p:ph type="sldNum" sz="quarter" idx="12"/>
          </p:nvPr>
        </p:nvSpPr>
        <p:spPr>
          <a:ln/>
        </p:spPr>
        <p:txBody>
          <a:bodyPr/>
          <a:lstStyle>
            <a:lvl1pPr>
              <a:defRPr/>
            </a:lvl1pPr>
          </a:lstStyle>
          <a:p>
            <a:pPr>
              <a:defRPr/>
            </a:pPr>
            <a:fld id="{0F2E3FBB-6956-41F4-8366-E2FF3D98C8B5}" type="slidenum">
              <a:rPr lang="en-US"/>
              <a:pPr>
                <a:defRPr/>
              </a:pPr>
              <a:t>‹#›</a:t>
            </a:fld>
            <a:endParaRPr lang="en-US"/>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Rectangle 12"/>
          <p:cNvSpPr>
            <a:spLocks noGrp="1" noChangeArrowheads="1"/>
          </p:cNvSpPr>
          <p:nvPr>
            <p:ph type="dt" sz="half" idx="10"/>
          </p:nvPr>
        </p:nvSpPr>
        <p:spPr>
          <a:ln/>
        </p:spPr>
        <p:txBody>
          <a:bodyPr/>
          <a:lstStyle>
            <a:lvl1pPr>
              <a:defRPr/>
            </a:lvl1pPr>
          </a:lstStyle>
          <a:p>
            <a:pPr>
              <a:defRPr/>
            </a:pPr>
            <a:endParaRPr lang="en-US"/>
          </a:p>
        </p:txBody>
      </p:sp>
      <p:sp>
        <p:nvSpPr>
          <p:cNvPr id="4" name="Rectangle 13"/>
          <p:cNvSpPr>
            <a:spLocks noGrp="1" noChangeArrowheads="1"/>
          </p:cNvSpPr>
          <p:nvPr>
            <p:ph type="ftr" sz="quarter" idx="11"/>
          </p:nvPr>
        </p:nvSpPr>
        <p:spPr>
          <a:ln/>
        </p:spPr>
        <p:txBody>
          <a:bodyPr/>
          <a:lstStyle>
            <a:lvl1pPr>
              <a:defRPr/>
            </a:lvl1pPr>
          </a:lstStyle>
          <a:p>
            <a:pPr>
              <a:defRPr/>
            </a:pPr>
            <a:endParaRPr lang="en-US"/>
          </a:p>
        </p:txBody>
      </p:sp>
      <p:sp>
        <p:nvSpPr>
          <p:cNvPr id="5" name="Rectangle 14"/>
          <p:cNvSpPr>
            <a:spLocks noGrp="1" noChangeArrowheads="1"/>
          </p:cNvSpPr>
          <p:nvPr>
            <p:ph type="sldNum" sz="quarter" idx="12"/>
          </p:nvPr>
        </p:nvSpPr>
        <p:spPr>
          <a:ln/>
        </p:spPr>
        <p:txBody>
          <a:bodyPr/>
          <a:lstStyle>
            <a:lvl1pPr>
              <a:defRPr/>
            </a:lvl1pPr>
          </a:lstStyle>
          <a:p>
            <a:pPr>
              <a:defRPr/>
            </a:pPr>
            <a:fld id="{4815501F-BB55-42C4-A7CB-FE952DD8B27C}" type="slidenum">
              <a:rPr lang="en-US"/>
              <a:pPr>
                <a:defRPr/>
              </a:pPr>
              <a:t>‹#›</a:t>
            </a:fld>
            <a:endParaRPr lang="en-US"/>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dt" sz="half" idx="10"/>
          </p:nvPr>
        </p:nvSpPr>
        <p:spPr>
          <a:ln/>
        </p:spPr>
        <p:txBody>
          <a:bodyPr/>
          <a:lstStyle>
            <a:lvl1pPr>
              <a:defRPr/>
            </a:lvl1pPr>
          </a:lstStyle>
          <a:p>
            <a:pPr>
              <a:defRPr/>
            </a:pPr>
            <a:endParaRPr lang="en-US"/>
          </a:p>
        </p:txBody>
      </p:sp>
      <p:sp>
        <p:nvSpPr>
          <p:cNvPr id="3" name="Rectangle 13"/>
          <p:cNvSpPr>
            <a:spLocks noGrp="1" noChangeArrowheads="1"/>
          </p:cNvSpPr>
          <p:nvPr>
            <p:ph type="ftr" sz="quarter" idx="11"/>
          </p:nvPr>
        </p:nvSpPr>
        <p:spPr>
          <a:ln/>
        </p:spPr>
        <p:txBody>
          <a:bodyPr/>
          <a:lstStyle>
            <a:lvl1pPr>
              <a:defRPr/>
            </a:lvl1pPr>
          </a:lstStyle>
          <a:p>
            <a:pPr>
              <a:defRPr/>
            </a:pPr>
            <a:endParaRPr lang="en-US"/>
          </a:p>
        </p:txBody>
      </p:sp>
      <p:sp>
        <p:nvSpPr>
          <p:cNvPr id="4" name="Rectangle 14"/>
          <p:cNvSpPr>
            <a:spLocks noGrp="1" noChangeArrowheads="1"/>
          </p:cNvSpPr>
          <p:nvPr>
            <p:ph type="sldNum" sz="quarter" idx="12"/>
          </p:nvPr>
        </p:nvSpPr>
        <p:spPr>
          <a:ln/>
        </p:spPr>
        <p:txBody>
          <a:bodyPr/>
          <a:lstStyle>
            <a:lvl1pPr>
              <a:defRPr/>
            </a:lvl1pPr>
          </a:lstStyle>
          <a:p>
            <a:pPr>
              <a:defRPr/>
            </a:pPr>
            <a:fld id="{8AF07599-69CB-4F10-B307-A43DF38EC9F5}" type="slidenum">
              <a:rPr lang="en-US"/>
              <a:pPr>
                <a:defRPr/>
              </a:pPr>
              <a:t>‹#›</a:t>
            </a:fld>
            <a:endParaRPr lang="en-US"/>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M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dt" sz="half" idx="10"/>
          </p:nvPr>
        </p:nvSpPr>
        <p:spPr>
          <a:ln/>
        </p:spPr>
        <p:txBody>
          <a:bodyPr/>
          <a:lstStyle>
            <a:lvl1pPr>
              <a:defRPr/>
            </a:lvl1pPr>
          </a:lstStyle>
          <a:p>
            <a:pPr>
              <a:defRPr/>
            </a:pPr>
            <a:endParaRPr lang="en-US"/>
          </a:p>
        </p:txBody>
      </p:sp>
      <p:sp>
        <p:nvSpPr>
          <p:cNvPr id="6" name="Rectangle 13"/>
          <p:cNvSpPr>
            <a:spLocks noGrp="1" noChangeArrowheads="1"/>
          </p:cNvSpPr>
          <p:nvPr>
            <p:ph type="ftr" sz="quarter" idx="11"/>
          </p:nvPr>
        </p:nvSpPr>
        <p:spPr>
          <a:ln/>
        </p:spPr>
        <p:txBody>
          <a:bodyPr/>
          <a:lstStyle>
            <a:lvl1pPr>
              <a:defRPr/>
            </a:lvl1pPr>
          </a:lstStyle>
          <a:p>
            <a:pPr>
              <a:defRPr/>
            </a:pPr>
            <a:endParaRPr lang="en-US"/>
          </a:p>
        </p:txBody>
      </p:sp>
      <p:sp>
        <p:nvSpPr>
          <p:cNvPr id="7" name="Rectangle 14"/>
          <p:cNvSpPr>
            <a:spLocks noGrp="1" noChangeArrowheads="1"/>
          </p:cNvSpPr>
          <p:nvPr>
            <p:ph type="sldNum" sz="quarter" idx="12"/>
          </p:nvPr>
        </p:nvSpPr>
        <p:spPr>
          <a:ln/>
        </p:spPr>
        <p:txBody>
          <a:bodyPr/>
          <a:lstStyle>
            <a:lvl1pPr>
              <a:defRPr/>
            </a:lvl1pPr>
          </a:lstStyle>
          <a:p>
            <a:pPr>
              <a:defRPr/>
            </a:pPr>
            <a:fld id="{4FDB2802-59A7-4184-9D4E-79F429325632}" type="slidenum">
              <a:rPr lang="en-US"/>
              <a:pPr>
                <a:defRPr/>
              </a:pPr>
              <a:t>‹#›</a:t>
            </a:fld>
            <a:endParaRPr lang="en-US"/>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M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MY"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dt" sz="half" idx="10"/>
          </p:nvPr>
        </p:nvSpPr>
        <p:spPr>
          <a:ln/>
        </p:spPr>
        <p:txBody>
          <a:bodyPr/>
          <a:lstStyle>
            <a:lvl1pPr>
              <a:defRPr/>
            </a:lvl1pPr>
          </a:lstStyle>
          <a:p>
            <a:pPr>
              <a:defRPr/>
            </a:pPr>
            <a:endParaRPr lang="en-US"/>
          </a:p>
        </p:txBody>
      </p:sp>
      <p:sp>
        <p:nvSpPr>
          <p:cNvPr id="6" name="Rectangle 13"/>
          <p:cNvSpPr>
            <a:spLocks noGrp="1" noChangeArrowheads="1"/>
          </p:cNvSpPr>
          <p:nvPr>
            <p:ph type="ftr" sz="quarter" idx="11"/>
          </p:nvPr>
        </p:nvSpPr>
        <p:spPr>
          <a:ln/>
        </p:spPr>
        <p:txBody>
          <a:bodyPr/>
          <a:lstStyle>
            <a:lvl1pPr>
              <a:defRPr/>
            </a:lvl1pPr>
          </a:lstStyle>
          <a:p>
            <a:pPr>
              <a:defRPr/>
            </a:pPr>
            <a:endParaRPr lang="en-US"/>
          </a:p>
        </p:txBody>
      </p:sp>
      <p:sp>
        <p:nvSpPr>
          <p:cNvPr id="7" name="Rectangle 14"/>
          <p:cNvSpPr>
            <a:spLocks noGrp="1" noChangeArrowheads="1"/>
          </p:cNvSpPr>
          <p:nvPr>
            <p:ph type="sldNum" sz="quarter" idx="12"/>
          </p:nvPr>
        </p:nvSpPr>
        <p:spPr>
          <a:ln/>
        </p:spPr>
        <p:txBody>
          <a:bodyPr/>
          <a:lstStyle>
            <a:lvl1pPr>
              <a:defRPr/>
            </a:lvl1pPr>
          </a:lstStyle>
          <a:p>
            <a:pPr>
              <a:defRPr/>
            </a:pPr>
            <a:fld id="{26AFFE1A-2D44-471A-90AC-13279E50B9BB}" type="slidenum">
              <a:rPr lang="en-US"/>
              <a:pPr>
                <a:defRPr/>
              </a:pPr>
              <a:t>‹#›</a:t>
            </a:fld>
            <a:endParaRPr lang="en-US"/>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3902075"/>
            <a:ext cx="3400425" cy="2949575"/>
            <a:chOff x="0" y="2458"/>
            <a:chExt cx="2142" cy="1858"/>
          </a:xfrm>
        </p:grpSpPr>
        <p:sp>
          <p:nvSpPr>
            <p:cNvPr id="247811"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en-MY"/>
            </a:p>
          </p:txBody>
        </p:sp>
        <p:sp>
          <p:nvSpPr>
            <p:cNvPr id="247812"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pPr>
                <a:defRPr/>
              </a:pPr>
              <a:endParaRPr lang="en-MY"/>
            </a:p>
          </p:txBody>
        </p:sp>
        <p:sp>
          <p:nvSpPr>
            <p:cNvPr id="247813"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en-MY"/>
            </a:p>
          </p:txBody>
        </p:sp>
        <p:sp>
          <p:nvSpPr>
            <p:cNvPr id="247814"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defRPr/>
              </a:pPr>
              <a:endParaRPr lang="en-MY"/>
            </a:p>
          </p:txBody>
        </p:sp>
        <p:sp>
          <p:nvSpPr>
            <p:cNvPr id="247815"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pPr>
                <a:defRPr/>
              </a:pPr>
              <a:endParaRPr lang="en-MY"/>
            </a:p>
          </p:txBody>
        </p:sp>
        <p:sp>
          <p:nvSpPr>
            <p:cNvPr id="247816"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headEnd/>
              <a:tailEnd/>
            </a:ln>
            <a:effectLst/>
          </p:spPr>
          <p:txBody>
            <a:bodyPr/>
            <a:lstStyle/>
            <a:p>
              <a:pPr>
                <a:defRPr/>
              </a:pPr>
              <a:endParaRPr lang="en-MY"/>
            </a:p>
          </p:txBody>
        </p:sp>
        <p:sp>
          <p:nvSpPr>
            <p:cNvPr id="247817"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pPr>
                <a:defRPr/>
              </a:pPr>
              <a:endParaRPr lang="en-MY"/>
            </a:p>
          </p:txBody>
        </p:sp>
      </p:grpSp>
      <p:sp>
        <p:nvSpPr>
          <p:cNvPr id="247818" name="Rectangle 10"/>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247819" name="Rectangle 11"/>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7820" name="Rectangle 12"/>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000" b="0">
                <a:solidFill>
                  <a:schemeClr val="tx1"/>
                </a:solidFill>
                <a:effectLst>
                  <a:outerShdw blurRad="38100" dist="38100" dir="2700000" algn="tl">
                    <a:srgbClr val="010199"/>
                  </a:outerShdw>
                </a:effectLst>
                <a:latin typeface="+mn-lt"/>
              </a:defRPr>
            </a:lvl1pPr>
          </a:lstStyle>
          <a:p>
            <a:pPr>
              <a:defRPr/>
            </a:pPr>
            <a:endParaRPr lang="en-US"/>
          </a:p>
        </p:txBody>
      </p:sp>
      <p:sp>
        <p:nvSpPr>
          <p:cNvPr id="247821" name="Rectangle 13"/>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b="0">
                <a:solidFill>
                  <a:schemeClr val="tx1"/>
                </a:solidFill>
                <a:effectLst>
                  <a:outerShdw blurRad="38100" dist="38100" dir="2700000" algn="tl">
                    <a:srgbClr val="010199"/>
                  </a:outerShdw>
                </a:effectLst>
                <a:latin typeface="+mn-lt"/>
              </a:defRPr>
            </a:lvl1pPr>
          </a:lstStyle>
          <a:p>
            <a:pPr>
              <a:defRPr/>
            </a:pPr>
            <a:endParaRPr lang="en-US"/>
          </a:p>
        </p:txBody>
      </p:sp>
      <p:sp>
        <p:nvSpPr>
          <p:cNvPr id="247822" name="Rectangle 14"/>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b="0">
                <a:solidFill>
                  <a:schemeClr val="tx1"/>
                </a:solidFill>
                <a:effectLst>
                  <a:outerShdw blurRad="38100" dist="38100" dir="2700000" algn="tl">
                    <a:srgbClr val="010199"/>
                  </a:outerShdw>
                </a:effectLst>
                <a:latin typeface="+mn-lt"/>
              </a:defRPr>
            </a:lvl1pPr>
          </a:lstStyle>
          <a:p>
            <a:pPr>
              <a:defRPr/>
            </a:pPr>
            <a:fld id="{09345B22-20A9-47E8-957A-3B53FAAA5FEE}"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32"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ransition>
    <p:dissolve/>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75000"/>
        <a:buFont typeface="Wingdings" pitchFamily="2" charset="2"/>
        <a:buChar char="l"/>
        <a:defRPr sz="3200">
          <a:solidFill>
            <a:schemeClr val="tx1"/>
          </a:solidFill>
          <a:effectLst>
            <a:outerShdw blurRad="38100" dist="38100" dir="2700000" algn="tl">
              <a:srgbClr val="010199"/>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l"/>
        <a:defRPr sz="2800">
          <a:solidFill>
            <a:schemeClr val="tx1"/>
          </a:solidFill>
          <a:effectLst>
            <a:outerShdw blurRad="38100" dist="38100" dir="2700000" algn="tl">
              <a:srgbClr val="010199"/>
            </a:outerShdw>
          </a:effectLst>
          <a:latin typeface="+mn-lt"/>
        </a:defRPr>
      </a:lvl2pPr>
      <a:lvl3pPr marL="1143000" indent="-228600" algn="l" rtl="0" eaLnBrk="0" fontAlgn="base" hangingPunct="0">
        <a:spcBef>
          <a:spcPct val="20000"/>
        </a:spcBef>
        <a:spcAft>
          <a:spcPct val="0"/>
        </a:spcAft>
        <a:buClr>
          <a:schemeClr val="accent2"/>
        </a:buClr>
        <a:buSzPct val="75000"/>
        <a:buFont typeface="Wingdings" pitchFamily="2" charset="2"/>
        <a:buChar char="l"/>
        <a:defRPr sz="2400">
          <a:solidFill>
            <a:schemeClr val="tx1"/>
          </a:solidFill>
          <a:effectLst>
            <a:outerShdw blurRad="38100" dist="38100" dir="2700000" algn="tl">
              <a:srgbClr val="010199"/>
            </a:outerShdw>
          </a:effectLst>
          <a:latin typeface="+mn-lt"/>
        </a:defRPr>
      </a:lvl3pPr>
      <a:lvl4pPr marL="1600200" indent="-228600" algn="l" rtl="0" eaLnBrk="0" fontAlgn="base" hangingPunct="0">
        <a:spcBef>
          <a:spcPct val="20000"/>
        </a:spcBef>
        <a:spcAft>
          <a:spcPct val="0"/>
        </a:spcAft>
        <a:buClr>
          <a:schemeClr val="folHlink"/>
        </a:buClr>
        <a:buSzPct val="75000"/>
        <a:buFont typeface="Wingdings" pitchFamily="2" charset="2"/>
        <a:buChar char="l"/>
        <a:defRPr sz="2000">
          <a:solidFill>
            <a:schemeClr val="tx1"/>
          </a:solidFill>
          <a:effectLst>
            <a:outerShdw blurRad="38100" dist="38100" dir="2700000" algn="tl">
              <a:srgbClr val="010199"/>
            </a:outerShdw>
          </a:effectLst>
          <a:latin typeface="+mn-lt"/>
        </a:defRPr>
      </a:lvl4pPr>
      <a:lvl5pPr marL="2057400" indent="-228600" algn="l" rtl="0" eaLnBrk="0" fontAlgn="base" hangingPunct="0">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5pPr>
      <a:lvl6pPr marL="25146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6pPr>
      <a:lvl7pPr marL="29718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7pPr>
      <a:lvl8pPr marL="34290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8pPr>
      <a:lvl9pPr marL="38862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pPr>
              <a:defRPr/>
            </a:pPr>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pPr>
              <a:defRPr/>
            </a:pPr>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pPr>
              <a:defRPr/>
            </a:pPr>
            <a:fld id="{09345B22-20A9-47E8-957A-3B53FAAA5FEE}" type="slidenum">
              <a:rPr lang="en-US" smtClean="0"/>
              <a:pPr>
                <a:defRPr/>
              </a:pPr>
              <a:t>‹#›</a:t>
            </a:fld>
            <a:endParaRPr lang="en-US"/>
          </a:p>
        </p:txBody>
      </p:sp>
    </p:spTree>
  </p:cSld>
  <p:clrMap bg1="dk1" tx1="lt1" bg2="dk2" tx2="lt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Lst>
  <p:transition>
    <p:dissolve/>
  </p:transition>
  <p:timing>
    <p:tnLst>
      <p:par>
        <p:cTn id="1" dur="indefinite" restart="never" nodeType="tmRoot"/>
      </p:par>
    </p:tnLst>
  </p:timing>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slide" Target="slide37.xml"/><Relationship Id="rId7" Type="http://schemas.openxmlformats.org/officeDocument/2006/relationships/slide" Target="slide35.xml"/><Relationship Id="rId2" Type="http://schemas.openxmlformats.org/officeDocument/2006/relationships/slide" Target="slide36.xml"/><Relationship Id="rId1" Type="http://schemas.openxmlformats.org/officeDocument/2006/relationships/slideLayout" Target="../slideLayouts/slideLayout23.xml"/><Relationship Id="rId6" Type="http://schemas.openxmlformats.org/officeDocument/2006/relationships/slide" Target="slide33.xml"/><Relationship Id="rId5" Type="http://schemas.openxmlformats.org/officeDocument/2006/relationships/slide" Target="slide30.xml"/><Relationship Id="rId4" Type="http://schemas.openxmlformats.org/officeDocument/2006/relationships/slide" Target="slide3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hyperlink" Target="Inside/Objektif%20pengujian.doc" TargetMode="External"/><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Inside/Jadual%201.doc" TargetMode="Externa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8" Type="http://schemas.openxmlformats.org/officeDocument/2006/relationships/hyperlink" Target="Inside/success/SPP6.doc" TargetMode="External"/><Relationship Id="rId3" Type="http://schemas.openxmlformats.org/officeDocument/2006/relationships/image" Target="../media/image2.png"/><Relationship Id="rId7" Type="http://schemas.openxmlformats.org/officeDocument/2006/relationships/hyperlink" Target="Inside/success/SPP4.doc" TargetMode="External"/><Relationship Id="rId2" Type="http://schemas.openxmlformats.org/officeDocument/2006/relationships/image" Target="../media/image6.jpeg"/><Relationship Id="rId1" Type="http://schemas.openxmlformats.org/officeDocument/2006/relationships/slideLayout" Target="../slideLayouts/slideLayout13.xml"/><Relationship Id="rId6" Type="http://schemas.openxmlformats.org/officeDocument/2006/relationships/hyperlink" Target="Inside/success/SPP7.doc" TargetMode="External"/><Relationship Id="rId5" Type="http://schemas.openxmlformats.org/officeDocument/2006/relationships/hyperlink" Target="Inside/success/SPP3.doc" TargetMode="External"/><Relationship Id="rId10" Type="http://schemas.openxmlformats.org/officeDocument/2006/relationships/hyperlink" Target="Inside/success/SPP5.doc" TargetMode="External"/><Relationship Id="rId4" Type="http://schemas.openxmlformats.org/officeDocument/2006/relationships/hyperlink" Target="Inside/success/SPP2.doc" TargetMode="External"/><Relationship Id="rId9" Type="http://schemas.openxmlformats.org/officeDocument/2006/relationships/hyperlink" Target="Inside/success/SPP1.doc"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Documents%20and%20Settings/Asri%20Selamat/Desktop/POWER%20POINT%20P&amp;P/IKBN%20TEMERLOH/Kesesuaian%20Kaedah%20dan%20Aspek%20Penilaian.doc" TargetMode="External"/><Relationship Id="rId2" Type="http://schemas.openxmlformats.org/officeDocument/2006/relationships/image" Target="../media/image7.jpeg"/><Relationship Id="rId1" Type="http://schemas.openxmlformats.org/officeDocument/2006/relationships/slideLayout" Target="../slideLayouts/slideLayout23.xml"/><Relationship Id="rId6" Type="http://schemas.openxmlformats.org/officeDocument/2006/relationships/hyperlink" Target="Inside/kognitif-psyco-affective/DOMAIN%20AFEKTIF.doc" TargetMode="External"/><Relationship Id="rId5" Type="http://schemas.openxmlformats.org/officeDocument/2006/relationships/hyperlink" Target="Inside/kognitif-psyco-affective/DOMAIN%20PSIKOMOTOR.doc" TargetMode="External"/><Relationship Id="rId4" Type="http://schemas.openxmlformats.org/officeDocument/2006/relationships/hyperlink" Target="Inside/kognitif-psyco-affective/DOMAIN%20KOGNITIF.doc" TargetMode="External"/></Relationships>
</file>

<file path=ppt/slides/_rels/slide3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Documents%20and%20Settings/Asri%20Selamat/Desktop/POWER%20POINT%20P&amp;P/IKBN%20TEMERLOH/Kata%20Kunci_Kefahaman.doc" TargetMode="External"/><Relationship Id="rId7" Type="http://schemas.openxmlformats.org/officeDocument/2006/relationships/hyperlink" Target="../../../../../Documents%20and%20Settings/Asri%20Selamat/Desktop/POWER%20POINT%20P&amp;P/IKBN%20TEMERLOH/Kata%20Kunci_Penilaian.doc" TargetMode="External"/><Relationship Id="rId2" Type="http://schemas.openxmlformats.org/officeDocument/2006/relationships/hyperlink" Target="../../../../../Documents%20and%20Settings/Asri%20Selamat/Desktop/POWER%20POINT%20P&amp;P/IKBN%20TEMERLOH/Kata%20Kunci_Pengetahuan.doc" TargetMode="External"/><Relationship Id="rId1" Type="http://schemas.openxmlformats.org/officeDocument/2006/relationships/slideLayout" Target="../slideLayouts/slideLayout13.xml"/><Relationship Id="rId6" Type="http://schemas.openxmlformats.org/officeDocument/2006/relationships/hyperlink" Target="../../../../../Documents%20and%20Settings/Asri%20Selamat/Desktop/POWER%20POINT%20P&amp;P/IKBN%20TEMERLOH/Kata%20Kunci_Sintesis.doc" TargetMode="External"/><Relationship Id="rId5" Type="http://schemas.openxmlformats.org/officeDocument/2006/relationships/hyperlink" Target="../../../../../Documents%20and%20Settings/Asri%20Selamat/Desktop/POWER%20POINT%20P&amp;P/IKBN%20TEMERLOH/Kata%20Kunci_Analisis.doc" TargetMode="External"/><Relationship Id="rId10" Type="http://schemas.openxmlformats.org/officeDocument/2006/relationships/hyperlink" Target="Taksonomi%20Psikomotor%20&amp;%20Afektif.doc" TargetMode="External"/><Relationship Id="rId4" Type="http://schemas.openxmlformats.org/officeDocument/2006/relationships/hyperlink" Target="../../../../../Documents%20and%20Settings/Asri%20Selamat/Desktop/POWER%20POINT%20P&amp;P/IKBN%20TEMERLOH/Kata%20Kunci_Aplikasi.doc" TargetMode="External"/><Relationship Id="rId9" Type="http://schemas.openxmlformats.org/officeDocument/2006/relationships/hyperlink" Target="12.ARAS%20KEMAHIRAN%20TAKSONOMI%20BLOOM.doc"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8" Type="http://schemas.openxmlformats.org/officeDocument/2006/relationships/hyperlink" Target="Inside/JPU%20KKTM%20KUANTAN%20(MBE2273)JPU_2/JPU%201%20-10%20(BOBWAN).xls" TargetMode="External"/><Relationship Id="rId3" Type="http://schemas.openxmlformats.org/officeDocument/2006/relationships/hyperlink" Target="Inside/JPU/JPU_LINK_B.ppt" TargetMode="External"/><Relationship Id="rId7" Type="http://schemas.openxmlformats.org/officeDocument/2006/relationships/hyperlink" Target="Inside/JPU%20KKTM%20KUANTAN%20(MBE2273)JPU_2/JPU%20(MBE2273)%20GROUP%201.xls" TargetMode="External"/><Relationship Id="rId12" Type="http://schemas.openxmlformats.org/officeDocument/2006/relationships/hyperlink" Target="Inside/JPU%20Model%20Aras.doc" TargetMode="External"/><Relationship Id="rId2" Type="http://schemas.openxmlformats.org/officeDocument/2006/relationships/image" Target="../media/image2.png"/><Relationship Id="rId1" Type="http://schemas.openxmlformats.org/officeDocument/2006/relationships/slideLayout" Target="../slideLayouts/slideLayout23.xml"/><Relationship Id="rId6" Type="http://schemas.openxmlformats.org/officeDocument/2006/relationships/hyperlink" Target="Inside/JPU%20KKTM%20KUANTAN%20(MBE2273)JPU_2/IKBN%20Temerloh%204%20(JPU_1).xls" TargetMode="External"/><Relationship Id="rId11" Type="http://schemas.openxmlformats.org/officeDocument/2006/relationships/hyperlink" Target="Inside/JPU%20KKTM%20KUANTAN%20(MBE2273)JPU_2/JPU%20training%2024.01.2009-HISHAM.xls" TargetMode="External"/><Relationship Id="rId5" Type="http://schemas.openxmlformats.org/officeDocument/2006/relationships/hyperlink" Target="../../../../../Documents%20and%20Settings/Asri%20Selamat/Desktop/POWER%20POINT%20P&amp;P/IKBN%20TEMERLOH/JPU%20Model%20Aras.doc" TargetMode="External"/><Relationship Id="rId10" Type="http://schemas.openxmlformats.org/officeDocument/2006/relationships/hyperlink" Target="Inside/JPU%20KKTM%20KUANTAN%20(MBE2273)JPU_2/JPU%201%20-10%20(seksyen%203)-SUKRY.xls" TargetMode="External"/><Relationship Id="rId4" Type="http://schemas.openxmlformats.org/officeDocument/2006/relationships/hyperlink" Target="Inside/Jadual%20Penentuan%20Ujian.doc" TargetMode="External"/><Relationship Id="rId9" Type="http://schemas.openxmlformats.org/officeDocument/2006/relationships/hyperlink" Target="Inside/JPU%20KKTM%20KUANTAN%20(MBE2273)JPU_2/JPU%201%20-10%20(seksyen%203)-Nazrul%20dan%20Zaki.xl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hyperlink" Target="../../../../../Documents%20and%20Settings/Asri%20Selamat/Desktop/POWER%20POINT%20P&amp;P/IKBN%20TEMERLOH/cover%20page%20skema.DOC" TargetMode="External"/><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hyperlink" Target="../../../../../Documents%20and%20Settings/Asri%20Selamat/Desktop/POWER%20POINT%20P&amp;P/IKBN%20TEMERLOH/cover%20page%20skema%202.doc" TargetMode="External"/><Relationship Id="rId4" Type="http://schemas.openxmlformats.org/officeDocument/2006/relationships/hyperlink" Target="../../../../../Documents%20and%20Settings/Asri%20Selamat/Desktop/POWER%20POINT%20P&amp;P/IKBN%20TEMERLOH/Bina%20Skema%20Jawapan.doc"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hyperlink" Target="../../../../../Documents%20and%20Settings/Asri%20Selamat/Desktop/POWER%20POINT%20P&amp;P/IKBN%20TEMERLOH/Pentadbiran%20Ujian_B.ppt" TargetMode="External"/><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hyperlink" Target="../../../../../Documents%20and%20Settings/Asri%20Selamat/Desktop/POWER%20POINT%20P&amp;P/IKBN%20TEMERLOH/Skor_B.ppt" TargetMode="External"/><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8" Type="http://schemas.openxmlformats.org/officeDocument/2006/relationships/hyperlink" Target="Inside/Skema/Skema%20Bahagian%20B.doc" TargetMode="External"/><Relationship Id="rId13" Type="http://schemas.openxmlformats.org/officeDocument/2006/relationships/hyperlink" Target="Inside/Skema/Skema%20MBE%200910.doc" TargetMode="External"/><Relationship Id="rId3" Type="http://schemas.openxmlformats.org/officeDocument/2006/relationships/hyperlink" Target="Soalan%20Bahagian%20A(link%20pg62).doc" TargetMode="External"/><Relationship Id="rId7" Type="http://schemas.openxmlformats.org/officeDocument/2006/relationships/hyperlink" Target="Inside/Skema/Skema%20Bahagian%20A.doc" TargetMode="External"/><Relationship Id="rId12" Type="http://schemas.openxmlformats.org/officeDocument/2006/relationships/hyperlink" Target="Inside/Soalan/Soalan%20MBE%2009-10.doc" TargetMode="External"/><Relationship Id="rId2" Type="http://schemas.openxmlformats.org/officeDocument/2006/relationships/image" Target="../media/image2.png"/><Relationship Id="rId1" Type="http://schemas.openxmlformats.org/officeDocument/2006/relationships/slideLayout" Target="../slideLayouts/slideLayout23.xml"/><Relationship Id="rId6" Type="http://schemas.openxmlformats.org/officeDocument/2006/relationships/hyperlink" Target="Inside/Soalan/Soalan%20Bahagian%20A.doc" TargetMode="External"/><Relationship Id="rId11" Type="http://schemas.openxmlformats.org/officeDocument/2006/relationships/hyperlink" Target="Inside/Skema/Skema%20Bahagian%20C.doc" TargetMode="External"/><Relationship Id="rId5" Type="http://schemas.openxmlformats.org/officeDocument/2006/relationships/hyperlink" Target="Soalan%20MBE%2009-10(link%20esei).doc" TargetMode="External"/><Relationship Id="rId10" Type="http://schemas.openxmlformats.org/officeDocument/2006/relationships/hyperlink" Target="Inside/Soalan/Soalan%20Bahagian%20C.doc" TargetMode="External"/><Relationship Id="rId4" Type="http://schemas.openxmlformats.org/officeDocument/2006/relationships/image" Target="../media/image12.jpeg"/><Relationship Id="rId9" Type="http://schemas.openxmlformats.org/officeDocument/2006/relationships/hyperlink" Target="Inside/Soalan/Soalan%20Bahagian%20B.doc" TargetMode="Externa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6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6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gif"/><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gif"/><Relationship Id="rId1" Type="http://schemas.openxmlformats.org/officeDocument/2006/relationships/slideLayout" Target="../slideLayouts/slideLayout24.xml"/></Relationships>
</file>

<file path=ppt/slides/_rels/slide71.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72.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76.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78.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gif"/><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hyperlink" Target="Inside/Analisis%20Item%20Aneka%20Pilihan.doc" TargetMode="External"/><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hyperlink" Target="Inside/Senarai%20Semak%20Penilaian.doc" TargetMode="External"/><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8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6"/>
          <p:cNvSpPr txBox="1">
            <a:spLocks noChangeArrowheads="1"/>
          </p:cNvSpPr>
          <p:nvPr/>
        </p:nvSpPr>
        <p:spPr bwMode="auto">
          <a:xfrm>
            <a:off x="1295400" y="457200"/>
            <a:ext cx="7696200" cy="701675"/>
          </a:xfrm>
          <a:prstGeom prst="rect">
            <a:avLst/>
          </a:prstGeom>
          <a:noFill/>
          <a:ln w="9525">
            <a:noFill/>
            <a:miter lim="800000"/>
            <a:headEnd/>
            <a:tailEnd/>
          </a:ln>
        </p:spPr>
        <p:txBody>
          <a:bodyPr>
            <a:spAutoFit/>
          </a:bodyPr>
          <a:lstStyle/>
          <a:p>
            <a:pPr algn="r" eaLnBrk="1" hangingPunct="1"/>
            <a:r>
              <a:rPr lang="en-US" sz="2000">
                <a:solidFill>
                  <a:srgbClr val="FFFF00"/>
                </a:solidFill>
                <a:latin typeface="Arial" charset="0"/>
              </a:rPr>
              <a:t>Universiti Tun Hussein Onn Malaysia</a:t>
            </a:r>
          </a:p>
          <a:p>
            <a:pPr algn="r" eaLnBrk="1" hangingPunct="1"/>
            <a:r>
              <a:rPr lang="en-US" sz="2000">
                <a:solidFill>
                  <a:srgbClr val="FFFF00"/>
                </a:solidFill>
                <a:latin typeface="Arial" charset="0"/>
              </a:rPr>
              <a:t>(UTHM)</a:t>
            </a:r>
          </a:p>
        </p:txBody>
      </p:sp>
      <p:sp>
        <p:nvSpPr>
          <p:cNvPr id="4100" name="Text Box 7"/>
          <p:cNvSpPr txBox="1">
            <a:spLocks noChangeArrowheads="1"/>
          </p:cNvSpPr>
          <p:nvPr/>
        </p:nvSpPr>
        <p:spPr bwMode="auto">
          <a:xfrm>
            <a:off x="304800" y="1920875"/>
            <a:ext cx="8534400" cy="1736725"/>
          </a:xfrm>
          <a:prstGeom prst="rect">
            <a:avLst/>
          </a:prstGeom>
          <a:noFill/>
          <a:ln w="9525">
            <a:noFill/>
            <a:miter lim="800000"/>
            <a:headEnd/>
            <a:tailEnd/>
          </a:ln>
        </p:spPr>
        <p:txBody>
          <a:bodyPr>
            <a:spAutoFit/>
          </a:bodyPr>
          <a:lstStyle/>
          <a:p>
            <a:pPr algn="l" eaLnBrk="1" hangingPunct="1"/>
            <a:r>
              <a:rPr lang="ms-MY" sz="5400">
                <a:solidFill>
                  <a:srgbClr val="FFFF00"/>
                </a:solidFill>
                <a:latin typeface="Arial" charset="0"/>
              </a:rPr>
              <a:t>BENGKEL PEMBINAAN ITEM UTeM</a:t>
            </a:r>
            <a:endParaRPr lang="en-US" sz="5400">
              <a:solidFill>
                <a:srgbClr val="FFFF00"/>
              </a:solidFill>
              <a:latin typeface="Arial" charset="0"/>
            </a:endParaRPr>
          </a:p>
        </p:txBody>
      </p:sp>
      <p:pic>
        <p:nvPicPr>
          <p:cNvPr id="389128" name="Picture 8" descr="logo"/>
          <p:cNvPicPr>
            <a:picLocks noChangeAspect="1" noChangeArrowheads="1"/>
          </p:cNvPicPr>
          <p:nvPr/>
        </p:nvPicPr>
        <p:blipFill>
          <a:blip r:embed="rId3"/>
          <a:srcRect/>
          <a:stretch>
            <a:fillRect/>
          </a:stretch>
        </p:blipFill>
        <p:spPr bwMode="auto">
          <a:xfrm>
            <a:off x="1219200" y="685800"/>
            <a:ext cx="1066800" cy="1066800"/>
          </a:xfrm>
          <a:prstGeom prst="rect">
            <a:avLst/>
          </a:prstGeom>
          <a:noFill/>
          <a:ln w="9525">
            <a:noFill/>
            <a:miter lim="800000"/>
            <a:headEnd/>
            <a:tailEnd/>
          </a:ln>
        </p:spPr>
      </p:pic>
      <p:sp>
        <p:nvSpPr>
          <p:cNvPr id="4102" name="Text Box 11"/>
          <p:cNvSpPr txBox="1">
            <a:spLocks noChangeArrowheads="1"/>
          </p:cNvSpPr>
          <p:nvPr/>
        </p:nvSpPr>
        <p:spPr bwMode="auto">
          <a:xfrm>
            <a:off x="304800" y="3971925"/>
            <a:ext cx="7162800" cy="2505075"/>
          </a:xfrm>
          <a:prstGeom prst="rect">
            <a:avLst/>
          </a:prstGeom>
          <a:noFill/>
          <a:ln w="19050" algn="ctr">
            <a:noFill/>
            <a:miter lim="800000"/>
            <a:headEnd/>
            <a:tailEnd/>
          </a:ln>
        </p:spPr>
        <p:txBody>
          <a:bodyPr>
            <a:spAutoFit/>
          </a:bodyPr>
          <a:lstStyle/>
          <a:p>
            <a:pPr algn="l"/>
            <a:r>
              <a:rPr lang="ms-MY">
                <a:solidFill>
                  <a:srgbClr val="FFFF00"/>
                </a:solidFill>
                <a:latin typeface="Arial" charset="0"/>
              </a:rPr>
              <a:t>DR. ASRI BIN SELAMAT</a:t>
            </a:r>
          </a:p>
          <a:p>
            <a:pPr algn="l"/>
            <a:r>
              <a:rPr lang="ms-MY">
                <a:solidFill>
                  <a:srgbClr val="FFFF00"/>
                </a:solidFill>
                <a:latin typeface="Arial" charset="0"/>
              </a:rPr>
              <a:t>Pengarah Pusat Kaunseling &amp; Pembangunan Pelajar</a:t>
            </a:r>
          </a:p>
          <a:p>
            <a:pPr algn="l"/>
            <a:r>
              <a:rPr lang="ms-MY">
                <a:solidFill>
                  <a:srgbClr val="FFFF00"/>
                </a:solidFill>
                <a:latin typeface="Arial" charset="0"/>
              </a:rPr>
              <a:t>Pensyarah Kanan</a:t>
            </a:r>
          </a:p>
          <a:p>
            <a:pPr algn="l"/>
            <a:r>
              <a:rPr lang="ms-MY" sz="1600">
                <a:solidFill>
                  <a:srgbClr val="FFFF00"/>
                </a:solidFill>
                <a:latin typeface="Arial" charset="0"/>
              </a:rPr>
              <a:t>Ph.D. (Assessment &amp; Evaluation in Education)(UTM), </a:t>
            </a:r>
          </a:p>
          <a:p>
            <a:pPr algn="l"/>
            <a:r>
              <a:rPr lang="ms-MY" sz="1600">
                <a:solidFill>
                  <a:srgbClr val="FFFF00"/>
                </a:solidFill>
                <a:latin typeface="Arial" charset="0"/>
              </a:rPr>
              <a:t>M.Ed. (Assessment &amp; Evaluation in Education)(UTM), </a:t>
            </a:r>
          </a:p>
          <a:p>
            <a:pPr algn="l"/>
            <a:r>
              <a:rPr lang="ms-MY" sz="1600">
                <a:solidFill>
                  <a:srgbClr val="FFFF00"/>
                </a:solidFill>
                <a:latin typeface="Arial" charset="0"/>
              </a:rPr>
              <a:t>B.A. (Hons) Litt. &amp; Political Science (USM), </a:t>
            </a:r>
          </a:p>
          <a:p>
            <a:pPr algn="l"/>
            <a:r>
              <a:rPr lang="ms-MY" sz="1600">
                <a:solidFill>
                  <a:srgbClr val="FFFF00"/>
                </a:solidFill>
                <a:latin typeface="Arial" charset="0"/>
              </a:rPr>
              <a:t>Cert. Education (MPB)</a:t>
            </a:r>
          </a:p>
          <a:p>
            <a:pPr algn="l"/>
            <a:r>
              <a:rPr lang="ms-MY" sz="1600">
                <a:solidFill>
                  <a:srgbClr val="FFFF00"/>
                </a:solidFill>
                <a:latin typeface="Arial" charset="0"/>
              </a:rPr>
              <a:t>Cert. In Counseling (KPM)</a:t>
            </a:r>
          </a:p>
          <a:p>
            <a:pPr algn="l">
              <a:spcBef>
                <a:spcPct val="50000"/>
              </a:spcBef>
            </a:pPr>
            <a:endParaRPr lang="en-US" sz="1600">
              <a:solidFill>
                <a:srgbClr val="FFFF00"/>
              </a:solidFill>
              <a:latin typeface="Arial"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89128"/>
                                        </p:tgtEl>
                                        <p:attrNameLst>
                                          <p:attrName>style.visibility</p:attrName>
                                        </p:attrNameLst>
                                      </p:cBhvr>
                                      <p:to>
                                        <p:strVal val="visible"/>
                                      </p:to>
                                    </p:set>
                                    <p:anim calcmode="lin" valueType="num">
                                      <p:cBhvr>
                                        <p:cTn id="7" dur="5000" fill="hold"/>
                                        <p:tgtEl>
                                          <p:spTgt spid="389128"/>
                                        </p:tgtEl>
                                        <p:attrNameLst>
                                          <p:attrName>ppt_w</p:attrName>
                                        </p:attrNameLst>
                                      </p:cBhvr>
                                      <p:tavLst>
                                        <p:tav tm="0" fmla="#ppt_w*sin(2.5*pi*$)">
                                          <p:val>
                                            <p:fltVal val="0"/>
                                          </p:val>
                                        </p:tav>
                                        <p:tav tm="100000">
                                          <p:val>
                                            <p:fltVal val="1"/>
                                          </p:val>
                                        </p:tav>
                                      </p:tavLst>
                                    </p:anim>
                                    <p:anim calcmode="lin" valueType="num">
                                      <p:cBhvr>
                                        <p:cTn id="8" dur="5000" fill="hold"/>
                                        <p:tgtEl>
                                          <p:spTgt spid="3891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11"/>
          <p:cNvSpPr>
            <a:spLocks noGrp="1" noChangeArrowheads="1"/>
          </p:cNvSpPr>
          <p:nvPr>
            <p:ph type="title"/>
          </p:nvPr>
        </p:nvSpPr>
        <p:spPr>
          <a:xfrm>
            <a:off x="685800" y="533400"/>
            <a:ext cx="8229600" cy="1143000"/>
          </a:xfrm>
          <a:noFill/>
        </p:spPr>
        <p:txBody>
          <a:bodyPr/>
          <a:lstStyle/>
          <a:p>
            <a:pPr algn="r" eaLnBrk="1" hangingPunct="1"/>
            <a:r>
              <a:rPr lang="en-US" sz="3600" b="1" smtClean="0">
                <a:solidFill>
                  <a:srgbClr val="CCFF66"/>
                </a:solidFill>
              </a:rPr>
              <a:t>PENGENALAN</a:t>
            </a:r>
          </a:p>
        </p:txBody>
      </p:sp>
      <p:sp>
        <p:nvSpPr>
          <p:cNvPr id="13316" name="Rectangle 12"/>
          <p:cNvSpPr>
            <a:spLocks noGrp="1" noChangeArrowheads="1"/>
          </p:cNvSpPr>
          <p:nvPr>
            <p:ph type="body" sz="half" idx="1"/>
          </p:nvPr>
        </p:nvSpPr>
        <p:spPr>
          <a:xfrm>
            <a:off x="457200" y="1600200"/>
            <a:ext cx="8153400" cy="4525963"/>
          </a:xfrm>
          <a:noFill/>
        </p:spPr>
        <p:txBody>
          <a:bodyPr>
            <a:normAutofit lnSpcReduction="10000"/>
          </a:bodyPr>
          <a:lstStyle/>
          <a:p>
            <a:pPr eaLnBrk="1" hangingPunct="1">
              <a:buClr>
                <a:srgbClr val="FF00FF"/>
              </a:buClr>
            </a:pPr>
            <a:r>
              <a:rPr lang="en-US" sz="2800" smtClean="0">
                <a:solidFill>
                  <a:schemeClr val="bg1"/>
                </a:solidFill>
                <a:latin typeface="Arial Narrow" pitchFamily="34" charset="0"/>
              </a:rPr>
              <a:t>Dalam usaha menjadikan UTeM sebagai pusat kecemerlangan pendidikan bertaraf dunia, kualiti pengetahuan dan kemahiran tenaga pengajar perlu dipertingkatkan.</a:t>
            </a:r>
          </a:p>
          <a:p>
            <a:pPr eaLnBrk="1" hangingPunct="1">
              <a:buClr>
                <a:srgbClr val="FF00FF"/>
              </a:buClr>
            </a:pPr>
            <a:r>
              <a:rPr lang="en-US" sz="2800" smtClean="0">
                <a:solidFill>
                  <a:schemeClr val="bg1"/>
                </a:solidFill>
                <a:latin typeface="Arial Narrow" pitchFamily="34" charset="0"/>
              </a:rPr>
              <a:t>Salah satu komponen kemahiran yang menjadi aset penting, ia mesti dimiliki ialah kemahiran mengukur dan menilai prestasi pelajar.</a:t>
            </a:r>
          </a:p>
          <a:p>
            <a:pPr eaLnBrk="1" hangingPunct="1">
              <a:buClr>
                <a:srgbClr val="FF00FF"/>
              </a:buClr>
            </a:pPr>
            <a:r>
              <a:rPr lang="en-US" sz="2800" smtClean="0">
                <a:solidFill>
                  <a:schemeClr val="bg1"/>
                </a:solidFill>
                <a:latin typeface="Arial Narrow" pitchFamily="34" charset="0"/>
              </a:rPr>
              <a:t>Kemahiran sedemikian dapat membantu meningkatkan keberkesanan proses pengajaran dan pembelajaran akademik.</a:t>
            </a:r>
          </a:p>
        </p:txBody>
      </p:sp>
      <p:pic>
        <p:nvPicPr>
          <p:cNvPr id="320525" name="Picture 13" descr="logo"/>
          <p:cNvPicPr>
            <a:picLocks noChangeAspect="1" noChangeArrowheads="1"/>
          </p:cNvPicPr>
          <p:nvPr/>
        </p:nvPicPr>
        <p:blipFill>
          <a:blip r:embed="rId2"/>
          <a:srcRect/>
          <a:stretch>
            <a:fillRect/>
          </a:stretch>
        </p:blipFill>
        <p:spPr bwMode="auto">
          <a:xfrm>
            <a:off x="533400" y="304800"/>
            <a:ext cx="914400" cy="838200"/>
          </a:xfrm>
          <a:prstGeom prst="rect">
            <a:avLst/>
          </a:prstGeom>
          <a:noFill/>
          <a:ln w="9525">
            <a:noFill/>
            <a:miter lim="800000"/>
            <a:headEnd/>
            <a:tailEnd/>
          </a:ln>
        </p:spPr>
      </p:pic>
      <p:sp>
        <p:nvSpPr>
          <p:cNvPr id="13318" name="Text Box 22"/>
          <p:cNvSpPr txBox="1">
            <a:spLocks noChangeArrowheads="1"/>
          </p:cNvSpPr>
          <p:nvPr/>
        </p:nvSpPr>
        <p:spPr bwMode="auto">
          <a:xfrm>
            <a:off x="6934200" y="60960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20525"/>
                                        </p:tgtEl>
                                        <p:attrNameLst>
                                          <p:attrName>style.visibility</p:attrName>
                                        </p:attrNameLst>
                                      </p:cBhvr>
                                      <p:to>
                                        <p:strVal val="visible"/>
                                      </p:to>
                                    </p:set>
                                    <p:anim calcmode="lin" valueType="num">
                                      <p:cBhvr>
                                        <p:cTn id="7" dur="5000" fill="hold"/>
                                        <p:tgtEl>
                                          <p:spTgt spid="320525"/>
                                        </p:tgtEl>
                                        <p:attrNameLst>
                                          <p:attrName>ppt_w</p:attrName>
                                        </p:attrNameLst>
                                      </p:cBhvr>
                                      <p:tavLst>
                                        <p:tav tm="0" fmla="#ppt_w*sin(2.5*pi*$)">
                                          <p:val>
                                            <p:fltVal val="0"/>
                                          </p:val>
                                        </p:tav>
                                        <p:tav tm="100000">
                                          <p:val>
                                            <p:fltVal val="1"/>
                                          </p:val>
                                        </p:tav>
                                      </p:tavLst>
                                    </p:anim>
                                    <p:anim calcmode="lin" valueType="num">
                                      <p:cBhvr>
                                        <p:cTn id="8" dur="5000" fill="hold"/>
                                        <p:tgtEl>
                                          <p:spTgt spid="3205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15"/>
          <p:cNvSpPr>
            <a:spLocks noChangeArrowheads="1"/>
          </p:cNvSpPr>
          <p:nvPr/>
        </p:nvSpPr>
        <p:spPr bwMode="auto">
          <a:xfrm>
            <a:off x="1752600" y="533400"/>
            <a:ext cx="7162800" cy="990600"/>
          </a:xfrm>
          <a:prstGeom prst="rect">
            <a:avLst/>
          </a:prstGeom>
          <a:noFill/>
          <a:ln w="9525">
            <a:noFill/>
            <a:miter lim="800000"/>
            <a:headEnd/>
            <a:tailEnd/>
          </a:ln>
        </p:spPr>
        <p:txBody>
          <a:bodyPr anchor="ctr"/>
          <a:lstStyle/>
          <a:p>
            <a:pPr algn="r" eaLnBrk="1" hangingPunct="1"/>
            <a:r>
              <a:rPr lang="en-US" sz="3000">
                <a:solidFill>
                  <a:srgbClr val="FF9900"/>
                </a:solidFill>
                <a:latin typeface="Arial" charset="0"/>
              </a:rPr>
              <a:t>ISU-ISU PENTAKSIRAN </a:t>
            </a:r>
          </a:p>
          <a:p>
            <a:pPr algn="r" eaLnBrk="1" hangingPunct="1"/>
            <a:r>
              <a:rPr lang="en-US" sz="3000">
                <a:solidFill>
                  <a:srgbClr val="FF9900"/>
                </a:solidFill>
                <a:latin typeface="Arial" charset="0"/>
              </a:rPr>
              <a:t>DALAM PENDIDIKAN</a:t>
            </a:r>
          </a:p>
        </p:txBody>
      </p:sp>
      <p:sp>
        <p:nvSpPr>
          <p:cNvPr id="14340" name="Text Box 16"/>
          <p:cNvSpPr txBox="1">
            <a:spLocks noChangeArrowheads="1"/>
          </p:cNvSpPr>
          <p:nvPr/>
        </p:nvSpPr>
        <p:spPr bwMode="auto">
          <a:xfrm>
            <a:off x="609600" y="1900238"/>
            <a:ext cx="8382000" cy="3325812"/>
          </a:xfrm>
          <a:prstGeom prst="rect">
            <a:avLst/>
          </a:prstGeom>
          <a:noFill/>
          <a:ln w="9525">
            <a:noFill/>
            <a:miter lim="800000"/>
            <a:headEnd/>
            <a:tailEnd/>
          </a:ln>
        </p:spPr>
        <p:txBody>
          <a:bodyPr>
            <a:spAutoFit/>
          </a:bodyPr>
          <a:lstStyle/>
          <a:p>
            <a:pPr algn="l" eaLnBrk="1" hangingPunct="1">
              <a:buClr>
                <a:schemeClr val="bg1"/>
              </a:buClr>
              <a:buFontTx/>
              <a:buChar char="•"/>
            </a:pPr>
            <a:r>
              <a:rPr lang="en-US" sz="2800" b="0">
                <a:solidFill>
                  <a:schemeClr val="bg1"/>
                </a:solidFill>
                <a:latin typeface="Arial Narrow" pitchFamily="34" charset="0"/>
              </a:rPr>
              <a:t>   Kesetaraan peluang dan hak untuk melanjutkan pelajaran </a:t>
            </a:r>
          </a:p>
          <a:p>
            <a:pPr algn="l" eaLnBrk="1" hangingPunct="1">
              <a:buClr>
                <a:schemeClr val="bg1"/>
              </a:buClr>
            </a:pPr>
            <a:r>
              <a:rPr lang="en-US" sz="2800" b="0">
                <a:solidFill>
                  <a:schemeClr val="bg1"/>
                </a:solidFill>
                <a:latin typeface="Arial Narrow" pitchFamily="34" charset="0"/>
              </a:rPr>
              <a:t>     diberikan kepada mereka yang berkebolehan dan </a:t>
            </a:r>
          </a:p>
          <a:p>
            <a:pPr algn="l" eaLnBrk="1" hangingPunct="1">
              <a:buClr>
                <a:schemeClr val="bg1"/>
              </a:buClr>
            </a:pPr>
            <a:r>
              <a:rPr lang="en-US" sz="2800" b="0">
                <a:solidFill>
                  <a:schemeClr val="bg1"/>
                </a:solidFill>
                <a:latin typeface="Arial Narrow" pitchFamily="34" charset="0"/>
              </a:rPr>
              <a:t>     berpencapaian yang tinggi.</a:t>
            </a:r>
          </a:p>
          <a:p>
            <a:pPr algn="l" eaLnBrk="1" hangingPunct="1">
              <a:buClr>
                <a:schemeClr val="bg1"/>
              </a:buClr>
            </a:pPr>
            <a:endParaRPr lang="en-US" sz="1600" b="0">
              <a:solidFill>
                <a:schemeClr val="bg1"/>
              </a:solidFill>
              <a:latin typeface="Arial Narrow" pitchFamily="34" charset="0"/>
            </a:endParaRPr>
          </a:p>
          <a:p>
            <a:pPr algn="l" eaLnBrk="1" hangingPunct="1">
              <a:buClr>
                <a:schemeClr val="bg1"/>
              </a:buClr>
              <a:buFontTx/>
              <a:buChar char="•"/>
            </a:pPr>
            <a:r>
              <a:rPr lang="en-US" sz="2800" b="0">
                <a:solidFill>
                  <a:schemeClr val="bg1"/>
                </a:solidFill>
                <a:latin typeface="Arial Narrow" pitchFamily="34" charset="0"/>
              </a:rPr>
              <a:t>   Perubahan sistem penggal kepada sistem semester.</a:t>
            </a:r>
          </a:p>
          <a:p>
            <a:pPr algn="l" eaLnBrk="1" hangingPunct="1">
              <a:buClr>
                <a:schemeClr val="bg1"/>
              </a:buClr>
            </a:pPr>
            <a:r>
              <a:rPr lang="en-US" sz="2800" b="0">
                <a:solidFill>
                  <a:schemeClr val="bg1"/>
                </a:solidFill>
                <a:latin typeface="Arial Narrow" pitchFamily="34" charset="0"/>
              </a:rPr>
              <a:t>     Kaedah penilaian pada akhir penggal diubah kepada </a:t>
            </a:r>
          </a:p>
          <a:p>
            <a:pPr algn="l" eaLnBrk="1" hangingPunct="1">
              <a:buClr>
                <a:schemeClr val="bg1"/>
              </a:buClr>
            </a:pPr>
            <a:r>
              <a:rPr lang="en-US" sz="2800" b="0">
                <a:solidFill>
                  <a:schemeClr val="bg1"/>
                </a:solidFill>
                <a:latin typeface="Arial Narrow" pitchFamily="34" charset="0"/>
              </a:rPr>
              <a:t>     penilaian berterusan</a:t>
            </a:r>
          </a:p>
          <a:p>
            <a:pPr algn="l" eaLnBrk="1" hangingPunct="1">
              <a:buClr>
                <a:schemeClr val="bg1"/>
              </a:buClr>
            </a:pPr>
            <a:r>
              <a:rPr lang="en-US" sz="2800" b="0">
                <a:solidFill>
                  <a:schemeClr val="bg1"/>
                </a:solidFill>
                <a:latin typeface="Arial Narrow" pitchFamily="34" charset="0"/>
              </a:rPr>
              <a:t>  </a:t>
            </a:r>
          </a:p>
        </p:txBody>
      </p:sp>
      <p:sp>
        <p:nvSpPr>
          <p:cNvPr id="14341" name="Text Box 18"/>
          <p:cNvSpPr txBox="1">
            <a:spLocks noChangeArrowheads="1"/>
          </p:cNvSpPr>
          <p:nvPr/>
        </p:nvSpPr>
        <p:spPr bwMode="auto">
          <a:xfrm>
            <a:off x="6553200" y="58674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pic>
        <p:nvPicPr>
          <p:cNvPr id="376853" name="Picture 21" descr="logo"/>
          <p:cNvPicPr>
            <a:picLocks noChangeAspect="1" noChangeArrowheads="1"/>
          </p:cNvPicPr>
          <p:nvPr/>
        </p:nvPicPr>
        <p:blipFill>
          <a:blip r:embed="rId2"/>
          <a:srcRect/>
          <a:stretch>
            <a:fillRect/>
          </a:stretch>
        </p:blipFill>
        <p:spPr bwMode="auto">
          <a:xfrm>
            <a:off x="533400" y="304800"/>
            <a:ext cx="990600" cy="990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76853"/>
                                        </p:tgtEl>
                                        <p:attrNameLst>
                                          <p:attrName>style.visibility</p:attrName>
                                        </p:attrNameLst>
                                      </p:cBhvr>
                                      <p:to>
                                        <p:strVal val="visible"/>
                                      </p:to>
                                    </p:set>
                                    <p:anim calcmode="lin" valueType="num">
                                      <p:cBhvr>
                                        <p:cTn id="7" dur="5000" fill="hold"/>
                                        <p:tgtEl>
                                          <p:spTgt spid="376853"/>
                                        </p:tgtEl>
                                        <p:attrNameLst>
                                          <p:attrName>ppt_w</p:attrName>
                                        </p:attrNameLst>
                                      </p:cBhvr>
                                      <p:tavLst>
                                        <p:tav tm="0" fmla="#ppt_w*sin(2.5*pi*$)">
                                          <p:val>
                                            <p:fltVal val="0"/>
                                          </p:val>
                                        </p:tav>
                                        <p:tav tm="100000">
                                          <p:val>
                                            <p:fltVal val="1"/>
                                          </p:val>
                                        </p:tav>
                                      </p:tavLst>
                                    </p:anim>
                                    <p:anim calcmode="lin" valueType="num">
                                      <p:cBhvr>
                                        <p:cTn id="8" dur="5000" fill="hold"/>
                                        <p:tgtEl>
                                          <p:spTgt spid="37685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ext Box 20"/>
          <p:cNvSpPr txBox="1">
            <a:spLocks noChangeArrowheads="1"/>
          </p:cNvSpPr>
          <p:nvPr/>
        </p:nvSpPr>
        <p:spPr bwMode="auto">
          <a:xfrm>
            <a:off x="6553200" y="58674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
        <p:nvSpPr>
          <p:cNvPr id="15364" name="Text Box 11"/>
          <p:cNvSpPr txBox="1">
            <a:spLocks noChangeArrowheads="1"/>
          </p:cNvSpPr>
          <p:nvPr/>
        </p:nvSpPr>
        <p:spPr bwMode="auto">
          <a:xfrm>
            <a:off x="533400" y="1676400"/>
            <a:ext cx="8153400" cy="4362450"/>
          </a:xfrm>
          <a:prstGeom prst="rect">
            <a:avLst/>
          </a:prstGeom>
          <a:noFill/>
          <a:ln w="9525">
            <a:noFill/>
            <a:miter lim="800000"/>
            <a:headEnd/>
            <a:tailEnd/>
          </a:ln>
        </p:spPr>
        <p:txBody>
          <a:bodyPr>
            <a:spAutoFit/>
          </a:bodyPr>
          <a:lstStyle/>
          <a:p>
            <a:pPr algn="l" eaLnBrk="1" hangingPunct="1">
              <a:buClr>
                <a:schemeClr val="bg1"/>
              </a:buClr>
              <a:buFontTx/>
              <a:buChar char="•"/>
            </a:pPr>
            <a:r>
              <a:rPr lang="en-US" sz="2800" b="0">
                <a:solidFill>
                  <a:schemeClr val="bg1"/>
                </a:solidFill>
                <a:latin typeface="Arial Narrow" pitchFamily="34" charset="0"/>
              </a:rPr>
              <a:t>   Pengajaran dan pembelajaran yang bersifat </a:t>
            </a:r>
          </a:p>
          <a:p>
            <a:pPr algn="l" eaLnBrk="1" hangingPunct="1">
              <a:buClr>
                <a:schemeClr val="bg1"/>
              </a:buClr>
            </a:pPr>
            <a:r>
              <a:rPr lang="en-US" sz="2800" b="0">
                <a:solidFill>
                  <a:schemeClr val="bg1"/>
                </a:solidFill>
                <a:latin typeface="Arial Narrow" pitchFamily="34" charset="0"/>
              </a:rPr>
              <a:t>    ‘exam oriented’.</a:t>
            </a:r>
          </a:p>
          <a:p>
            <a:pPr algn="l" eaLnBrk="1" hangingPunct="1">
              <a:buClr>
                <a:schemeClr val="bg1"/>
              </a:buClr>
              <a:buFontTx/>
              <a:buChar char="•"/>
            </a:pPr>
            <a:r>
              <a:rPr lang="en-US" sz="2800" b="0">
                <a:solidFill>
                  <a:schemeClr val="bg1"/>
                </a:solidFill>
                <a:latin typeface="Arial Narrow" pitchFamily="34" charset="0"/>
              </a:rPr>
              <a:t>   Kriteria kemasukan pelajar ke universiti.</a:t>
            </a:r>
          </a:p>
          <a:p>
            <a:pPr algn="l" eaLnBrk="1" hangingPunct="1">
              <a:buClr>
                <a:schemeClr val="bg1"/>
              </a:buClr>
              <a:buFontTx/>
              <a:buChar char="•"/>
            </a:pPr>
            <a:r>
              <a:rPr lang="en-US" sz="2800" b="0">
                <a:solidFill>
                  <a:schemeClr val="bg1"/>
                </a:solidFill>
                <a:latin typeface="Arial Narrow" pitchFamily="34" charset="0"/>
              </a:rPr>
              <a:t>   Ketidakadilan kemasukan ke universiti.</a:t>
            </a:r>
          </a:p>
          <a:p>
            <a:pPr algn="l" eaLnBrk="1" hangingPunct="1">
              <a:buClr>
                <a:schemeClr val="bg1"/>
              </a:buClr>
              <a:buFontTx/>
              <a:buChar char="•"/>
            </a:pPr>
            <a:r>
              <a:rPr lang="en-US" sz="2800" b="0">
                <a:solidFill>
                  <a:schemeClr val="bg1"/>
                </a:solidFill>
                <a:latin typeface="Arial Narrow" pitchFamily="34" charset="0"/>
              </a:rPr>
              <a:t>   Ketidakadilan kemasukan ke Institusi Pengajian Tinggi.</a:t>
            </a:r>
          </a:p>
          <a:p>
            <a:pPr algn="l" eaLnBrk="1" hangingPunct="1">
              <a:buClr>
                <a:schemeClr val="bg1"/>
              </a:buClr>
              <a:buFontTx/>
              <a:buChar char="•"/>
            </a:pPr>
            <a:r>
              <a:rPr lang="en-US" sz="2800" b="0">
                <a:solidFill>
                  <a:schemeClr val="bg1"/>
                </a:solidFill>
                <a:latin typeface="Arial Narrow" pitchFamily="34" charset="0"/>
              </a:rPr>
              <a:t>   Apakah bentuk penilaian yang paling sesuai.</a:t>
            </a:r>
          </a:p>
          <a:p>
            <a:pPr algn="l" eaLnBrk="1" hangingPunct="1">
              <a:buClr>
                <a:schemeClr val="bg1"/>
              </a:buClr>
              <a:buFontTx/>
              <a:buChar char="•"/>
            </a:pPr>
            <a:r>
              <a:rPr lang="en-US" sz="2800" b="0">
                <a:solidFill>
                  <a:schemeClr val="bg1"/>
                </a:solidFill>
                <a:latin typeface="Arial Narrow" pitchFamily="34" charset="0"/>
              </a:rPr>
              <a:t>   Kesahan dan kebolehpercayaan peperiksaan boleh </a:t>
            </a:r>
          </a:p>
          <a:p>
            <a:pPr algn="l" eaLnBrk="1" hangingPunct="1">
              <a:buClr>
                <a:schemeClr val="bg1"/>
              </a:buClr>
            </a:pPr>
            <a:r>
              <a:rPr lang="en-US" sz="2800" b="0">
                <a:solidFill>
                  <a:schemeClr val="bg1"/>
                </a:solidFill>
                <a:latin typeface="Arial Narrow" pitchFamily="34" charset="0"/>
              </a:rPr>
              <a:t>    dipertikaikan.</a:t>
            </a:r>
          </a:p>
          <a:p>
            <a:pPr algn="l" eaLnBrk="1" hangingPunct="1">
              <a:buClr>
                <a:schemeClr val="bg1"/>
              </a:buClr>
              <a:buFontTx/>
              <a:buChar char="•"/>
            </a:pPr>
            <a:r>
              <a:rPr lang="en-US" sz="2800" b="0">
                <a:solidFill>
                  <a:schemeClr val="bg1"/>
                </a:solidFill>
                <a:latin typeface="Arial Narrow" pitchFamily="34" charset="0"/>
              </a:rPr>
              <a:t>   Akademik atau kemahiran?</a:t>
            </a:r>
          </a:p>
          <a:p>
            <a:pPr algn="l" eaLnBrk="1" hangingPunct="1">
              <a:buClr>
                <a:schemeClr val="bg1"/>
              </a:buClr>
            </a:pPr>
            <a:endParaRPr lang="en-US" sz="2800" b="0">
              <a:solidFill>
                <a:schemeClr val="bg1"/>
              </a:solidFill>
              <a:latin typeface="Arial Narrow" pitchFamily="34" charset="0"/>
            </a:endParaRPr>
          </a:p>
        </p:txBody>
      </p:sp>
      <p:pic>
        <p:nvPicPr>
          <p:cNvPr id="392208" name="Picture 16" descr="logo"/>
          <p:cNvPicPr>
            <a:picLocks noChangeAspect="1" noChangeArrowheads="1"/>
          </p:cNvPicPr>
          <p:nvPr/>
        </p:nvPicPr>
        <p:blipFill>
          <a:blip r:embed="rId2"/>
          <a:srcRect/>
          <a:stretch>
            <a:fillRect/>
          </a:stretch>
        </p:blipFill>
        <p:spPr bwMode="auto">
          <a:xfrm>
            <a:off x="533400" y="304800"/>
            <a:ext cx="990600" cy="990600"/>
          </a:xfrm>
          <a:prstGeom prst="rect">
            <a:avLst/>
          </a:prstGeom>
          <a:noFill/>
          <a:ln w="9525">
            <a:noFill/>
            <a:miter lim="800000"/>
            <a:headEnd/>
            <a:tailEnd/>
          </a:ln>
        </p:spPr>
      </p:pic>
      <p:sp>
        <p:nvSpPr>
          <p:cNvPr id="15366" name="Rectangle 17"/>
          <p:cNvSpPr>
            <a:spLocks noChangeArrowheads="1"/>
          </p:cNvSpPr>
          <p:nvPr/>
        </p:nvSpPr>
        <p:spPr bwMode="auto">
          <a:xfrm>
            <a:off x="7391400" y="1143000"/>
            <a:ext cx="1289050" cy="366713"/>
          </a:xfrm>
          <a:prstGeom prst="rect">
            <a:avLst/>
          </a:prstGeom>
          <a:noFill/>
          <a:ln w="9525">
            <a:noFill/>
            <a:miter lim="800000"/>
            <a:headEnd/>
            <a:tailEnd/>
          </a:ln>
        </p:spPr>
        <p:txBody>
          <a:bodyPr wrap="none">
            <a:spAutoFit/>
          </a:bodyPr>
          <a:lstStyle/>
          <a:p>
            <a:pPr algn="l"/>
            <a:r>
              <a:rPr lang="en-US" i="1">
                <a:solidFill>
                  <a:srgbClr val="FFFF00"/>
                </a:solidFill>
                <a:latin typeface="Times New Roman" pitchFamily="18" charset="0"/>
              </a:rPr>
              <a:t>sambungan</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92208"/>
                                        </p:tgtEl>
                                        <p:attrNameLst>
                                          <p:attrName>style.visibility</p:attrName>
                                        </p:attrNameLst>
                                      </p:cBhvr>
                                      <p:to>
                                        <p:strVal val="visible"/>
                                      </p:to>
                                    </p:set>
                                    <p:anim calcmode="lin" valueType="num">
                                      <p:cBhvr>
                                        <p:cTn id="7" dur="5000" fill="hold"/>
                                        <p:tgtEl>
                                          <p:spTgt spid="392208"/>
                                        </p:tgtEl>
                                        <p:attrNameLst>
                                          <p:attrName>ppt_w</p:attrName>
                                        </p:attrNameLst>
                                      </p:cBhvr>
                                      <p:tavLst>
                                        <p:tav tm="0" fmla="#ppt_w*sin(2.5*pi*$)">
                                          <p:val>
                                            <p:fltVal val="0"/>
                                          </p:val>
                                        </p:tav>
                                        <p:tav tm="100000">
                                          <p:val>
                                            <p:fltVal val="1"/>
                                          </p:val>
                                        </p:tav>
                                      </p:tavLst>
                                    </p:anim>
                                    <p:anim calcmode="lin" valueType="num">
                                      <p:cBhvr>
                                        <p:cTn id="8" dur="5000" fill="hold"/>
                                        <p:tgtEl>
                                          <p:spTgt spid="39220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 Box 29"/>
          <p:cNvSpPr txBox="1">
            <a:spLocks noChangeArrowheads="1"/>
          </p:cNvSpPr>
          <p:nvPr/>
        </p:nvSpPr>
        <p:spPr bwMode="auto">
          <a:xfrm>
            <a:off x="6553200" y="58674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
        <p:nvSpPr>
          <p:cNvPr id="16388" name="Rectangle 30"/>
          <p:cNvSpPr>
            <a:spLocks noChangeArrowheads="1"/>
          </p:cNvSpPr>
          <p:nvPr/>
        </p:nvSpPr>
        <p:spPr bwMode="auto">
          <a:xfrm>
            <a:off x="7391400" y="1143000"/>
            <a:ext cx="1289050" cy="366713"/>
          </a:xfrm>
          <a:prstGeom prst="rect">
            <a:avLst/>
          </a:prstGeom>
          <a:noFill/>
          <a:ln w="9525">
            <a:noFill/>
            <a:miter lim="800000"/>
            <a:headEnd/>
            <a:tailEnd/>
          </a:ln>
        </p:spPr>
        <p:txBody>
          <a:bodyPr wrap="none">
            <a:spAutoFit/>
          </a:bodyPr>
          <a:lstStyle/>
          <a:p>
            <a:pPr algn="l"/>
            <a:r>
              <a:rPr lang="en-US" i="1">
                <a:solidFill>
                  <a:srgbClr val="FFFF00"/>
                </a:solidFill>
                <a:latin typeface="Times New Roman" pitchFamily="18" charset="0"/>
              </a:rPr>
              <a:t>sambungan</a:t>
            </a:r>
          </a:p>
        </p:txBody>
      </p:sp>
      <p:sp>
        <p:nvSpPr>
          <p:cNvPr id="16389" name="Rectangle 20"/>
          <p:cNvSpPr>
            <a:spLocks noGrp="1" noChangeArrowheads="1"/>
          </p:cNvSpPr>
          <p:nvPr>
            <p:ph idx="1"/>
          </p:nvPr>
        </p:nvSpPr>
        <p:spPr>
          <a:xfrm>
            <a:off x="762000" y="1676400"/>
            <a:ext cx="7772400" cy="4495800"/>
          </a:xfrm>
          <a:noFill/>
        </p:spPr>
        <p:txBody>
          <a:bodyPr/>
          <a:lstStyle/>
          <a:p>
            <a:pPr eaLnBrk="1" hangingPunct="1"/>
            <a:r>
              <a:rPr lang="en-US" sz="2800" smtClean="0">
                <a:solidFill>
                  <a:schemeClr val="bg1"/>
                </a:solidFill>
                <a:latin typeface="Arial Narrow" pitchFamily="34" charset="0"/>
              </a:rPr>
              <a:t>Penilaian berterusan baik?</a:t>
            </a:r>
          </a:p>
          <a:p>
            <a:pPr eaLnBrk="1" hangingPunct="1"/>
            <a:r>
              <a:rPr lang="en-US" sz="2800" smtClean="0">
                <a:solidFill>
                  <a:schemeClr val="bg1"/>
                </a:solidFill>
                <a:latin typeface="Arial Narrow" pitchFamily="34" charset="0"/>
              </a:rPr>
              <a:t>Penilaian berdasarkan rujukan norma atau rujukan kriteria?</a:t>
            </a:r>
          </a:p>
          <a:p>
            <a:pPr eaLnBrk="1" hangingPunct="1"/>
            <a:r>
              <a:rPr lang="en-US" sz="2800" smtClean="0">
                <a:solidFill>
                  <a:schemeClr val="bg1"/>
                </a:solidFill>
                <a:latin typeface="Arial Narrow" pitchFamily="34" charset="0"/>
              </a:rPr>
              <a:t>Adakah skor itu benar-benar melambangkan kebolehan?</a:t>
            </a:r>
          </a:p>
          <a:p>
            <a:pPr eaLnBrk="1" hangingPunct="1"/>
            <a:r>
              <a:rPr lang="en-US" sz="2800" smtClean="0">
                <a:solidFill>
                  <a:schemeClr val="bg1"/>
                </a:solidFill>
                <a:latin typeface="Arial Narrow" pitchFamily="34" charset="0"/>
              </a:rPr>
              <a:t>Kemudahan aspek fizikal dan teknologi maklumat yang terhad dan berbeza antara institusi.</a:t>
            </a:r>
          </a:p>
          <a:p>
            <a:pPr eaLnBrk="1" hangingPunct="1"/>
            <a:r>
              <a:rPr lang="en-US" sz="2800" smtClean="0">
                <a:solidFill>
                  <a:schemeClr val="bg1"/>
                </a:solidFill>
                <a:latin typeface="Arial Narrow" pitchFamily="34" charset="0"/>
              </a:rPr>
              <a:t>Tahap pengetahuan penggunaan IT yang berbeza di kalangan staf.</a:t>
            </a:r>
          </a:p>
        </p:txBody>
      </p:sp>
      <p:pic>
        <p:nvPicPr>
          <p:cNvPr id="393241" name="Picture 25" descr="logo"/>
          <p:cNvPicPr>
            <a:picLocks noChangeAspect="1" noChangeArrowheads="1"/>
          </p:cNvPicPr>
          <p:nvPr/>
        </p:nvPicPr>
        <p:blipFill>
          <a:blip r:embed="rId2"/>
          <a:srcRect/>
          <a:stretch>
            <a:fillRect/>
          </a:stretch>
        </p:blipFill>
        <p:spPr bwMode="auto">
          <a:xfrm>
            <a:off x="533400" y="304800"/>
            <a:ext cx="990600" cy="990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93241"/>
                                        </p:tgtEl>
                                        <p:attrNameLst>
                                          <p:attrName>style.visibility</p:attrName>
                                        </p:attrNameLst>
                                      </p:cBhvr>
                                      <p:to>
                                        <p:strVal val="visible"/>
                                      </p:to>
                                    </p:set>
                                    <p:anim calcmode="lin" valueType="num">
                                      <p:cBhvr>
                                        <p:cTn id="7" dur="5000" fill="hold"/>
                                        <p:tgtEl>
                                          <p:spTgt spid="393241"/>
                                        </p:tgtEl>
                                        <p:attrNameLst>
                                          <p:attrName>ppt_w</p:attrName>
                                        </p:attrNameLst>
                                      </p:cBhvr>
                                      <p:tavLst>
                                        <p:tav tm="0" fmla="#ppt_w*sin(2.5*pi*$)">
                                          <p:val>
                                            <p:fltVal val="0"/>
                                          </p:val>
                                        </p:tav>
                                        <p:tav tm="100000">
                                          <p:val>
                                            <p:fltVal val="1"/>
                                          </p:val>
                                        </p:tav>
                                      </p:tavLst>
                                    </p:anim>
                                    <p:anim calcmode="lin" valueType="num">
                                      <p:cBhvr>
                                        <p:cTn id="8" dur="5000" fill="hold"/>
                                        <p:tgtEl>
                                          <p:spTgt spid="39324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24"/>
          <p:cNvSpPr txBox="1">
            <a:spLocks noChangeArrowheads="1"/>
          </p:cNvSpPr>
          <p:nvPr/>
        </p:nvSpPr>
        <p:spPr bwMode="auto">
          <a:xfrm>
            <a:off x="6553200" y="58674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
        <p:nvSpPr>
          <p:cNvPr id="17412" name="Rectangle 25"/>
          <p:cNvSpPr>
            <a:spLocks noChangeArrowheads="1"/>
          </p:cNvSpPr>
          <p:nvPr/>
        </p:nvSpPr>
        <p:spPr bwMode="auto">
          <a:xfrm>
            <a:off x="7391400" y="1143000"/>
            <a:ext cx="1289050" cy="366713"/>
          </a:xfrm>
          <a:prstGeom prst="rect">
            <a:avLst/>
          </a:prstGeom>
          <a:noFill/>
          <a:ln w="9525">
            <a:noFill/>
            <a:miter lim="800000"/>
            <a:headEnd/>
            <a:tailEnd/>
          </a:ln>
        </p:spPr>
        <p:txBody>
          <a:bodyPr wrap="none">
            <a:spAutoFit/>
          </a:bodyPr>
          <a:lstStyle/>
          <a:p>
            <a:pPr algn="l"/>
            <a:r>
              <a:rPr lang="en-US" i="1">
                <a:solidFill>
                  <a:srgbClr val="FFFF00"/>
                </a:solidFill>
                <a:latin typeface="Times New Roman" pitchFamily="18" charset="0"/>
              </a:rPr>
              <a:t>sambungan</a:t>
            </a:r>
          </a:p>
        </p:txBody>
      </p:sp>
      <p:pic>
        <p:nvPicPr>
          <p:cNvPr id="394266" name="Picture 26" descr="logo"/>
          <p:cNvPicPr>
            <a:picLocks noChangeAspect="1" noChangeArrowheads="1"/>
          </p:cNvPicPr>
          <p:nvPr/>
        </p:nvPicPr>
        <p:blipFill>
          <a:blip r:embed="rId2"/>
          <a:srcRect/>
          <a:stretch>
            <a:fillRect/>
          </a:stretch>
        </p:blipFill>
        <p:spPr bwMode="auto">
          <a:xfrm>
            <a:off x="533400" y="304800"/>
            <a:ext cx="990600" cy="990600"/>
          </a:xfrm>
          <a:prstGeom prst="rect">
            <a:avLst/>
          </a:prstGeom>
          <a:noFill/>
          <a:ln w="9525">
            <a:noFill/>
            <a:miter lim="800000"/>
            <a:headEnd/>
            <a:tailEnd/>
          </a:ln>
        </p:spPr>
      </p:pic>
      <p:sp>
        <p:nvSpPr>
          <p:cNvPr id="17414" name="Rectangle 11"/>
          <p:cNvSpPr>
            <a:spLocks noGrp="1" noChangeArrowheads="1"/>
          </p:cNvSpPr>
          <p:nvPr>
            <p:ph idx="1"/>
          </p:nvPr>
        </p:nvSpPr>
        <p:spPr>
          <a:xfrm>
            <a:off x="762000" y="1752600"/>
            <a:ext cx="7924800" cy="4114800"/>
          </a:xfrm>
          <a:noFill/>
        </p:spPr>
        <p:txBody>
          <a:bodyPr/>
          <a:lstStyle/>
          <a:p>
            <a:pPr eaLnBrk="1" hangingPunct="1"/>
            <a:r>
              <a:rPr lang="en-US" sz="2800" smtClean="0">
                <a:solidFill>
                  <a:schemeClr val="bg1"/>
                </a:solidFill>
                <a:latin typeface="Arial Narrow" pitchFamily="34" charset="0"/>
              </a:rPr>
              <a:t>Jumlah pelajar ramai dalam satu kelas berbanding jumlah komputer.</a:t>
            </a:r>
          </a:p>
          <a:p>
            <a:pPr eaLnBrk="1" hangingPunct="1"/>
            <a:r>
              <a:rPr lang="en-US" sz="2800" smtClean="0">
                <a:solidFill>
                  <a:schemeClr val="bg1"/>
                </a:solidFill>
                <a:latin typeface="Arial Narrow" pitchFamily="34" charset="0"/>
              </a:rPr>
              <a:t>Staf sokongan tidak mahir tentang proses pengurusan pejabat.</a:t>
            </a:r>
          </a:p>
          <a:p>
            <a:pPr eaLnBrk="1" hangingPunct="1"/>
            <a:r>
              <a:rPr lang="en-US" sz="2800" smtClean="0">
                <a:solidFill>
                  <a:schemeClr val="bg1"/>
                </a:solidFill>
                <a:latin typeface="Arial Narrow" pitchFamily="34" charset="0"/>
              </a:rPr>
              <a:t>Penyediaan pengajaran dan pembelajaran yang tidak luas.</a:t>
            </a:r>
          </a:p>
          <a:p>
            <a:pPr eaLnBrk="1" hangingPunct="1">
              <a:buClr>
                <a:schemeClr val="tx2"/>
              </a:buClr>
            </a:pPr>
            <a:endParaRPr lang="en-US" sz="2800" smtClean="0">
              <a:solidFill>
                <a:schemeClr val="bg1"/>
              </a:solidFill>
              <a:latin typeface="Arial Narrow"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94266"/>
                                        </p:tgtEl>
                                        <p:attrNameLst>
                                          <p:attrName>style.visibility</p:attrName>
                                        </p:attrNameLst>
                                      </p:cBhvr>
                                      <p:to>
                                        <p:strVal val="visible"/>
                                      </p:to>
                                    </p:set>
                                    <p:anim calcmode="lin" valueType="num">
                                      <p:cBhvr>
                                        <p:cTn id="7" dur="5000" fill="hold"/>
                                        <p:tgtEl>
                                          <p:spTgt spid="394266"/>
                                        </p:tgtEl>
                                        <p:attrNameLst>
                                          <p:attrName>ppt_w</p:attrName>
                                        </p:attrNameLst>
                                      </p:cBhvr>
                                      <p:tavLst>
                                        <p:tav tm="0" fmla="#ppt_w*sin(2.5*pi*$)">
                                          <p:val>
                                            <p:fltVal val="0"/>
                                          </p:val>
                                        </p:tav>
                                        <p:tav tm="100000">
                                          <p:val>
                                            <p:fltVal val="1"/>
                                          </p:val>
                                        </p:tav>
                                      </p:tavLst>
                                    </p:anim>
                                    <p:anim calcmode="lin" valueType="num">
                                      <p:cBhvr>
                                        <p:cTn id="8" dur="5000" fill="hold"/>
                                        <p:tgtEl>
                                          <p:spTgt spid="3942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1"/>
          <p:cNvSpPr>
            <a:spLocks noChangeArrowheads="1"/>
          </p:cNvSpPr>
          <p:nvPr/>
        </p:nvSpPr>
        <p:spPr bwMode="auto">
          <a:xfrm>
            <a:off x="7391400" y="1143000"/>
            <a:ext cx="1289050" cy="366713"/>
          </a:xfrm>
          <a:prstGeom prst="rect">
            <a:avLst/>
          </a:prstGeom>
          <a:noFill/>
          <a:ln w="9525">
            <a:noFill/>
            <a:miter lim="800000"/>
            <a:headEnd/>
            <a:tailEnd/>
          </a:ln>
        </p:spPr>
        <p:txBody>
          <a:bodyPr wrap="none">
            <a:spAutoFit/>
          </a:bodyPr>
          <a:lstStyle/>
          <a:p>
            <a:pPr algn="l"/>
            <a:r>
              <a:rPr lang="en-US" i="1">
                <a:solidFill>
                  <a:srgbClr val="FFFF00"/>
                </a:solidFill>
                <a:latin typeface="Times New Roman" pitchFamily="18" charset="0"/>
              </a:rPr>
              <a:t>sambungan</a:t>
            </a:r>
          </a:p>
        </p:txBody>
      </p:sp>
      <p:pic>
        <p:nvPicPr>
          <p:cNvPr id="395286" name="Picture 22" descr="logo"/>
          <p:cNvPicPr>
            <a:picLocks noChangeAspect="1" noChangeArrowheads="1"/>
          </p:cNvPicPr>
          <p:nvPr/>
        </p:nvPicPr>
        <p:blipFill>
          <a:blip r:embed="rId2"/>
          <a:srcRect/>
          <a:stretch>
            <a:fillRect/>
          </a:stretch>
        </p:blipFill>
        <p:spPr bwMode="auto">
          <a:xfrm>
            <a:off x="533400" y="304800"/>
            <a:ext cx="990600" cy="990600"/>
          </a:xfrm>
          <a:prstGeom prst="rect">
            <a:avLst/>
          </a:prstGeom>
          <a:noFill/>
          <a:ln w="9525">
            <a:noFill/>
            <a:miter lim="800000"/>
            <a:headEnd/>
            <a:tailEnd/>
          </a:ln>
        </p:spPr>
      </p:pic>
      <p:sp>
        <p:nvSpPr>
          <p:cNvPr id="18437" name="Rectangle 11"/>
          <p:cNvSpPr>
            <a:spLocks noGrp="1" noChangeArrowheads="1"/>
          </p:cNvSpPr>
          <p:nvPr>
            <p:ph idx="1"/>
          </p:nvPr>
        </p:nvSpPr>
        <p:spPr>
          <a:xfrm>
            <a:off x="685800" y="1752600"/>
            <a:ext cx="8001000" cy="4114800"/>
          </a:xfrm>
          <a:noFill/>
        </p:spPr>
        <p:txBody>
          <a:bodyPr/>
          <a:lstStyle/>
          <a:p>
            <a:pPr eaLnBrk="1" hangingPunct="1"/>
            <a:r>
              <a:rPr lang="en-US" sz="2800" smtClean="0">
                <a:solidFill>
                  <a:schemeClr val="bg1"/>
                </a:solidFill>
                <a:latin typeface="Arial Narrow" pitchFamily="34" charset="0"/>
              </a:rPr>
              <a:t>Kejayaan aktiviti pengajaran dan pembelajaran tidak diukur daripada dapatan ilmu pengetahuan tetapi dinilai daripada aspek keputusan peperiksaan.</a:t>
            </a:r>
          </a:p>
          <a:p>
            <a:pPr eaLnBrk="1" hangingPunct="1"/>
            <a:r>
              <a:rPr lang="en-US" sz="2800" smtClean="0">
                <a:solidFill>
                  <a:schemeClr val="bg1"/>
                </a:solidFill>
                <a:latin typeface="Arial Narrow" pitchFamily="34" charset="0"/>
              </a:rPr>
              <a:t>Tidak semua pelajar mempunyai kemudahan komputer di rumah masing-masing.</a:t>
            </a:r>
          </a:p>
          <a:p>
            <a:pPr eaLnBrk="1" hangingPunct="1"/>
            <a:r>
              <a:rPr lang="en-US" sz="2800" smtClean="0">
                <a:solidFill>
                  <a:schemeClr val="bg1"/>
                </a:solidFill>
                <a:latin typeface="Arial Narrow" pitchFamily="34" charset="0"/>
              </a:rPr>
              <a:t>Ibu bapa hanya memberi sokongan dalam aspek kecemerlangan akademik tetapi tidak dari aspek lain seperti penyediaan folio, projek, aktiviti persatuan dan sukan kerana ia membuang masa.</a:t>
            </a:r>
          </a:p>
          <a:p>
            <a:pPr eaLnBrk="1" hangingPunct="1">
              <a:buClr>
                <a:schemeClr val="tx2"/>
              </a:buClr>
            </a:pPr>
            <a:endParaRPr lang="en-US" sz="2800" smtClean="0">
              <a:solidFill>
                <a:schemeClr val="bg1"/>
              </a:solidFill>
              <a:latin typeface="Arial Narrow" pitchFamily="34" charset="0"/>
            </a:endParaRPr>
          </a:p>
        </p:txBody>
      </p:sp>
      <p:sp>
        <p:nvSpPr>
          <p:cNvPr id="18438" name="Text Box 24"/>
          <p:cNvSpPr txBox="1">
            <a:spLocks noChangeArrowheads="1"/>
          </p:cNvSpPr>
          <p:nvPr/>
        </p:nvSpPr>
        <p:spPr bwMode="auto">
          <a:xfrm>
            <a:off x="6553200" y="58674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95286"/>
                                        </p:tgtEl>
                                        <p:attrNameLst>
                                          <p:attrName>style.visibility</p:attrName>
                                        </p:attrNameLst>
                                      </p:cBhvr>
                                      <p:to>
                                        <p:strVal val="visible"/>
                                      </p:to>
                                    </p:set>
                                    <p:anim calcmode="lin" valueType="num">
                                      <p:cBhvr>
                                        <p:cTn id="7" dur="5000" fill="hold"/>
                                        <p:tgtEl>
                                          <p:spTgt spid="395286"/>
                                        </p:tgtEl>
                                        <p:attrNameLst>
                                          <p:attrName>ppt_w</p:attrName>
                                        </p:attrNameLst>
                                      </p:cBhvr>
                                      <p:tavLst>
                                        <p:tav tm="0" fmla="#ppt_w*sin(2.5*pi*$)">
                                          <p:val>
                                            <p:fltVal val="0"/>
                                          </p:val>
                                        </p:tav>
                                        <p:tav tm="100000">
                                          <p:val>
                                            <p:fltVal val="1"/>
                                          </p:val>
                                        </p:tav>
                                      </p:tavLst>
                                    </p:anim>
                                    <p:anim calcmode="lin" valueType="num">
                                      <p:cBhvr>
                                        <p:cTn id="8" dur="5000" fill="hold"/>
                                        <p:tgtEl>
                                          <p:spTgt spid="39528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1"/>
          <p:cNvSpPr>
            <a:spLocks noChangeArrowheads="1"/>
          </p:cNvSpPr>
          <p:nvPr/>
        </p:nvSpPr>
        <p:spPr bwMode="auto">
          <a:xfrm>
            <a:off x="7391400" y="1143000"/>
            <a:ext cx="1289050" cy="366713"/>
          </a:xfrm>
          <a:prstGeom prst="rect">
            <a:avLst/>
          </a:prstGeom>
          <a:noFill/>
          <a:ln w="9525">
            <a:noFill/>
            <a:miter lim="800000"/>
            <a:headEnd/>
            <a:tailEnd/>
          </a:ln>
        </p:spPr>
        <p:txBody>
          <a:bodyPr wrap="none">
            <a:spAutoFit/>
          </a:bodyPr>
          <a:lstStyle/>
          <a:p>
            <a:pPr algn="l"/>
            <a:r>
              <a:rPr lang="en-US" i="1">
                <a:solidFill>
                  <a:srgbClr val="FFFF00"/>
                </a:solidFill>
                <a:latin typeface="Times New Roman" pitchFamily="18" charset="0"/>
              </a:rPr>
              <a:t>sambungan</a:t>
            </a:r>
          </a:p>
        </p:txBody>
      </p:sp>
      <p:pic>
        <p:nvPicPr>
          <p:cNvPr id="396310" name="Picture 22" descr="logo"/>
          <p:cNvPicPr>
            <a:picLocks noChangeAspect="1" noChangeArrowheads="1"/>
          </p:cNvPicPr>
          <p:nvPr/>
        </p:nvPicPr>
        <p:blipFill>
          <a:blip r:embed="rId2"/>
          <a:srcRect/>
          <a:stretch>
            <a:fillRect/>
          </a:stretch>
        </p:blipFill>
        <p:spPr bwMode="auto">
          <a:xfrm>
            <a:off x="533400" y="304800"/>
            <a:ext cx="990600" cy="990600"/>
          </a:xfrm>
          <a:prstGeom prst="rect">
            <a:avLst/>
          </a:prstGeom>
          <a:noFill/>
          <a:ln w="9525">
            <a:noFill/>
            <a:miter lim="800000"/>
            <a:headEnd/>
            <a:tailEnd/>
          </a:ln>
        </p:spPr>
      </p:pic>
      <p:sp>
        <p:nvSpPr>
          <p:cNvPr id="19461" name="Rectangle 11"/>
          <p:cNvSpPr>
            <a:spLocks noGrp="1" noChangeArrowheads="1"/>
          </p:cNvSpPr>
          <p:nvPr>
            <p:ph idx="1"/>
          </p:nvPr>
        </p:nvSpPr>
        <p:spPr>
          <a:xfrm>
            <a:off x="762000" y="1752600"/>
            <a:ext cx="7696200" cy="4114800"/>
          </a:xfrm>
          <a:noFill/>
        </p:spPr>
        <p:txBody>
          <a:bodyPr/>
          <a:lstStyle/>
          <a:p>
            <a:pPr eaLnBrk="1" hangingPunct="1"/>
            <a:r>
              <a:rPr lang="en-US" sz="2800" smtClean="0">
                <a:solidFill>
                  <a:schemeClr val="bg1"/>
                </a:solidFill>
                <a:latin typeface="Arial Narrow" pitchFamily="34" charset="0"/>
              </a:rPr>
              <a:t>Pelajar tidak dapat berkomunikasi dengan baik dan lancar walaupun mereka mempunyai kelulusan akademik yang sangat baik.</a:t>
            </a:r>
          </a:p>
          <a:p>
            <a:pPr eaLnBrk="1" hangingPunct="1"/>
            <a:r>
              <a:rPr lang="en-US" sz="2800" smtClean="0">
                <a:solidFill>
                  <a:schemeClr val="bg1"/>
                </a:solidFill>
                <a:latin typeface="Arial Narrow" pitchFamily="34" charset="0"/>
              </a:rPr>
              <a:t>IPTA dan IPTS seharusnya bersedia untuk menyambung kurikulum daripada Politeknik dan Kolej Komuniti.</a:t>
            </a:r>
          </a:p>
          <a:p>
            <a:pPr eaLnBrk="1" hangingPunct="1"/>
            <a:r>
              <a:rPr lang="es-ES" sz="2800" smtClean="0">
                <a:solidFill>
                  <a:schemeClr val="bg1"/>
                </a:solidFill>
                <a:latin typeface="Arial Narrow" pitchFamily="34" charset="0"/>
              </a:rPr>
              <a:t>Kemudahan aspek fizikal dan teknologi maklumat yang terhad dan berbeza antara institusi.</a:t>
            </a:r>
            <a:endParaRPr lang="en-US" sz="2800" smtClean="0">
              <a:solidFill>
                <a:schemeClr val="bg1"/>
              </a:solidFill>
              <a:latin typeface="Arial Narrow" pitchFamily="34" charset="0"/>
            </a:endParaRPr>
          </a:p>
          <a:p>
            <a:pPr eaLnBrk="1" hangingPunct="1"/>
            <a:endParaRPr lang="en-US" sz="2800" smtClean="0">
              <a:solidFill>
                <a:schemeClr val="bg1"/>
              </a:solidFill>
              <a:latin typeface="Arial Narrow" pitchFamily="34" charset="0"/>
            </a:endParaRPr>
          </a:p>
          <a:p>
            <a:pPr eaLnBrk="1" hangingPunct="1">
              <a:buClr>
                <a:schemeClr val="tx2"/>
              </a:buClr>
            </a:pPr>
            <a:endParaRPr lang="en-US" sz="2800" smtClean="0">
              <a:solidFill>
                <a:schemeClr val="bg1"/>
              </a:solidFill>
              <a:latin typeface="Arial Narrow" pitchFamily="34" charset="0"/>
            </a:endParaRPr>
          </a:p>
        </p:txBody>
      </p:sp>
      <p:sp>
        <p:nvSpPr>
          <p:cNvPr id="19462" name="Text Box 23"/>
          <p:cNvSpPr txBox="1">
            <a:spLocks noChangeArrowheads="1"/>
          </p:cNvSpPr>
          <p:nvPr/>
        </p:nvSpPr>
        <p:spPr bwMode="auto">
          <a:xfrm>
            <a:off x="6553200" y="58674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96310"/>
                                        </p:tgtEl>
                                        <p:attrNameLst>
                                          <p:attrName>style.visibility</p:attrName>
                                        </p:attrNameLst>
                                      </p:cBhvr>
                                      <p:to>
                                        <p:strVal val="visible"/>
                                      </p:to>
                                    </p:set>
                                    <p:anim calcmode="lin" valueType="num">
                                      <p:cBhvr>
                                        <p:cTn id="7" dur="5000" fill="hold"/>
                                        <p:tgtEl>
                                          <p:spTgt spid="396310"/>
                                        </p:tgtEl>
                                        <p:attrNameLst>
                                          <p:attrName>ppt_w</p:attrName>
                                        </p:attrNameLst>
                                      </p:cBhvr>
                                      <p:tavLst>
                                        <p:tav tm="0" fmla="#ppt_w*sin(2.5*pi*$)">
                                          <p:val>
                                            <p:fltVal val="0"/>
                                          </p:val>
                                        </p:tav>
                                        <p:tav tm="100000">
                                          <p:val>
                                            <p:fltVal val="1"/>
                                          </p:val>
                                        </p:tav>
                                      </p:tavLst>
                                    </p:anim>
                                    <p:anim calcmode="lin" valueType="num">
                                      <p:cBhvr>
                                        <p:cTn id="8" dur="5000" fill="hold"/>
                                        <p:tgtEl>
                                          <p:spTgt spid="3963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Rectangle 11"/>
          <p:cNvSpPr>
            <a:spLocks noGrp="1" noChangeArrowheads="1"/>
          </p:cNvSpPr>
          <p:nvPr>
            <p:ph type="body" sz="half" idx="1"/>
          </p:nvPr>
        </p:nvSpPr>
        <p:spPr>
          <a:xfrm>
            <a:off x="457200" y="1798638"/>
            <a:ext cx="8077200" cy="4525962"/>
          </a:xfrm>
          <a:noFill/>
        </p:spPr>
        <p:txBody>
          <a:bodyPr/>
          <a:lstStyle/>
          <a:p>
            <a:pPr eaLnBrk="1" hangingPunct="1"/>
            <a:r>
              <a:rPr lang="es-ES" sz="2800" smtClean="0">
                <a:solidFill>
                  <a:schemeClr val="bg1"/>
                </a:solidFill>
                <a:latin typeface="Arial Narrow" pitchFamily="34" charset="0"/>
              </a:rPr>
              <a:t>Pelajar tidak dapat berkomunikasi dengan baik dan lancar walaupun mereka mempunyai kelulusan akademik yang sangat baik.</a:t>
            </a:r>
          </a:p>
          <a:p>
            <a:pPr eaLnBrk="1" hangingPunct="1"/>
            <a:r>
              <a:rPr lang="es-ES" sz="2800" smtClean="0">
                <a:solidFill>
                  <a:schemeClr val="bg1"/>
                </a:solidFill>
                <a:latin typeface="Arial Narrow" pitchFamily="34" charset="0"/>
              </a:rPr>
              <a:t>IPTA dan IPTS seharusnya bersedia untuk menyambung kurikulum daripada Sekolah Menengah Bestari.</a:t>
            </a:r>
          </a:p>
        </p:txBody>
      </p:sp>
      <p:sp>
        <p:nvSpPr>
          <p:cNvPr id="20483" name="Rectangle 21"/>
          <p:cNvSpPr>
            <a:spLocks noChangeArrowheads="1"/>
          </p:cNvSpPr>
          <p:nvPr/>
        </p:nvSpPr>
        <p:spPr bwMode="auto">
          <a:xfrm>
            <a:off x="7391400" y="1143000"/>
            <a:ext cx="1289050" cy="366713"/>
          </a:xfrm>
          <a:prstGeom prst="rect">
            <a:avLst/>
          </a:prstGeom>
          <a:noFill/>
          <a:ln w="9525">
            <a:noFill/>
            <a:miter lim="800000"/>
            <a:headEnd/>
            <a:tailEnd/>
          </a:ln>
        </p:spPr>
        <p:txBody>
          <a:bodyPr wrap="none">
            <a:spAutoFit/>
          </a:bodyPr>
          <a:lstStyle/>
          <a:p>
            <a:pPr algn="l"/>
            <a:r>
              <a:rPr lang="en-US" i="1">
                <a:solidFill>
                  <a:srgbClr val="FFFF00"/>
                </a:solidFill>
                <a:latin typeface="Times New Roman" pitchFamily="18" charset="0"/>
              </a:rPr>
              <a:t>sambungan</a:t>
            </a:r>
          </a:p>
        </p:txBody>
      </p:sp>
      <p:pic>
        <p:nvPicPr>
          <p:cNvPr id="398358" name="Picture 22" descr="logo"/>
          <p:cNvPicPr>
            <a:picLocks noChangeAspect="1" noChangeArrowheads="1"/>
          </p:cNvPicPr>
          <p:nvPr/>
        </p:nvPicPr>
        <p:blipFill>
          <a:blip r:embed="rId2"/>
          <a:srcRect/>
          <a:stretch>
            <a:fillRect/>
          </a:stretch>
        </p:blipFill>
        <p:spPr bwMode="auto">
          <a:xfrm>
            <a:off x="533400" y="304800"/>
            <a:ext cx="990600" cy="990600"/>
          </a:xfrm>
          <a:prstGeom prst="rect">
            <a:avLst/>
          </a:prstGeom>
          <a:noFill/>
          <a:ln w="9525">
            <a:noFill/>
            <a:miter lim="800000"/>
            <a:headEnd/>
            <a:tailEnd/>
          </a:ln>
        </p:spPr>
      </p:pic>
      <p:sp>
        <p:nvSpPr>
          <p:cNvPr id="20486" name="Text Box 26"/>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98358"/>
                                        </p:tgtEl>
                                        <p:attrNameLst>
                                          <p:attrName>style.visibility</p:attrName>
                                        </p:attrNameLst>
                                      </p:cBhvr>
                                      <p:to>
                                        <p:strVal val="visible"/>
                                      </p:to>
                                    </p:set>
                                    <p:anim calcmode="lin" valueType="num">
                                      <p:cBhvr>
                                        <p:cTn id="7" dur="5000" fill="hold"/>
                                        <p:tgtEl>
                                          <p:spTgt spid="398358"/>
                                        </p:tgtEl>
                                        <p:attrNameLst>
                                          <p:attrName>ppt_w</p:attrName>
                                        </p:attrNameLst>
                                      </p:cBhvr>
                                      <p:tavLst>
                                        <p:tav tm="0" fmla="#ppt_w*sin(2.5*pi*$)">
                                          <p:val>
                                            <p:fltVal val="0"/>
                                          </p:val>
                                        </p:tav>
                                        <p:tav tm="100000">
                                          <p:val>
                                            <p:fltVal val="1"/>
                                          </p:val>
                                        </p:tav>
                                      </p:tavLst>
                                    </p:anim>
                                    <p:anim calcmode="lin" valueType="num">
                                      <p:cBhvr>
                                        <p:cTn id="8" dur="5000" fill="hold"/>
                                        <p:tgtEl>
                                          <p:spTgt spid="39835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6"/>
          <p:cNvSpPr>
            <a:spLocks noGrp="1" noChangeArrowheads="1"/>
          </p:cNvSpPr>
          <p:nvPr>
            <p:ph type="title"/>
          </p:nvPr>
        </p:nvSpPr>
        <p:spPr>
          <a:xfrm>
            <a:off x="533400" y="457200"/>
            <a:ext cx="8229600" cy="1143000"/>
          </a:xfrm>
          <a:noFill/>
        </p:spPr>
        <p:txBody>
          <a:bodyPr/>
          <a:lstStyle/>
          <a:p>
            <a:pPr algn="r" eaLnBrk="1" hangingPunct="1"/>
            <a:r>
              <a:rPr lang="en-US" sz="3000" b="1" smtClean="0">
                <a:solidFill>
                  <a:srgbClr val="FFFF00"/>
                </a:solidFill>
              </a:rPr>
              <a:t>KESAN PENTAKSIRAN</a:t>
            </a:r>
            <a:br>
              <a:rPr lang="en-US" sz="3000" b="1" smtClean="0">
                <a:solidFill>
                  <a:srgbClr val="FFFF00"/>
                </a:solidFill>
              </a:rPr>
            </a:br>
            <a:r>
              <a:rPr lang="en-US" sz="3000" b="1" smtClean="0">
                <a:solidFill>
                  <a:srgbClr val="FFFF00"/>
                </a:solidFill>
              </a:rPr>
              <a:t> KEPADA PELAJAR</a:t>
            </a:r>
          </a:p>
        </p:txBody>
      </p:sp>
      <p:sp>
        <p:nvSpPr>
          <p:cNvPr id="21508" name="Rectangle 16"/>
          <p:cNvSpPr>
            <a:spLocks noGrp="1" noChangeArrowheads="1"/>
          </p:cNvSpPr>
          <p:nvPr>
            <p:ph type="body" sz="half" idx="1"/>
          </p:nvPr>
        </p:nvSpPr>
        <p:spPr>
          <a:xfrm>
            <a:off x="609600" y="1874838"/>
            <a:ext cx="8001000" cy="4525962"/>
          </a:xfrm>
          <a:noFill/>
        </p:spPr>
        <p:txBody>
          <a:bodyPr/>
          <a:lstStyle/>
          <a:p>
            <a:pPr eaLnBrk="1" hangingPunct="1">
              <a:lnSpc>
                <a:spcPct val="80000"/>
              </a:lnSpc>
              <a:buClr>
                <a:srgbClr val="FF00FF"/>
              </a:buClr>
            </a:pPr>
            <a:r>
              <a:rPr lang="en-US" sz="2400" smtClean="0">
                <a:solidFill>
                  <a:schemeClr val="bg1"/>
                </a:solidFill>
                <a:latin typeface="Arial Narrow" pitchFamily="34" charset="0"/>
              </a:rPr>
              <a:t>Memberi tekanan dan keresahan kepada pelajar.</a:t>
            </a:r>
          </a:p>
          <a:p>
            <a:pPr eaLnBrk="1" hangingPunct="1">
              <a:lnSpc>
                <a:spcPct val="80000"/>
              </a:lnSpc>
              <a:buClr>
                <a:srgbClr val="FF00FF"/>
              </a:buClr>
            </a:pPr>
            <a:r>
              <a:rPr lang="en-US" sz="2400" smtClean="0">
                <a:solidFill>
                  <a:schemeClr val="bg1"/>
                </a:solidFill>
                <a:latin typeface="Arial Narrow" pitchFamily="34" charset="0"/>
              </a:rPr>
              <a:t>Mengkategorikan dan melabel pelajar berdasarkan keputusan.</a:t>
            </a:r>
          </a:p>
          <a:p>
            <a:pPr eaLnBrk="1" hangingPunct="1">
              <a:lnSpc>
                <a:spcPct val="80000"/>
              </a:lnSpc>
              <a:buClr>
                <a:srgbClr val="FF00FF"/>
              </a:buClr>
            </a:pPr>
            <a:r>
              <a:rPr lang="en-US" sz="2400" smtClean="0">
                <a:solidFill>
                  <a:schemeClr val="bg1"/>
                </a:solidFill>
                <a:latin typeface="Arial Narrow" pitchFamily="34" charset="0"/>
              </a:rPr>
              <a:t>Merendahkan atau merosakkan konsep kendiri pelajar kerana telah dilabelkan.</a:t>
            </a:r>
          </a:p>
          <a:p>
            <a:pPr eaLnBrk="1" hangingPunct="1">
              <a:lnSpc>
                <a:spcPct val="80000"/>
              </a:lnSpc>
              <a:buClr>
                <a:srgbClr val="FF00FF"/>
              </a:buClr>
            </a:pPr>
            <a:r>
              <a:rPr lang="en-US" sz="2400" smtClean="0">
                <a:solidFill>
                  <a:schemeClr val="bg1"/>
                </a:solidFill>
                <a:latin typeface="Arial Narrow" pitchFamily="34" charset="0"/>
              </a:rPr>
              <a:t>Pembelajaran pelajar terganggu atau pengajaran guru secara langsung atau tidak brdasarkan kehendak guru.</a:t>
            </a:r>
          </a:p>
          <a:p>
            <a:pPr eaLnBrk="1" hangingPunct="1">
              <a:lnSpc>
                <a:spcPct val="80000"/>
              </a:lnSpc>
              <a:buClr>
                <a:srgbClr val="FF00FF"/>
              </a:buClr>
            </a:pPr>
            <a:r>
              <a:rPr lang="en-US" sz="2400" smtClean="0">
                <a:solidFill>
                  <a:schemeClr val="bg1"/>
                </a:solidFill>
                <a:latin typeface="Arial Narrow" pitchFamily="34" charset="0"/>
              </a:rPr>
              <a:t>Peperiksaan yang memenuhi kehendak majoriti dan kurang adil kepada kehendak minoriti.</a:t>
            </a:r>
          </a:p>
          <a:p>
            <a:pPr eaLnBrk="1" hangingPunct="1">
              <a:lnSpc>
                <a:spcPct val="80000"/>
              </a:lnSpc>
              <a:buClr>
                <a:srgbClr val="FF00FF"/>
              </a:buClr>
            </a:pPr>
            <a:r>
              <a:rPr lang="en-US" sz="2400" smtClean="0">
                <a:solidFill>
                  <a:schemeClr val="bg1"/>
                </a:solidFill>
                <a:latin typeface="Arial Narrow" pitchFamily="34" charset="0"/>
              </a:rPr>
              <a:t>Diskriminasi terhadap golongan pelajar tertentu.</a:t>
            </a:r>
          </a:p>
          <a:p>
            <a:pPr eaLnBrk="1" hangingPunct="1">
              <a:lnSpc>
                <a:spcPct val="80000"/>
              </a:lnSpc>
              <a:buClr>
                <a:srgbClr val="FF00FF"/>
              </a:buClr>
            </a:pPr>
            <a:r>
              <a:rPr lang="en-US" sz="2400" smtClean="0">
                <a:solidFill>
                  <a:schemeClr val="bg1"/>
                </a:solidFill>
                <a:latin typeface="Arial Narrow" pitchFamily="34" charset="0"/>
              </a:rPr>
              <a:t>Pelajar dilatih menjawab soalan dan tidak meperoleh ilmu.</a:t>
            </a:r>
          </a:p>
        </p:txBody>
      </p:sp>
      <p:pic>
        <p:nvPicPr>
          <p:cNvPr id="399373" name="Picture 13" descr="logo"/>
          <p:cNvPicPr>
            <a:picLocks noChangeAspect="1" noChangeArrowheads="1"/>
          </p:cNvPicPr>
          <p:nvPr/>
        </p:nvPicPr>
        <p:blipFill>
          <a:blip r:embed="rId2"/>
          <a:srcRect/>
          <a:stretch>
            <a:fillRect/>
          </a:stretch>
        </p:blipFill>
        <p:spPr bwMode="auto">
          <a:xfrm>
            <a:off x="533400" y="228600"/>
            <a:ext cx="914400" cy="990600"/>
          </a:xfrm>
          <a:prstGeom prst="rect">
            <a:avLst/>
          </a:prstGeom>
          <a:noFill/>
          <a:ln w="9525">
            <a:noFill/>
            <a:miter lim="800000"/>
            <a:headEnd/>
            <a:tailEnd/>
          </a:ln>
        </p:spPr>
      </p:pic>
      <p:sp>
        <p:nvSpPr>
          <p:cNvPr id="21510" name="Text Box 20"/>
          <p:cNvSpPr txBox="1">
            <a:spLocks noChangeArrowheads="1"/>
          </p:cNvSpPr>
          <p:nvPr/>
        </p:nvSpPr>
        <p:spPr bwMode="auto">
          <a:xfrm>
            <a:off x="6896100" y="6080125"/>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99373"/>
                                        </p:tgtEl>
                                        <p:attrNameLst>
                                          <p:attrName>style.visibility</p:attrName>
                                        </p:attrNameLst>
                                      </p:cBhvr>
                                      <p:to>
                                        <p:strVal val="visible"/>
                                      </p:to>
                                    </p:set>
                                    <p:anim calcmode="lin" valueType="num">
                                      <p:cBhvr>
                                        <p:cTn id="7" dur="5000" fill="hold"/>
                                        <p:tgtEl>
                                          <p:spTgt spid="399373"/>
                                        </p:tgtEl>
                                        <p:attrNameLst>
                                          <p:attrName>ppt_w</p:attrName>
                                        </p:attrNameLst>
                                      </p:cBhvr>
                                      <p:tavLst>
                                        <p:tav tm="0" fmla="#ppt_w*sin(2.5*pi*$)">
                                          <p:val>
                                            <p:fltVal val="0"/>
                                          </p:val>
                                        </p:tav>
                                        <p:tav tm="100000">
                                          <p:val>
                                            <p:fltVal val="1"/>
                                          </p:val>
                                        </p:tav>
                                      </p:tavLst>
                                    </p:anim>
                                    <p:anim calcmode="lin" valueType="num">
                                      <p:cBhvr>
                                        <p:cTn id="8" dur="5000" fill="hold"/>
                                        <p:tgtEl>
                                          <p:spTgt spid="39937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4"/>
          <p:cNvSpPr>
            <a:spLocks noGrp="1" noChangeArrowheads="1"/>
          </p:cNvSpPr>
          <p:nvPr>
            <p:ph type="body" sz="half" idx="1"/>
          </p:nvPr>
        </p:nvSpPr>
        <p:spPr>
          <a:xfrm>
            <a:off x="457200" y="1600200"/>
            <a:ext cx="7543800" cy="4525963"/>
          </a:xfrm>
          <a:noFill/>
        </p:spPr>
        <p:txBody>
          <a:bodyPr/>
          <a:lstStyle/>
          <a:p>
            <a:pPr eaLnBrk="1" hangingPunct="1">
              <a:buFontTx/>
              <a:buNone/>
            </a:pPr>
            <a:r>
              <a:rPr lang="en-US" sz="4000" b="1" smtClean="0">
                <a:solidFill>
                  <a:schemeClr val="folHlink"/>
                </a:solidFill>
                <a:latin typeface="Tahoma" pitchFamily="34" charset="0"/>
              </a:rPr>
              <a:t>KESAN FIZIKAL</a:t>
            </a:r>
          </a:p>
          <a:p>
            <a:pPr eaLnBrk="1" hangingPunct="1">
              <a:buFontTx/>
              <a:buNone/>
            </a:pPr>
            <a:endParaRPr lang="en-US" sz="3000" b="1" smtClean="0">
              <a:solidFill>
                <a:schemeClr val="bg1"/>
              </a:solidFill>
              <a:latin typeface="Tahoma" pitchFamily="34" charset="0"/>
            </a:endParaRPr>
          </a:p>
          <a:p>
            <a:pPr eaLnBrk="1" hangingPunct="1"/>
            <a:r>
              <a:rPr lang="ms-MY" sz="2800" b="1" smtClean="0">
                <a:solidFill>
                  <a:schemeClr val="bg1"/>
                </a:solidFill>
              </a:rPr>
              <a:t>Jantung berdebar </a:t>
            </a:r>
          </a:p>
          <a:p>
            <a:pPr eaLnBrk="1" hangingPunct="1"/>
            <a:r>
              <a:rPr lang="ms-MY" sz="2800" b="1" smtClean="0">
                <a:solidFill>
                  <a:schemeClr val="bg1"/>
                </a:solidFill>
              </a:rPr>
              <a:t>Tangan menggeletar dan berpeluh</a:t>
            </a:r>
          </a:p>
          <a:p>
            <a:pPr eaLnBrk="1" hangingPunct="1"/>
            <a:r>
              <a:rPr lang="ms-MY" sz="2800" b="1" smtClean="0">
                <a:solidFill>
                  <a:schemeClr val="bg1"/>
                </a:solidFill>
              </a:rPr>
              <a:t>Loya </a:t>
            </a:r>
          </a:p>
          <a:p>
            <a:pPr eaLnBrk="1" hangingPunct="1"/>
            <a:r>
              <a:rPr lang="ms-MY" sz="2800" b="1" smtClean="0">
                <a:solidFill>
                  <a:schemeClr val="bg1"/>
                </a:solidFill>
              </a:rPr>
              <a:t>Senak perut, </a:t>
            </a:r>
          </a:p>
          <a:p>
            <a:pPr eaLnBrk="1" hangingPunct="1"/>
            <a:r>
              <a:rPr lang="ms-MY" sz="2800" b="1" smtClean="0">
                <a:solidFill>
                  <a:schemeClr val="bg1"/>
                </a:solidFill>
              </a:rPr>
              <a:t>Pitam</a:t>
            </a:r>
          </a:p>
          <a:p>
            <a:pPr eaLnBrk="1" hangingPunct="1"/>
            <a:r>
              <a:rPr lang="ms-MY" sz="2800" b="1" smtClean="0">
                <a:solidFill>
                  <a:schemeClr val="bg1"/>
                </a:solidFill>
              </a:rPr>
              <a:t>Tengkuk tegang.</a:t>
            </a:r>
            <a:r>
              <a:rPr lang="en-US" sz="2800" smtClean="0">
                <a:solidFill>
                  <a:schemeClr val="bg1"/>
                </a:solidFill>
              </a:rPr>
              <a:t> </a:t>
            </a:r>
          </a:p>
        </p:txBody>
      </p:sp>
      <p:sp>
        <p:nvSpPr>
          <p:cNvPr id="22532" name="Rectangle 8"/>
          <p:cNvSpPr>
            <a:spLocks noChangeArrowheads="1"/>
          </p:cNvSpPr>
          <p:nvPr/>
        </p:nvSpPr>
        <p:spPr bwMode="auto">
          <a:xfrm>
            <a:off x="7391400" y="1081088"/>
            <a:ext cx="1289050" cy="366712"/>
          </a:xfrm>
          <a:prstGeom prst="rect">
            <a:avLst/>
          </a:prstGeom>
          <a:noFill/>
          <a:ln w="9525">
            <a:noFill/>
            <a:miter lim="800000"/>
            <a:headEnd/>
            <a:tailEnd/>
          </a:ln>
        </p:spPr>
        <p:txBody>
          <a:bodyPr wrap="none">
            <a:spAutoFit/>
          </a:bodyPr>
          <a:lstStyle/>
          <a:p>
            <a:pPr algn="l"/>
            <a:r>
              <a:rPr lang="en-US" i="1">
                <a:solidFill>
                  <a:srgbClr val="FFFF00"/>
                </a:solidFill>
                <a:latin typeface="Times New Roman" pitchFamily="18" charset="0"/>
              </a:rPr>
              <a:t>sambungan</a:t>
            </a:r>
          </a:p>
        </p:txBody>
      </p:sp>
      <p:sp>
        <p:nvSpPr>
          <p:cNvPr id="22533" name="Text Box 10"/>
          <p:cNvSpPr txBox="1">
            <a:spLocks noChangeArrowheads="1"/>
          </p:cNvSpPr>
          <p:nvPr/>
        </p:nvSpPr>
        <p:spPr bwMode="auto">
          <a:xfrm>
            <a:off x="6985000" y="63754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AutoShape 4">
            <a:hlinkClick r:id="rId2" action="ppaction://hlinksldjump"/>
          </p:cNvPr>
          <p:cNvSpPr>
            <a:spLocks noChangeArrowheads="1"/>
          </p:cNvSpPr>
          <p:nvPr/>
        </p:nvSpPr>
        <p:spPr bwMode="auto">
          <a:xfrm>
            <a:off x="4648200" y="2895600"/>
            <a:ext cx="1706563" cy="342900"/>
          </a:xfrm>
          <a:prstGeom prst="wedgeRectCallout">
            <a:avLst>
              <a:gd name="adj1" fmla="val 89537"/>
              <a:gd name="adj2" fmla="val -125463"/>
            </a:avLst>
          </a:prstGeom>
          <a:solidFill>
            <a:srgbClr val="00CC99"/>
          </a:solidFill>
          <a:ln w="9525">
            <a:solidFill>
              <a:srgbClr val="800080"/>
            </a:solidFill>
            <a:miter lim="800000"/>
            <a:headEnd/>
            <a:tailEnd/>
          </a:ln>
        </p:spPr>
        <p:txBody>
          <a:bodyPr/>
          <a:lstStyle/>
          <a:p>
            <a:pPr eaLnBrk="1" hangingPunct="1"/>
            <a:r>
              <a:rPr kumimoji="1" lang="en-US">
                <a:solidFill>
                  <a:schemeClr val="bg1"/>
                </a:solidFill>
                <a:latin typeface="Symphony" pitchFamily="34" charset="0"/>
              </a:rPr>
              <a:t>South Korea</a:t>
            </a:r>
          </a:p>
        </p:txBody>
      </p:sp>
      <p:sp>
        <p:nvSpPr>
          <p:cNvPr id="5124" name="AutoShape 5">
            <a:hlinkClick r:id="rId3" action="ppaction://hlinksldjump"/>
          </p:cNvPr>
          <p:cNvSpPr>
            <a:spLocks noChangeArrowheads="1"/>
          </p:cNvSpPr>
          <p:nvPr/>
        </p:nvSpPr>
        <p:spPr bwMode="auto">
          <a:xfrm>
            <a:off x="7315200" y="2209800"/>
            <a:ext cx="1519238" cy="476250"/>
          </a:xfrm>
          <a:prstGeom prst="wedgeRectCallout">
            <a:avLst>
              <a:gd name="adj1" fmla="val -62852"/>
              <a:gd name="adj2" fmla="val 168333"/>
            </a:avLst>
          </a:prstGeom>
          <a:solidFill>
            <a:srgbClr val="00CC99"/>
          </a:solidFill>
          <a:ln w="9525">
            <a:solidFill>
              <a:srgbClr val="800080"/>
            </a:solidFill>
            <a:miter lim="800000"/>
            <a:headEnd/>
            <a:tailEnd/>
          </a:ln>
        </p:spPr>
        <p:txBody>
          <a:bodyPr/>
          <a:lstStyle/>
          <a:p>
            <a:pPr eaLnBrk="1" hangingPunct="1"/>
            <a:r>
              <a:rPr kumimoji="1" lang="en-US">
                <a:solidFill>
                  <a:schemeClr val="bg1"/>
                </a:solidFill>
                <a:latin typeface="Symphony" pitchFamily="34" charset="0"/>
              </a:rPr>
              <a:t>Philippines </a:t>
            </a:r>
          </a:p>
        </p:txBody>
      </p:sp>
      <p:sp>
        <p:nvSpPr>
          <p:cNvPr id="5125" name="AutoShape 6">
            <a:hlinkClick r:id="rId4" action="ppaction://hlinksldjump"/>
          </p:cNvPr>
          <p:cNvSpPr>
            <a:spLocks noChangeArrowheads="1"/>
          </p:cNvSpPr>
          <p:nvPr/>
        </p:nvSpPr>
        <p:spPr bwMode="auto">
          <a:xfrm>
            <a:off x="5715000" y="4572000"/>
            <a:ext cx="1676400" cy="381000"/>
          </a:xfrm>
          <a:prstGeom prst="wedgeRectCallout">
            <a:avLst>
              <a:gd name="adj1" fmla="val 9185"/>
              <a:gd name="adj2" fmla="val -244167"/>
            </a:avLst>
          </a:prstGeom>
          <a:solidFill>
            <a:srgbClr val="00CC99"/>
          </a:solidFill>
          <a:ln w="9525">
            <a:solidFill>
              <a:srgbClr val="800080"/>
            </a:solidFill>
            <a:miter lim="800000"/>
            <a:headEnd/>
            <a:tailEnd/>
          </a:ln>
        </p:spPr>
        <p:txBody>
          <a:bodyPr/>
          <a:lstStyle/>
          <a:p>
            <a:pPr eaLnBrk="1" hangingPunct="1"/>
            <a:r>
              <a:rPr kumimoji="1" lang="en-US">
                <a:solidFill>
                  <a:schemeClr val="bg1"/>
                </a:solidFill>
                <a:latin typeface="Symphony" pitchFamily="34" charset="0"/>
              </a:rPr>
              <a:t>Indonesia</a:t>
            </a:r>
          </a:p>
        </p:txBody>
      </p:sp>
      <p:sp>
        <p:nvSpPr>
          <p:cNvPr id="5126" name="AutoShape 7">
            <a:hlinkClick r:id="rId5" action="ppaction://hlinksldjump"/>
          </p:cNvPr>
          <p:cNvSpPr>
            <a:spLocks noChangeArrowheads="1"/>
          </p:cNvSpPr>
          <p:nvPr/>
        </p:nvSpPr>
        <p:spPr bwMode="auto">
          <a:xfrm>
            <a:off x="5192713" y="1304925"/>
            <a:ext cx="1436687" cy="371475"/>
          </a:xfrm>
          <a:prstGeom prst="wedgeRectCallout">
            <a:avLst>
              <a:gd name="adj1" fmla="val -88565"/>
              <a:gd name="adj2" fmla="val 211537"/>
            </a:avLst>
          </a:prstGeom>
          <a:solidFill>
            <a:srgbClr val="00CC99"/>
          </a:solidFill>
          <a:ln w="9525">
            <a:solidFill>
              <a:srgbClr val="800080"/>
            </a:solidFill>
            <a:miter lim="800000"/>
            <a:headEnd/>
            <a:tailEnd/>
          </a:ln>
        </p:spPr>
        <p:txBody>
          <a:bodyPr/>
          <a:lstStyle/>
          <a:p>
            <a:pPr eaLnBrk="1" hangingPunct="1"/>
            <a:r>
              <a:rPr kumimoji="1" lang="en-US">
                <a:solidFill>
                  <a:schemeClr val="bg1"/>
                </a:solidFill>
                <a:latin typeface="Symphony" pitchFamily="34" charset="0"/>
              </a:rPr>
              <a:t>Germany</a:t>
            </a:r>
          </a:p>
        </p:txBody>
      </p:sp>
      <p:sp>
        <p:nvSpPr>
          <p:cNvPr id="5127" name="AutoShape 8">
            <a:hlinkClick r:id="rId6" action="ppaction://hlinksldjump"/>
          </p:cNvPr>
          <p:cNvSpPr>
            <a:spLocks noChangeArrowheads="1"/>
          </p:cNvSpPr>
          <p:nvPr/>
        </p:nvSpPr>
        <p:spPr bwMode="auto">
          <a:xfrm>
            <a:off x="2362200" y="1371600"/>
            <a:ext cx="1381125" cy="685800"/>
          </a:xfrm>
          <a:prstGeom prst="wedgeRectCallout">
            <a:avLst>
              <a:gd name="adj1" fmla="val 101264"/>
              <a:gd name="adj2" fmla="val 64352"/>
            </a:avLst>
          </a:prstGeom>
          <a:solidFill>
            <a:srgbClr val="00CC99"/>
          </a:solidFill>
          <a:ln w="9525">
            <a:solidFill>
              <a:srgbClr val="800080"/>
            </a:solidFill>
            <a:miter lim="800000"/>
            <a:headEnd/>
            <a:tailEnd/>
          </a:ln>
        </p:spPr>
        <p:txBody>
          <a:bodyPr/>
          <a:lstStyle/>
          <a:p>
            <a:pPr eaLnBrk="1" hangingPunct="1"/>
            <a:r>
              <a:rPr kumimoji="1" lang="en-US">
                <a:solidFill>
                  <a:schemeClr val="bg1"/>
                </a:solidFill>
                <a:latin typeface="Symphony" pitchFamily="34" charset="0"/>
              </a:rPr>
              <a:t>United Kingdom</a:t>
            </a:r>
          </a:p>
        </p:txBody>
      </p:sp>
      <p:sp>
        <p:nvSpPr>
          <p:cNvPr id="5128" name="AutoShape 9">
            <a:hlinkClick r:id="rId7" action="ppaction://hlinksldjump"/>
          </p:cNvPr>
          <p:cNvSpPr>
            <a:spLocks noChangeArrowheads="1"/>
          </p:cNvSpPr>
          <p:nvPr/>
        </p:nvSpPr>
        <p:spPr bwMode="auto">
          <a:xfrm>
            <a:off x="298450" y="1219200"/>
            <a:ext cx="996950" cy="381000"/>
          </a:xfrm>
          <a:prstGeom prst="wedgeRectCallout">
            <a:avLst>
              <a:gd name="adj1" fmla="val 161782"/>
              <a:gd name="adj2" fmla="val 306667"/>
            </a:avLst>
          </a:prstGeom>
          <a:solidFill>
            <a:srgbClr val="00CC99"/>
          </a:solidFill>
          <a:ln w="9525">
            <a:solidFill>
              <a:srgbClr val="800080"/>
            </a:solidFill>
            <a:miter lim="800000"/>
            <a:headEnd/>
            <a:tailEnd/>
          </a:ln>
        </p:spPr>
        <p:txBody>
          <a:bodyPr/>
          <a:lstStyle/>
          <a:p>
            <a:pPr eaLnBrk="1" hangingPunct="1"/>
            <a:r>
              <a:rPr kumimoji="1" lang="en-US">
                <a:solidFill>
                  <a:schemeClr val="bg1"/>
                </a:solidFill>
                <a:latin typeface="Symphony" pitchFamily="34" charset="0"/>
              </a:rPr>
              <a:t>USA</a:t>
            </a:r>
          </a:p>
        </p:txBody>
      </p:sp>
      <p:sp>
        <p:nvSpPr>
          <p:cNvPr id="5129" name="Text Box 11"/>
          <p:cNvSpPr txBox="1">
            <a:spLocks noChangeArrowheads="1"/>
          </p:cNvSpPr>
          <p:nvPr/>
        </p:nvSpPr>
        <p:spPr bwMode="auto">
          <a:xfrm>
            <a:off x="2133600" y="381000"/>
            <a:ext cx="5334000" cy="366713"/>
          </a:xfrm>
          <a:prstGeom prst="rect">
            <a:avLst/>
          </a:prstGeom>
          <a:noFill/>
          <a:ln w="9525">
            <a:noFill/>
            <a:miter lim="800000"/>
            <a:headEnd/>
            <a:tailEnd/>
          </a:ln>
        </p:spPr>
        <p:txBody>
          <a:bodyPr>
            <a:spAutoFit/>
          </a:bodyPr>
          <a:lstStyle/>
          <a:p>
            <a:pPr algn="l" eaLnBrk="1" hangingPunct="1">
              <a:spcBef>
                <a:spcPct val="50000"/>
              </a:spcBef>
            </a:pPr>
            <a:endParaRPr kumimoji="1" lang="en-MY" sz="2400" b="0">
              <a:solidFill>
                <a:schemeClr val="tx1"/>
              </a:solidFill>
              <a:latin typeface="Times New Roman" pitchFamily="18" charset="0"/>
            </a:endParaRPr>
          </a:p>
        </p:txBody>
      </p:sp>
      <p:sp>
        <p:nvSpPr>
          <p:cNvPr id="448524" name="Text Box 12"/>
          <p:cNvSpPr txBox="1">
            <a:spLocks noChangeArrowheads="1"/>
          </p:cNvSpPr>
          <p:nvPr/>
        </p:nvSpPr>
        <p:spPr bwMode="auto">
          <a:xfrm>
            <a:off x="762000" y="441325"/>
            <a:ext cx="7773988" cy="701675"/>
          </a:xfrm>
          <a:prstGeom prst="rect">
            <a:avLst/>
          </a:prstGeom>
          <a:noFill/>
          <a:ln w="9525">
            <a:noFill/>
            <a:miter lim="800000"/>
            <a:headEnd/>
            <a:tailEnd/>
          </a:ln>
        </p:spPr>
        <p:txBody>
          <a:bodyPr>
            <a:spAutoFit/>
          </a:bodyPr>
          <a:lstStyle/>
          <a:p>
            <a:pPr eaLnBrk="1" hangingPunct="1">
              <a:spcBef>
                <a:spcPct val="50000"/>
              </a:spcBef>
            </a:pPr>
            <a:r>
              <a:rPr kumimoji="1" lang="en-US" sz="4000" i="1">
                <a:solidFill>
                  <a:srgbClr val="FFFF00"/>
                </a:solidFill>
                <a:latin typeface="Century Gothic" pitchFamily="34" charset="0"/>
              </a:rPr>
              <a:t>DI MANAKAH UTeM?</a:t>
            </a:r>
          </a:p>
        </p:txBody>
      </p:sp>
      <p:sp>
        <p:nvSpPr>
          <p:cNvPr id="5131" name="AutoShape 13">
            <a:hlinkClick r:id="rId2" action="ppaction://hlinksldjump"/>
          </p:cNvPr>
          <p:cNvSpPr>
            <a:spLocks noChangeArrowheads="1"/>
          </p:cNvSpPr>
          <p:nvPr/>
        </p:nvSpPr>
        <p:spPr bwMode="auto">
          <a:xfrm>
            <a:off x="2590800" y="2667000"/>
            <a:ext cx="1782763" cy="342900"/>
          </a:xfrm>
          <a:prstGeom prst="wedgeRectCallout">
            <a:avLst>
              <a:gd name="adj1" fmla="val 104051"/>
              <a:gd name="adj2" fmla="val -36111"/>
            </a:avLst>
          </a:prstGeom>
          <a:solidFill>
            <a:srgbClr val="00CC99"/>
          </a:solidFill>
          <a:ln w="9525">
            <a:solidFill>
              <a:srgbClr val="800080"/>
            </a:solidFill>
            <a:miter lim="800000"/>
            <a:headEnd/>
            <a:tailEnd/>
          </a:ln>
        </p:spPr>
        <p:txBody>
          <a:bodyPr/>
          <a:lstStyle/>
          <a:p>
            <a:pPr eaLnBrk="1" hangingPunct="1"/>
            <a:r>
              <a:rPr kumimoji="1" lang="en-US">
                <a:solidFill>
                  <a:schemeClr val="bg1"/>
                </a:solidFill>
                <a:latin typeface="Symphony" pitchFamily="34" charset="0"/>
              </a:rPr>
              <a:t>Jordan</a:t>
            </a:r>
          </a:p>
        </p:txBody>
      </p:sp>
      <p:sp>
        <p:nvSpPr>
          <p:cNvPr id="5132" name="AutoShape 21">
            <a:hlinkClick r:id="rId2" action="ppaction://hlinksldjump"/>
          </p:cNvPr>
          <p:cNvSpPr>
            <a:spLocks noChangeArrowheads="1"/>
          </p:cNvSpPr>
          <p:nvPr/>
        </p:nvSpPr>
        <p:spPr bwMode="auto">
          <a:xfrm>
            <a:off x="3627438" y="5105400"/>
            <a:ext cx="1706562" cy="342900"/>
          </a:xfrm>
          <a:prstGeom prst="wedgeRectCallout">
            <a:avLst>
              <a:gd name="adj1" fmla="val 31583"/>
              <a:gd name="adj2" fmla="val -232870"/>
            </a:avLst>
          </a:prstGeom>
          <a:solidFill>
            <a:srgbClr val="00CC99"/>
          </a:solidFill>
          <a:ln w="9525">
            <a:solidFill>
              <a:srgbClr val="800080"/>
            </a:solidFill>
            <a:miter lim="800000"/>
            <a:headEnd/>
            <a:tailEnd/>
          </a:ln>
        </p:spPr>
        <p:txBody>
          <a:bodyPr/>
          <a:lstStyle/>
          <a:p>
            <a:pPr eaLnBrk="1" hangingPunct="1"/>
            <a:r>
              <a:rPr kumimoji="1" lang="en-US">
                <a:solidFill>
                  <a:schemeClr val="bg1"/>
                </a:solidFill>
                <a:latin typeface="Symphony" pitchFamily="34" charset="0"/>
              </a:rPr>
              <a:t>South Africa</a:t>
            </a:r>
          </a:p>
        </p:txBody>
      </p:sp>
      <p:sp>
        <p:nvSpPr>
          <p:cNvPr id="448540" name="AutoShape 28">
            <a:hlinkClick r:id="rId2" action="ppaction://hlinksldjump"/>
          </p:cNvPr>
          <p:cNvSpPr>
            <a:spLocks noChangeArrowheads="1"/>
          </p:cNvSpPr>
          <p:nvPr/>
        </p:nvSpPr>
        <p:spPr bwMode="auto">
          <a:xfrm>
            <a:off x="3733800" y="3810000"/>
            <a:ext cx="2286000" cy="457200"/>
          </a:xfrm>
          <a:prstGeom prst="wedgeRectCallout">
            <a:avLst>
              <a:gd name="adj1" fmla="val 75764"/>
              <a:gd name="adj2" fmla="val -102778"/>
            </a:avLst>
          </a:prstGeom>
          <a:solidFill>
            <a:srgbClr val="FF0000"/>
          </a:solidFill>
          <a:ln w="9525">
            <a:solidFill>
              <a:schemeClr val="bg1"/>
            </a:solidFill>
            <a:miter lim="800000"/>
            <a:headEnd/>
            <a:tailEnd/>
          </a:ln>
        </p:spPr>
        <p:txBody>
          <a:bodyPr/>
          <a:lstStyle/>
          <a:p>
            <a:pPr eaLnBrk="1" hangingPunct="1"/>
            <a:r>
              <a:rPr kumimoji="1" lang="en-US" sz="2400">
                <a:solidFill>
                  <a:schemeClr val="bg1"/>
                </a:solidFill>
                <a:latin typeface="Arial Narrow" pitchFamily="34" charset="0"/>
              </a:rPr>
              <a:t>UTeM </a:t>
            </a:r>
          </a:p>
        </p:txBody>
      </p:sp>
      <p:sp>
        <p:nvSpPr>
          <p:cNvPr id="5134" name="AutoShape 29">
            <a:hlinkClick r:id="rId2" action="ppaction://hlinksldjump"/>
          </p:cNvPr>
          <p:cNvSpPr>
            <a:spLocks noChangeArrowheads="1"/>
          </p:cNvSpPr>
          <p:nvPr/>
        </p:nvSpPr>
        <p:spPr bwMode="auto">
          <a:xfrm>
            <a:off x="609600" y="4953000"/>
            <a:ext cx="1706563" cy="342900"/>
          </a:xfrm>
          <a:prstGeom prst="wedgeRectCallout">
            <a:avLst>
              <a:gd name="adj1" fmla="val 100324"/>
              <a:gd name="adj2" fmla="val -56944"/>
            </a:avLst>
          </a:prstGeom>
          <a:solidFill>
            <a:srgbClr val="00CC99"/>
          </a:solidFill>
          <a:ln w="9525">
            <a:solidFill>
              <a:srgbClr val="9900CC"/>
            </a:solidFill>
            <a:miter lim="800000"/>
            <a:headEnd/>
            <a:tailEnd/>
          </a:ln>
        </p:spPr>
        <p:txBody>
          <a:bodyPr/>
          <a:lstStyle/>
          <a:p>
            <a:pPr eaLnBrk="1" hangingPunct="1"/>
            <a:r>
              <a:rPr kumimoji="1" lang="en-US">
                <a:solidFill>
                  <a:schemeClr val="bg1"/>
                </a:solidFill>
                <a:latin typeface="Symphony" pitchFamily="34" charset="0"/>
              </a:rPr>
              <a:t>Argentina</a:t>
            </a:r>
          </a:p>
        </p:txBody>
      </p:sp>
      <p:sp>
        <p:nvSpPr>
          <p:cNvPr id="5135" name="AutoShape 30">
            <a:hlinkClick r:id="rId2" action="ppaction://hlinksldjump"/>
          </p:cNvPr>
          <p:cNvSpPr>
            <a:spLocks noChangeArrowheads="1"/>
          </p:cNvSpPr>
          <p:nvPr/>
        </p:nvSpPr>
        <p:spPr bwMode="auto">
          <a:xfrm>
            <a:off x="381000" y="3352800"/>
            <a:ext cx="1706563" cy="342900"/>
          </a:xfrm>
          <a:prstGeom prst="wedgeRectCallout">
            <a:avLst>
              <a:gd name="adj1" fmla="val 120514"/>
              <a:gd name="adj2" fmla="val 89352"/>
            </a:avLst>
          </a:prstGeom>
          <a:solidFill>
            <a:srgbClr val="00CC99"/>
          </a:solidFill>
          <a:ln w="9525">
            <a:solidFill>
              <a:srgbClr val="9900CC"/>
            </a:solidFill>
            <a:miter lim="800000"/>
            <a:headEnd/>
            <a:tailEnd/>
          </a:ln>
        </p:spPr>
        <p:txBody>
          <a:bodyPr/>
          <a:lstStyle/>
          <a:p>
            <a:pPr eaLnBrk="1" hangingPunct="1"/>
            <a:r>
              <a:rPr kumimoji="1" lang="en-US">
                <a:solidFill>
                  <a:schemeClr val="bg1"/>
                </a:solidFill>
                <a:latin typeface="Symphony" pitchFamily="34" charset="0"/>
              </a:rPr>
              <a:t>Brazil</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8524"/>
                                        </p:tgtEl>
                                        <p:attrNameLst>
                                          <p:attrName>style.visibility</p:attrName>
                                        </p:attrNameLst>
                                      </p:cBhvr>
                                      <p:to>
                                        <p:strVal val="visible"/>
                                      </p:to>
                                    </p:set>
                                    <p:anim calcmode="lin" valueType="num">
                                      <p:cBhvr additive="base">
                                        <p:cTn id="7" dur="500" fill="hold"/>
                                        <p:tgtEl>
                                          <p:spTgt spid="448524"/>
                                        </p:tgtEl>
                                        <p:attrNameLst>
                                          <p:attrName>ppt_x</p:attrName>
                                        </p:attrNameLst>
                                      </p:cBhvr>
                                      <p:tavLst>
                                        <p:tav tm="0">
                                          <p:val>
                                            <p:strVal val="0-#ppt_w/2"/>
                                          </p:val>
                                        </p:tav>
                                        <p:tav tm="100000">
                                          <p:val>
                                            <p:strVal val="#ppt_x"/>
                                          </p:val>
                                        </p:tav>
                                      </p:tavLst>
                                    </p:anim>
                                    <p:anim calcmode="lin" valueType="num">
                                      <p:cBhvr additive="base">
                                        <p:cTn id="8" dur="500" fill="hold"/>
                                        <p:tgtEl>
                                          <p:spTgt spid="4485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448540"/>
                                        </p:tgtEl>
                                        <p:attrNameLst>
                                          <p:attrName>style.visibility</p:attrName>
                                        </p:attrNameLst>
                                      </p:cBhvr>
                                      <p:to>
                                        <p:strVal val="visible"/>
                                      </p:to>
                                    </p:set>
                                    <p:anim calcmode="lin" valueType="num">
                                      <p:cBhvr>
                                        <p:cTn id="13" dur="1000" fill="hold"/>
                                        <p:tgtEl>
                                          <p:spTgt spid="448540"/>
                                        </p:tgtEl>
                                        <p:attrNameLst>
                                          <p:attrName>ppt_w</p:attrName>
                                        </p:attrNameLst>
                                      </p:cBhvr>
                                      <p:tavLst>
                                        <p:tav tm="0">
                                          <p:val>
                                            <p:strVal val="#ppt_w*0.70"/>
                                          </p:val>
                                        </p:tav>
                                        <p:tav tm="100000">
                                          <p:val>
                                            <p:strVal val="#ppt_w"/>
                                          </p:val>
                                        </p:tav>
                                      </p:tavLst>
                                    </p:anim>
                                    <p:anim calcmode="lin" valueType="num">
                                      <p:cBhvr>
                                        <p:cTn id="14" dur="1000" fill="hold"/>
                                        <p:tgtEl>
                                          <p:spTgt spid="448540"/>
                                        </p:tgtEl>
                                        <p:attrNameLst>
                                          <p:attrName>ppt_h</p:attrName>
                                        </p:attrNameLst>
                                      </p:cBhvr>
                                      <p:tavLst>
                                        <p:tav tm="0">
                                          <p:val>
                                            <p:strVal val="#ppt_h"/>
                                          </p:val>
                                        </p:tav>
                                        <p:tav tm="100000">
                                          <p:val>
                                            <p:strVal val="#ppt_h"/>
                                          </p:val>
                                        </p:tav>
                                      </p:tavLst>
                                    </p:anim>
                                    <p:animEffect transition="in" filter="fade">
                                      <p:cBhvr>
                                        <p:cTn id="15" dur="1000"/>
                                        <p:tgtEl>
                                          <p:spTgt spid="448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524" grpId="0" autoUpdateAnimBg="0"/>
      <p:bldP spid="44854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4"/>
          <p:cNvSpPr>
            <a:spLocks noChangeArrowheads="1"/>
          </p:cNvSpPr>
          <p:nvPr/>
        </p:nvSpPr>
        <p:spPr bwMode="auto">
          <a:xfrm>
            <a:off x="685800" y="1676400"/>
            <a:ext cx="8305800" cy="4495800"/>
          </a:xfrm>
          <a:prstGeom prst="rect">
            <a:avLst/>
          </a:prstGeom>
          <a:noFill/>
          <a:ln w="9525">
            <a:noFill/>
            <a:miter lim="800000"/>
            <a:headEnd/>
            <a:tailEnd/>
          </a:ln>
        </p:spPr>
        <p:txBody>
          <a:bodyPr/>
          <a:lstStyle/>
          <a:p>
            <a:pPr marL="342900" indent="-342900" algn="l" eaLnBrk="1" hangingPunct="1">
              <a:spcBef>
                <a:spcPct val="20000"/>
              </a:spcBef>
            </a:pPr>
            <a:r>
              <a:rPr lang="en-US" sz="4000">
                <a:solidFill>
                  <a:schemeClr val="folHlink"/>
                </a:solidFill>
                <a:latin typeface="Tahoma" pitchFamily="34" charset="0"/>
              </a:rPr>
              <a:t>KESAN EMOSI</a:t>
            </a:r>
          </a:p>
          <a:p>
            <a:pPr marL="342900" indent="-342900" algn="l" eaLnBrk="1" hangingPunct="1">
              <a:spcBef>
                <a:spcPct val="20000"/>
              </a:spcBef>
            </a:pPr>
            <a:endParaRPr lang="en-US" sz="1600">
              <a:solidFill>
                <a:srgbClr val="FF66FF"/>
              </a:solidFill>
              <a:latin typeface="Tahoma" pitchFamily="34" charset="0"/>
            </a:endParaRPr>
          </a:p>
          <a:p>
            <a:pPr marL="342900" indent="-342900" algn="l" eaLnBrk="1" hangingPunct="1">
              <a:spcBef>
                <a:spcPct val="20000"/>
              </a:spcBef>
              <a:buFontTx/>
              <a:buChar char="•"/>
            </a:pPr>
            <a:r>
              <a:rPr lang="ms-MY" sz="3200">
                <a:solidFill>
                  <a:schemeClr val="bg1"/>
                </a:solidFill>
                <a:latin typeface="Arial Narrow" pitchFamily="34" charset="0"/>
              </a:rPr>
              <a:t>Takut</a:t>
            </a:r>
          </a:p>
          <a:p>
            <a:pPr marL="342900" indent="-342900" algn="l" eaLnBrk="1" hangingPunct="1">
              <a:spcBef>
                <a:spcPct val="20000"/>
              </a:spcBef>
              <a:buFontTx/>
              <a:buChar char="•"/>
            </a:pPr>
            <a:r>
              <a:rPr lang="ms-MY" sz="3200">
                <a:solidFill>
                  <a:schemeClr val="bg1"/>
                </a:solidFill>
                <a:latin typeface="Arial Narrow" pitchFamily="34" charset="0"/>
              </a:rPr>
              <a:t>Panik</a:t>
            </a:r>
          </a:p>
          <a:p>
            <a:pPr marL="342900" indent="-342900" algn="l" eaLnBrk="1" hangingPunct="1">
              <a:spcBef>
                <a:spcPct val="20000"/>
              </a:spcBef>
              <a:buFontTx/>
              <a:buChar char="•"/>
            </a:pPr>
            <a:r>
              <a:rPr lang="ms-MY" sz="3200">
                <a:solidFill>
                  <a:schemeClr val="bg1"/>
                </a:solidFill>
                <a:latin typeface="Arial Narrow" pitchFamily="34" charset="0"/>
              </a:rPr>
              <a:t>Risau</a:t>
            </a:r>
          </a:p>
        </p:txBody>
      </p:sp>
      <p:sp>
        <p:nvSpPr>
          <p:cNvPr id="23556" name="Rectangle 7"/>
          <p:cNvSpPr>
            <a:spLocks noChangeArrowheads="1"/>
          </p:cNvSpPr>
          <p:nvPr/>
        </p:nvSpPr>
        <p:spPr bwMode="auto">
          <a:xfrm>
            <a:off x="7391400" y="1081088"/>
            <a:ext cx="1289050" cy="366712"/>
          </a:xfrm>
          <a:prstGeom prst="rect">
            <a:avLst/>
          </a:prstGeom>
          <a:noFill/>
          <a:ln w="9525">
            <a:noFill/>
            <a:miter lim="800000"/>
            <a:headEnd/>
            <a:tailEnd/>
          </a:ln>
        </p:spPr>
        <p:txBody>
          <a:bodyPr wrap="none">
            <a:spAutoFit/>
          </a:bodyPr>
          <a:lstStyle/>
          <a:p>
            <a:pPr algn="l"/>
            <a:r>
              <a:rPr lang="en-US" i="1">
                <a:solidFill>
                  <a:srgbClr val="FFFF00"/>
                </a:solidFill>
                <a:latin typeface="Times New Roman" pitchFamily="18" charset="0"/>
              </a:rPr>
              <a:t>sambungan</a:t>
            </a:r>
          </a:p>
        </p:txBody>
      </p:sp>
      <p:sp>
        <p:nvSpPr>
          <p:cNvPr id="23557" name="Text Box 10"/>
          <p:cNvSpPr txBox="1">
            <a:spLocks noChangeArrowheads="1"/>
          </p:cNvSpPr>
          <p:nvPr/>
        </p:nvSpPr>
        <p:spPr bwMode="auto">
          <a:xfrm>
            <a:off x="7086600" y="6400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
        <p:nvSpPr>
          <p:cNvPr id="6" name="Content Placeholder 5"/>
          <p:cNvSpPr>
            <a:spLocks noGrp="1"/>
          </p:cNvSpPr>
          <p:nvPr>
            <p:ph/>
          </p:nvPr>
        </p:nvSpPr>
        <p:spPr/>
        <p:txBody>
          <a:bodyPr/>
          <a:lstStyle/>
          <a:p>
            <a:endParaRPr lang="en-MY"/>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6"/>
          <p:cNvSpPr>
            <a:spLocks noChangeArrowheads="1"/>
          </p:cNvSpPr>
          <p:nvPr/>
        </p:nvSpPr>
        <p:spPr bwMode="auto">
          <a:xfrm>
            <a:off x="7391400" y="1081088"/>
            <a:ext cx="1289050" cy="366712"/>
          </a:xfrm>
          <a:prstGeom prst="rect">
            <a:avLst/>
          </a:prstGeom>
          <a:noFill/>
          <a:ln w="9525">
            <a:noFill/>
            <a:miter lim="800000"/>
            <a:headEnd/>
            <a:tailEnd/>
          </a:ln>
        </p:spPr>
        <p:txBody>
          <a:bodyPr wrap="none">
            <a:spAutoFit/>
          </a:bodyPr>
          <a:lstStyle/>
          <a:p>
            <a:pPr algn="l"/>
            <a:r>
              <a:rPr lang="en-US" i="1">
                <a:solidFill>
                  <a:srgbClr val="FFFF00"/>
                </a:solidFill>
                <a:latin typeface="Times New Roman" pitchFamily="18" charset="0"/>
              </a:rPr>
              <a:t>sambungan</a:t>
            </a:r>
          </a:p>
        </p:txBody>
      </p:sp>
      <p:sp>
        <p:nvSpPr>
          <p:cNvPr id="24580" name="Rectangle 4"/>
          <p:cNvSpPr>
            <a:spLocks noChangeArrowheads="1"/>
          </p:cNvSpPr>
          <p:nvPr/>
        </p:nvSpPr>
        <p:spPr bwMode="auto">
          <a:xfrm>
            <a:off x="609600" y="1752600"/>
            <a:ext cx="8305800" cy="4495800"/>
          </a:xfrm>
          <a:prstGeom prst="rect">
            <a:avLst/>
          </a:prstGeom>
          <a:noFill/>
          <a:ln w="9525">
            <a:noFill/>
            <a:miter lim="800000"/>
            <a:headEnd/>
            <a:tailEnd/>
          </a:ln>
        </p:spPr>
        <p:txBody>
          <a:bodyPr/>
          <a:lstStyle/>
          <a:p>
            <a:pPr marL="342900" indent="-342900" algn="l" eaLnBrk="1" hangingPunct="1">
              <a:spcBef>
                <a:spcPct val="20000"/>
              </a:spcBef>
            </a:pPr>
            <a:r>
              <a:rPr lang="en-US" sz="4000">
                <a:solidFill>
                  <a:srgbClr val="99CC00"/>
                </a:solidFill>
                <a:latin typeface="Tahoma" pitchFamily="34" charset="0"/>
              </a:rPr>
              <a:t>KESAN KOGNITIF</a:t>
            </a:r>
          </a:p>
          <a:p>
            <a:pPr marL="342900" indent="-342900" algn="l" eaLnBrk="1" hangingPunct="1">
              <a:spcBef>
                <a:spcPct val="20000"/>
              </a:spcBef>
            </a:pPr>
            <a:endParaRPr lang="en-US" sz="1600">
              <a:solidFill>
                <a:srgbClr val="FF66FF"/>
              </a:solidFill>
              <a:latin typeface="Tahoma" pitchFamily="34" charset="0"/>
            </a:endParaRPr>
          </a:p>
          <a:p>
            <a:pPr marL="342900" indent="-342900" algn="l" eaLnBrk="1" hangingPunct="1">
              <a:spcBef>
                <a:spcPct val="20000"/>
              </a:spcBef>
              <a:buFontTx/>
              <a:buChar char="•"/>
            </a:pPr>
            <a:r>
              <a:rPr lang="ms-MY" sz="3200">
                <a:solidFill>
                  <a:schemeClr val="bg1"/>
                </a:solidFill>
                <a:latin typeface="Arial Narrow" pitchFamily="34" charset="0"/>
              </a:rPr>
              <a:t>Hilang ingatan</a:t>
            </a:r>
          </a:p>
          <a:p>
            <a:pPr marL="342900" indent="-342900" algn="l" eaLnBrk="1" hangingPunct="1">
              <a:spcBef>
                <a:spcPct val="20000"/>
              </a:spcBef>
              <a:buFontTx/>
              <a:buChar char="•"/>
            </a:pPr>
            <a:r>
              <a:rPr lang="ms-MY" sz="3200">
                <a:solidFill>
                  <a:schemeClr val="bg1"/>
                </a:solidFill>
                <a:latin typeface="Arial Narrow" pitchFamily="34" charset="0"/>
              </a:rPr>
              <a:t>Hilang tumpuan perhatian</a:t>
            </a:r>
          </a:p>
        </p:txBody>
      </p:sp>
      <p:sp>
        <p:nvSpPr>
          <p:cNvPr id="24581" name="Text Box 8"/>
          <p:cNvSpPr txBox="1">
            <a:spLocks noChangeArrowheads="1"/>
          </p:cNvSpPr>
          <p:nvPr/>
        </p:nvSpPr>
        <p:spPr bwMode="auto">
          <a:xfrm>
            <a:off x="7086600" y="6400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3" name="Text Box 3"/>
          <p:cNvSpPr txBox="1">
            <a:spLocks noChangeArrowheads="1"/>
          </p:cNvSpPr>
          <p:nvPr/>
        </p:nvSpPr>
        <p:spPr bwMode="auto">
          <a:xfrm>
            <a:off x="990600" y="593725"/>
            <a:ext cx="7848600" cy="1006475"/>
          </a:xfrm>
          <a:prstGeom prst="rect">
            <a:avLst/>
          </a:prstGeom>
          <a:noFill/>
          <a:ln w="19050" algn="ctr">
            <a:noFill/>
            <a:miter lim="800000"/>
            <a:headEnd/>
            <a:tailEnd/>
          </a:ln>
          <a:effectLst/>
        </p:spPr>
        <p:txBody>
          <a:bodyPr>
            <a:spAutoFit/>
          </a:bodyPr>
          <a:lstStyle/>
          <a:p>
            <a:pPr algn="r">
              <a:spcBef>
                <a:spcPct val="50000"/>
              </a:spcBef>
              <a:defRPr/>
            </a:pPr>
            <a:r>
              <a:rPr lang="fi-FI" sz="3000" b="0">
                <a:solidFill>
                  <a:srgbClr val="FFFF00"/>
                </a:solidFill>
                <a:effectLst>
                  <a:outerShdw blurRad="38100" dist="38100" dir="2700000" algn="tl">
                    <a:srgbClr val="C0C0C0"/>
                  </a:outerShdw>
                </a:effectLst>
              </a:rPr>
              <a:t>Apakah Peranan Pensyarah UTeM Sebagai Pentaksir Pendidikan?</a:t>
            </a:r>
            <a:endParaRPr lang="en-US" sz="3000" b="0">
              <a:solidFill>
                <a:srgbClr val="FFFF00"/>
              </a:solidFill>
              <a:effectLst>
                <a:outerShdw blurRad="38100" dist="38100" dir="2700000" algn="tl">
                  <a:srgbClr val="C0C0C0"/>
                </a:outerShdw>
              </a:effectLst>
            </a:endParaRPr>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64" name="Picture 4" descr="logo"/>
          <p:cNvPicPr>
            <a:picLocks noChangeAspect="1" noChangeArrowheads="1"/>
          </p:cNvPicPr>
          <p:nvPr/>
        </p:nvPicPr>
        <p:blipFill>
          <a:blip r:embed="rId3"/>
          <a:srcRect/>
          <a:stretch>
            <a:fillRect/>
          </a:stretch>
        </p:blipFill>
        <p:spPr bwMode="auto">
          <a:xfrm>
            <a:off x="533400" y="228600"/>
            <a:ext cx="1066800" cy="1066800"/>
          </a:xfrm>
          <a:prstGeom prst="rect">
            <a:avLst/>
          </a:prstGeom>
          <a:noFill/>
          <a:ln w="9525">
            <a:noFill/>
            <a:miter lim="800000"/>
            <a:headEnd/>
            <a:tailEnd/>
          </a:ln>
        </p:spPr>
      </p:pic>
      <p:graphicFrame>
        <p:nvGraphicFramePr>
          <p:cNvPr id="501793" name="Group 33"/>
          <p:cNvGraphicFramePr>
            <a:graphicFrameLocks noGrp="1"/>
          </p:cNvGraphicFramePr>
          <p:nvPr/>
        </p:nvGraphicFramePr>
        <p:xfrm>
          <a:off x="685800" y="2133600"/>
          <a:ext cx="7772400" cy="3733801"/>
        </p:xfrm>
        <a:graphic>
          <a:graphicData uri="http://schemas.openxmlformats.org/drawingml/2006/table">
            <a:tbl>
              <a:tblPr/>
              <a:tblGrid>
                <a:gridCol w="7772400"/>
              </a:tblGrid>
              <a:tr h="628650">
                <a:tc>
                  <a:txBody>
                    <a:bodyPr/>
                    <a:lstStyle/>
                    <a:p>
                      <a:pPr marL="0" marR="0" lvl="0" indent="0" algn="l" defTabSz="914400" rtl="0" eaLnBrk="1" fontAlgn="base" latinLnBrk="0" hangingPunct="1">
                        <a:lnSpc>
                          <a:spcPct val="100000"/>
                        </a:lnSpc>
                        <a:spcBef>
                          <a:spcPct val="20000"/>
                        </a:spcBef>
                        <a:spcAft>
                          <a:spcPct val="0"/>
                        </a:spcAft>
                        <a:buClr>
                          <a:srgbClr val="FF00FF"/>
                        </a:buClr>
                        <a:buSzPct val="150000"/>
                        <a:buFontTx/>
                        <a:buChar char="•"/>
                        <a:tabLst/>
                      </a:pPr>
                      <a:r>
                        <a:rPr kumimoji="0" lang="en-US" sz="3200" b="0" i="0" u="none" strike="noStrike" cap="none" normalizeH="0" baseline="0" smtClean="0">
                          <a:ln>
                            <a:noFill/>
                          </a:ln>
                          <a:solidFill>
                            <a:schemeClr val="bg1"/>
                          </a:solidFill>
                          <a:effectLst/>
                          <a:latin typeface="Arial Unicode MS" pitchFamily="34" charset="-128"/>
                          <a:cs typeface="Arial" charset="0"/>
                        </a:rPr>
                        <a:t>   Ujian kertas pensel</a:t>
                      </a:r>
                    </a:p>
                  </a:txBody>
                  <a:tcPr horzOverflow="overflow">
                    <a:lnL cap="flat">
                      <a:noFill/>
                    </a:lnL>
                    <a:lnR cap="flat">
                      <a:noFill/>
                    </a:lnR>
                    <a:lnT cap="flat">
                      <a:noFill/>
                    </a:lnT>
                    <a:lnB>
                      <a:noFill/>
                    </a:lnB>
                    <a:lnTlToBr>
                      <a:noFill/>
                    </a:lnTlToBr>
                    <a:lnBlToTr>
                      <a:noFill/>
                    </a:lnBlToTr>
                    <a:noFill/>
                  </a:tcPr>
                </a:tc>
              </a:tr>
              <a:tr h="598488">
                <a:tc>
                  <a:txBody>
                    <a:bodyPr/>
                    <a:lstStyle/>
                    <a:p>
                      <a:pPr marL="0" marR="0" lvl="0" indent="0" algn="l" defTabSz="914400" rtl="0" eaLnBrk="1" fontAlgn="base" latinLnBrk="0" hangingPunct="1">
                        <a:lnSpc>
                          <a:spcPct val="100000"/>
                        </a:lnSpc>
                        <a:spcBef>
                          <a:spcPct val="20000"/>
                        </a:spcBef>
                        <a:spcAft>
                          <a:spcPct val="0"/>
                        </a:spcAft>
                        <a:buClr>
                          <a:srgbClr val="FF00FF"/>
                        </a:buClr>
                        <a:buSzPct val="150000"/>
                        <a:buFontTx/>
                        <a:buChar char="•"/>
                        <a:tabLst/>
                      </a:pPr>
                      <a:r>
                        <a:rPr kumimoji="0" lang="en-US" sz="3200" b="0" i="0" u="none" strike="noStrike" cap="none" normalizeH="0" baseline="0" smtClean="0">
                          <a:ln>
                            <a:noFill/>
                          </a:ln>
                          <a:solidFill>
                            <a:schemeClr val="bg1"/>
                          </a:solidFill>
                          <a:effectLst/>
                          <a:latin typeface="Arial Unicode MS" pitchFamily="34" charset="-128"/>
                          <a:cs typeface="Arial" charset="0"/>
                        </a:rPr>
                        <a:t>   Ujian lisan</a:t>
                      </a:r>
                    </a:p>
                  </a:txBody>
                  <a:tcPr horzOverflow="overflow">
                    <a:lnL cap="flat">
                      <a:noFill/>
                    </a:lnL>
                    <a:lnR cap="flat">
                      <a:noFill/>
                    </a:lnR>
                    <a:lnT>
                      <a:noFill/>
                    </a:lnT>
                    <a:lnB>
                      <a:noFill/>
                    </a:lnB>
                    <a:lnTlToBr>
                      <a:noFill/>
                    </a:lnTlToBr>
                    <a:lnBlToTr>
                      <a:noFill/>
                    </a:lnBlToTr>
                    <a:noFill/>
                  </a:tcPr>
                </a:tc>
              </a:tr>
              <a:tr h="650875">
                <a:tc>
                  <a:txBody>
                    <a:bodyPr/>
                    <a:lstStyle/>
                    <a:p>
                      <a:pPr marL="0" marR="0" lvl="0" indent="0" algn="l" defTabSz="914400" rtl="0" eaLnBrk="1" fontAlgn="base" latinLnBrk="0" hangingPunct="1">
                        <a:lnSpc>
                          <a:spcPct val="100000"/>
                        </a:lnSpc>
                        <a:spcBef>
                          <a:spcPct val="20000"/>
                        </a:spcBef>
                        <a:spcAft>
                          <a:spcPct val="0"/>
                        </a:spcAft>
                        <a:buClr>
                          <a:srgbClr val="FF00FF"/>
                        </a:buClr>
                        <a:buSzPct val="150000"/>
                        <a:buFontTx/>
                        <a:buChar char="•"/>
                        <a:tabLst/>
                      </a:pPr>
                      <a:r>
                        <a:rPr kumimoji="0" lang="en-US" sz="3200" b="0" i="0" u="none" strike="noStrike" cap="none" normalizeH="0" baseline="0" smtClean="0">
                          <a:ln>
                            <a:noFill/>
                          </a:ln>
                          <a:solidFill>
                            <a:schemeClr val="bg1"/>
                          </a:solidFill>
                          <a:effectLst/>
                          <a:latin typeface="Arial Unicode MS" pitchFamily="34" charset="-128"/>
                          <a:cs typeface="Arial" charset="0"/>
                        </a:rPr>
                        <a:t>   Ujian perilaku/praktikal</a:t>
                      </a:r>
                    </a:p>
                  </a:txBody>
                  <a:tcPr horzOverflow="overflow">
                    <a:lnL cap="flat">
                      <a:noFill/>
                    </a:lnL>
                    <a:lnR cap="flat">
                      <a:noFill/>
                    </a:lnR>
                    <a:lnT>
                      <a:noFill/>
                    </a:lnT>
                    <a:lnB>
                      <a:noFill/>
                    </a:lnB>
                    <a:lnTlToBr>
                      <a:noFill/>
                    </a:lnTlToBr>
                    <a:lnBlToTr>
                      <a:noFill/>
                    </a:lnBlToTr>
                    <a:noFill/>
                  </a:tcPr>
                </a:tc>
              </a:tr>
              <a:tr h="628650">
                <a:tc>
                  <a:txBody>
                    <a:bodyPr/>
                    <a:lstStyle/>
                    <a:p>
                      <a:pPr marL="0" marR="0" lvl="0" indent="0" algn="l" defTabSz="914400" rtl="0" eaLnBrk="1" fontAlgn="base" latinLnBrk="0" hangingPunct="1">
                        <a:lnSpc>
                          <a:spcPct val="100000"/>
                        </a:lnSpc>
                        <a:spcBef>
                          <a:spcPct val="20000"/>
                        </a:spcBef>
                        <a:spcAft>
                          <a:spcPct val="0"/>
                        </a:spcAft>
                        <a:buClr>
                          <a:srgbClr val="FF00FF"/>
                        </a:buClr>
                        <a:buSzPct val="150000"/>
                        <a:buFontTx/>
                        <a:buChar char="•"/>
                        <a:tabLst/>
                      </a:pPr>
                      <a:r>
                        <a:rPr kumimoji="0" lang="en-US" sz="3200" b="0" i="0" u="none" strike="noStrike" cap="none" normalizeH="0" baseline="0" smtClean="0">
                          <a:ln>
                            <a:noFill/>
                          </a:ln>
                          <a:solidFill>
                            <a:schemeClr val="bg1"/>
                          </a:solidFill>
                          <a:effectLst/>
                          <a:latin typeface="Arial Unicode MS" pitchFamily="34" charset="-128"/>
                          <a:cs typeface="Arial" charset="0"/>
                        </a:rPr>
                        <a:t>   Ujian individu dan berkumpulan</a:t>
                      </a:r>
                    </a:p>
                  </a:txBody>
                  <a:tcPr horzOverflow="overflow">
                    <a:lnL cap="flat">
                      <a:noFill/>
                    </a:lnL>
                    <a:lnR cap="flat">
                      <a:noFill/>
                    </a:lnR>
                    <a:lnT>
                      <a:noFill/>
                    </a:lnT>
                    <a:lnB>
                      <a:noFill/>
                    </a:lnB>
                    <a:lnTlToBr>
                      <a:noFill/>
                    </a:lnTlToBr>
                    <a:lnBlToTr>
                      <a:noFill/>
                    </a:lnBlToTr>
                    <a:noFill/>
                  </a:tcPr>
                </a:tc>
              </a:tr>
              <a:tr h="598488">
                <a:tc>
                  <a:txBody>
                    <a:bodyPr/>
                    <a:lstStyle/>
                    <a:p>
                      <a:pPr marL="0" marR="0" lvl="0" indent="0" algn="l" defTabSz="914400" rtl="0" eaLnBrk="1" fontAlgn="base" latinLnBrk="0" hangingPunct="1">
                        <a:lnSpc>
                          <a:spcPct val="100000"/>
                        </a:lnSpc>
                        <a:spcBef>
                          <a:spcPct val="20000"/>
                        </a:spcBef>
                        <a:spcAft>
                          <a:spcPct val="0"/>
                        </a:spcAft>
                        <a:buClr>
                          <a:srgbClr val="FF00FF"/>
                        </a:buClr>
                        <a:buSzPct val="150000"/>
                        <a:buFontTx/>
                        <a:buChar char="•"/>
                        <a:tabLst/>
                      </a:pPr>
                      <a:r>
                        <a:rPr kumimoji="0" lang="en-US" sz="3200" b="0" i="0" u="none" strike="noStrike" cap="none" normalizeH="0" baseline="0" smtClean="0">
                          <a:ln>
                            <a:noFill/>
                          </a:ln>
                          <a:solidFill>
                            <a:schemeClr val="bg1"/>
                          </a:solidFill>
                          <a:effectLst/>
                          <a:latin typeface="Arial Unicode MS" pitchFamily="34" charset="-128"/>
                          <a:cs typeface="Arial" charset="0"/>
                        </a:rPr>
                        <a:t>   Ujian psikologi</a:t>
                      </a:r>
                    </a:p>
                  </a:txBody>
                  <a:tcPr horzOverflow="overflow">
                    <a:lnL cap="flat">
                      <a:noFill/>
                    </a:lnL>
                    <a:lnR cap="flat">
                      <a:noFill/>
                    </a:lnR>
                    <a:lnT>
                      <a:noFill/>
                    </a:lnT>
                    <a:lnB>
                      <a:noFill/>
                    </a:lnB>
                    <a:lnTlToBr>
                      <a:noFill/>
                    </a:lnTlToBr>
                    <a:lnBlToTr>
                      <a:noFill/>
                    </a:lnBlToTr>
                    <a:noFill/>
                  </a:tcPr>
                </a:tc>
              </a:tr>
              <a:tr h="628650">
                <a:tc>
                  <a:txBody>
                    <a:bodyPr/>
                    <a:lstStyle/>
                    <a:p>
                      <a:pPr marL="0" marR="0" lvl="0" indent="0" algn="l" defTabSz="914400" rtl="0" eaLnBrk="1" fontAlgn="base" latinLnBrk="0" hangingPunct="1">
                        <a:lnSpc>
                          <a:spcPct val="100000"/>
                        </a:lnSpc>
                        <a:spcBef>
                          <a:spcPct val="20000"/>
                        </a:spcBef>
                        <a:spcAft>
                          <a:spcPct val="0"/>
                        </a:spcAft>
                        <a:buClr>
                          <a:srgbClr val="FF00FF"/>
                        </a:buClr>
                        <a:buSzPct val="150000"/>
                        <a:buFontTx/>
                        <a:buChar char="•"/>
                        <a:tabLst/>
                      </a:pPr>
                      <a:r>
                        <a:rPr kumimoji="0" lang="en-US" sz="3200" b="0" i="0" u="none" strike="noStrike" cap="none" normalizeH="0" baseline="0" smtClean="0">
                          <a:ln>
                            <a:noFill/>
                          </a:ln>
                          <a:solidFill>
                            <a:schemeClr val="bg1"/>
                          </a:solidFill>
                          <a:effectLst/>
                          <a:latin typeface="Arial Unicode MS" pitchFamily="34" charset="-128"/>
                          <a:cs typeface="Arial" charset="0"/>
                        </a:rPr>
                        <a:t>   Soal selidik</a:t>
                      </a:r>
                    </a:p>
                  </a:txBody>
                  <a:tcPr horzOverflow="overflow">
                    <a:lnL cap="flat">
                      <a:noFill/>
                    </a:lnL>
                    <a:lnR cap="flat">
                      <a:noFill/>
                    </a:lnR>
                    <a:lnT>
                      <a:noFill/>
                    </a:lnT>
                    <a:lnB cap="flat">
                      <a:noFill/>
                    </a:lnB>
                    <a:lnTlToBr>
                      <a:noFill/>
                    </a:lnTlToBr>
                    <a:lnBlToTr>
                      <a:noFill/>
                    </a:lnBlToTr>
                    <a:noFill/>
                  </a:tcPr>
                </a:tc>
              </a:tr>
            </a:tbl>
          </a:graphicData>
        </a:graphic>
      </p:graphicFrame>
      <p:sp>
        <p:nvSpPr>
          <p:cNvPr id="26635" name="Rectangle 32"/>
          <p:cNvSpPr>
            <a:spLocks noChangeArrowheads="1"/>
          </p:cNvSpPr>
          <p:nvPr/>
        </p:nvSpPr>
        <p:spPr bwMode="auto">
          <a:xfrm>
            <a:off x="1981200" y="457200"/>
            <a:ext cx="6858000" cy="1143000"/>
          </a:xfrm>
          <a:prstGeom prst="rect">
            <a:avLst/>
          </a:prstGeom>
          <a:noFill/>
          <a:ln w="9525">
            <a:noFill/>
            <a:miter lim="800000"/>
            <a:headEnd/>
            <a:tailEnd/>
          </a:ln>
        </p:spPr>
        <p:txBody>
          <a:bodyPr anchor="ctr"/>
          <a:lstStyle/>
          <a:p>
            <a:pPr algn="r" eaLnBrk="1" hangingPunct="1"/>
            <a:r>
              <a:rPr lang="en-US" sz="3000">
                <a:solidFill>
                  <a:srgbClr val="FFFF00"/>
                </a:solidFill>
                <a:latin typeface="Arial" charset="0"/>
              </a:rPr>
              <a:t>KAEDAH PENTAKSIRAN</a:t>
            </a:r>
          </a:p>
        </p:txBody>
      </p:sp>
      <p:sp>
        <p:nvSpPr>
          <p:cNvPr id="26636" name="Text Box 36"/>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501764"/>
                                        </p:tgtEl>
                                        <p:attrNameLst>
                                          <p:attrName>style.visibility</p:attrName>
                                        </p:attrNameLst>
                                      </p:cBhvr>
                                      <p:to>
                                        <p:strVal val="visible"/>
                                      </p:to>
                                    </p:set>
                                    <p:anim calcmode="lin" valueType="num">
                                      <p:cBhvr>
                                        <p:cTn id="7" dur="5000" fill="hold"/>
                                        <p:tgtEl>
                                          <p:spTgt spid="501764"/>
                                        </p:tgtEl>
                                        <p:attrNameLst>
                                          <p:attrName>ppt_w</p:attrName>
                                        </p:attrNameLst>
                                      </p:cBhvr>
                                      <p:tavLst>
                                        <p:tav tm="0" fmla="#ppt_w*sin(2.5*pi*$)">
                                          <p:val>
                                            <p:fltVal val="0"/>
                                          </p:val>
                                        </p:tav>
                                        <p:tav tm="100000">
                                          <p:val>
                                            <p:fltVal val="1"/>
                                          </p:val>
                                        </p:tav>
                                      </p:tavLst>
                                    </p:anim>
                                    <p:anim calcmode="lin" valueType="num">
                                      <p:cBhvr>
                                        <p:cTn id="8" dur="5000" fill="hold"/>
                                        <p:tgtEl>
                                          <p:spTgt spid="5017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729" name="Picture 17" descr="logo"/>
          <p:cNvPicPr>
            <a:picLocks noChangeAspect="1" noChangeArrowheads="1"/>
          </p:cNvPicPr>
          <p:nvPr/>
        </p:nvPicPr>
        <p:blipFill>
          <a:blip r:embed="rId3"/>
          <a:srcRect/>
          <a:stretch>
            <a:fillRect/>
          </a:stretch>
        </p:blipFill>
        <p:spPr bwMode="auto">
          <a:xfrm>
            <a:off x="533400" y="152400"/>
            <a:ext cx="1066800" cy="1066800"/>
          </a:xfrm>
          <a:prstGeom prst="rect">
            <a:avLst/>
          </a:prstGeom>
          <a:noFill/>
          <a:ln w="9525">
            <a:noFill/>
            <a:miter lim="800000"/>
            <a:headEnd/>
            <a:tailEnd/>
          </a:ln>
        </p:spPr>
      </p:pic>
      <p:sp>
        <p:nvSpPr>
          <p:cNvPr id="27652" name="Rectangle 24"/>
          <p:cNvSpPr>
            <a:spLocks noChangeArrowheads="1"/>
          </p:cNvSpPr>
          <p:nvPr/>
        </p:nvSpPr>
        <p:spPr bwMode="auto">
          <a:xfrm>
            <a:off x="762000" y="1828800"/>
            <a:ext cx="8153400" cy="3962400"/>
          </a:xfrm>
          <a:prstGeom prst="rect">
            <a:avLst/>
          </a:prstGeom>
          <a:noFill/>
          <a:ln w="9525">
            <a:noFill/>
            <a:miter lim="800000"/>
            <a:headEnd/>
            <a:tailEnd/>
          </a:ln>
        </p:spPr>
        <p:txBody>
          <a:bodyPr/>
          <a:lstStyle/>
          <a:p>
            <a:pPr marL="342900" indent="-342900" algn="l" eaLnBrk="1" hangingPunct="1">
              <a:spcBef>
                <a:spcPct val="20000"/>
              </a:spcBef>
              <a:buClr>
                <a:srgbClr val="FF00FF"/>
              </a:buClr>
              <a:buSzPct val="150000"/>
              <a:buFontTx/>
              <a:buChar char="•"/>
            </a:pPr>
            <a:r>
              <a:rPr lang="en-US" sz="2800" b="0">
                <a:solidFill>
                  <a:schemeClr val="bg1"/>
                </a:solidFill>
                <a:latin typeface="Arial Unicode MS" pitchFamily="34" charset="-128"/>
              </a:rPr>
              <a:t> 	</a:t>
            </a:r>
            <a:r>
              <a:rPr lang="en-US" sz="3200" b="0">
                <a:solidFill>
                  <a:schemeClr val="bg1"/>
                </a:solidFill>
                <a:latin typeface="Arial Unicode MS" pitchFamily="34" charset="-128"/>
              </a:rPr>
              <a:t>Inventori laporan diri</a:t>
            </a:r>
          </a:p>
          <a:p>
            <a:pPr marL="342900" indent="-342900" algn="l" eaLnBrk="1" hangingPunct="1">
              <a:spcBef>
                <a:spcPct val="20000"/>
              </a:spcBef>
              <a:buClr>
                <a:srgbClr val="FF00FF"/>
              </a:buClr>
              <a:buSzPct val="150000"/>
              <a:buFontTx/>
              <a:buChar char="•"/>
            </a:pPr>
            <a:r>
              <a:rPr lang="en-US" sz="3200" b="0">
                <a:solidFill>
                  <a:schemeClr val="bg1"/>
                </a:solidFill>
                <a:latin typeface="Arial Unicode MS" pitchFamily="34" charset="-128"/>
              </a:rPr>
              <a:t> 	Temuduga</a:t>
            </a:r>
          </a:p>
          <a:p>
            <a:pPr marL="342900" indent="-342900" algn="l" eaLnBrk="1" hangingPunct="1">
              <a:spcBef>
                <a:spcPct val="20000"/>
              </a:spcBef>
              <a:buClr>
                <a:srgbClr val="FF00FF"/>
              </a:buClr>
              <a:buSzPct val="150000"/>
              <a:buFontTx/>
              <a:buChar char="•"/>
            </a:pPr>
            <a:r>
              <a:rPr lang="en-US" sz="3200" b="0">
                <a:solidFill>
                  <a:schemeClr val="bg1"/>
                </a:solidFill>
                <a:latin typeface="Arial Unicode MS" pitchFamily="34" charset="-128"/>
              </a:rPr>
              <a:t> 	Cerapan</a:t>
            </a:r>
          </a:p>
          <a:p>
            <a:pPr marL="342900" indent="-342900" algn="l" eaLnBrk="1" hangingPunct="1">
              <a:spcBef>
                <a:spcPct val="20000"/>
              </a:spcBef>
              <a:buClr>
                <a:srgbClr val="FF00FF"/>
              </a:buClr>
              <a:buSzPct val="150000"/>
              <a:buFontTx/>
              <a:buChar char="•"/>
            </a:pPr>
            <a:r>
              <a:rPr lang="en-US" sz="3200" b="0">
                <a:solidFill>
                  <a:schemeClr val="bg1"/>
                </a:solidFill>
                <a:latin typeface="Arial Unicode MS" pitchFamily="34" charset="-128"/>
              </a:rPr>
              <a:t> 	Ujian kepantasan dan berkumpulan</a:t>
            </a:r>
          </a:p>
          <a:p>
            <a:pPr marL="342900" indent="-342900" algn="l" eaLnBrk="1" hangingPunct="1">
              <a:spcBef>
                <a:spcPct val="20000"/>
              </a:spcBef>
              <a:buClr>
                <a:srgbClr val="FF00FF"/>
              </a:buClr>
              <a:buSzPct val="150000"/>
              <a:buFontTx/>
              <a:buChar char="•"/>
            </a:pPr>
            <a:r>
              <a:rPr lang="en-US" sz="3200" b="0">
                <a:solidFill>
                  <a:schemeClr val="bg1"/>
                </a:solidFill>
                <a:latin typeface="Arial Unicode MS" pitchFamily="34" charset="-128"/>
              </a:rPr>
              <a:t> 	Pemerhatian</a:t>
            </a:r>
          </a:p>
          <a:p>
            <a:pPr marL="342900" indent="-342900" algn="l" eaLnBrk="1" hangingPunct="1">
              <a:spcBef>
                <a:spcPct val="20000"/>
              </a:spcBef>
              <a:buClr>
                <a:srgbClr val="FF00FF"/>
              </a:buClr>
              <a:buSzPct val="150000"/>
              <a:buFontTx/>
              <a:buChar char="•"/>
            </a:pPr>
            <a:r>
              <a:rPr lang="en-US" sz="3200" b="0">
                <a:solidFill>
                  <a:schemeClr val="bg1"/>
                </a:solidFill>
                <a:latin typeface="Arial Unicode MS" pitchFamily="34" charset="-128"/>
              </a:rPr>
              <a:t> 	Senarai semak</a:t>
            </a:r>
          </a:p>
          <a:p>
            <a:pPr marL="342900" indent="-342900" algn="l" eaLnBrk="1" hangingPunct="1">
              <a:spcBef>
                <a:spcPct val="20000"/>
              </a:spcBef>
              <a:buClr>
                <a:srgbClr val="FF00FF"/>
              </a:buClr>
              <a:buSzPct val="150000"/>
            </a:pPr>
            <a:endParaRPr lang="en-US" sz="3200" b="0">
              <a:solidFill>
                <a:schemeClr val="bg1"/>
              </a:solidFill>
              <a:latin typeface="Arial Unicode MS" pitchFamily="34" charset="-128"/>
            </a:endParaRPr>
          </a:p>
        </p:txBody>
      </p:sp>
      <p:sp>
        <p:nvSpPr>
          <p:cNvPr id="27653" name="Rectangle 27"/>
          <p:cNvSpPr>
            <a:spLocks noChangeArrowheads="1"/>
          </p:cNvSpPr>
          <p:nvPr/>
        </p:nvSpPr>
        <p:spPr bwMode="auto">
          <a:xfrm>
            <a:off x="7543800" y="914400"/>
            <a:ext cx="1289050" cy="366713"/>
          </a:xfrm>
          <a:prstGeom prst="rect">
            <a:avLst/>
          </a:prstGeom>
          <a:noFill/>
          <a:ln w="9525">
            <a:noFill/>
            <a:miter lim="800000"/>
            <a:headEnd/>
            <a:tailEnd/>
          </a:ln>
        </p:spPr>
        <p:txBody>
          <a:bodyPr wrap="none">
            <a:spAutoFit/>
          </a:bodyPr>
          <a:lstStyle/>
          <a:p>
            <a:pPr algn="l"/>
            <a:r>
              <a:rPr lang="en-US" i="1">
                <a:solidFill>
                  <a:srgbClr val="FFFF00"/>
                </a:solidFill>
                <a:latin typeface="Times New Roman" pitchFamily="18" charset="0"/>
              </a:rPr>
              <a:t>sambungan</a:t>
            </a:r>
          </a:p>
        </p:txBody>
      </p:sp>
      <p:sp>
        <p:nvSpPr>
          <p:cNvPr id="27654" name="Text Box 28"/>
          <p:cNvSpPr txBox="1">
            <a:spLocks noChangeArrowheads="1"/>
          </p:cNvSpPr>
          <p:nvPr/>
        </p:nvSpPr>
        <p:spPr bwMode="auto">
          <a:xfrm>
            <a:off x="68580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99729"/>
                                        </p:tgtEl>
                                        <p:attrNameLst>
                                          <p:attrName>style.visibility</p:attrName>
                                        </p:attrNameLst>
                                      </p:cBhvr>
                                      <p:to>
                                        <p:strVal val="visible"/>
                                      </p:to>
                                    </p:set>
                                    <p:anim calcmode="lin" valueType="num">
                                      <p:cBhvr>
                                        <p:cTn id="7" dur="5000" fill="hold"/>
                                        <p:tgtEl>
                                          <p:spTgt spid="499729"/>
                                        </p:tgtEl>
                                        <p:attrNameLst>
                                          <p:attrName>ppt_w</p:attrName>
                                        </p:attrNameLst>
                                      </p:cBhvr>
                                      <p:tavLst>
                                        <p:tav tm="0" fmla="#ppt_w*sin(2.5*pi*$)">
                                          <p:val>
                                            <p:fltVal val="0"/>
                                          </p:val>
                                        </p:tav>
                                        <p:tav tm="100000">
                                          <p:val>
                                            <p:fltVal val="1"/>
                                          </p:val>
                                        </p:tav>
                                      </p:tavLst>
                                    </p:anim>
                                    <p:anim calcmode="lin" valueType="num">
                                      <p:cBhvr>
                                        <p:cTn id="8" dur="5000" fill="hold"/>
                                        <p:tgtEl>
                                          <p:spTgt spid="4997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3812" name="Picture 4" descr="logo"/>
          <p:cNvPicPr>
            <a:picLocks noChangeAspect="1" noChangeArrowheads="1"/>
          </p:cNvPicPr>
          <p:nvPr/>
        </p:nvPicPr>
        <p:blipFill>
          <a:blip r:embed="rId3"/>
          <a:srcRect/>
          <a:stretch>
            <a:fillRect/>
          </a:stretch>
        </p:blipFill>
        <p:spPr bwMode="auto">
          <a:xfrm>
            <a:off x="533400" y="152400"/>
            <a:ext cx="1066800" cy="1066800"/>
          </a:xfrm>
          <a:prstGeom prst="rect">
            <a:avLst/>
          </a:prstGeom>
          <a:noFill/>
          <a:ln w="9525">
            <a:noFill/>
            <a:miter lim="800000"/>
            <a:headEnd/>
            <a:tailEnd/>
          </a:ln>
        </p:spPr>
      </p:pic>
      <p:sp>
        <p:nvSpPr>
          <p:cNvPr id="28676" name="Rectangle 10"/>
          <p:cNvSpPr>
            <a:spLocks noChangeArrowheads="1"/>
          </p:cNvSpPr>
          <p:nvPr/>
        </p:nvSpPr>
        <p:spPr bwMode="auto">
          <a:xfrm>
            <a:off x="7543800" y="914400"/>
            <a:ext cx="1289050" cy="366713"/>
          </a:xfrm>
          <a:prstGeom prst="rect">
            <a:avLst/>
          </a:prstGeom>
          <a:noFill/>
          <a:ln w="9525">
            <a:noFill/>
            <a:miter lim="800000"/>
            <a:headEnd/>
            <a:tailEnd/>
          </a:ln>
        </p:spPr>
        <p:txBody>
          <a:bodyPr wrap="none">
            <a:spAutoFit/>
          </a:bodyPr>
          <a:lstStyle/>
          <a:p>
            <a:pPr algn="l"/>
            <a:r>
              <a:rPr lang="en-US" i="1">
                <a:solidFill>
                  <a:srgbClr val="FFFF00"/>
                </a:solidFill>
                <a:latin typeface="Times New Roman" pitchFamily="18" charset="0"/>
              </a:rPr>
              <a:t>sambungan</a:t>
            </a:r>
          </a:p>
        </p:txBody>
      </p:sp>
      <p:sp>
        <p:nvSpPr>
          <p:cNvPr id="28677" name="Rectangle 11"/>
          <p:cNvSpPr>
            <a:spLocks noChangeArrowheads="1"/>
          </p:cNvSpPr>
          <p:nvPr/>
        </p:nvSpPr>
        <p:spPr bwMode="auto">
          <a:xfrm>
            <a:off x="685800" y="1905000"/>
            <a:ext cx="7924800" cy="4343400"/>
          </a:xfrm>
          <a:prstGeom prst="rect">
            <a:avLst/>
          </a:prstGeom>
          <a:noFill/>
          <a:ln w="9525">
            <a:noFill/>
            <a:miter lim="800000"/>
            <a:headEnd/>
            <a:tailEnd/>
          </a:ln>
        </p:spPr>
        <p:txBody>
          <a:bodyPr/>
          <a:lstStyle/>
          <a:p>
            <a:pPr algn="l" eaLnBrk="1" hangingPunct="1">
              <a:spcBef>
                <a:spcPct val="20000"/>
              </a:spcBef>
              <a:buClr>
                <a:srgbClr val="FF00FF"/>
              </a:buClr>
              <a:buSzPct val="150000"/>
              <a:buFontTx/>
              <a:buChar char="•"/>
            </a:pPr>
            <a:r>
              <a:rPr lang="en-US" sz="3200" b="0">
                <a:solidFill>
                  <a:schemeClr val="bg1"/>
                </a:solidFill>
                <a:latin typeface="Arial Unicode MS" pitchFamily="34" charset="-128"/>
              </a:rPr>
              <a:t>     Ujian pencapaian</a:t>
            </a:r>
          </a:p>
          <a:p>
            <a:pPr algn="l" eaLnBrk="1" hangingPunct="1">
              <a:spcBef>
                <a:spcPct val="20000"/>
              </a:spcBef>
              <a:buClr>
                <a:srgbClr val="FF00FF"/>
              </a:buClr>
              <a:buSzPct val="150000"/>
              <a:buFontTx/>
              <a:buChar char="•"/>
            </a:pPr>
            <a:r>
              <a:rPr lang="en-US" sz="3200" b="0">
                <a:solidFill>
                  <a:schemeClr val="bg1"/>
                </a:solidFill>
                <a:latin typeface="Arial Unicode MS" pitchFamily="34" charset="-128"/>
              </a:rPr>
              <a:t>     Ujian prestasi</a:t>
            </a:r>
          </a:p>
          <a:p>
            <a:pPr algn="l" eaLnBrk="1" hangingPunct="1">
              <a:spcBef>
                <a:spcPct val="20000"/>
              </a:spcBef>
              <a:buClr>
                <a:srgbClr val="FF00FF"/>
              </a:buClr>
              <a:buSzPct val="150000"/>
              <a:buFontTx/>
              <a:buChar char="•"/>
            </a:pPr>
            <a:r>
              <a:rPr lang="en-US" sz="3200" b="0">
                <a:solidFill>
                  <a:schemeClr val="bg1"/>
                </a:solidFill>
                <a:latin typeface="Arial Unicode MS" pitchFamily="34" charset="-128"/>
              </a:rPr>
              <a:t>     Ujian situasi</a:t>
            </a:r>
          </a:p>
          <a:p>
            <a:pPr algn="l" eaLnBrk="1" hangingPunct="1">
              <a:spcBef>
                <a:spcPct val="20000"/>
              </a:spcBef>
              <a:buClr>
                <a:srgbClr val="FF00FF"/>
              </a:buClr>
              <a:buSzPct val="150000"/>
              <a:buFontTx/>
              <a:buChar char="•"/>
            </a:pPr>
            <a:r>
              <a:rPr lang="en-US" sz="3200" b="0">
                <a:solidFill>
                  <a:schemeClr val="bg1"/>
                </a:solidFill>
                <a:latin typeface="Arial Unicode MS" pitchFamily="34" charset="-128"/>
              </a:rPr>
              <a:t>     Pentaksiran hasil kerja</a:t>
            </a:r>
          </a:p>
          <a:p>
            <a:pPr algn="l" eaLnBrk="1" hangingPunct="1">
              <a:spcBef>
                <a:spcPct val="20000"/>
              </a:spcBef>
              <a:buClr>
                <a:srgbClr val="FF00FF"/>
              </a:buClr>
              <a:buSzPct val="150000"/>
              <a:buFontTx/>
              <a:buChar char="•"/>
            </a:pPr>
            <a:r>
              <a:rPr lang="en-US" sz="3200" b="0">
                <a:solidFill>
                  <a:schemeClr val="bg1"/>
                </a:solidFill>
                <a:latin typeface="Arial Unicode MS" pitchFamily="34" charset="-128"/>
              </a:rPr>
              <a:t>     Nota buku log</a:t>
            </a:r>
          </a:p>
          <a:p>
            <a:pPr algn="l" eaLnBrk="1" hangingPunct="1">
              <a:spcBef>
                <a:spcPct val="20000"/>
              </a:spcBef>
              <a:buClr>
                <a:srgbClr val="FF00FF"/>
              </a:buClr>
              <a:buSzPct val="150000"/>
              <a:buFontTx/>
              <a:buChar char="•"/>
            </a:pPr>
            <a:r>
              <a:rPr lang="en-US" sz="3200" b="0">
                <a:solidFill>
                  <a:schemeClr val="bg1"/>
                </a:solidFill>
                <a:latin typeface="Arial Unicode MS" pitchFamily="34" charset="-128"/>
              </a:rPr>
              <a:t>     Rakaman pita audio</a:t>
            </a:r>
          </a:p>
          <a:p>
            <a:pPr algn="l" eaLnBrk="1" hangingPunct="1">
              <a:spcBef>
                <a:spcPct val="20000"/>
              </a:spcBef>
              <a:buClr>
                <a:srgbClr val="FF00FF"/>
              </a:buClr>
              <a:buSzPct val="150000"/>
              <a:buFontTx/>
              <a:buChar char="•"/>
            </a:pPr>
            <a:r>
              <a:rPr lang="en-US" sz="3200" b="0">
                <a:solidFill>
                  <a:schemeClr val="bg1"/>
                </a:solidFill>
                <a:latin typeface="Arial Unicode MS" pitchFamily="34" charset="-128"/>
              </a:rPr>
              <a:t>     Diari pelajar</a:t>
            </a:r>
          </a:p>
        </p:txBody>
      </p:sp>
      <p:sp>
        <p:nvSpPr>
          <p:cNvPr id="28678" name="Text Box 14"/>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503812"/>
                                        </p:tgtEl>
                                        <p:attrNameLst>
                                          <p:attrName>style.visibility</p:attrName>
                                        </p:attrNameLst>
                                      </p:cBhvr>
                                      <p:to>
                                        <p:strVal val="visible"/>
                                      </p:to>
                                    </p:set>
                                    <p:anim calcmode="lin" valueType="num">
                                      <p:cBhvr>
                                        <p:cTn id="7" dur="5000" fill="hold"/>
                                        <p:tgtEl>
                                          <p:spTgt spid="503812"/>
                                        </p:tgtEl>
                                        <p:attrNameLst>
                                          <p:attrName>ppt_w</p:attrName>
                                        </p:attrNameLst>
                                      </p:cBhvr>
                                      <p:tavLst>
                                        <p:tav tm="0" fmla="#ppt_w*sin(2.5*pi*$)">
                                          <p:val>
                                            <p:fltVal val="0"/>
                                          </p:val>
                                        </p:tav>
                                        <p:tav tm="100000">
                                          <p:val>
                                            <p:fltVal val="1"/>
                                          </p:val>
                                        </p:tav>
                                      </p:tavLst>
                                    </p:anim>
                                    <p:anim calcmode="lin" valueType="num">
                                      <p:cBhvr>
                                        <p:cTn id="8" dur="5000" fill="hold"/>
                                        <p:tgtEl>
                                          <p:spTgt spid="5038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6"/>
          <p:cNvSpPr>
            <a:spLocks noGrp="1" noChangeArrowheads="1"/>
          </p:cNvSpPr>
          <p:nvPr>
            <p:ph type="title"/>
          </p:nvPr>
        </p:nvSpPr>
        <p:spPr>
          <a:xfrm>
            <a:off x="685800" y="152400"/>
            <a:ext cx="8229600" cy="1143000"/>
          </a:xfrm>
          <a:noFill/>
        </p:spPr>
        <p:txBody>
          <a:bodyPr>
            <a:normAutofit fontScale="90000"/>
          </a:bodyPr>
          <a:lstStyle/>
          <a:p>
            <a:pPr algn="r" eaLnBrk="1" hangingPunct="1"/>
            <a:r>
              <a:rPr lang="en-US" sz="3600" b="1" smtClean="0">
                <a:solidFill>
                  <a:srgbClr val="FFFF00"/>
                </a:solidFill>
              </a:rPr>
              <a:t>                          TUJUAN PENGUJIAN</a:t>
            </a:r>
          </a:p>
        </p:txBody>
      </p:sp>
      <p:sp>
        <p:nvSpPr>
          <p:cNvPr id="345095" name="AutoShape 7"/>
          <p:cNvSpPr>
            <a:spLocks noChangeArrowheads="1"/>
          </p:cNvSpPr>
          <p:nvPr/>
        </p:nvSpPr>
        <p:spPr bwMode="auto">
          <a:xfrm>
            <a:off x="2819400" y="2819400"/>
            <a:ext cx="3810000" cy="2362200"/>
          </a:xfrm>
          <a:custGeom>
            <a:avLst/>
            <a:gdLst>
              <a:gd name="G0" fmla="+- 5400 0 0"/>
              <a:gd name="G1" fmla="+- 8100 0 0"/>
              <a:gd name="G2" fmla="+- 2700 0 0"/>
              <a:gd name="G3" fmla="+- 9450 0 0"/>
              <a:gd name="G4" fmla="+- 21600 0 8100"/>
              <a:gd name="G5" fmla="+- 21600 0 9450"/>
              <a:gd name="G6" fmla="+- 5400 21600 0"/>
              <a:gd name="G7" fmla="*/ G6 1 2"/>
              <a:gd name="G8" fmla="+- 21600 0 5400"/>
              <a:gd name="G9" fmla="+- 21600 0 2700"/>
              <a:gd name="T0" fmla="*/ G0 w 21600"/>
              <a:gd name="T1" fmla="*/ G0 h 21600"/>
              <a:gd name="T2" fmla="*/ G8 w 21600"/>
              <a:gd name="T3" fmla="*/ G8 h 21600"/>
            </a:gdLst>
            <a:ahLst/>
            <a:cxnLst>
              <a:cxn ang="0">
                <a:pos x="r" y="vc"/>
              </a:cxn>
              <a:cxn ang="5400000">
                <a:pos x="hc" y="b"/>
              </a:cxn>
              <a:cxn ang="10800000">
                <a:pos x="l" y="vc"/>
              </a:cxn>
              <a:cxn ang="16200000">
                <a:pos x="hc" y="t"/>
              </a:cxn>
            </a:cxnLst>
            <a:rect l="T0" t="T1" r="T2" b="T3"/>
            <a:pathLst>
              <a:path w="21600" h="21600">
                <a:moveTo>
                  <a:pt x="5400" y="5400"/>
                </a:moveTo>
                <a:lnTo>
                  <a:pt x="9450" y="5400"/>
                </a:lnTo>
                <a:lnTo>
                  <a:pt x="9450" y="2700"/>
                </a:lnTo>
                <a:lnTo>
                  <a:pt x="8100" y="2700"/>
                </a:lnTo>
                <a:lnTo>
                  <a:pt x="10800" y="0"/>
                </a:lnTo>
                <a:lnTo>
                  <a:pt x="13500" y="2700"/>
                </a:lnTo>
                <a:lnTo>
                  <a:pt x="12150" y="2700"/>
                </a:lnTo>
                <a:lnTo>
                  <a:pt x="12150" y="5400"/>
                </a:lnTo>
                <a:lnTo>
                  <a:pt x="16200" y="5400"/>
                </a:lnTo>
                <a:lnTo>
                  <a:pt x="16200" y="9450"/>
                </a:lnTo>
                <a:lnTo>
                  <a:pt x="18900" y="9450"/>
                </a:lnTo>
                <a:lnTo>
                  <a:pt x="18900" y="8100"/>
                </a:lnTo>
                <a:lnTo>
                  <a:pt x="21600" y="10800"/>
                </a:lnTo>
                <a:lnTo>
                  <a:pt x="18900" y="13500"/>
                </a:lnTo>
                <a:lnTo>
                  <a:pt x="18900" y="12150"/>
                </a:lnTo>
                <a:lnTo>
                  <a:pt x="16200" y="12150"/>
                </a:lnTo>
                <a:lnTo>
                  <a:pt x="16200" y="16200"/>
                </a:lnTo>
                <a:lnTo>
                  <a:pt x="12150" y="16200"/>
                </a:lnTo>
                <a:lnTo>
                  <a:pt x="12150" y="18900"/>
                </a:lnTo>
                <a:lnTo>
                  <a:pt x="13500" y="18900"/>
                </a:lnTo>
                <a:lnTo>
                  <a:pt x="10800" y="21600"/>
                </a:lnTo>
                <a:lnTo>
                  <a:pt x="8100" y="18900"/>
                </a:lnTo>
                <a:lnTo>
                  <a:pt x="9450" y="18900"/>
                </a:lnTo>
                <a:lnTo>
                  <a:pt x="9450" y="16200"/>
                </a:lnTo>
                <a:lnTo>
                  <a:pt x="5400" y="16200"/>
                </a:lnTo>
                <a:lnTo>
                  <a:pt x="5400" y="12150"/>
                </a:lnTo>
                <a:lnTo>
                  <a:pt x="2700" y="12150"/>
                </a:lnTo>
                <a:lnTo>
                  <a:pt x="2700" y="13500"/>
                </a:lnTo>
                <a:lnTo>
                  <a:pt x="0" y="10800"/>
                </a:lnTo>
                <a:lnTo>
                  <a:pt x="2700" y="8100"/>
                </a:lnTo>
                <a:lnTo>
                  <a:pt x="2700" y="9450"/>
                </a:lnTo>
                <a:lnTo>
                  <a:pt x="5400" y="9450"/>
                </a:lnTo>
                <a:close/>
              </a:path>
            </a:pathLst>
          </a:custGeom>
          <a:gradFill rotWithShape="1">
            <a:gsLst>
              <a:gs pos="0">
                <a:srgbClr val="33CCFF"/>
              </a:gs>
              <a:gs pos="100000">
                <a:srgbClr val="FFFF00"/>
              </a:gs>
            </a:gsLst>
            <a:lin ang="5400000" scaled="1"/>
          </a:gradFill>
          <a:ln w="57150" cmpd="thickThin">
            <a:solidFill>
              <a:srgbClr val="FF0000"/>
            </a:solidFill>
            <a:miter lim="800000"/>
            <a:headEnd/>
            <a:tailEnd/>
          </a:ln>
          <a:effectLst>
            <a:outerShdw dist="107763" dir="18900000" algn="ctr" rotWithShape="0">
              <a:schemeClr val="bg2">
                <a:alpha val="50000"/>
              </a:schemeClr>
            </a:outerShdw>
          </a:effectLst>
        </p:spPr>
        <p:txBody>
          <a:bodyPr wrap="none" anchor="ctr"/>
          <a:lstStyle/>
          <a:p>
            <a:pPr eaLnBrk="1" hangingPunct="1">
              <a:defRPr/>
            </a:pPr>
            <a:endParaRPr lang="en-US" sz="2400">
              <a:solidFill>
                <a:schemeClr val="tx1"/>
              </a:solidFill>
              <a:latin typeface="Times New Roman" pitchFamily="18" charset="0"/>
            </a:endParaRPr>
          </a:p>
          <a:p>
            <a:pPr eaLnBrk="1" hangingPunct="1">
              <a:defRPr/>
            </a:pPr>
            <a:r>
              <a:rPr lang="en-US" sz="2000">
                <a:solidFill>
                  <a:schemeClr val="tx1"/>
                </a:solidFill>
                <a:latin typeface="Tahoma" pitchFamily="34" charset="0"/>
              </a:rPr>
              <a:t>PENGUJIAN</a:t>
            </a:r>
          </a:p>
          <a:p>
            <a:pPr eaLnBrk="1" hangingPunct="1">
              <a:defRPr/>
            </a:pPr>
            <a:endParaRPr lang="en-US" sz="2400" b="0">
              <a:solidFill>
                <a:schemeClr val="tx1"/>
              </a:solidFill>
            </a:endParaRPr>
          </a:p>
        </p:txBody>
      </p:sp>
      <p:sp>
        <p:nvSpPr>
          <p:cNvPr id="345096" name="Oval 8"/>
          <p:cNvSpPr>
            <a:spLocks noChangeArrowheads="1"/>
          </p:cNvSpPr>
          <p:nvPr/>
        </p:nvSpPr>
        <p:spPr bwMode="auto">
          <a:xfrm>
            <a:off x="533400" y="3276600"/>
            <a:ext cx="1981200" cy="1524000"/>
          </a:xfrm>
          <a:prstGeom prst="ellipse">
            <a:avLst/>
          </a:prstGeom>
          <a:solidFill>
            <a:srgbClr val="C0C0C0"/>
          </a:solidFill>
          <a:ln w="38100">
            <a:solidFill>
              <a:srgbClr val="FF00FF"/>
            </a:solidFill>
            <a:round/>
            <a:headEnd/>
            <a:tailEnd/>
          </a:ln>
          <a:effectLst>
            <a:outerShdw dist="107763" dir="18900000" algn="ctr" rotWithShape="0">
              <a:schemeClr val="bg2">
                <a:alpha val="50000"/>
              </a:schemeClr>
            </a:outerShdw>
          </a:effectLst>
        </p:spPr>
        <p:txBody>
          <a:bodyPr wrap="none" anchor="ctr"/>
          <a:lstStyle/>
          <a:p>
            <a:pPr eaLnBrk="1" hangingPunct="1">
              <a:defRPr/>
            </a:pPr>
            <a:r>
              <a:rPr lang="en-US" sz="2800" b="0">
                <a:solidFill>
                  <a:srgbClr val="0033CC"/>
                </a:solidFill>
                <a:latin typeface="Arial Narrow" pitchFamily="34" charset="0"/>
              </a:rPr>
              <a:t>Stakeholders</a:t>
            </a:r>
          </a:p>
        </p:txBody>
      </p:sp>
      <p:sp>
        <p:nvSpPr>
          <p:cNvPr id="345097" name="Oval 9"/>
          <p:cNvSpPr>
            <a:spLocks noChangeArrowheads="1"/>
          </p:cNvSpPr>
          <p:nvPr/>
        </p:nvSpPr>
        <p:spPr bwMode="auto">
          <a:xfrm>
            <a:off x="3733800" y="1371600"/>
            <a:ext cx="1905000" cy="1295400"/>
          </a:xfrm>
          <a:prstGeom prst="ellipse">
            <a:avLst/>
          </a:prstGeom>
          <a:solidFill>
            <a:srgbClr val="C0C0C0"/>
          </a:solidFill>
          <a:ln w="38100">
            <a:solidFill>
              <a:srgbClr val="FF00FF"/>
            </a:solidFill>
            <a:round/>
            <a:headEnd/>
            <a:tailEnd/>
          </a:ln>
          <a:effectLst>
            <a:outerShdw dist="107763" dir="18900000" algn="ctr" rotWithShape="0">
              <a:schemeClr val="bg2">
                <a:alpha val="50000"/>
              </a:schemeClr>
            </a:outerShdw>
          </a:effectLst>
        </p:spPr>
        <p:txBody>
          <a:bodyPr wrap="none" anchor="ctr"/>
          <a:lstStyle/>
          <a:p>
            <a:pPr eaLnBrk="1" hangingPunct="1">
              <a:defRPr/>
            </a:pPr>
            <a:r>
              <a:rPr lang="en-US" sz="2800" b="0">
                <a:solidFill>
                  <a:srgbClr val="0033CC"/>
                </a:solidFill>
                <a:latin typeface="Arial Narrow" pitchFamily="34" charset="0"/>
              </a:rPr>
              <a:t>Pelajar</a:t>
            </a:r>
          </a:p>
        </p:txBody>
      </p:sp>
      <p:sp>
        <p:nvSpPr>
          <p:cNvPr id="345098" name="Oval 10"/>
          <p:cNvSpPr>
            <a:spLocks noChangeArrowheads="1"/>
          </p:cNvSpPr>
          <p:nvPr/>
        </p:nvSpPr>
        <p:spPr bwMode="auto">
          <a:xfrm>
            <a:off x="6781800" y="3276600"/>
            <a:ext cx="1828800" cy="1524000"/>
          </a:xfrm>
          <a:prstGeom prst="ellipse">
            <a:avLst/>
          </a:prstGeom>
          <a:solidFill>
            <a:srgbClr val="C0C0C0"/>
          </a:solidFill>
          <a:ln w="38100">
            <a:solidFill>
              <a:srgbClr val="FF00FF"/>
            </a:solidFill>
            <a:round/>
            <a:headEnd/>
            <a:tailEnd/>
          </a:ln>
          <a:effectLst>
            <a:outerShdw dist="107763" dir="18900000" algn="ctr" rotWithShape="0">
              <a:schemeClr val="bg2">
                <a:alpha val="50000"/>
              </a:schemeClr>
            </a:outerShdw>
          </a:effectLst>
        </p:spPr>
        <p:txBody>
          <a:bodyPr wrap="none" anchor="ctr"/>
          <a:lstStyle/>
          <a:p>
            <a:pPr eaLnBrk="1" hangingPunct="1">
              <a:defRPr/>
            </a:pPr>
            <a:r>
              <a:rPr lang="en-US" sz="2800" b="0">
                <a:solidFill>
                  <a:srgbClr val="0033CC"/>
                </a:solidFill>
                <a:latin typeface="Arial Narrow" pitchFamily="34" charset="0"/>
              </a:rPr>
              <a:t>Pendidik</a:t>
            </a:r>
          </a:p>
        </p:txBody>
      </p:sp>
      <p:sp>
        <p:nvSpPr>
          <p:cNvPr id="345099" name="Oval 11"/>
          <p:cNvSpPr>
            <a:spLocks noChangeArrowheads="1"/>
          </p:cNvSpPr>
          <p:nvPr/>
        </p:nvSpPr>
        <p:spPr bwMode="auto">
          <a:xfrm>
            <a:off x="3733800" y="5334000"/>
            <a:ext cx="1828800" cy="1295400"/>
          </a:xfrm>
          <a:prstGeom prst="ellipse">
            <a:avLst/>
          </a:prstGeom>
          <a:solidFill>
            <a:srgbClr val="C0C0C0"/>
          </a:solidFill>
          <a:ln w="38100">
            <a:solidFill>
              <a:srgbClr val="FF00FF"/>
            </a:solidFill>
            <a:round/>
            <a:headEnd/>
            <a:tailEnd/>
          </a:ln>
          <a:effectLst>
            <a:outerShdw dist="107763" dir="18900000" algn="ctr" rotWithShape="0">
              <a:schemeClr val="bg2">
                <a:alpha val="50000"/>
              </a:schemeClr>
            </a:outerShdw>
          </a:effectLst>
        </p:spPr>
        <p:txBody>
          <a:bodyPr wrap="none" anchor="ctr"/>
          <a:lstStyle/>
          <a:p>
            <a:pPr eaLnBrk="1" hangingPunct="1">
              <a:defRPr/>
            </a:pPr>
            <a:r>
              <a:rPr lang="en-US" sz="2800" b="0">
                <a:solidFill>
                  <a:srgbClr val="0033CC"/>
                </a:solidFill>
                <a:latin typeface="Arial Narrow" pitchFamily="34" charset="0"/>
              </a:rPr>
              <a:t>Ibu Bapa</a:t>
            </a:r>
          </a:p>
        </p:txBody>
      </p:sp>
      <p:pic>
        <p:nvPicPr>
          <p:cNvPr id="345100" name="Picture 12" descr="logo"/>
          <p:cNvPicPr>
            <a:picLocks noChangeAspect="1" noChangeArrowheads="1"/>
          </p:cNvPicPr>
          <p:nvPr/>
        </p:nvPicPr>
        <p:blipFill>
          <a:blip r:embed="rId2"/>
          <a:srcRect/>
          <a:stretch>
            <a:fillRect/>
          </a:stretch>
        </p:blipFill>
        <p:spPr bwMode="auto">
          <a:xfrm>
            <a:off x="685800" y="152400"/>
            <a:ext cx="762000" cy="762000"/>
          </a:xfrm>
          <a:prstGeom prst="rect">
            <a:avLst/>
          </a:prstGeom>
          <a:noFill/>
          <a:ln w="9525">
            <a:noFill/>
            <a:miter lim="800000"/>
            <a:headEnd/>
            <a:tailEnd/>
          </a:ln>
        </p:spPr>
      </p:pic>
      <p:sp>
        <p:nvSpPr>
          <p:cNvPr id="29706" name="Text Box 17"/>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45100"/>
                                        </p:tgtEl>
                                        <p:attrNameLst>
                                          <p:attrName>style.visibility</p:attrName>
                                        </p:attrNameLst>
                                      </p:cBhvr>
                                      <p:to>
                                        <p:strVal val="visible"/>
                                      </p:to>
                                    </p:set>
                                    <p:anim calcmode="lin" valueType="num">
                                      <p:cBhvr>
                                        <p:cTn id="7" dur="5000" fill="hold"/>
                                        <p:tgtEl>
                                          <p:spTgt spid="345100"/>
                                        </p:tgtEl>
                                        <p:attrNameLst>
                                          <p:attrName>ppt_w</p:attrName>
                                        </p:attrNameLst>
                                      </p:cBhvr>
                                      <p:tavLst>
                                        <p:tav tm="0" fmla="#ppt_w*sin(2.5*pi*$)">
                                          <p:val>
                                            <p:fltVal val="0"/>
                                          </p:val>
                                        </p:tav>
                                        <p:tav tm="100000">
                                          <p:val>
                                            <p:fltVal val="1"/>
                                          </p:val>
                                        </p:tav>
                                      </p:tavLst>
                                    </p:anim>
                                    <p:anim calcmode="lin" valueType="num">
                                      <p:cBhvr>
                                        <p:cTn id="8" dur="5000" fill="hold"/>
                                        <p:tgtEl>
                                          <p:spTgt spid="3451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5"/>
          <p:cNvSpPr>
            <a:spLocks noChangeArrowheads="1"/>
          </p:cNvSpPr>
          <p:nvPr/>
        </p:nvSpPr>
        <p:spPr bwMode="auto">
          <a:xfrm>
            <a:off x="304800" y="228600"/>
            <a:ext cx="8686800" cy="1066800"/>
          </a:xfrm>
          <a:prstGeom prst="rect">
            <a:avLst/>
          </a:prstGeom>
          <a:noFill/>
          <a:ln w="9525">
            <a:noFill/>
            <a:miter lim="800000"/>
            <a:headEnd/>
            <a:tailEnd/>
          </a:ln>
        </p:spPr>
        <p:txBody>
          <a:bodyPr anchor="ctr"/>
          <a:lstStyle/>
          <a:p>
            <a:pPr algn="r" eaLnBrk="1" hangingPunct="1"/>
            <a:r>
              <a:rPr lang="en-US" sz="3600">
                <a:solidFill>
                  <a:srgbClr val="FFFF00"/>
                </a:solidFill>
                <a:latin typeface="Sylfaen" pitchFamily="18" charset="0"/>
              </a:rPr>
              <a:t>                           </a:t>
            </a:r>
            <a:r>
              <a:rPr lang="en-US" sz="3600">
                <a:solidFill>
                  <a:srgbClr val="FFFF00"/>
                </a:solidFill>
                <a:latin typeface="Arial" charset="0"/>
              </a:rPr>
              <a:t>OBJEKTIF PENGUJIAN</a:t>
            </a:r>
          </a:p>
        </p:txBody>
      </p:sp>
      <p:pic>
        <p:nvPicPr>
          <p:cNvPr id="588806" name="Picture 6" descr="logo"/>
          <p:cNvPicPr>
            <a:picLocks noChangeAspect="1" noChangeArrowheads="1"/>
          </p:cNvPicPr>
          <p:nvPr/>
        </p:nvPicPr>
        <p:blipFill>
          <a:blip r:embed="rId2"/>
          <a:srcRect/>
          <a:stretch>
            <a:fillRect/>
          </a:stretch>
        </p:blipFill>
        <p:spPr bwMode="auto">
          <a:xfrm>
            <a:off x="685800" y="381000"/>
            <a:ext cx="685800" cy="609600"/>
          </a:xfrm>
          <a:prstGeom prst="rect">
            <a:avLst/>
          </a:prstGeom>
          <a:noFill/>
          <a:ln w="9525">
            <a:noFill/>
            <a:miter lim="800000"/>
            <a:headEnd/>
            <a:tailEnd/>
          </a:ln>
        </p:spPr>
      </p:pic>
      <p:sp>
        <p:nvSpPr>
          <p:cNvPr id="588809" name="Oval 9"/>
          <p:cNvSpPr>
            <a:spLocks noChangeArrowheads="1"/>
          </p:cNvSpPr>
          <p:nvPr/>
        </p:nvSpPr>
        <p:spPr bwMode="auto">
          <a:xfrm rot="-3511124">
            <a:off x="2705100" y="647700"/>
            <a:ext cx="990600" cy="3962400"/>
          </a:xfrm>
          <a:prstGeom prst="ellipse">
            <a:avLst/>
          </a:prstGeom>
          <a:solidFill>
            <a:srgbClr val="FF0000">
              <a:alpha val="79999"/>
            </a:srgbClr>
          </a:solidFill>
          <a:ln w="9525">
            <a:noFill/>
            <a:round/>
            <a:headEnd/>
            <a:tailEnd/>
          </a:ln>
        </p:spPr>
        <p:txBody>
          <a:bodyPr vert="eaVert" anchor="ctr" anchorCtr="1"/>
          <a:lstStyle/>
          <a:p>
            <a:r>
              <a:rPr lang="en-US" sz="2800" b="0">
                <a:solidFill>
                  <a:schemeClr val="tx1"/>
                </a:solidFill>
                <a:latin typeface="Arial" charset="0"/>
              </a:rPr>
              <a:t>PELAJAR</a:t>
            </a:r>
          </a:p>
        </p:txBody>
      </p:sp>
      <p:sp>
        <p:nvSpPr>
          <p:cNvPr id="588810" name="Oval 10"/>
          <p:cNvSpPr>
            <a:spLocks noChangeArrowheads="1"/>
          </p:cNvSpPr>
          <p:nvPr/>
        </p:nvSpPr>
        <p:spPr bwMode="auto">
          <a:xfrm rot="-7576333">
            <a:off x="2758281" y="2575719"/>
            <a:ext cx="1036638" cy="3962400"/>
          </a:xfrm>
          <a:prstGeom prst="ellipse">
            <a:avLst/>
          </a:prstGeom>
          <a:solidFill>
            <a:srgbClr val="FF6600">
              <a:alpha val="79999"/>
            </a:srgbClr>
          </a:solidFill>
          <a:ln w="9525">
            <a:noFill/>
            <a:round/>
            <a:headEnd/>
            <a:tailEnd/>
          </a:ln>
        </p:spPr>
        <p:txBody>
          <a:bodyPr vert="eaVert" anchor="ctr" anchorCtr="1"/>
          <a:lstStyle/>
          <a:p>
            <a:r>
              <a:rPr lang="en-US" sz="2800" b="0">
                <a:solidFill>
                  <a:schemeClr val="tx1"/>
                </a:solidFill>
                <a:latin typeface="Arial" charset="0"/>
              </a:rPr>
              <a:t>FASILITATOR</a:t>
            </a:r>
          </a:p>
        </p:txBody>
      </p:sp>
      <p:sp>
        <p:nvSpPr>
          <p:cNvPr id="588811" name="Oval 11"/>
          <p:cNvSpPr>
            <a:spLocks noChangeArrowheads="1"/>
          </p:cNvSpPr>
          <p:nvPr/>
        </p:nvSpPr>
        <p:spPr bwMode="auto">
          <a:xfrm rot="-7311753">
            <a:off x="5638800" y="609600"/>
            <a:ext cx="1066800" cy="3962400"/>
          </a:xfrm>
          <a:prstGeom prst="ellipse">
            <a:avLst/>
          </a:prstGeom>
          <a:solidFill>
            <a:srgbClr val="3366FF">
              <a:alpha val="79999"/>
            </a:srgbClr>
          </a:solidFill>
          <a:ln w="9525">
            <a:noFill/>
            <a:round/>
            <a:headEnd/>
            <a:tailEnd/>
          </a:ln>
        </p:spPr>
        <p:txBody>
          <a:bodyPr vert="eaVert" anchor="ctr" anchorCtr="1"/>
          <a:lstStyle/>
          <a:p>
            <a:r>
              <a:rPr lang="en-US" sz="2800" b="0">
                <a:solidFill>
                  <a:schemeClr val="tx1"/>
                </a:solidFill>
                <a:latin typeface="Arial" charset="0"/>
              </a:rPr>
              <a:t>IPT</a:t>
            </a:r>
          </a:p>
        </p:txBody>
      </p:sp>
      <p:sp>
        <p:nvSpPr>
          <p:cNvPr id="588812" name="Oval 12"/>
          <p:cNvSpPr>
            <a:spLocks noChangeArrowheads="1"/>
          </p:cNvSpPr>
          <p:nvPr/>
        </p:nvSpPr>
        <p:spPr bwMode="auto">
          <a:xfrm rot="-3252444">
            <a:off x="5580856" y="2572544"/>
            <a:ext cx="1030288" cy="3962400"/>
          </a:xfrm>
          <a:prstGeom prst="ellipse">
            <a:avLst/>
          </a:prstGeom>
          <a:solidFill>
            <a:srgbClr val="FFFF00">
              <a:alpha val="79999"/>
            </a:srgbClr>
          </a:solidFill>
          <a:ln w="9525">
            <a:noFill/>
            <a:round/>
            <a:headEnd/>
            <a:tailEnd/>
          </a:ln>
        </p:spPr>
        <p:txBody>
          <a:bodyPr vert="eaVert" anchor="ctr" anchorCtr="1"/>
          <a:lstStyle/>
          <a:p>
            <a:r>
              <a:rPr lang="en-US" sz="2800" b="0">
                <a:solidFill>
                  <a:schemeClr val="tx1"/>
                </a:solidFill>
                <a:latin typeface="Arial" charset="0"/>
              </a:rPr>
              <a:t>MAJIKAN</a:t>
            </a:r>
          </a:p>
        </p:txBody>
      </p:sp>
      <p:sp>
        <p:nvSpPr>
          <p:cNvPr id="30729" name="Oval 13">
            <a:hlinkClick r:id="rId3" action="ppaction://hlinkfile"/>
          </p:cNvPr>
          <p:cNvSpPr>
            <a:spLocks noChangeArrowheads="1"/>
          </p:cNvSpPr>
          <p:nvPr/>
        </p:nvSpPr>
        <p:spPr bwMode="auto">
          <a:xfrm>
            <a:off x="4419600" y="3276600"/>
            <a:ext cx="457200" cy="533400"/>
          </a:xfrm>
          <a:prstGeom prst="ellipse">
            <a:avLst/>
          </a:prstGeom>
          <a:noFill/>
          <a:ln w="9525" algn="ctr">
            <a:noFill/>
            <a:round/>
            <a:headEnd/>
            <a:tailEnd/>
          </a:ln>
        </p:spPr>
        <p:txBody>
          <a:bodyPr wrap="none" anchor="ctr"/>
          <a:lstStyle/>
          <a:p>
            <a:endParaRPr lang="en-MY"/>
          </a:p>
        </p:txBody>
      </p:sp>
      <p:sp>
        <p:nvSpPr>
          <p:cNvPr id="30730" name="Text Box 23"/>
          <p:cNvSpPr txBox="1">
            <a:spLocks noChangeArrowheads="1"/>
          </p:cNvSpPr>
          <p:nvPr/>
        </p:nvSpPr>
        <p:spPr bwMode="auto">
          <a:xfrm>
            <a:off x="7010400" y="6308725"/>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
        <p:nvSpPr>
          <p:cNvPr id="11" name="Content Placeholder 10"/>
          <p:cNvSpPr>
            <a:spLocks noGrp="1"/>
          </p:cNvSpPr>
          <p:nvPr>
            <p:ph idx="1"/>
          </p:nvPr>
        </p:nvSpPr>
        <p:spPr/>
        <p:txBody>
          <a:bodyPr/>
          <a:lstStyle/>
          <a:p>
            <a:endParaRPr lang="en-MY"/>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588806"/>
                                        </p:tgtEl>
                                        <p:attrNameLst>
                                          <p:attrName>style.visibility</p:attrName>
                                        </p:attrNameLst>
                                      </p:cBhvr>
                                      <p:to>
                                        <p:strVal val="visible"/>
                                      </p:to>
                                    </p:set>
                                    <p:anim calcmode="lin" valueType="num">
                                      <p:cBhvr>
                                        <p:cTn id="7" dur="5000" fill="hold"/>
                                        <p:tgtEl>
                                          <p:spTgt spid="588806"/>
                                        </p:tgtEl>
                                        <p:attrNameLst>
                                          <p:attrName>ppt_w</p:attrName>
                                        </p:attrNameLst>
                                      </p:cBhvr>
                                      <p:tavLst>
                                        <p:tav tm="0" fmla="#ppt_w*sin(2.5*pi*$)">
                                          <p:val>
                                            <p:fltVal val="0"/>
                                          </p:val>
                                        </p:tav>
                                        <p:tav tm="100000">
                                          <p:val>
                                            <p:fltVal val="1"/>
                                          </p:val>
                                        </p:tav>
                                      </p:tavLst>
                                    </p:anim>
                                    <p:anim calcmode="lin" valueType="num">
                                      <p:cBhvr>
                                        <p:cTn id="8" dur="5000" fill="hold"/>
                                        <p:tgtEl>
                                          <p:spTgt spid="58880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588809"/>
                                        </p:tgtEl>
                                        <p:attrNameLst>
                                          <p:attrName>style.visibility</p:attrName>
                                        </p:attrNameLst>
                                      </p:cBhvr>
                                      <p:to>
                                        <p:strVal val="visible"/>
                                      </p:to>
                                    </p:set>
                                    <p:animEffect transition="in" filter="dissolve">
                                      <p:cBhvr>
                                        <p:cTn id="13" dur="500"/>
                                        <p:tgtEl>
                                          <p:spTgt spid="588809"/>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588811"/>
                                        </p:tgtEl>
                                        <p:attrNameLst>
                                          <p:attrName>style.visibility</p:attrName>
                                        </p:attrNameLst>
                                      </p:cBhvr>
                                      <p:to>
                                        <p:strVal val="visible"/>
                                      </p:to>
                                    </p:set>
                                    <p:animEffect transition="in" filter="dissolve">
                                      <p:cBhvr>
                                        <p:cTn id="18" dur="500"/>
                                        <p:tgtEl>
                                          <p:spTgt spid="588811"/>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588812"/>
                                        </p:tgtEl>
                                        <p:attrNameLst>
                                          <p:attrName>style.visibility</p:attrName>
                                        </p:attrNameLst>
                                      </p:cBhvr>
                                      <p:to>
                                        <p:strVal val="visible"/>
                                      </p:to>
                                    </p:set>
                                    <p:animEffect transition="in" filter="dissolve">
                                      <p:cBhvr>
                                        <p:cTn id="23" dur="500"/>
                                        <p:tgtEl>
                                          <p:spTgt spid="5888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588810"/>
                                        </p:tgtEl>
                                        <p:attrNameLst>
                                          <p:attrName>style.visibility</p:attrName>
                                        </p:attrNameLst>
                                      </p:cBhvr>
                                      <p:to>
                                        <p:strVal val="visible"/>
                                      </p:to>
                                    </p:set>
                                    <p:animEffect transition="in" filter="dissolve">
                                      <p:cBhvr>
                                        <p:cTn id="28" dur="500"/>
                                        <p:tgtEl>
                                          <p:spTgt spid="5888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8809" grpId="0" animBg="1"/>
      <p:bldP spid="588810" grpId="0" animBg="1"/>
      <p:bldP spid="588811" grpId="0" animBg="1"/>
      <p:bldP spid="5888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Oval 5"/>
          <p:cNvSpPr>
            <a:spLocks noChangeArrowheads="1"/>
          </p:cNvSpPr>
          <p:nvPr/>
        </p:nvSpPr>
        <p:spPr bwMode="auto">
          <a:xfrm>
            <a:off x="1981200" y="2420938"/>
            <a:ext cx="4800600" cy="2760662"/>
          </a:xfrm>
          <a:prstGeom prst="ellipse">
            <a:avLst/>
          </a:prstGeom>
          <a:solidFill>
            <a:srgbClr val="CC00CC"/>
          </a:solidFill>
          <a:ln w="76200" cmpd="tri">
            <a:solidFill>
              <a:schemeClr val="tx2"/>
            </a:solidFill>
            <a:round/>
            <a:headEnd/>
            <a:tailEnd/>
          </a:ln>
        </p:spPr>
        <p:txBody>
          <a:bodyPr wrap="none" anchor="ctr"/>
          <a:lstStyle/>
          <a:p>
            <a:endParaRPr lang="en-US" sz="2400">
              <a:solidFill>
                <a:schemeClr val="tx1"/>
              </a:solidFill>
              <a:latin typeface="Bookman Old Style" pitchFamily="18" charset="0"/>
            </a:endParaRPr>
          </a:p>
          <a:p>
            <a:endParaRPr lang="en-US" sz="2400">
              <a:solidFill>
                <a:schemeClr val="tx1"/>
              </a:solidFill>
              <a:latin typeface="Bookman Old Style" pitchFamily="18" charset="0"/>
            </a:endParaRPr>
          </a:p>
          <a:p>
            <a:r>
              <a:rPr lang="en-US" sz="2400">
                <a:solidFill>
                  <a:srgbClr val="FFFF00"/>
                </a:solidFill>
                <a:latin typeface="Bookman Old Style" pitchFamily="18" charset="0"/>
              </a:rPr>
              <a:t>CIRI-CIRI UJIAN YANG</a:t>
            </a:r>
          </a:p>
          <a:p>
            <a:r>
              <a:rPr lang="en-US" sz="2400">
                <a:solidFill>
                  <a:srgbClr val="FFFF00"/>
                </a:solidFill>
                <a:latin typeface="Bookman Old Style" pitchFamily="18" charset="0"/>
              </a:rPr>
              <a:t> BERMUTU TINGGI</a:t>
            </a:r>
          </a:p>
        </p:txBody>
      </p:sp>
      <p:sp>
        <p:nvSpPr>
          <p:cNvPr id="31748" name="Oval 6"/>
          <p:cNvSpPr>
            <a:spLocks noChangeArrowheads="1"/>
          </p:cNvSpPr>
          <p:nvPr/>
        </p:nvSpPr>
        <p:spPr bwMode="auto">
          <a:xfrm>
            <a:off x="2990850" y="228600"/>
            <a:ext cx="2952750" cy="1152525"/>
          </a:xfrm>
          <a:prstGeom prst="ellipse">
            <a:avLst/>
          </a:prstGeom>
          <a:gradFill rotWithShape="1">
            <a:gsLst>
              <a:gs pos="0">
                <a:srgbClr val="5E9EFF"/>
              </a:gs>
              <a:gs pos="39999">
                <a:srgbClr val="85C2FF"/>
              </a:gs>
              <a:gs pos="70000">
                <a:srgbClr val="C4D6EB"/>
              </a:gs>
              <a:gs pos="100000">
                <a:srgbClr val="FFEBFA"/>
              </a:gs>
            </a:gsLst>
            <a:lin ang="5400000" scaled="1"/>
          </a:gradFill>
          <a:ln w="38100" cmpd="dbl">
            <a:solidFill>
              <a:srgbClr val="FF00FF"/>
            </a:solidFill>
            <a:round/>
            <a:headEnd/>
            <a:tailEnd/>
          </a:ln>
        </p:spPr>
        <p:txBody>
          <a:bodyPr wrap="none" anchor="ctr"/>
          <a:lstStyle/>
          <a:p>
            <a:r>
              <a:rPr lang="en-US">
                <a:solidFill>
                  <a:srgbClr val="FF3399"/>
                </a:solidFill>
                <a:latin typeface="Arial Narrow" pitchFamily="34" charset="0"/>
                <a:hlinkClick r:id="rId2" action="ppaction://hlinkfile"/>
              </a:rPr>
              <a:t>KEBOLEHPERCAYAAN</a:t>
            </a:r>
            <a:endParaRPr lang="en-US">
              <a:solidFill>
                <a:srgbClr val="FF3399"/>
              </a:solidFill>
              <a:latin typeface="Arial Narrow" pitchFamily="34" charset="0"/>
            </a:endParaRPr>
          </a:p>
        </p:txBody>
      </p:sp>
      <p:sp>
        <p:nvSpPr>
          <p:cNvPr id="31749" name="Oval 7"/>
          <p:cNvSpPr>
            <a:spLocks noChangeArrowheads="1"/>
          </p:cNvSpPr>
          <p:nvPr/>
        </p:nvSpPr>
        <p:spPr bwMode="auto">
          <a:xfrm>
            <a:off x="6019800" y="1209675"/>
            <a:ext cx="2952750" cy="1152525"/>
          </a:xfrm>
          <a:prstGeom prst="ellipse">
            <a:avLst/>
          </a:prstGeom>
          <a:gradFill rotWithShape="1">
            <a:gsLst>
              <a:gs pos="0">
                <a:srgbClr val="5E9EFF"/>
              </a:gs>
              <a:gs pos="39999">
                <a:srgbClr val="85C2FF"/>
              </a:gs>
              <a:gs pos="70000">
                <a:srgbClr val="C4D6EB"/>
              </a:gs>
              <a:gs pos="100000">
                <a:srgbClr val="FFEBFA"/>
              </a:gs>
            </a:gsLst>
            <a:lin ang="5400000" scaled="1"/>
          </a:gradFill>
          <a:ln w="38100" cmpd="dbl">
            <a:solidFill>
              <a:srgbClr val="FF00FF"/>
            </a:solidFill>
            <a:round/>
            <a:headEnd/>
            <a:tailEnd/>
          </a:ln>
        </p:spPr>
        <p:txBody>
          <a:bodyPr wrap="none" anchor="ctr"/>
          <a:lstStyle/>
          <a:p>
            <a:r>
              <a:rPr lang="en-US">
                <a:solidFill>
                  <a:schemeClr val="tx1"/>
                </a:solidFill>
                <a:latin typeface="Arial Narrow" pitchFamily="34" charset="0"/>
              </a:rPr>
              <a:t>KEOBJEKTIFAN</a:t>
            </a:r>
          </a:p>
        </p:txBody>
      </p:sp>
      <p:sp>
        <p:nvSpPr>
          <p:cNvPr id="31750" name="Oval 8"/>
          <p:cNvSpPr>
            <a:spLocks noChangeArrowheads="1"/>
          </p:cNvSpPr>
          <p:nvPr/>
        </p:nvSpPr>
        <p:spPr bwMode="auto">
          <a:xfrm>
            <a:off x="304800" y="4953000"/>
            <a:ext cx="2952750" cy="1152525"/>
          </a:xfrm>
          <a:prstGeom prst="ellipse">
            <a:avLst/>
          </a:prstGeom>
          <a:gradFill rotWithShape="1">
            <a:gsLst>
              <a:gs pos="0">
                <a:srgbClr val="5E9EFF"/>
              </a:gs>
              <a:gs pos="39999">
                <a:srgbClr val="85C2FF"/>
              </a:gs>
              <a:gs pos="70000">
                <a:srgbClr val="C4D6EB"/>
              </a:gs>
              <a:gs pos="100000">
                <a:srgbClr val="FFEBFA"/>
              </a:gs>
            </a:gsLst>
            <a:lin ang="5400000" scaled="1"/>
          </a:gradFill>
          <a:ln w="38100" cmpd="dbl">
            <a:solidFill>
              <a:srgbClr val="FF00FF"/>
            </a:solidFill>
            <a:round/>
            <a:headEnd/>
            <a:tailEnd/>
          </a:ln>
        </p:spPr>
        <p:txBody>
          <a:bodyPr wrap="none" anchor="ctr"/>
          <a:lstStyle/>
          <a:p>
            <a:r>
              <a:rPr lang="en-US">
                <a:solidFill>
                  <a:schemeClr val="tx1"/>
                </a:solidFill>
                <a:latin typeface="Arial Narrow" pitchFamily="34" charset="0"/>
              </a:rPr>
              <a:t>KEMUDAHTAFSIRAN</a:t>
            </a:r>
          </a:p>
        </p:txBody>
      </p:sp>
      <p:sp>
        <p:nvSpPr>
          <p:cNvPr id="31751" name="Oval 9"/>
          <p:cNvSpPr>
            <a:spLocks noChangeArrowheads="1"/>
          </p:cNvSpPr>
          <p:nvPr/>
        </p:nvSpPr>
        <p:spPr bwMode="auto">
          <a:xfrm>
            <a:off x="152400" y="1219200"/>
            <a:ext cx="2952750" cy="1152525"/>
          </a:xfrm>
          <a:prstGeom prst="ellipse">
            <a:avLst/>
          </a:prstGeom>
          <a:gradFill rotWithShape="1">
            <a:gsLst>
              <a:gs pos="0">
                <a:srgbClr val="5E9EFF"/>
              </a:gs>
              <a:gs pos="39999">
                <a:srgbClr val="85C2FF"/>
              </a:gs>
              <a:gs pos="70000">
                <a:srgbClr val="C4D6EB"/>
              </a:gs>
              <a:gs pos="100000">
                <a:srgbClr val="FFEBFA"/>
              </a:gs>
            </a:gsLst>
            <a:lin ang="5400000" scaled="1"/>
          </a:gradFill>
          <a:ln w="38100" cmpd="dbl">
            <a:solidFill>
              <a:srgbClr val="FF00FF"/>
            </a:solidFill>
            <a:round/>
            <a:headEnd/>
            <a:tailEnd/>
          </a:ln>
        </p:spPr>
        <p:txBody>
          <a:bodyPr wrap="none" anchor="ctr"/>
          <a:lstStyle/>
          <a:p>
            <a:r>
              <a:rPr lang="en-US">
                <a:solidFill>
                  <a:schemeClr val="tx1"/>
                </a:solidFill>
                <a:latin typeface="Arial Narrow" pitchFamily="34" charset="0"/>
              </a:rPr>
              <a:t>KEBOLEHTADBIRAN</a:t>
            </a:r>
          </a:p>
        </p:txBody>
      </p:sp>
      <p:sp>
        <p:nvSpPr>
          <p:cNvPr id="31752" name="Oval 10"/>
          <p:cNvSpPr>
            <a:spLocks noChangeArrowheads="1"/>
          </p:cNvSpPr>
          <p:nvPr/>
        </p:nvSpPr>
        <p:spPr bwMode="auto">
          <a:xfrm>
            <a:off x="5943600" y="4953000"/>
            <a:ext cx="2952750" cy="1657350"/>
          </a:xfrm>
          <a:prstGeom prst="ellipse">
            <a:avLst/>
          </a:prstGeom>
          <a:gradFill rotWithShape="1">
            <a:gsLst>
              <a:gs pos="0">
                <a:srgbClr val="5E9EFF"/>
              </a:gs>
              <a:gs pos="39999">
                <a:srgbClr val="85C2FF"/>
              </a:gs>
              <a:gs pos="70000">
                <a:srgbClr val="C4D6EB"/>
              </a:gs>
              <a:gs pos="100000">
                <a:srgbClr val="FFEBFA"/>
              </a:gs>
            </a:gsLst>
            <a:lin ang="5400000" scaled="1"/>
          </a:gradFill>
          <a:ln w="38100" cmpd="dbl">
            <a:solidFill>
              <a:srgbClr val="FF00FF"/>
            </a:solidFill>
            <a:round/>
            <a:headEnd/>
            <a:tailEnd/>
          </a:ln>
        </p:spPr>
        <p:txBody>
          <a:bodyPr wrap="none" anchor="ctr"/>
          <a:lstStyle/>
          <a:p>
            <a:r>
              <a:rPr lang="en-US">
                <a:solidFill>
                  <a:schemeClr val="tx1"/>
                </a:solidFill>
                <a:latin typeface="Arial Narrow" pitchFamily="34" charset="0"/>
              </a:rPr>
              <a:t>KESAHAN</a:t>
            </a:r>
          </a:p>
          <a:p>
            <a:pPr>
              <a:buFontTx/>
              <a:buChar char="•"/>
            </a:pPr>
            <a:r>
              <a:rPr lang="en-US">
                <a:solidFill>
                  <a:schemeClr val="tx1"/>
                </a:solidFill>
                <a:latin typeface="Arial Narrow" pitchFamily="34" charset="0"/>
              </a:rPr>
              <a:t> Isi           </a:t>
            </a:r>
          </a:p>
          <a:p>
            <a:pPr>
              <a:buFontTx/>
              <a:buChar char="•"/>
            </a:pPr>
            <a:r>
              <a:rPr lang="en-US">
                <a:solidFill>
                  <a:schemeClr val="tx1"/>
                </a:solidFill>
                <a:latin typeface="Arial Narrow" pitchFamily="34" charset="0"/>
              </a:rPr>
              <a:t> Gagasan</a:t>
            </a:r>
          </a:p>
          <a:p>
            <a:pPr>
              <a:buFontTx/>
              <a:buChar char="•"/>
            </a:pPr>
            <a:r>
              <a:rPr lang="en-US">
                <a:solidFill>
                  <a:schemeClr val="tx1"/>
                </a:solidFill>
                <a:latin typeface="Arial Narrow" pitchFamily="34" charset="0"/>
              </a:rPr>
              <a:t> Ramalan</a:t>
            </a:r>
          </a:p>
          <a:p>
            <a:pPr>
              <a:buFontTx/>
              <a:buChar char="•"/>
            </a:pPr>
            <a:r>
              <a:rPr lang="en-US">
                <a:solidFill>
                  <a:schemeClr val="tx1"/>
                </a:solidFill>
                <a:latin typeface="Arial Narrow" pitchFamily="34" charset="0"/>
              </a:rPr>
              <a:t> Serentak</a:t>
            </a:r>
          </a:p>
        </p:txBody>
      </p:sp>
      <p:pic>
        <p:nvPicPr>
          <p:cNvPr id="31753" name="Picture 16" descr="318logo_3d"/>
          <p:cNvPicPr>
            <a:picLocks noChangeAspect="1" noChangeArrowheads="1" noCrop="1"/>
          </p:cNvPicPr>
          <p:nvPr/>
        </p:nvPicPr>
        <p:blipFill>
          <a:blip r:embed="rId3"/>
          <a:srcRect/>
          <a:stretch>
            <a:fillRect/>
          </a:stretch>
        </p:blipFill>
        <p:spPr bwMode="auto">
          <a:xfrm>
            <a:off x="3810000" y="2743200"/>
            <a:ext cx="974725" cy="1008063"/>
          </a:xfrm>
          <a:prstGeom prst="rect">
            <a:avLst/>
          </a:prstGeom>
          <a:noFill/>
          <a:ln w="9525">
            <a:noFill/>
            <a:miter lim="800000"/>
            <a:headEnd/>
            <a:tailEnd/>
          </a:ln>
        </p:spPr>
      </p:pic>
      <p:sp>
        <p:nvSpPr>
          <p:cNvPr id="31754" name="Line 19"/>
          <p:cNvSpPr>
            <a:spLocks noChangeShapeType="1"/>
          </p:cNvSpPr>
          <p:nvPr/>
        </p:nvSpPr>
        <p:spPr bwMode="auto">
          <a:xfrm>
            <a:off x="4419600" y="1371600"/>
            <a:ext cx="0" cy="1143000"/>
          </a:xfrm>
          <a:prstGeom prst="line">
            <a:avLst/>
          </a:prstGeom>
          <a:noFill/>
          <a:ln w="63500">
            <a:solidFill>
              <a:schemeClr val="folHlink"/>
            </a:solidFill>
            <a:round/>
            <a:headEnd type="triangle" w="med" len="med"/>
            <a:tailEnd type="oval" w="med" len="med"/>
          </a:ln>
        </p:spPr>
        <p:txBody>
          <a:bodyPr wrap="none" anchor="ctr"/>
          <a:lstStyle/>
          <a:p>
            <a:endParaRPr lang="en-MY"/>
          </a:p>
        </p:txBody>
      </p:sp>
      <p:sp>
        <p:nvSpPr>
          <p:cNvPr id="31755" name="Line 21"/>
          <p:cNvSpPr>
            <a:spLocks noChangeShapeType="1"/>
          </p:cNvSpPr>
          <p:nvPr/>
        </p:nvSpPr>
        <p:spPr bwMode="auto">
          <a:xfrm>
            <a:off x="2057400" y="2362200"/>
            <a:ext cx="533400" cy="457200"/>
          </a:xfrm>
          <a:prstGeom prst="line">
            <a:avLst/>
          </a:prstGeom>
          <a:noFill/>
          <a:ln w="63500">
            <a:solidFill>
              <a:schemeClr val="folHlink"/>
            </a:solidFill>
            <a:round/>
            <a:headEnd type="triangle" w="med" len="med"/>
            <a:tailEnd type="oval" w="med" len="med"/>
          </a:ln>
        </p:spPr>
        <p:txBody>
          <a:bodyPr wrap="none" anchor="ctr"/>
          <a:lstStyle/>
          <a:p>
            <a:endParaRPr lang="en-MY"/>
          </a:p>
        </p:txBody>
      </p:sp>
      <p:sp>
        <p:nvSpPr>
          <p:cNvPr id="31756" name="Line 24"/>
          <p:cNvSpPr>
            <a:spLocks noChangeShapeType="1"/>
          </p:cNvSpPr>
          <p:nvPr/>
        </p:nvSpPr>
        <p:spPr bwMode="auto">
          <a:xfrm flipH="1">
            <a:off x="6248400" y="2286000"/>
            <a:ext cx="533400" cy="533400"/>
          </a:xfrm>
          <a:prstGeom prst="line">
            <a:avLst/>
          </a:prstGeom>
          <a:noFill/>
          <a:ln w="63500">
            <a:solidFill>
              <a:schemeClr val="folHlink"/>
            </a:solidFill>
            <a:round/>
            <a:headEnd type="triangle" w="med" len="med"/>
            <a:tailEnd type="oval" w="med" len="med"/>
          </a:ln>
        </p:spPr>
        <p:txBody>
          <a:bodyPr wrap="none" anchor="ctr"/>
          <a:lstStyle/>
          <a:p>
            <a:endParaRPr lang="en-MY"/>
          </a:p>
        </p:txBody>
      </p:sp>
      <p:grpSp>
        <p:nvGrpSpPr>
          <p:cNvPr id="31757" name="Group 30"/>
          <p:cNvGrpSpPr>
            <a:grpSpLocks/>
          </p:cNvGrpSpPr>
          <p:nvPr/>
        </p:nvGrpSpPr>
        <p:grpSpPr bwMode="auto">
          <a:xfrm>
            <a:off x="6629400" y="4267200"/>
            <a:ext cx="914400" cy="609600"/>
            <a:chOff x="4176" y="2688"/>
            <a:chExt cx="576" cy="384"/>
          </a:xfrm>
        </p:grpSpPr>
        <p:sp>
          <p:nvSpPr>
            <p:cNvPr id="31761" name="Line 26"/>
            <p:cNvSpPr>
              <a:spLocks noChangeShapeType="1"/>
            </p:cNvSpPr>
            <p:nvPr/>
          </p:nvSpPr>
          <p:spPr bwMode="auto">
            <a:xfrm flipH="1" flipV="1">
              <a:off x="4752" y="2688"/>
              <a:ext cx="0" cy="384"/>
            </a:xfrm>
            <a:prstGeom prst="line">
              <a:avLst/>
            </a:prstGeom>
            <a:noFill/>
            <a:ln w="63500">
              <a:solidFill>
                <a:schemeClr val="folHlink"/>
              </a:solidFill>
              <a:round/>
              <a:headEnd type="triangle" w="med" len="med"/>
              <a:tailEnd/>
            </a:ln>
          </p:spPr>
          <p:txBody>
            <a:bodyPr wrap="none" anchor="ctr"/>
            <a:lstStyle/>
            <a:p>
              <a:endParaRPr lang="en-MY"/>
            </a:p>
          </p:txBody>
        </p:sp>
        <p:sp>
          <p:nvSpPr>
            <p:cNvPr id="31762" name="Line 29"/>
            <p:cNvSpPr>
              <a:spLocks noChangeShapeType="1"/>
            </p:cNvSpPr>
            <p:nvPr/>
          </p:nvSpPr>
          <p:spPr bwMode="auto">
            <a:xfrm flipH="1">
              <a:off x="4176" y="2688"/>
              <a:ext cx="576" cy="0"/>
            </a:xfrm>
            <a:prstGeom prst="line">
              <a:avLst/>
            </a:prstGeom>
            <a:noFill/>
            <a:ln w="50800">
              <a:solidFill>
                <a:srgbClr val="99CC00"/>
              </a:solidFill>
              <a:round/>
              <a:headEnd/>
              <a:tailEnd type="oval" w="med" len="med"/>
            </a:ln>
          </p:spPr>
          <p:txBody>
            <a:bodyPr/>
            <a:lstStyle/>
            <a:p>
              <a:endParaRPr lang="en-MY"/>
            </a:p>
          </p:txBody>
        </p:sp>
      </p:grpSp>
      <p:grpSp>
        <p:nvGrpSpPr>
          <p:cNvPr id="31758" name="Group 31"/>
          <p:cNvGrpSpPr>
            <a:grpSpLocks/>
          </p:cNvGrpSpPr>
          <p:nvPr/>
        </p:nvGrpSpPr>
        <p:grpSpPr bwMode="auto">
          <a:xfrm flipH="1">
            <a:off x="1219200" y="4267200"/>
            <a:ext cx="914400" cy="685800"/>
            <a:chOff x="4176" y="2688"/>
            <a:chExt cx="576" cy="384"/>
          </a:xfrm>
        </p:grpSpPr>
        <p:sp>
          <p:nvSpPr>
            <p:cNvPr id="31759" name="Line 32"/>
            <p:cNvSpPr>
              <a:spLocks noChangeShapeType="1"/>
            </p:cNvSpPr>
            <p:nvPr/>
          </p:nvSpPr>
          <p:spPr bwMode="auto">
            <a:xfrm flipH="1" flipV="1">
              <a:off x="4752" y="2688"/>
              <a:ext cx="0" cy="384"/>
            </a:xfrm>
            <a:prstGeom prst="line">
              <a:avLst/>
            </a:prstGeom>
            <a:noFill/>
            <a:ln w="63500">
              <a:solidFill>
                <a:schemeClr val="folHlink"/>
              </a:solidFill>
              <a:round/>
              <a:headEnd type="triangle" w="med" len="med"/>
              <a:tailEnd/>
            </a:ln>
          </p:spPr>
          <p:txBody>
            <a:bodyPr wrap="none" anchor="ctr"/>
            <a:lstStyle/>
            <a:p>
              <a:endParaRPr lang="en-MY"/>
            </a:p>
          </p:txBody>
        </p:sp>
        <p:sp>
          <p:nvSpPr>
            <p:cNvPr id="31760" name="Line 33"/>
            <p:cNvSpPr>
              <a:spLocks noChangeShapeType="1"/>
            </p:cNvSpPr>
            <p:nvPr/>
          </p:nvSpPr>
          <p:spPr bwMode="auto">
            <a:xfrm flipH="1">
              <a:off x="4176" y="2688"/>
              <a:ext cx="576" cy="0"/>
            </a:xfrm>
            <a:prstGeom prst="line">
              <a:avLst/>
            </a:prstGeom>
            <a:noFill/>
            <a:ln w="50800">
              <a:solidFill>
                <a:srgbClr val="99CC00"/>
              </a:solidFill>
              <a:round/>
              <a:headEnd/>
              <a:tailEnd type="oval" w="med" len="med"/>
            </a:ln>
          </p:spPr>
          <p:txBody>
            <a:bodyPr/>
            <a:lstStyle/>
            <a:p>
              <a:endParaRPr lang="en-MY"/>
            </a:p>
          </p:txBody>
        </p:sp>
      </p:grpSp>
      <p:sp>
        <p:nvSpPr>
          <p:cNvPr id="19" name="Content Placeholder 18"/>
          <p:cNvSpPr>
            <a:spLocks noGrp="1"/>
          </p:cNvSpPr>
          <p:nvPr>
            <p:ph/>
          </p:nvPr>
        </p:nvSpPr>
        <p:spPr/>
        <p:txBody>
          <a:bodyPr/>
          <a:lstStyle/>
          <a:p>
            <a:endParaRPr lang="en-MY"/>
          </a:p>
        </p:txBody>
      </p:sp>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12"/>
          <p:cNvSpPr>
            <a:spLocks noChangeArrowheads="1"/>
          </p:cNvSpPr>
          <p:nvPr/>
        </p:nvSpPr>
        <p:spPr bwMode="auto">
          <a:xfrm>
            <a:off x="533400" y="533400"/>
            <a:ext cx="8382000" cy="1295400"/>
          </a:xfrm>
          <a:prstGeom prst="rect">
            <a:avLst/>
          </a:prstGeom>
          <a:noFill/>
          <a:ln w="9525">
            <a:noFill/>
            <a:miter lim="800000"/>
            <a:headEnd/>
            <a:tailEnd/>
          </a:ln>
        </p:spPr>
        <p:txBody>
          <a:bodyPr anchor="ctr"/>
          <a:lstStyle/>
          <a:p>
            <a:pPr algn="r" eaLnBrk="1" hangingPunct="1"/>
            <a:r>
              <a:rPr lang="en-US" sz="3000" b="0">
                <a:solidFill>
                  <a:schemeClr val="tx2"/>
                </a:solidFill>
                <a:latin typeface="Arial" charset="0"/>
              </a:rPr>
              <a:t>                </a:t>
            </a:r>
            <a:r>
              <a:rPr lang="en-US" sz="3000">
                <a:solidFill>
                  <a:srgbClr val="FF6600"/>
                </a:solidFill>
                <a:latin typeface="Arial" charset="0"/>
              </a:rPr>
              <a:t>PRINSIP-PRINSIP AM</a:t>
            </a:r>
          </a:p>
        </p:txBody>
      </p:sp>
      <p:sp>
        <p:nvSpPr>
          <p:cNvPr id="32772" name="Rectangle 13"/>
          <p:cNvSpPr>
            <a:spLocks noChangeArrowheads="1"/>
          </p:cNvSpPr>
          <p:nvPr/>
        </p:nvSpPr>
        <p:spPr bwMode="auto">
          <a:xfrm>
            <a:off x="533400" y="1828800"/>
            <a:ext cx="8382000" cy="4495800"/>
          </a:xfrm>
          <a:prstGeom prst="rect">
            <a:avLst/>
          </a:prstGeom>
          <a:noFill/>
          <a:ln w="9525">
            <a:noFill/>
            <a:miter lim="800000"/>
            <a:headEnd/>
            <a:tailEnd/>
          </a:ln>
        </p:spPr>
        <p:txBody>
          <a:bodyPr/>
          <a:lstStyle/>
          <a:p>
            <a:pPr marL="609600" indent="-609600" algn="l" eaLnBrk="1" hangingPunct="1">
              <a:spcBef>
                <a:spcPct val="20000"/>
              </a:spcBef>
              <a:buFontTx/>
              <a:buChar char="•"/>
            </a:pPr>
            <a:r>
              <a:rPr lang="en-US" sz="2500">
                <a:solidFill>
                  <a:schemeClr val="bg1"/>
                </a:solidFill>
                <a:latin typeface="Arial" charset="0"/>
              </a:rPr>
              <a:t>Menentukan dengan jelas apa yang akan dinilai.</a:t>
            </a:r>
          </a:p>
          <a:p>
            <a:pPr marL="609600" indent="-609600" algn="l" eaLnBrk="1" hangingPunct="1">
              <a:spcBef>
                <a:spcPct val="20000"/>
              </a:spcBef>
              <a:buFontTx/>
              <a:buChar char="•"/>
            </a:pPr>
            <a:r>
              <a:rPr lang="en-US" sz="2500">
                <a:solidFill>
                  <a:schemeClr val="bg1"/>
                </a:solidFill>
                <a:latin typeface="Arial" charset="0"/>
              </a:rPr>
              <a:t>Teknik harus dipilih berdasarkan kaitan dan kesesuaian terhadap ciri-ciri atau pencapaian yang akan diukur.</a:t>
            </a:r>
          </a:p>
          <a:p>
            <a:pPr marL="609600" indent="-609600" algn="l" eaLnBrk="1" hangingPunct="1">
              <a:spcBef>
                <a:spcPct val="20000"/>
              </a:spcBef>
              <a:buFontTx/>
              <a:buChar char="•"/>
            </a:pPr>
            <a:r>
              <a:rPr lang="en-US" sz="2500">
                <a:solidFill>
                  <a:schemeClr val="bg1"/>
                </a:solidFill>
                <a:latin typeface="Arial" charset="0"/>
              </a:rPr>
              <a:t>Pengukuran yang komprehensif memerlukan berbagai-bagai kaedah.</a:t>
            </a:r>
          </a:p>
          <a:p>
            <a:pPr marL="609600" indent="-609600" algn="l" eaLnBrk="1" hangingPunct="1">
              <a:spcBef>
                <a:spcPct val="20000"/>
              </a:spcBef>
              <a:buFontTx/>
              <a:buChar char="•"/>
            </a:pPr>
            <a:r>
              <a:rPr lang="en-US" sz="2500">
                <a:solidFill>
                  <a:schemeClr val="bg1"/>
                </a:solidFill>
                <a:latin typeface="Arial" charset="0"/>
              </a:rPr>
              <a:t>Penggunaan sesuatu teknik memerlukan kesedaran tentang had teknik tersebut.</a:t>
            </a:r>
          </a:p>
          <a:p>
            <a:pPr marL="609600" indent="-609600" algn="l" eaLnBrk="1" hangingPunct="1">
              <a:spcBef>
                <a:spcPct val="20000"/>
              </a:spcBef>
              <a:buFontTx/>
              <a:buChar char="•"/>
            </a:pPr>
            <a:r>
              <a:rPr lang="en-US" sz="2500">
                <a:solidFill>
                  <a:schemeClr val="bg1"/>
                </a:solidFill>
                <a:latin typeface="Arial" charset="0"/>
              </a:rPr>
              <a:t>Penilaian ialah satu cara, bukannya satu cara yang muktamad.</a:t>
            </a:r>
            <a:r>
              <a:rPr lang="en-US" sz="2500" b="0">
                <a:solidFill>
                  <a:schemeClr val="bg1"/>
                </a:solidFill>
                <a:latin typeface="Arial" charset="0"/>
              </a:rPr>
              <a:t> </a:t>
            </a:r>
          </a:p>
        </p:txBody>
      </p:sp>
      <p:pic>
        <p:nvPicPr>
          <p:cNvPr id="519186" name="Picture 18" descr="logo"/>
          <p:cNvPicPr>
            <a:picLocks noChangeAspect="1" noChangeArrowheads="1"/>
          </p:cNvPicPr>
          <p:nvPr/>
        </p:nvPicPr>
        <p:blipFill>
          <a:blip r:embed="rId3"/>
          <a:srcRect/>
          <a:stretch>
            <a:fillRect/>
          </a:stretch>
        </p:blipFill>
        <p:spPr bwMode="auto">
          <a:xfrm>
            <a:off x="609600" y="228600"/>
            <a:ext cx="914400" cy="914400"/>
          </a:xfrm>
          <a:prstGeom prst="rect">
            <a:avLst/>
          </a:prstGeom>
          <a:noFill/>
          <a:ln w="9525">
            <a:noFill/>
            <a:miter lim="800000"/>
            <a:headEnd/>
            <a:tailEnd/>
          </a:ln>
        </p:spPr>
      </p:pic>
      <p:sp>
        <p:nvSpPr>
          <p:cNvPr id="32774" name="Text Box 22"/>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519186"/>
                                        </p:tgtEl>
                                        <p:attrNameLst>
                                          <p:attrName>style.visibility</p:attrName>
                                        </p:attrNameLst>
                                      </p:cBhvr>
                                      <p:to>
                                        <p:strVal val="visible"/>
                                      </p:to>
                                    </p:set>
                                    <p:anim calcmode="lin" valueType="num">
                                      <p:cBhvr>
                                        <p:cTn id="7" dur="5000" fill="hold"/>
                                        <p:tgtEl>
                                          <p:spTgt spid="519186"/>
                                        </p:tgtEl>
                                        <p:attrNameLst>
                                          <p:attrName>ppt_w</p:attrName>
                                        </p:attrNameLst>
                                      </p:cBhvr>
                                      <p:tavLst>
                                        <p:tav tm="0" fmla="#ppt_w*sin(2.5*pi*$)">
                                          <p:val>
                                            <p:fltVal val="0"/>
                                          </p:val>
                                        </p:tav>
                                        <p:tav tm="100000">
                                          <p:val>
                                            <p:fltVal val="1"/>
                                          </p:val>
                                        </p:tav>
                                      </p:tavLst>
                                    </p:anim>
                                    <p:anim calcmode="lin" valueType="num">
                                      <p:cBhvr>
                                        <p:cTn id="8" dur="5000" fill="hold"/>
                                        <p:tgtEl>
                                          <p:spTgt spid="51918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4"/>
          <p:cNvSpPr txBox="1">
            <a:spLocks noChangeArrowheads="1"/>
          </p:cNvSpPr>
          <p:nvPr/>
        </p:nvSpPr>
        <p:spPr bwMode="auto">
          <a:xfrm>
            <a:off x="304800" y="2133600"/>
            <a:ext cx="8534400" cy="823913"/>
          </a:xfrm>
          <a:prstGeom prst="rect">
            <a:avLst/>
          </a:prstGeom>
          <a:noFill/>
          <a:ln w="9525">
            <a:noFill/>
            <a:miter lim="800000"/>
            <a:headEnd/>
            <a:tailEnd/>
          </a:ln>
        </p:spPr>
        <p:txBody>
          <a:bodyPr>
            <a:spAutoFit/>
          </a:bodyPr>
          <a:lstStyle/>
          <a:p>
            <a:pPr eaLnBrk="1" hangingPunct="1"/>
            <a:r>
              <a:rPr lang="en-US" sz="4800">
                <a:solidFill>
                  <a:srgbClr val="FFFF00"/>
                </a:solidFill>
              </a:rPr>
              <a:t>KE MANA SELEPAS SPM</a:t>
            </a:r>
          </a:p>
        </p:txBody>
      </p:sp>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Text Box 3"/>
          <p:cNvSpPr txBox="1">
            <a:spLocks noChangeArrowheads="1"/>
          </p:cNvSpPr>
          <p:nvPr/>
        </p:nvSpPr>
        <p:spPr bwMode="auto">
          <a:xfrm>
            <a:off x="2438400" y="746125"/>
            <a:ext cx="6629400" cy="549275"/>
          </a:xfrm>
          <a:prstGeom prst="rect">
            <a:avLst/>
          </a:prstGeom>
          <a:noFill/>
          <a:ln w="12700" cap="sq">
            <a:noFill/>
            <a:miter lim="800000"/>
            <a:headEnd type="none" w="sm" len="sm"/>
            <a:tailEnd type="none" w="sm" len="sm"/>
          </a:ln>
        </p:spPr>
        <p:txBody>
          <a:bodyPr>
            <a:spAutoFit/>
          </a:bodyPr>
          <a:lstStyle/>
          <a:p>
            <a:pPr algn="r">
              <a:spcBef>
                <a:spcPct val="50000"/>
              </a:spcBef>
            </a:pPr>
            <a:r>
              <a:rPr kumimoji="1" lang="en-US" sz="3000">
                <a:solidFill>
                  <a:srgbClr val="CCCC00"/>
                </a:solidFill>
                <a:latin typeface="Arial" charset="0"/>
              </a:rPr>
              <a:t>PELAN PEMBINAAN UJIAN</a:t>
            </a:r>
          </a:p>
        </p:txBody>
      </p:sp>
      <p:sp>
        <p:nvSpPr>
          <p:cNvPr id="33796" name="Text Box 4"/>
          <p:cNvSpPr txBox="1">
            <a:spLocks noChangeArrowheads="1"/>
          </p:cNvSpPr>
          <p:nvPr/>
        </p:nvSpPr>
        <p:spPr bwMode="auto">
          <a:xfrm>
            <a:off x="609600" y="1600200"/>
            <a:ext cx="8153400" cy="4492625"/>
          </a:xfrm>
          <a:prstGeom prst="rect">
            <a:avLst/>
          </a:prstGeom>
          <a:noFill/>
          <a:ln w="12700" cap="sq">
            <a:noFill/>
            <a:miter lim="800000"/>
            <a:headEnd type="none" w="sm" len="sm"/>
            <a:tailEnd type="none" w="sm" len="sm"/>
          </a:ln>
        </p:spPr>
        <p:txBody>
          <a:bodyPr>
            <a:spAutoFit/>
          </a:bodyPr>
          <a:lstStyle/>
          <a:p>
            <a:pPr marL="457200" indent="-457200" algn="l">
              <a:lnSpc>
                <a:spcPct val="70000"/>
              </a:lnSpc>
              <a:spcBef>
                <a:spcPct val="50000"/>
              </a:spcBef>
              <a:buClr>
                <a:srgbClr val="FFFF00"/>
              </a:buClr>
              <a:buSzPct val="150000"/>
              <a:buFontTx/>
              <a:buChar char="•"/>
            </a:pPr>
            <a:r>
              <a:rPr kumimoji="1" lang="en-US" sz="2800" b="0">
                <a:solidFill>
                  <a:schemeClr val="bg1"/>
                </a:solidFill>
                <a:latin typeface="Arial Narrow" pitchFamily="34" charset="0"/>
              </a:rPr>
              <a:t>   </a:t>
            </a:r>
            <a:r>
              <a:rPr lang="en-US" sz="2800" b="0">
                <a:solidFill>
                  <a:schemeClr val="bg1"/>
                </a:solidFill>
                <a:latin typeface="Arial Narrow" pitchFamily="34" charset="0"/>
              </a:rPr>
              <a:t>Apa tujuan ujian?</a:t>
            </a:r>
          </a:p>
          <a:p>
            <a:pPr marL="457200" indent="-457200" algn="l">
              <a:lnSpc>
                <a:spcPct val="70000"/>
              </a:lnSpc>
              <a:spcBef>
                <a:spcPct val="50000"/>
              </a:spcBef>
              <a:buClr>
                <a:srgbClr val="FFFF00"/>
              </a:buClr>
              <a:buSzPct val="150000"/>
              <a:buFontTx/>
              <a:buChar char="•"/>
            </a:pPr>
            <a:r>
              <a:rPr lang="en-US" sz="2800" b="0">
                <a:solidFill>
                  <a:schemeClr val="bg1"/>
                </a:solidFill>
                <a:latin typeface="Arial Narrow" pitchFamily="34" charset="0"/>
              </a:rPr>
              <a:t>   Siapa akan mengambil ujian?</a:t>
            </a:r>
          </a:p>
          <a:p>
            <a:pPr marL="457200" indent="-457200" algn="l">
              <a:lnSpc>
                <a:spcPct val="70000"/>
              </a:lnSpc>
              <a:spcBef>
                <a:spcPct val="50000"/>
              </a:spcBef>
              <a:buClr>
                <a:srgbClr val="FFFF00"/>
              </a:buClr>
              <a:buSzPct val="150000"/>
              <a:buFontTx/>
              <a:buChar char="•"/>
            </a:pPr>
            <a:r>
              <a:rPr lang="en-US" sz="2800" b="0">
                <a:solidFill>
                  <a:schemeClr val="bg1"/>
                </a:solidFill>
                <a:latin typeface="Arial Narrow" pitchFamily="34" charset="0"/>
              </a:rPr>
              <a:t>   Berapa lama ujian diadakan?</a:t>
            </a:r>
          </a:p>
          <a:p>
            <a:pPr marL="457200" indent="-457200" algn="l">
              <a:lnSpc>
                <a:spcPct val="70000"/>
              </a:lnSpc>
              <a:spcBef>
                <a:spcPct val="50000"/>
              </a:spcBef>
              <a:buClr>
                <a:srgbClr val="FFFF00"/>
              </a:buClr>
              <a:buSzPct val="150000"/>
              <a:buFontTx/>
              <a:buChar char="•"/>
            </a:pPr>
            <a:r>
              <a:rPr lang="en-US" sz="2800" b="0">
                <a:solidFill>
                  <a:schemeClr val="bg1"/>
                </a:solidFill>
                <a:latin typeface="Arial Narrow" pitchFamily="34" charset="0"/>
              </a:rPr>
              <a:t>   Apa yang diliputi ujian?</a:t>
            </a:r>
          </a:p>
          <a:p>
            <a:pPr marL="457200" indent="-457200" algn="l">
              <a:lnSpc>
                <a:spcPct val="70000"/>
              </a:lnSpc>
              <a:spcBef>
                <a:spcPct val="50000"/>
              </a:spcBef>
              <a:buClr>
                <a:srgbClr val="FFFF00"/>
              </a:buClr>
              <a:buSzPct val="150000"/>
              <a:buFontTx/>
              <a:buChar char="•"/>
            </a:pPr>
            <a:r>
              <a:rPr lang="en-US" sz="2800" b="0">
                <a:solidFill>
                  <a:schemeClr val="bg1"/>
                </a:solidFill>
                <a:latin typeface="Arial Narrow" pitchFamily="34" charset="0"/>
              </a:rPr>
              <a:t>   Apakah sumber isi yang akan digunakan?</a:t>
            </a:r>
          </a:p>
          <a:p>
            <a:pPr marL="457200" indent="-457200" algn="l">
              <a:lnSpc>
                <a:spcPct val="70000"/>
              </a:lnSpc>
              <a:spcBef>
                <a:spcPct val="50000"/>
              </a:spcBef>
              <a:buClr>
                <a:srgbClr val="FFFF00"/>
              </a:buClr>
              <a:buSzPct val="150000"/>
              <a:buFontTx/>
              <a:buChar char="•"/>
            </a:pPr>
            <a:r>
              <a:rPr lang="en-US" sz="2800" b="0">
                <a:solidFill>
                  <a:schemeClr val="bg1"/>
                </a:solidFill>
                <a:latin typeface="Arial Narrow" pitchFamily="34" charset="0"/>
              </a:rPr>
              <a:t>   Apakah dimensi kandungan?</a:t>
            </a:r>
          </a:p>
          <a:p>
            <a:pPr marL="457200" indent="-457200" algn="l">
              <a:lnSpc>
                <a:spcPct val="70000"/>
              </a:lnSpc>
              <a:spcBef>
                <a:spcPct val="50000"/>
              </a:spcBef>
              <a:buClr>
                <a:srgbClr val="FFFF00"/>
              </a:buClr>
              <a:buSzPct val="150000"/>
              <a:buFontTx/>
              <a:buChar char="•"/>
            </a:pPr>
            <a:r>
              <a:rPr lang="en-US" sz="2800" b="0">
                <a:solidFill>
                  <a:schemeClr val="bg1"/>
                </a:solidFill>
                <a:latin typeface="Arial Narrow" pitchFamily="34" charset="0"/>
              </a:rPr>
              <a:t>   Apakah sop domain untuk dibuat inferensi?</a:t>
            </a:r>
          </a:p>
          <a:p>
            <a:pPr marL="457200" indent="-457200" algn="l">
              <a:lnSpc>
                <a:spcPct val="70000"/>
              </a:lnSpc>
              <a:spcBef>
                <a:spcPct val="50000"/>
              </a:spcBef>
              <a:buClr>
                <a:srgbClr val="FFFF00"/>
              </a:buClr>
              <a:buSzPct val="150000"/>
              <a:buFontTx/>
              <a:buChar char="•"/>
            </a:pPr>
            <a:r>
              <a:rPr lang="en-US" sz="2800" b="0">
                <a:solidFill>
                  <a:schemeClr val="bg1"/>
                </a:solidFill>
                <a:latin typeface="Arial Narrow" pitchFamily="34" charset="0"/>
              </a:rPr>
              <a:t>   Berapakah bilangan item yang mewakili setiap tajuk?</a:t>
            </a:r>
          </a:p>
          <a:p>
            <a:pPr marL="457200" indent="-457200" algn="l">
              <a:lnSpc>
                <a:spcPct val="70000"/>
              </a:lnSpc>
              <a:spcBef>
                <a:spcPct val="50000"/>
              </a:spcBef>
              <a:buClr>
                <a:srgbClr val="FFFF00"/>
              </a:buClr>
              <a:buSzPct val="150000"/>
              <a:buFontTx/>
              <a:buChar char="•"/>
            </a:pPr>
            <a:r>
              <a:rPr lang="en-US" sz="2800" b="0">
                <a:solidFill>
                  <a:schemeClr val="bg1"/>
                </a:solidFill>
                <a:latin typeface="Arial Narrow" pitchFamily="34" charset="0"/>
              </a:rPr>
              <a:t>   Apakah format item yang akan digunakan?</a:t>
            </a:r>
            <a:endParaRPr lang="en-US" sz="2800">
              <a:solidFill>
                <a:schemeClr val="bg1"/>
              </a:solidFill>
              <a:latin typeface="Arial Narrow" pitchFamily="34" charset="0"/>
            </a:endParaRPr>
          </a:p>
        </p:txBody>
      </p:sp>
      <p:pic>
        <p:nvPicPr>
          <p:cNvPr id="530437" name="Picture 5" descr="logo"/>
          <p:cNvPicPr>
            <a:picLocks noChangeAspect="1" noChangeArrowheads="1"/>
          </p:cNvPicPr>
          <p:nvPr/>
        </p:nvPicPr>
        <p:blipFill>
          <a:blip r:embed="rId2"/>
          <a:srcRect/>
          <a:stretch>
            <a:fillRect/>
          </a:stretch>
        </p:blipFill>
        <p:spPr bwMode="auto">
          <a:xfrm>
            <a:off x="762000" y="228600"/>
            <a:ext cx="914400" cy="838200"/>
          </a:xfrm>
          <a:prstGeom prst="rect">
            <a:avLst/>
          </a:prstGeom>
          <a:noFill/>
          <a:ln w="9525">
            <a:noFill/>
            <a:miter lim="800000"/>
            <a:headEnd/>
            <a:tailEnd/>
          </a:ln>
        </p:spPr>
      </p:pic>
      <p:sp>
        <p:nvSpPr>
          <p:cNvPr id="33798" name="Text Box 8"/>
          <p:cNvSpPr txBox="1">
            <a:spLocks noChangeArrowheads="1"/>
          </p:cNvSpPr>
          <p:nvPr/>
        </p:nvSpPr>
        <p:spPr bwMode="auto">
          <a:xfrm>
            <a:off x="6954838" y="6096000"/>
            <a:ext cx="2112962"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CCFFFF"/>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530437"/>
                                        </p:tgtEl>
                                        <p:attrNameLst>
                                          <p:attrName>style.visibility</p:attrName>
                                        </p:attrNameLst>
                                      </p:cBhvr>
                                      <p:to>
                                        <p:strVal val="visible"/>
                                      </p:to>
                                    </p:set>
                                    <p:anim calcmode="lin" valueType="num">
                                      <p:cBhvr>
                                        <p:cTn id="7" dur="5000" fill="hold"/>
                                        <p:tgtEl>
                                          <p:spTgt spid="530437"/>
                                        </p:tgtEl>
                                        <p:attrNameLst>
                                          <p:attrName>ppt_w</p:attrName>
                                        </p:attrNameLst>
                                      </p:cBhvr>
                                      <p:tavLst>
                                        <p:tav tm="0" fmla="#ppt_w*sin(2.5*pi*$)">
                                          <p:val>
                                            <p:fltVal val="0"/>
                                          </p:val>
                                        </p:tav>
                                        <p:tav tm="100000">
                                          <p:val>
                                            <p:fltVal val="1"/>
                                          </p:val>
                                        </p:tav>
                                      </p:tavLst>
                                    </p:anim>
                                    <p:anim calcmode="lin" valueType="num">
                                      <p:cBhvr>
                                        <p:cTn id="8" dur="5000" fill="hold"/>
                                        <p:tgtEl>
                                          <p:spTgt spid="53043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Text Box 5"/>
          <p:cNvSpPr txBox="1">
            <a:spLocks noChangeArrowheads="1"/>
          </p:cNvSpPr>
          <p:nvPr/>
        </p:nvSpPr>
        <p:spPr bwMode="auto">
          <a:xfrm>
            <a:off x="609600" y="1828800"/>
            <a:ext cx="7467600" cy="3679825"/>
          </a:xfrm>
          <a:prstGeom prst="rect">
            <a:avLst/>
          </a:prstGeom>
          <a:noFill/>
          <a:ln w="12700" cap="sq">
            <a:noFill/>
            <a:miter lim="800000"/>
            <a:headEnd type="none" w="sm" len="sm"/>
            <a:tailEnd type="none" w="sm" len="sm"/>
          </a:ln>
        </p:spPr>
        <p:txBody>
          <a:bodyPr>
            <a:spAutoFit/>
          </a:bodyPr>
          <a:lstStyle/>
          <a:p>
            <a:pPr algn="l">
              <a:lnSpc>
                <a:spcPct val="80000"/>
              </a:lnSpc>
              <a:spcBef>
                <a:spcPct val="50000"/>
              </a:spcBef>
              <a:buClr>
                <a:srgbClr val="FFFF00"/>
              </a:buClr>
              <a:buSzPct val="150000"/>
              <a:buFontTx/>
              <a:buChar char="•"/>
            </a:pPr>
            <a:r>
              <a:rPr lang="en-US" sz="2800" b="0">
                <a:solidFill>
                  <a:schemeClr val="bg1"/>
                </a:solidFill>
                <a:latin typeface="Arial Narrow" pitchFamily="34" charset="0"/>
              </a:rPr>
              <a:t> 	Berapa banyakkah item yang telah tersedia ada, 	dan berapa banyakkah yang perlu disedia lagi?</a:t>
            </a:r>
          </a:p>
          <a:p>
            <a:pPr algn="l">
              <a:lnSpc>
                <a:spcPct val="80000"/>
              </a:lnSpc>
              <a:spcBef>
                <a:spcPct val="50000"/>
              </a:spcBef>
              <a:buClr>
                <a:srgbClr val="FFFF00"/>
              </a:buClr>
              <a:buSzPct val="150000"/>
              <a:buFontTx/>
              <a:buChar char="•"/>
            </a:pPr>
            <a:r>
              <a:rPr lang="en-US" sz="2800" b="0">
                <a:solidFill>
                  <a:schemeClr val="bg1"/>
                </a:solidFill>
                <a:latin typeface="Arial Narrow" pitchFamily="34" charset="0"/>
              </a:rPr>
              <a:t> 	Apakah tahap kesukaran yang sesuai dan tahap 	taksonomi bagi item yang digunakan?</a:t>
            </a:r>
          </a:p>
          <a:p>
            <a:pPr algn="l">
              <a:lnSpc>
                <a:spcPct val="80000"/>
              </a:lnSpc>
              <a:spcBef>
                <a:spcPct val="50000"/>
              </a:spcBef>
              <a:buClr>
                <a:srgbClr val="FFFF00"/>
              </a:buClr>
              <a:buSzPct val="150000"/>
              <a:buFontTx/>
              <a:buChar char="•"/>
            </a:pPr>
            <a:r>
              <a:rPr lang="en-US" sz="2800" b="0">
                <a:solidFill>
                  <a:schemeClr val="bg1"/>
                </a:solidFill>
                <a:latin typeface="Arial Narrow" pitchFamily="34" charset="0"/>
              </a:rPr>
              <a:t> 	Bagaimanakah item hendak dikelompokkan dan 	disusun?</a:t>
            </a:r>
          </a:p>
          <a:p>
            <a:pPr algn="l">
              <a:lnSpc>
                <a:spcPct val="80000"/>
              </a:lnSpc>
              <a:spcBef>
                <a:spcPct val="50000"/>
              </a:spcBef>
              <a:buClr>
                <a:srgbClr val="FFFF00"/>
              </a:buClr>
              <a:buSzPct val="150000"/>
              <a:buFontTx/>
              <a:buChar char="•"/>
            </a:pPr>
            <a:r>
              <a:rPr lang="en-US" sz="2800" b="0">
                <a:solidFill>
                  <a:schemeClr val="bg1"/>
                </a:solidFill>
                <a:latin typeface="Arial Narrow" pitchFamily="34" charset="0"/>
              </a:rPr>
              <a:t> 	Bagaimanakah item / ujian hendak diperiksa?</a:t>
            </a:r>
          </a:p>
          <a:p>
            <a:pPr algn="l">
              <a:lnSpc>
                <a:spcPct val="80000"/>
              </a:lnSpc>
              <a:spcBef>
                <a:spcPct val="50000"/>
              </a:spcBef>
              <a:buClr>
                <a:srgbClr val="FFFF00"/>
              </a:buClr>
              <a:buSzPct val="150000"/>
              <a:buFontTx/>
              <a:buChar char="•"/>
            </a:pPr>
            <a:r>
              <a:rPr lang="en-US" sz="2800" b="0">
                <a:solidFill>
                  <a:schemeClr val="bg1"/>
                </a:solidFill>
                <a:latin typeface="Arial Narrow" pitchFamily="34" charset="0"/>
              </a:rPr>
              <a:t> 	Bagaimanakah ujian hendak dinilai?</a:t>
            </a:r>
          </a:p>
        </p:txBody>
      </p:sp>
      <p:sp>
        <p:nvSpPr>
          <p:cNvPr id="34820" name="Rectangle 12"/>
          <p:cNvSpPr>
            <a:spLocks noChangeArrowheads="1"/>
          </p:cNvSpPr>
          <p:nvPr/>
        </p:nvSpPr>
        <p:spPr bwMode="auto">
          <a:xfrm>
            <a:off x="7239000" y="914400"/>
            <a:ext cx="1289050" cy="366713"/>
          </a:xfrm>
          <a:prstGeom prst="rect">
            <a:avLst/>
          </a:prstGeom>
          <a:noFill/>
          <a:ln w="9525">
            <a:noFill/>
            <a:miter lim="800000"/>
            <a:headEnd/>
            <a:tailEnd/>
          </a:ln>
        </p:spPr>
        <p:txBody>
          <a:bodyPr wrap="none">
            <a:spAutoFit/>
          </a:bodyPr>
          <a:lstStyle/>
          <a:p>
            <a:pPr algn="l"/>
            <a:r>
              <a:rPr lang="en-US" i="1">
                <a:solidFill>
                  <a:srgbClr val="CCCC00"/>
                </a:solidFill>
                <a:latin typeface="Times New Roman" pitchFamily="18" charset="0"/>
              </a:rPr>
              <a:t>sambungan</a:t>
            </a:r>
          </a:p>
        </p:txBody>
      </p:sp>
      <p:pic>
        <p:nvPicPr>
          <p:cNvPr id="367636" name="Picture 20" descr="logo"/>
          <p:cNvPicPr>
            <a:picLocks noChangeAspect="1" noChangeArrowheads="1"/>
          </p:cNvPicPr>
          <p:nvPr/>
        </p:nvPicPr>
        <p:blipFill>
          <a:blip r:embed="rId2"/>
          <a:srcRect/>
          <a:stretch>
            <a:fillRect/>
          </a:stretch>
        </p:blipFill>
        <p:spPr bwMode="auto">
          <a:xfrm>
            <a:off x="762000" y="228600"/>
            <a:ext cx="914400" cy="838200"/>
          </a:xfrm>
          <a:prstGeom prst="rect">
            <a:avLst/>
          </a:prstGeom>
          <a:noFill/>
          <a:ln w="9525">
            <a:noFill/>
            <a:miter lim="800000"/>
            <a:headEnd/>
            <a:tailEnd/>
          </a:ln>
        </p:spPr>
      </p:pic>
      <p:sp>
        <p:nvSpPr>
          <p:cNvPr id="34822" name="Text Box 21"/>
          <p:cNvSpPr txBox="1">
            <a:spLocks noChangeArrowheads="1"/>
          </p:cNvSpPr>
          <p:nvPr/>
        </p:nvSpPr>
        <p:spPr bwMode="auto">
          <a:xfrm>
            <a:off x="6954838" y="6096000"/>
            <a:ext cx="2112962"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CCFFFF"/>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67636"/>
                                        </p:tgtEl>
                                        <p:attrNameLst>
                                          <p:attrName>style.visibility</p:attrName>
                                        </p:attrNameLst>
                                      </p:cBhvr>
                                      <p:to>
                                        <p:strVal val="visible"/>
                                      </p:to>
                                    </p:set>
                                    <p:anim calcmode="lin" valueType="num">
                                      <p:cBhvr>
                                        <p:cTn id="7" dur="5000" fill="hold"/>
                                        <p:tgtEl>
                                          <p:spTgt spid="367636"/>
                                        </p:tgtEl>
                                        <p:attrNameLst>
                                          <p:attrName>ppt_w</p:attrName>
                                        </p:attrNameLst>
                                      </p:cBhvr>
                                      <p:tavLst>
                                        <p:tav tm="0" fmla="#ppt_w*sin(2.5*pi*$)">
                                          <p:val>
                                            <p:fltVal val="0"/>
                                          </p:val>
                                        </p:tav>
                                        <p:tav tm="100000">
                                          <p:val>
                                            <p:fltVal val="1"/>
                                          </p:val>
                                        </p:tav>
                                      </p:tavLst>
                                    </p:anim>
                                    <p:anim calcmode="lin" valueType="num">
                                      <p:cBhvr>
                                        <p:cTn id="8" dur="5000" fill="hold"/>
                                        <p:tgtEl>
                                          <p:spTgt spid="36763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11"/>
          <p:cNvSpPr>
            <a:spLocks noChangeArrowheads="1"/>
          </p:cNvSpPr>
          <p:nvPr/>
        </p:nvSpPr>
        <p:spPr bwMode="auto">
          <a:xfrm>
            <a:off x="7239000" y="914400"/>
            <a:ext cx="1289050" cy="366713"/>
          </a:xfrm>
          <a:prstGeom prst="rect">
            <a:avLst/>
          </a:prstGeom>
          <a:noFill/>
          <a:ln w="9525">
            <a:noFill/>
            <a:miter lim="800000"/>
            <a:headEnd/>
            <a:tailEnd/>
          </a:ln>
        </p:spPr>
        <p:txBody>
          <a:bodyPr wrap="none">
            <a:spAutoFit/>
          </a:bodyPr>
          <a:lstStyle/>
          <a:p>
            <a:pPr algn="l"/>
            <a:r>
              <a:rPr lang="en-US" i="1">
                <a:solidFill>
                  <a:srgbClr val="CCCC00"/>
                </a:solidFill>
                <a:latin typeface="Times New Roman" pitchFamily="18" charset="0"/>
              </a:rPr>
              <a:t>sambungan</a:t>
            </a:r>
          </a:p>
        </p:txBody>
      </p:sp>
      <p:sp>
        <p:nvSpPr>
          <p:cNvPr id="35844" name="Text Box 12"/>
          <p:cNvSpPr txBox="1">
            <a:spLocks noChangeArrowheads="1"/>
          </p:cNvSpPr>
          <p:nvPr/>
        </p:nvSpPr>
        <p:spPr bwMode="auto">
          <a:xfrm>
            <a:off x="609600" y="2133600"/>
            <a:ext cx="7239000" cy="1330325"/>
          </a:xfrm>
          <a:prstGeom prst="rect">
            <a:avLst/>
          </a:prstGeom>
          <a:noFill/>
          <a:ln w="12700" cap="sq">
            <a:noFill/>
            <a:miter lim="800000"/>
            <a:headEnd type="none" w="sm" len="sm"/>
            <a:tailEnd type="none" w="sm" len="sm"/>
          </a:ln>
        </p:spPr>
        <p:txBody>
          <a:bodyPr>
            <a:spAutoFit/>
          </a:bodyPr>
          <a:lstStyle/>
          <a:p>
            <a:pPr algn="l">
              <a:lnSpc>
                <a:spcPct val="80000"/>
              </a:lnSpc>
              <a:spcBef>
                <a:spcPct val="50000"/>
              </a:spcBef>
              <a:buClr>
                <a:srgbClr val="FFFF00"/>
              </a:buClr>
              <a:buSzPct val="150000"/>
              <a:buFontTx/>
              <a:buChar char="•"/>
            </a:pPr>
            <a:r>
              <a:rPr lang="en-US" sz="2800" b="0">
                <a:solidFill>
                  <a:schemeClr val="bg1"/>
                </a:solidFill>
                <a:latin typeface="Arial Narrow" pitchFamily="34" charset="0"/>
              </a:rPr>
              <a:t>	Apakah analisis item akan dibuat?</a:t>
            </a:r>
          </a:p>
          <a:p>
            <a:pPr algn="l">
              <a:lnSpc>
                <a:spcPct val="80000"/>
              </a:lnSpc>
              <a:spcBef>
                <a:spcPct val="50000"/>
              </a:spcBef>
              <a:buClr>
                <a:srgbClr val="FFFF00"/>
              </a:buClr>
              <a:buSzPct val="150000"/>
              <a:buFontTx/>
              <a:buChar char="•"/>
            </a:pPr>
            <a:r>
              <a:rPr lang="en-US" sz="2800" b="0">
                <a:solidFill>
                  <a:schemeClr val="bg1"/>
                </a:solidFill>
                <a:latin typeface="Arial Narrow" pitchFamily="34" charset="0"/>
              </a:rPr>
              <a:t>   	Apakah kebolehpercayaan dan ralat ukuran 	akan dinilai?</a:t>
            </a:r>
          </a:p>
        </p:txBody>
      </p:sp>
      <p:pic>
        <p:nvPicPr>
          <p:cNvPr id="368659" name="Picture 19" descr="logo"/>
          <p:cNvPicPr>
            <a:picLocks noChangeAspect="1" noChangeArrowheads="1"/>
          </p:cNvPicPr>
          <p:nvPr/>
        </p:nvPicPr>
        <p:blipFill>
          <a:blip r:embed="rId2"/>
          <a:srcRect/>
          <a:stretch>
            <a:fillRect/>
          </a:stretch>
        </p:blipFill>
        <p:spPr bwMode="auto">
          <a:xfrm>
            <a:off x="762000" y="228600"/>
            <a:ext cx="914400" cy="838200"/>
          </a:xfrm>
          <a:prstGeom prst="rect">
            <a:avLst/>
          </a:prstGeom>
          <a:noFill/>
          <a:ln w="9525">
            <a:noFill/>
            <a:miter lim="800000"/>
            <a:headEnd/>
            <a:tailEnd/>
          </a:ln>
        </p:spPr>
      </p:pic>
      <p:sp>
        <p:nvSpPr>
          <p:cNvPr id="35846" name="Text Box 20"/>
          <p:cNvSpPr txBox="1">
            <a:spLocks noChangeArrowheads="1"/>
          </p:cNvSpPr>
          <p:nvPr/>
        </p:nvSpPr>
        <p:spPr bwMode="auto">
          <a:xfrm>
            <a:off x="6954838" y="6096000"/>
            <a:ext cx="2112962"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CCFFFF"/>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68659"/>
                                        </p:tgtEl>
                                        <p:attrNameLst>
                                          <p:attrName>style.visibility</p:attrName>
                                        </p:attrNameLst>
                                      </p:cBhvr>
                                      <p:to>
                                        <p:strVal val="visible"/>
                                      </p:to>
                                    </p:set>
                                    <p:anim calcmode="lin" valueType="num">
                                      <p:cBhvr>
                                        <p:cTn id="7" dur="5000" fill="hold"/>
                                        <p:tgtEl>
                                          <p:spTgt spid="368659"/>
                                        </p:tgtEl>
                                        <p:attrNameLst>
                                          <p:attrName>ppt_w</p:attrName>
                                        </p:attrNameLst>
                                      </p:cBhvr>
                                      <p:tavLst>
                                        <p:tav tm="0" fmla="#ppt_w*sin(2.5*pi*$)">
                                          <p:val>
                                            <p:fltVal val="0"/>
                                          </p:val>
                                        </p:tav>
                                        <p:tav tm="100000">
                                          <p:val>
                                            <p:fltVal val="1"/>
                                          </p:val>
                                        </p:tav>
                                      </p:tavLst>
                                    </p:anim>
                                    <p:anim calcmode="lin" valueType="num">
                                      <p:cBhvr>
                                        <p:cTn id="8" dur="5000" fill="hold"/>
                                        <p:tgtEl>
                                          <p:spTgt spid="36865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ext Box 4"/>
          <p:cNvSpPr txBox="1">
            <a:spLocks noChangeArrowheads="1"/>
          </p:cNvSpPr>
          <p:nvPr/>
        </p:nvSpPr>
        <p:spPr bwMode="auto">
          <a:xfrm>
            <a:off x="3946525" y="569913"/>
            <a:ext cx="184150" cy="366712"/>
          </a:xfrm>
          <a:prstGeom prst="rect">
            <a:avLst/>
          </a:prstGeom>
          <a:noFill/>
          <a:ln w="9525">
            <a:noFill/>
            <a:miter lim="800000"/>
            <a:headEnd/>
            <a:tailEnd/>
          </a:ln>
        </p:spPr>
        <p:txBody>
          <a:bodyPr wrap="none">
            <a:spAutoFit/>
          </a:bodyPr>
          <a:lstStyle/>
          <a:p>
            <a:pPr algn="l" eaLnBrk="1" hangingPunct="1"/>
            <a:endParaRPr lang="en-MY" b="0" i="1">
              <a:solidFill>
                <a:schemeClr val="tx1"/>
              </a:solidFill>
              <a:latin typeface="Arial" charset="0"/>
            </a:endParaRPr>
          </a:p>
        </p:txBody>
      </p:sp>
      <p:sp>
        <p:nvSpPr>
          <p:cNvPr id="36868" name="WordArt 9"/>
          <p:cNvSpPr>
            <a:spLocks noChangeArrowheads="1" noChangeShapeType="1" noTextEdit="1"/>
          </p:cNvSpPr>
          <p:nvPr/>
        </p:nvSpPr>
        <p:spPr bwMode="auto">
          <a:xfrm>
            <a:off x="1066800" y="2895600"/>
            <a:ext cx="7162800" cy="1219200"/>
          </a:xfrm>
          <a:prstGeom prst="rect">
            <a:avLst/>
          </a:prstGeom>
        </p:spPr>
        <p:txBody>
          <a:bodyPr wrap="none" fromWordArt="1">
            <a:prstTxWarp prst="textPlain">
              <a:avLst>
                <a:gd name="adj" fmla="val 50000"/>
              </a:avLst>
            </a:prstTxWarp>
          </a:bodyPr>
          <a:lstStyle/>
          <a:p>
            <a:r>
              <a:rPr lang="en-MY" sz="5400" kern="10">
                <a:ln w="19050">
                  <a:solidFill>
                    <a:srgbClr val="FFFFFF"/>
                  </a:solidFill>
                  <a:round/>
                  <a:headEnd/>
                  <a:tailEnd/>
                </a:ln>
                <a:solidFill>
                  <a:srgbClr val="003366"/>
                </a:solidFill>
                <a:effectLst>
                  <a:prstShdw prst="shdw13" dist="53882" dir="13500000">
                    <a:srgbClr val="FFFFFF">
                      <a:alpha val="50000"/>
                    </a:srgbClr>
                  </a:prstShdw>
                </a:effectLst>
                <a:latin typeface="Arial Narrow"/>
              </a:rPr>
              <a:t>ARE YOU OK ?</a:t>
            </a:r>
          </a:p>
        </p:txBody>
      </p:sp>
    </p:spTree>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76" name="Oval 28"/>
          <p:cNvSpPr>
            <a:spLocks noChangeArrowheads="1"/>
          </p:cNvSpPr>
          <p:nvPr/>
        </p:nvSpPr>
        <p:spPr bwMode="auto">
          <a:xfrm>
            <a:off x="3124200" y="2057400"/>
            <a:ext cx="2819400" cy="2057400"/>
          </a:xfrm>
          <a:prstGeom prst="ellipse">
            <a:avLst/>
          </a:prstGeom>
          <a:solidFill>
            <a:srgbClr val="800000"/>
          </a:solidFill>
          <a:ln w="57150" cmpd="thinThick">
            <a:solidFill>
              <a:schemeClr val="tx2"/>
            </a:solidFill>
            <a:round/>
            <a:headEnd/>
            <a:tailEnd/>
          </a:ln>
        </p:spPr>
        <p:txBody>
          <a:bodyPr wrap="none" anchor="b"/>
          <a:lstStyle/>
          <a:p>
            <a:r>
              <a:rPr lang="en-US" sz="1700">
                <a:solidFill>
                  <a:schemeClr val="bg1"/>
                </a:solidFill>
                <a:latin typeface="Arial" charset="0"/>
              </a:rPr>
              <a:t>SIFAT UJIAN</a:t>
            </a:r>
          </a:p>
          <a:p>
            <a:r>
              <a:rPr lang="en-US" sz="1700">
                <a:solidFill>
                  <a:schemeClr val="bg1"/>
                </a:solidFill>
                <a:latin typeface="Arial" charset="0"/>
              </a:rPr>
              <a:t>YANG BAIK</a:t>
            </a:r>
          </a:p>
        </p:txBody>
      </p:sp>
      <p:pic>
        <p:nvPicPr>
          <p:cNvPr id="334877" name="Picture 29" descr="318logo_3d"/>
          <p:cNvPicPr>
            <a:picLocks noChangeAspect="1" noChangeArrowheads="1" noCrop="1"/>
          </p:cNvPicPr>
          <p:nvPr/>
        </p:nvPicPr>
        <p:blipFill>
          <a:blip r:embed="rId2"/>
          <a:srcRect/>
          <a:stretch>
            <a:fillRect/>
          </a:stretch>
        </p:blipFill>
        <p:spPr bwMode="auto">
          <a:xfrm>
            <a:off x="4114800" y="2286000"/>
            <a:ext cx="822325" cy="838200"/>
          </a:xfrm>
          <a:prstGeom prst="rect">
            <a:avLst/>
          </a:prstGeom>
          <a:noFill/>
          <a:ln w="9525">
            <a:noFill/>
            <a:miter lim="800000"/>
            <a:headEnd/>
            <a:tailEnd/>
          </a:ln>
        </p:spPr>
      </p:pic>
      <p:grpSp>
        <p:nvGrpSpPr>
          <p:cNvPr id="2" name="Group 58"/>
          <p:cNvGrpSpPr>
            <a:grpSpLocks/>
          </p:cNvGrpSpPr>
          <p:nvPr/>
        </p:nvGrpSpPr>
        <p:grpSpPr bwMode="auto">
          <a:xfrm>
            <a:off x="3200400" y="685800"/>
            <a:ext cx="2362200" cy="1371600"/>
            <a:chOff x="2016" y="432"/>
            <a:chExt cx="1488" cy="864"/>
          </a:xfrm>
        </p:grpSpPr>
        <p:sp>
          <p:nvSpPr>
            <p:cNvPr id="334907" name="Rectangle 59"/>
            <p:cNvSpPr>
              <a:spLocks noChangeArrowheads="1"/>
            </p:cNvSpPr>
            <p:nvPr/>
          </p:nvSpPr>
          <p:spPr bwMode="auto">
            <a:xfrm>
              <a:off x="2112" y="432"/>
              <a:ext cx="1392" cy="240"/>
            </a:xfrm>
            <a:prstGeom prst="rect">
              <a:avLst/>
            </a:prstGeom>
            <a:solidFill>
              <a:srgbClr val="FFFF00"/>
            </a:solidFill>
            <a:ln w="28575" algn="ctr">
              <a:solidFill>
                <a:srgbClr val="99CC00"/>
              </a:solidFill>
              <a:miter lim="800000"/>
              <a:headEnd/>
              <a:tailEnd/>
            </a:ln>
            <a:effectLst>
              <a:outerShdw dist="107763" dir="18900000" algn="ctr" rotWithShape="0">
                <a:schemeClr val="bg2">
                  <a:alpha val="50000"/>
                </a:schemeClr>
              </a:outerShdw>
            </a:effectLst>
          </p:spPr>
          <p:txBody>
            <a:bodyPr wrap="none" anchor="ctr"/>
            <a:lstStyle/>
            <a:p>
              <a:pPr algn="r">
                <a:defRPr/>
              </a:pPr>
              <a:r>
                <a:rPr lang="en-US" sz="1600" b="0">
                  <a:solidFill>
                    <a:schemeClr val="tx1"/>
                  </a:solidFill>
                </a:rPr>
                <a:t>KESESUAIAN</a:t>
              </a:r>
            </a:p>
          </p:txBody>
        </p:sp>
        <p:sp>
          <p:nvSpPr>
            <p:cNvPr id="334908" name="Oval 60"/>
            <p:cNvSpPr>
              <a:spLocks noChangeArrowheads="1"/>
            </p:cNvSpPr>
            <p:nvPr/>
          </p:nvSpPr>
          <p:spPr bwMode="auto">
            <a:xfrm>
              <a:off x="2016" y="432"/>
              <a:ext cx="336" cy="288"/>
            </a:xfrm>
            <a:prstGeom prst="ellipse">
              <a:avLst/>
            </a:prstGeom>
            <a:solidFill>
              <a:srgbClr val="FF0000"/>
            </a:solidFill>
            <a:ln w="9525" algn="ctr">
              <a:solidFill>
                <a:srgbClr val="99CC00"/>
              </a:solidFill>
              <a:round/>
              <a:headEnd/>
              <a:tailEnd/>
            </a:ln>
            <a:effectLst>
              <a:outerShdw dist="107763" dir="18900000" algn="ctr" rotWithShape="0">
                <a:schemeClr val="bg2">
                  <a:alpha val="50000"/>
                </a:schemeClr>
              </a:outerShdw>
            </a:effectLst>
          </p:spPr>
          <p:txBody>
            <a:bodyPr wrap="none" anchor="ctr"/>
            <a:lstStyle/>
            <a:p>
              <a:pPr>
                <a:defRPr/>
              </a:pPr>
              <a:r>
                <a:rPr lang="en-US" sz="2800" b="0">
                  <a:solidFill>
                    <a:srgbClr val="00FF00"/>
                  </a:solidFill>
                  <a:latin typeface="Arial" charset="0"/>
                </a:rPr>
                <a:t>1</a:t>
              </a:r>
            </a:p>
          </p:txBody>
        </p:sp>
        <p:sp>
          <p:nvSpPr>
            <p:cNvPr id="37941" name="Line 61"/>
            <p:cNvSpPr>
              <a:spLocks noChangeShapeType="1"/>
            </p:cNvSpPr>
            <p:nvPr/>
          </p:nvSpPr>
          <p:spPr bwMode="auto">
            <a:xfrm flipV="1">
              <a:off x="2880" y="672"/>
              <a:ext cx="0" cy="624"/>
            </a:xfrm>
            <a:prstGeom prst="line">
              <a:avLst/>
            </a:prstGeom>
            <a:noFill/>
            <a:ln w="50800">
              <a:solidFill>
                <a:srgbClr val="99CC00"/>
              </a:solidFill>
              <a:round/>
              <a:headEnd type="oval" w="med" len="med"/>
              <a:tailEnd type="triangle" w="med" len="med"/>
            </a:ln>
          </p:spPr>
          <p:txBody>
            <a:bodyPr/>
            <a:lstStyle/>
            <a:p>
              <a:endParaRPr lang="en-MY"/>
            </a:p>
          </p:txBody>
        </p:sp>
      </p:grpSp>
      <p:grpSp>
        <p:nvGrpSpPr>
          <p:cNvPr id="3" name="Group 62"/>
          <p:cNvGrpSpPr>
            <a:grpSpLocks/>
          </p:cNvGrpSpPr>
          <p:nvPr/>
        </p:nvGrpSpPr>
        <p:grpSpPr bwMode="auto">
          <a:xfrm>
            <a:off x="5562600" y="1447800"/>
            <a:ext cx="3276600" cy="914400"/>
            <a:chOff x="3504" y="912"/>
            <a:chExt cx="2064" cy="576"/>
          </a:xfrm>
        </p:grpSpPr>
        <p:sp>
          <p:nvSpPr>
            <p:cNvPr id="334911" name="Rectangle 63"/>
            <p:cNvSpPr>
              <a:spLocks noChangeArrowheads="1"/>
            </p:cNvSpPr>
            <p:nvPr/>
          </p:nvSpPr>
          <p:spPr bwMode="auto">
            <a:xfrm>
              <a:off x="3984" y="912"/>
              <a:ext cx="1584" cy="240"/>
            </a:xfrm>
            <a:prstGeom prst="rect">
              <a:avLst/>
            </a:prstGeom>
            <a:solidFill>
              <a:srgbClr val="FFFF00"/>
            </a:solidFill>
            <a:ln w="28575" algn="ctr">
              <a:solidFill>
                <a:srgbClr val="99CC00"/>
              </a:solidFill>
              <a:miter lim="800000"/>
              <a:headEnd/>
              <a:tailEnd/>
            </a:ln>
            <a:effectLst>
              <a:outerShdw dist="107763" dir="18900000" algn="ctr" rotWithShape="0">
                <a:schemeClr val="bg2">
                  <a:alpha val="50000"/>
                </a:schemeClr>
              </a:outerShdw>
            </a:effectLst>
          </p:spPr>
          <p:txBody>
            <a:bodyPr wrap="none" anchor="ctr"/>
            <a:lstStyle/>
            <a:p>
              <a:pPr algn="r">
                <a:defRPr/>
              </a:pPr>
              <a:r>
                <a:rPr lang="en-US" sz="1600" b="0">
                  <a:solidFill>
                    <a:schemeClr val="tx1"/>
                  </a:solidFill>
                </a:rPr>
                <a:t>KESEIMBANGAN</a:t>
              </a:r>
            </a:p>
          </p:txBody>
        </p:sp>
        <p:sp>
          <p:nvSpPr>
            <p:cNvPr id="334912" name="Oval 64"/>
            <p:cNvSpPr>
              <a:spLocks noChangeArrowheads="1"/>
            </p:cNvSpPr>
            <p:nvPr/>
          </p:nvSpPr>
          <p:spPr bwMode="auto">
            <a:xfrm>
              <a:off x="3888" y="912"/>
              <a:ext cx="336" cy="288"/>
            </a:xfrm>
            <a:prstGeom prst="ellipse">
              <a:avLst/>
            </a:prstGeom>
            <a:solidFill>
              <a:srgbClr val="FF0000"/>
            </a:solidFill>
            <a:ln w="9525" algn="ctr">
              <a:solidFill>
                <a:srgbClr val="99CC00"/>
              </a:solidFill>
              <a:round/>
              <a:headEnd/>
              <a:tailEnd/>
            </a:ln>
            <a:effectLst>
              <a:outerShdw dist="107763" dir="18900000" algn="ctr" rotWithShape="0">
                <a:schemeClr val="bg2">
                  <a:alpha val="50000"/>
                </a:schemeClr>
              </a:outerShdw>
            </a:effectLst>
          </p:spPr>
          <p:txBody>
            <a:bodyPr wrap="none" anchor="ctr"/>
            <a:lstStyle/>
            <a:p>
              <a:pPr>
                <a:defRPr/>
              </a:pPr>
              <a:r>
                <a:rPr lang="en-US" sz="2800" b="0">
                  <a:solidFill>
                    <a:srgbClr val="00FF00"/>
                  </a:solidFill>
                  <a:latin typeface="Arial" charset="0"/>
                </a:rPr>
                <a:t>2</a:t>
              </a:r>
            </a:p>
          </p:txBody>
        </p:sp>
        <p:sp>
          <p:nvSpPr>
            <p:cNvPr id="37937" name="Line 65"/>
            <p:cNvSpPr>
              <a:spLocks noChangeShapeType="1"/>
            </p:cNvSpPr>
            <p:nvPr/>
          </p:nvSpPr>
          <p:spPr bwMode="auto">
            <a:xfrm>
              <a:off x="3504" y="1488"/>
              <a:ext cx="1296" cy="0"/>
            </a:xfrm>
            <a:prstGeom prst="line">
              <a:avLst/>
            </a:prstGeom>
            <a:noFill/>
            <a:ln w="50800">
              <a:solidFill>
                <a:srgbClr val="99CC00"/>
              </a:solidFill>
              <a:round/>
              <a:headEnd type="oval" w="med" len="med"/>
              <a:tailEnd/>
            </a:ln>
          </p:spPr>
          <p:txBody>
            <a:bodyPr/>
            <a:lstStyle/>
            <a:p>
              <a:endParaRPr lang="en-MY"/>
            </a:p>
          </p:txBody>
        </p:sp>
        <p:sp>
          <p:nvSpPr>
            <p:cNvPr id="37938" name="Line 66"/>
            <p:cNvSpPr>
              <a:spLocks noChangeShapeType="1"/>
            </p:cNvSpPr>
            <p:nvPr/>
          </p:nvSpPr>
          <p:spPr bwMode="auto">
            <a:xfrm flipV="1">
              <a:off x="4800" y="1152"/>
              <a:ext cx="0" cy="336"/>
            </a:xfrm>
            <a:prstGeom prst="line">
              <a:avLst/>
            </a:prstGeom>
            <a:noFill/>
            <a:ln w="50800">
              <a:solidFill>
                <a:srgbClr val="99CC00"/>
              </a:solidFill>
              <a:round/>
              <a:headEnd/>
              <a:tailEnd type="triangle" w="med" len="med"/>
            </a:ln>
          </p:spPr>
          <p:txBody>
            <a:bodyPr/>
            <a:lstStyle/>
            <a:p>
              <a:endParaRPr lang="en-MY"/>
            </a:p>
          </p:txBody>
        </p:sp>
      </p:grpSp>
      <p:grpSp>
        <p:nvGrpSpPr>
          <p:cNvPr id="4" name="Group 67"/>
          <p:cNvGrpSpPr>
            <a:grpSpLocks/>
          </p:cNvGrpSpPr>
          <p:nvPr/>
        </p:nvGrpSpPr>
        <p:grpSpPr bwMode="auto">
          <a:xfrm>
            <a:off x="5638800" y="3810000"/>
            <a:ext cx="3124200" cy="1066800"/>
            <a:chOff x="3552" y="2400"/>
            <a:chExt cx="1968" cy="672"/>
          </a:xfrm>
        </p:grpSpPr>
        <p:sp>
          <p:nvSpPr>
            <p:cNvPr id="334916" name="Rectangle 68"/>
            <p:cNvSpPr>
              <a:spLocks noChangeArrowheads="1"/>
            </p:cNvSpPr>
            <p:nvPr/>
          </p:nvSpPr>
          <p:spPr bwMode="auto">
            <a:xfrm>
              <a:off x="3984" y="2784"/>
              <a:ext cx="1536" cy="240"/>
            </a:xfrm>
            <a:prstGeom prst="rect">
              <a:avLst/>
            </a:prstGeom>
            <a:solidFill>
              <a:srgbClr val="FFFF00"/>
            </a:solidFill>
            <a:ln w="28575" algn="ctr">
              <a:solidFill>
                <a:srgbClr val="99CC00"/>
              </a:solidFill>
              <a:miter lim="800000"/>
              <a:headEnd/>
              <a:tailEnd/>
            </a:ln>
            <a:effectLst>
              <a:outerShdw dist="107763" dir="18900000" algn="ctr" rotWithShape="0">
                <a:schemeClr val="bg2">
                  <a:alpha val="50000"/>
                </a:schemeClr>
              </a:outerShdw>
            </a:effectLst>
          </p:spPr>
          <p:txBody>
            <a:bodyPr wrap="none" anchor="ctr"/>
            <a:lstStyle/>
            <a:p>
              <a:pPr algn="r">
                <a:defRPr/>
              </a:pPr>
              <a:r>
                <a:rPr lang="en-US" sz="1600" b="0">
                  <a:solidFill>
                    <a:schemeClr val="tx1"/>
                  </a:solidFill>
                </a:rPr>
                <a:t>KEOBJEKTIFAN</a:t>
              </a:r>
            </a:p>
          </p:txBody>
        </p:sp>
        <p:sp>
          <p:nvSpPr>
            <p:cNvPr id="334917" name="Oval 69"/>
            <p:cNvSpPr>
              <a:spLocks noChangeArrowheads="1"/>
            </p:cNvSpPr>
            <p:nvPr/>
          </p:nvSpPr>
          <p:spPr bwMode="auto">
            <a:xfrm>
              <a:off x="3888" y="2784"/>
              <a:ext cx="336" cy="288"/>
            </a:xfrm>
            <a:prstGeom prst="ellipse">
              <a:avLst/>
            </a:prstGeom>
            <a:solidFill>
              <a:srgbClr val="FF0000"/>
            </a:solidFill>
            <a:ln w="9525" algn="ctr">
              <a:solidFill>
                <a:srgbClr val="99CC00"/>
              </a:solidFill>
              <a:round/>
              <a:headEnd/>
              <a:tailEnd/>
            </a:ln>
            <a:effectLst>
              <a:outerShdw dist="107763" dir="18900000" algn="ctr" rotWithShape="0">
                <a:schemeClr val="bg2">
                  <a:alpha val="50000"/>
                </a:schemeClr>
              </a:outerShdw>
            </a:effectLst>
          </p:spPr>
          <p:txBody>
            <a:bodyPr wrap="none" anchor="ctr"/>
            <a:lstStyle/>
            <a:p>
              <a:pPr>
                <a:defRPr/>
              </a:pPr>
              <a:r>
                <a:rPr lang="en-US" sz="2800" b="0">
                  <a:solidFill>
                    <a:srgbClr val="00FF00"/>
                  </a:solidFill>
                  <a:latin typeface="Arial" charset="0"/>
                </a:rPr>
                <a:t>4</a:t>
              </a:r>
            </a:p>
          </p:txBody>
        </p:sp>
        <p:grpSp>
          <p:nvGrpSpPr>
            <p:cNvPr id="37932" name="Group 70"/>
            <p:cNvGrpSpPr>
              <a:grpSpLocks/>
            </p:cNvGrpSpPr>
            <p:nvPr/>
          </p:nvGrpSpPr>
          <p:grpSpPr bwMode="auto">
            <a:xfrm rot="10800000" flipH="1">
              <a:off x="3552" y="2400"/>
              <a:ext cx="1200" cy="336"/>
              <a:chOff x="3504" y="1152"/>
              <a:chExt cx="1296" cy="336"/>
            </a:xfrm>
          </p:grpSpPr>
          <p:sp>
            <p:nvSpPr>
              <p:cNvPr id="37933" name="Line 71"/>
              <p:cNvSpPr>
                <a:spLocks noChangeShapeType="1"/>
              </p:cNvSpPr>
              <p:nvPr/>
            </p:nvSpPr>
            <p:spPr bwMode="auto">
              <a:xfrm>
                <a:off x="3504" y="1488"/>
                <a:ext cx="1296" cy="0"/>
              </a:xfrm>
              <a:prstGeom prst="line">
                <a:avLst/>
              </a:prstGeom>
              <a:noFill/>
              <a:ln w="50800">
                <a:solidFill>
                  <a:srgbClr val="99CC00"/>
                </a:solidFill>
                <a:round/>
                <a:headEnd type="oval" w="med" len="med"/>
                <a:tailEnd/>
              </a:ln>
            </p:spPr>
            <p:txBody>
              <a:bodyPr/>
              <a:lstStyle/>
              <a:p>
                <a:endParaRPr lang="en-MY"/>
              </a:p>
            </p:txBody>
          </p:sp>
          <p:sp>
            <p:nvSpPr>
              <p:cNvPr id="37934" name="Line 72"/>
              <p:cNvSpPr>
                <a:spLocks noChangeShapeType="1"/>
              </p:cNvSpPr>
              <p:nvPr/>
            </p:nvSpPr>
            <p:spPr bwMode="auto">
              <a:xfrm flipV="1">
                <a:off x="4800" y="1152"/>
                <a:ext cx="0" cy="336"/>
              </a:xfrm>
              <a:prstGeom prst="line">
                <a:avLst/>
              </a:prstGeom>
              <a:noFill/>
              <a:ln w="50800">
                <a:solidFill>
                  <a:srgbClr val="99CC00"/>
                </a:solidFill>
                <a:round/>
                <a:headEnd/>
                <a:tailEnd type="triangle" w="med" len="med"/>
              </a:ln>
            </p:spPr>
            <p:txBody>
              <a:bodyPr/>
              <a:lstStyle/>
              <a:p>
                <a:endParaRPr lang="en-MY"/>
              </a:p>
            </p:txBody>
          </p:sp>
        </p:grpSp>
      </p:grpSp>
      <p:grpSp>
        <p:nvGrpSpPr>
          <p:cNvPr id="6" name="Group 73"/>
          <p:cNvGrpSpPr>
            <a:grpSpLocks/>
          </p:cNvGrpSpPr>
          <p:nvPr/>
        </p:nvGrpSpPr>
        <p:grpSpPr bwMode="auto">
          <a:xfrm>
            <a:off x="5943600" y="2895600"/>
            <a:ext cx="2895600" cy="457200"/>
            <a:chOff x="3744" y="1824"/>
            <a:chExt cx="1824" cy="288"/>
          </a:xfrm>
        </p:grpSpPr>
        <p:sp>
          <p:nvSpPr>
            <p:cNvPr id="334922" name="Rectangle 74"/>
            <p:cNvSpPr>
              <a:spLocks noChangeArrowheads="1"/>
            </p:cNvSpPr>
            <p:nvPr/>
          </p:nvSpPr>
          <p:spPr bwMode="auto">
            <a:xfrm>
              <a:off x="4176" y="1824"/>
              <a:ext cx="1392" cy="240"/>
            </a:xfrm>
            <a:prstGeom prst="rect">
              <a:avLst/>
            </a:prstGeom>
            <a:solidFill>
              <a:srgbClr val="FFFF00"/>
            </a:solidFill>
            <a:ln w="28575" algn="ctr">
              <a:solidFill>
                <a:srgbClr val="99CC00"/>
              </a:solidFill>
              <a:miter lim="800000"/>
              <a:headEnd/>
              <a:tailEnd/>
            </a:ln>
            <a:effectLst>
              <a:outerShdw dist="107763" dir="18900000" algn="ctr" rotWithShape="0">
                <a:schemeClr val="bg2">
                  <a:alpha val="50000"/>
                </a:schemeClr>
              </a:outerShdw>
            </a:effectLst>
          </p:spPr>
          <p:txBody>
            <a:bodyPr wrap="none" anchor="ctr"/>
            <a:lstStyle/>
            <a:p>
              <a:pPr algn="r">
                <a:defRPr/>
              </a:pPr>
              <a:r>
                <a:rPr lang="en-US" sz="1600" b="0">
                  <a:solidFill>
                    <a:schemeClr val="tx1"/>
                  </a:solidFill>
                </a:rPr>
                <a:t>KELANCARAN</a:t>
              </a:r>
            </a:p>
          </p:txBody>
        </p:sp>
        <p:sp>
          <p:nvSpPr>
            <p:cNvPr id="334923" name="Oval 75"/>
            <p:cNvSpPr>
              <a:spLocks noChangeArrowheads="1"/>
            </p:cNvSpPr>
            <p:nvPr/>
          </p:nvSpPr>
          <p:spPr bwMode="auto">
            <a:xfrm>
              <a:off x="4080" y="1824"/>
              <a:ext cx="336" cy="288"/>
            </a:xfrm>
            <a:prstGeom prst="ellipse">
              <a:avLst/>
            </a:prstGeom>
            <a:solidFill>
              <a:srgbClr val="FF0000"/>
            </a:solidFill>
            <a:ln w="9525" algn="ctr">
              <a:solidFill>
                <a:srgbClr val="99CC00"/>
              </a:solidFill>
              <a:round/>
              <a:headEnd/>
              <a:tailEnd/>
            </a:ln>
            <a:effectLst>
              <a:outerShdw dist="107763" dir="18900000" algn="ctr" rotWithShape="0">
                <a:schemeClr val="bg2">
                  <a:alpha val="50000"/>
                </a:schemeClr>
              </a:outerShdw>
            </a:effectLst>
          </p:spPr>
          <p:txBody>
            <a:bodyPr wrap="none" anchor="ctr"/>
            <a:lstStyle/>
            <a:p>
              <a:pPr>
                <a:defRPr/>
              </a:pPr>
              <a:r>
                <a:rPr lang="en-US" sz="2800" b="0">
                  <a:solidFill>
                    <a:srgbClr val="00FF00"/>
                  </a:solidFill>
                  <a:latin typeface="Arial" charset="0"/>
                </a:rPr>
                <a:t>3</a:t>
              </a:r>
            </a:p>
          </p:txBody>
        </p:sp>
        <p:sp>
          <p:nvSpPr>
            <p:cNvPr id="37929" name="Line 76"/>
            <p:cNvSpPr>
              <a:spLocks noChangeShapeType="1"/>
            </p:cNvSpPr>
            <p:nvPr/>
          </p:nvSpPr>
          <p:spPr bwMode="auto">
            <a:xfrm flipV="1">
              <a:off x="3744" y="1968"/>
              <a:ext cx="336" cy="0"/>
            </a:xfrm>
            <a:prstGeom prst="line">
              <a:avLst/>
            </a:prstGeom>
            <a:noFill/>
            <a:ln w="50800">
              <a:solidFill>
                <a:srgbClr val="99CC00"/>
              </a:solidFill>
              <a:round/>
              <a:headEnd type="oval" w="med" len="med"/>
              <a:tailEnd type="triangle" w="med" len="med"/>
            </a:ln>
          </p:spPr>
          <p:txBody>
            <a:bodyPr/>
            <a:lstStyle/>
            <a:p>
              <a:endParaRPr lang="en-MY"/>
            </a:p>
          </p:txBody>
        </p:sp>
      </p:grpSp>
      <p:grpSp>
        <p:nvGrpSpPr>
          <p:cNvPr id="7" name="Group 77"/>
          <p:cNvGrpSpPr>
            <a:grpSpLocks/>
          </p:cNvGrpSpPr>
          <p:nvPr/>
        </p:nvGrpSpPr>
        <p:grpSpPr bwMode="auto">
          <a:xfrm>
            <a:off x="4876800" y="4038600"/>
            <a:ext cx="2667000" cy="2133600"/>
            <a:chOff x="3072" y="2544"/>
            <a:chExt cx="1680" cy="1344"/>
          </a:xfrm>
        </p:grpSpPr>
        <p:sp>
          <p:nvSpPr>
            <p:cNvPr id="334926" name="Rectangle 78"/>
            <p:cNvSpPr>
              <a:spLocks noChangeArrowheads="1"/>
            </p:cNvSpPr>
            <p:nvPr/>
          </p:nvSpPr>
          <p:spPr bwMode="auto">
            <a:xfrm>
              <a:off x="3216" y="3600"/>
              <a:ext cx="1536" cy="240"/>
            </a:xfrm>
            <a:prstGeom prst="rect">
              <a:avLst/>
            </a:prstGeom>
            <a:solidFill>
              <a:srgbClr val="FFFF00"/>
            </a:solidFill>
            <a:ln w="28575" algn="ctr">
              <a:solidFill>
                <a:srgbClr val="99CC00"/>
              </a:solidFill>
              <a:miter lim="800000"/>
              <a:headEnd/>
              <a:tailEnd/>
            </a:ln>
            <a:effectLst>
              <a:outerShdw dist="107763" dir="18900000" algn="ctr" rotWithShape="0">
                <a:schemeClr val="bg2">
                  <a:alpha val="50000"/>
                </a:schemeClr>
              </a:outerShdw>
            </a:effectLst>
          </p:spPr>
          <p:txBody>
            <a:bodyPr wrap="none" anchor="ctr"/>
            <a:lstStyle/>
            <a:p>
              <a:pPr algn="r">
                <a:defRPr/>
              </a:pPr>
              <a:r>
                <a:rPr lang="en-US" sz="1600" b="0">
                  <a:solidFill>
                    <a:schemeClr val="tx1"/>
                  </a:solidFill>
                </a:rPr>
                <a:t>KEKHUSUSAN</a:t>
              </a:r>
            </a:p>
          </p:txBody>
        </p:sp>
        <p:sp>
          <p:nvSpPr>
            <p:cNvPr id="334927" name="Oval 79"/>
            <p:cNvSpPr>
              <a:spLocks noChangeArrowheads="1"/>
            </p:cNvSpPr>
            <p:nvPr/>
          </p:nvSpPr>
          <p:spPr bwMode="auto">
            <a:xfrm>
              <a:off x="3072" y="3600"/>
              <a:ext cx="336" cy="288"/>
            </a:xfrm>
            <a:prstGeom prst="ellipse">
              <a:avLst/>
            </a:prstGeom>
            <a:solidFill>
              <a:srgbClr val="FF0000"/>
            </a:solidFill>
            <a:ln w="9525" algn="ctr">
              <a:solidFill>
                <a:srgbClr val="99CC00"/>
              </a:solidFill>
              <a:round/>
              <a:headEnd/>
              <a:tailEnd/>
            </a:ln>
            <a:effectLst>
              <a:outerShdw dist="107763" dir="18900000" algn="ctr" rotWithShape="0">
                <a:schemeClr val="bg2">
                  <a:alpha val="50000"/>
                </a:schemeClr>
              </a:outerShdw>
            </a:effectLst>
          </p:spPr>
          <p:txBody>
            <a:bodyPr wrap="none" anchor="ctr"/>
            <a:lstStyle/>
            <a:p>
              <a:pPr>
                <a:defRPr/>
              </a:pPr>
              <a:r>
                <a:rPr lang="en-US" sz="2800" b="0">
                  <a:solidFill>
                    <a:srgbClr val="00FF00"/>
                  </a:solidFill>
                  <a:latin typeface="Arial" charset="0"/>
                </a:rPr>
                <a:t>5</a:t>
              </a:r>
            </a:p>
          </p:txBody>
        </p:sp>
        <p:grpSp>
          <p:nvGrpSpPr>
            <p:cNvPr id="37923" name="Group 80"/>
            <p:cNvGrpSpPr>
              <a:grpSpLocks/>
            </p:cNvGrpSpPr>
            <p:nvPr/>
          </p:nvGrpSpPr>
          <p:grpSpPr bwMode="auto">
            <a:xfrm>
              <a:off x="3216" y="2544"/>
              <a:ext cx="816" cy="1056"/>
              <a:chOff x="3216" y="2544"/>
              <a:chExt cx="816" cy="1056"/>
            </a:xfrm>
          </p:grpSpPr>
          <p:sp>
            <p:nvSpPr>
              <p:cNvPr id="37924" name="Line 81"/>
              <p:cNvSpPr>
                <a:spLocks noChangeShapeType="1"/>
              </p:cNvSpPr>
              <p:nvPr/>
            </p:nvSpPr>
            <p:spPr bwMode="auto">
              <a:xfrm>
                <a:off x="3216" y="2544"/>
                <a:ext cx="0" cy="720"/>
              </a:xfrm>
              <a:prstGeom prst="line">
                <a:avLst/>
              </a:prstGeom>
              <a:noFill/>
              <a:ln w="50800">
                <a:solidFill>
                  <a:srgbClr val="99CC00"/>
                </a:solidFill>
                <a:round/>
                <a:headEnd type="oval" w="med" len="med"/>
                <a:tailEnd/>
              </a:ln>
            </p:spPr>
            <p:txBody>
              <a:bodyPr/>
              <a:lstStyle/>
              <a:p>
                <a:endParaRPr lang="en-MY"/>
              </a:p>
            </p:txBody>
          </p:sp>
          <p:sp>
            <p:nvSpPr>
              <p:cNvPr id="37925" name="Line 82"/>
              <p:cNvSpPr>
                <a:spLocks noChangeShapeType="1"/>
              </p:cNvSpPr>
              <p:nvPr/>
            </p:nvSpPr>
            <p:spPr bwMode="auto">
              <a:xfrm>
                <a:off x="3216" y="3264"/>
                <a:ext cx="816" cy="0"/>
              </a:xfrm>
              <a:prstGeom prst="line">
                <a:avLst/>
              </a:prstGeom>
              <a:noFill/>
              <a:ln w="50800">
                <a:solidFill>
                  <a:srgbClr val="99CC00"/>
                </a:solidFill>
                <a:round/>
                <a:headEnd/>
                <a:tailEnd/>
              </a:ln>
            </p:spPr>
            <p:txBody>
              <a:bodyPr/>
              <a:lstStyle/>
              <a:p>
                <a:endParaRPr lang="en-MY"/>
              </a:p>
            </p:txBody>
          </p:sp>
          <p:sp>
            <p:nvSpPr>
              <p:cNvPr id="37926" name="Line 83"/>
              <p:cNvSpPr>
                <a:spLocks noChangeShapeType="1"/>
              </p:cNvSpPr>
              <p:nvPr/>
            </p:nvSpPr>
            <p:spPr bwMode="auto">
              <a:xfrm>
                <a:off x="4032" y="3264"/>
                <a:ext cx="0" cy="336"/>
              </a:xfrm>
              <a:prstGeom prst="line">
                <a:avLst/>
              </a:prstGeom>
              <a:noFill/>
              <a:ln w="50800">
                <a:solidFill>
                  <a:srgbClr val="99CC00"/>
                </a:solidFill>
                <a:round/>
                <a:headEnd/>
                <a:tailEnd type="triangle" w="med" len="med"/>
              </a:ln>
            </p:spPr>
            <p:txBody>
              <a:bodyPr/>
              <a:lstStyle/>
              <a:p>
                <a:endParaRPr lang="en-MY"/>
              </a:p>
            </p:txBody>
          </p:sp>
        </p:grpSp>
      </p:grpSp>
      <p:grpSp>
        <p:nvGrpSpPr>
          <p:cNvPr id="9" name="Group 84"/>
          <p:cNvGrpSpPr>
            <a:grpSpLocks/>
          </p:cNvGrpSpPr>
          <p:nvPr/>
        </p:nvGrpSpPr>
        <p:grpSpPr bwMode="auto">
          <a:xfrm>
            <a:off x="1981200" y="4114800"/>
            <a:ext cx="2362200" cy="2057400"/>
            <a:chOff x="1248" y="2592"/>
            <a:chExt cx="1488" cy="1296"/>
          </a:xfrm>
        </p:grpSpPr>
        <p:sp>
          <p:nvSpPr>
            <p:cNvPr id="334933" name="Rectangle 85"/>
            <p:cNvSpPr>
              <a:spLocks noChangeArrowheads="1"/>
            </p:cNvSpPr>
            <p:nvPr/>
          </p:nvSpPr>
          <p:spPr bwMode="auto">
            <a:xfrm>
              <a:off x="1344" y="3600"/>
              <a:ext cx="1392" cy="240"/>
            </a:xfrm>
            <a:prstGeom prst="rect">
              <a:avLst/>
            </a:prstGeom>
            <a:solidFill>
              <a:srgbClr val="FFFF00"/>
            </a:solidFill>
            <a:ln w="28575" algn="ctr">
              <a:solidFill>
                <a:srgbClr val="99CC00"/>
              </a:solidFill>
              <a:miter lim="800000"/>
              <a:headEnd/>
              <a:tailEnd/>
            </a:ln>
            <a:effectLst>
              <a:outerShdw dist="107763" dir="18900000" algn="ctr" rotWithShape="0">
                <a:schemeClr val="bg2">
                  <a:alpha val="50000"/>
                </a:schemeClr>
              </a:outerShdw>
            </a:effectLst>
          </p:spPr>
          <p:txBody>
            <a:bodyPr wrap="none" anchor="ctr"/>
            <a:lstStyle/>
            <a:p>
              <a:pPr algn="r">
                <a:defRPr/>
              </a:pPr>
              <a:r>
                <a:rPr lang="en-US" sz="1600" b="0">
                  <a:solidFill>
                    <a:schemeClr val="tx1"/>
                  </a:solidFill>
                </a:rPr>
                <a:t>KESUKARAN</a:t>
              </a:r>
            </a:p>
          </p:txBody>
        </p:sp>
        <p:sp>
          <p:nvSpPr>
            <p:cNvPr id="334934" name="Oval 86"/>
            <p:cNvSpPr>
              <a:spLocks noChangeArrowheads="1"/>
            </p:cNvSpPr>
            <p:nvPr/>
          </p:nvSpPr>
          <p:spPr bwMode="auto">
            <a:xfrm>
              <a:off x="1248" y="3600"/>
              <a:ext cx="336" cy="288"/>
            </a:xfrm>
            <a:prstGeom prst="ellipse">
              <a:avLst/>
            </a:prstGeom>
            <a:solidFill>
              <a:srgbClr val="FF0000"/>
            </a:solidFill>
            <a:ln w="9525" algn="ctr">
              <a:solidFill>
                <a:srgbClr val="99CC00"/>
              </a:solidFill>
              <a:round/>
              <a:headEnd/>
              <a:tailEnd/>
            </a:ln>
            <a:effectLst>
              <a:outerShdw dist="107763" dir="18900000" algn="ctr" rotWithShape="0">
                <a:schemeClr val="bg2">
                  <a:alpha val="50000"/>
                </a:schemeClr>
              </a:outerShdw>
            </a:effectLst>
          </p:spPr>
          <p:txBody>
            <a:bodyPr wrap="none" anchor="ctr"/>
            <a:lstStyle/>
            <a:p>
              <a:pPr>
                <a:defRPr/>
              </a:pPr>
              <a:r>
                <a:rPr lang="en-US" sz="2800" b="0">
                  <a:solidFill>
                    <a:srgbClr val="00FF00"/>
                  </a:solidFill>
                  <a:latin typeface="Arial" charset="0"/>
                </a:rPr>
                <a:t>6</a:t>
              </a:r>
            </a:p>
          </p:txBody>
        </p:sp>
        <p:grpSp>
          <p:nvGrpSpPr>
            <p:cNvPr id="37917" name="Group 87"/>
            <p:cNvGrpSpPr>
              <a:grpSpLocks/>
            </p:cNvGrpSpPr>
            <p:nvPr/>
          </p:nvGrpSpPr>
          <p:grpSpPr bwMode="auto">
            <a:xfrm flipH="1">
              <a:off x="1872" y="2592"/>
              <a:ext cx="816" cy="1008"/>
              <a:chOff x="3216" y="2544"/>
              <a:chExt cx="816" cy="1056"/>
            </a:xfrm>
          </p:grpSpPr>
          <p:sp>
            <p:nvSpPr>
              <p:cNvPr id="37918" name="Line 88"/>
              <p:cNvSpPr>
                <a:spLocks noChangeShapeType="1"/>
              </p:cNvSpPr>
              <p:nvPr/>
            </p:nvSpPr>
            <p:spPr bwMode="auto">
              <a:xfrm>
                <a:off x="3216" y="2544"/>
                <a:ext cx="0" cy="720"/>
              </a:xfrm>
              <a:prstGeom prst="line">
                <a:avLst/>
              </a:prstGeom>
              <a:noFill/>
              <a:ln w="50800">
                <a:solidFill>
                  <a:srgbClr val="99CC00"/>
                </a:solidFill>
                <a:round/>
                <a:headEnd type="oval" w="med" len="med"/>
                <a:tailEnd/>
              </a:ln>
            </p:spPr>
            <p:txBody>
              <a:bodyPr/>
              <a:lstStyle/>
              <a:p>
                <a:endParaRPr lang="en-MY"/>
              </a:p>
            </p:txBody>
          </p:sp>
          <p:sp>
            <p:nvSpPr>
              <p:cNvPr id="37919" name="Line 89"/>
              <p:cNvSpPr>
                <a:spLocks noChangeShapeType="1"/>
              </p:cNvSpPr>
              <p:nvPr/>
            </p:nvSpPr>
            <p:spPr bwMode="auto">
              <a:xfrm>
                <a:off x="3216" y="3264"/>
                <a:ext cx="816" cy="0"/>
              </a:xfrm>
              <a:prstGeom prst="line">
                <a:avLst/>
              </a:prstGeom>
              <a:noFill/>
              <a:ln w="50800">
                <a:solidFill>
                  <a:srgbClr val="99CC00"/>
                </a:solidFill>
                <a:round/>
                <a:headEnd/>
                <a:tailEnd/>
              </a:ln>
            </p:spPr>
            <p:txBody>
              <a:bodyPr/>
              <a:lstStyle/>
              <a:p>
                <a:endParaRPr lang="en-MY"/>
              </a:p>
            </p:txBody>
          </p:sp>
          <p:sp>
            <p:nvSpPr>
              <p:cNvPr id="37920" name="Line 90"/>
              <p:cNvSpPr>
                <a:spLocks noChangeShapeType="1"/>
              </p:cNvSpPr>
              <p:nvPr/>
            </p:nvSpPr>
            <p:spPr bwMode="auto">
              <a:xfrm>
                <a:off x="4032" y="3264"/>
                <a:ext cx="0" cy="336"/>
              </a:xfrm>
              <a:prstGeom prst="line">
                <a:avLst/>
              </a:prstGeom>
              <a:noFill/>
              <a:ln w="50800">
                <a:solidFill>
                  <a:srgbClr val="99CC00"/>
                </a:solidFill>
                <a:round/>
                <a:headEnd/>
                <a:tailEnd type="triangle" w="med" len="med"/>
              </a:ln>
            </p:spPr>
            <p:txBody>
              <a:bodyPr/>
              <a:lstStyle/>
              <a:p>
                <a:endParaRPr lang="en-MY"/>
              </a:p>
            </p:txBody>
          </p:sp>
        </p:grpSp>
      </p:grpSp>
      <p:grpSp>
        <p:nvGrpSpPr>
          <p:cNvPr id="11" name="Group 91"/>
          <p:cNvGrpSpPr>
            <a:grpSpLocks/>
          </p:cNvGrpSpPr>
          <p:nvPr/>
        </p:nvGrpSpPr>
        <p:grpSpPr bwMode="auto">
          <a:xfrm>
            <a:off x="228600" y="3810000"/>
            <a:ext cx="3276600" cy="990600"/>
            <a:chOff x="144" y="2400"/>
            <a:chExt cx="2064" cy="624"/>
          </a:xfrm>
        </p:grpSpPr>
        <p:sp>
          <p:nvSpPr>
            <p:cNvPr id="334940" name="Rectangle 92"/>
            <p:cNvSpPr>
              <a:spLocks noChangeArrowheads="1"/>
            </p:cNvSpPr>
            <p:nvPr/>
          </p:nvSpPr>
          <p:spPr bwMode="auto">
            <a:xfrm>
              <a:off x="240" y="2736"/>
              <a:ext cx="1968" cy="240"/>
            </a:xfrm>
            <a:prstGeom prst="rect">
              <a:avLst/>
            </a:prstGeom>
            <a:solidFill>
              <a:srgbClr val="FFFF00"/>
            </a:solidFill>
            <a:ln w="28575" algn="ctr">
              <a:solidFill>
                <a:srgbClr val="99CC00"/>
              </a:solidFill>
              <a:miter lim="800000"/>
              <a:headEnd/>
              <a:tailEnd/>
            </a:ln>
            <a:effectLst>
              <a:outerShdw dist="107763" dir="18900000" algn="ctr" rotWithShape="0">
                <a:schemeClr val="bg2">
                  <a:alpha val="50000"/>
                </a:schemeClr>
              </a:outerShdw>
            </a:effectLst>
          </p:spPr>
          <p:txBody>
            <a:bodyPr wrap="none" anchor="ctr"/>
            <a:lstStyle/>
            <a:p>
              <a:pPr algn="r">
                <a:defRPr/>
              </a:pPr>
              <a:r>
                <a:rPr lang="en-US" sz="1600" b="0"/>
                <a:t>  </a:t>
              </a:r>
              <a:r>
                <a:rPr lang="en-US" sz="1600" b="0">
                  <a:solidFill>
                    <a:schemeClr val="tx1"/>
                  </a:solidFill>
                </a:rPr>
                <a:t>KEBOLEHPERCAYAAN</a:t>
              </a:r>
            </a:p>
          </p:txBody>
        </p:sp>
        <p:sp>
          <p:nvSpPr>
            <p:cNvPr id="334941" name="Oval 93"/>
            <p:cNvSpPr>
              <a:spLocks noChangeArrowheads="1"/>
            </p:cNvSpPr>
            <p:nvPr/>
          </p:nvSpPr>
          <p:spPr bwMode="auto">
            <a:xfrm>
              <a:off x="144" y="2736"/>
              <a:ext cx="336" cy="288"/>
            </a:xfrm>
            <a:prstGeom prst="ellipse">
              <a:avLst/>
            </a:prstGeom>
            <a:solidFill>
              <a:srgbClr val="FF0000"/>
            </a:solidFill>
            <a:ln w="9525" algn="ctr">
              <a:solidFill>
                <a:srgbClr val="99CC00"/>
              </a:solidFill>
              <a:round/>
              <a:headEnd/>
              <a:tailEnd/>
            </a:ln>
            <a:effectLst>
              <a:outerShdw dist="107763" dir="18900000" algn="ctr" rotWithShape="0">
                <a:schemeClr val="bg2">
                  <a:alpha val="50000"/>
                </a:schemeClr>
              </a:outerShdw>
            </a:effectLst>
          </p:spPr>
          <p:txBody>
            <a:bodyPr wrap="none" anchor="ctr"/>
            <a:lstStyle/>
            <a:p>
              <a:pPr>
                <a:defRPr/>
              </a:pPr>
              <a:r>
                <a:rPr lang="en-US" sz="2800" b="0">
                  <a:solidFill>
                    <a:srgbClr val="00FF00"/>
                  </a:solidFill>
                  <a:latin typeface="Arial" charset="0"/>
                </a:rPr>
                <a:t>7</a:t>
              </a:r>
            </a:p>
          </p:txBody>
        </p:sp>
        <p:grpSp>
          <p:nvGrpSpPr>
            <p:cNvPr id="37912" name="Group 94"/>
            <p:cNvGrpSpPr>
              <a:grpSpLocks/>
            </p:cNvGrpSpPr>
            <p:nvPr/>
          </p:nvGrpSpPr>
          <p:grpSpPr bwMode="auto">
            <a:xfrm rot="10800000">
              <a:off x="1200" y="2400"/>
              <a:ext cx="1008" cy="336"/>
              <a:chOff x="3504" y="1152"/>
              <a:chExt cx="1296" cy="336"/>
            </a:xfrm>
          </p:grpSpPr>
          <p:sp>
            <p:nvSpPr>
              <p:cNvPr id="37913" name="Line 95"/>
              <p:cNvSpPr>
                <a:spLocks noChangeShapeType="1"/>
              </p:cNvSpPr>
              <p:nvPr/>
            </p:nvSpPr>
            <p:spPr bwMode="auto">
              <a:xfrm>
                <a:off x="3504" y="1488"/>
                <a:ext cx="1296" cy="0"/>
              </a:xfrm>
              <a:prstGeom prst="line">
                <a:avLst/>
              </a:prstGeom>
              <a:noFill/>
              <a:ln w="50800">
                <a:solidFill>
                  <a:srgbClr val="99CC00"/>
                </a:solidFill>
                <a:round/>
                <a:headEnd type="oval" w="med" len="med"/>
                <a:tailEnd/>
              </a:ln>
            </p:spPr>
            <p:txBody>
              <a:bodyPr/>
              <a:lstStyle/>
              <a:p>
                <a:endParaRPr lang="en-MY"/>
              </a:p>
            </p:txBody>
          </p:sp>
          <p:sp>
            <p:nvSpPr>
              <p:cNvPr id="37914" name="Line 96"/>
              <p:cNvSpPr>
                <a:spLocks noChangeShapeType="1"/>
              </p:cNvSpPr>
              <p:nvPr/>
            </p:nvSpPr>
            <p:spPr bwMode="auto">
              <a:xfrm flipV="1">
                <a:off x="4800" y="1152"/>
                <a:ext cx="0" cy="336"/>
              </a:xfrm>
              <a:prstGeom prst="line">
                <a:avLst/>
              </a:prstGeom>
              <a:noFill/>
              <a:ln w="50800">
                <a:solidFill>
                  <a:srgbClr val="99CC00"/>
                </a:solidFill>
                <a:round/>
                <a:headEnd/>
                <a:tailEnd type="triangle" w="med" len="med"/>
              </a:ln>
            </p:spPr>
            <p:txBody>
              <a:bodyPr/>
              <a:lstStyle/>
              <a:p>
                <a:endParaRPr lang="en-MY"/>
              </a:p>
            </p:txBody>
          </p:sp>
        </p:grpSp>
      </p:grpSp>
      <p:grpSp>
        <p:nvGrpSpPr>
          <p:cNvPr id="13" name="Group 97"/>
          <p:cNvGrpSpPr>
            <a:grpSpLocks/>
          </p:cNvGrpSpPr>
          <p:nvPr/>
        </p:nvGrpSpPr>
        <p:grpSpPr bwMode="auto">
          <a:xfrm>
            <a:off x="152400" y="2971800"/>
            <a:ext cx="3048000" cy="457200"/>
            <a:chOff x="96" y="1872"/>
            <a:chExt cx="1920" cy="288"/>
          </a:xfrm>
        </p:grpSpPr>
        <p:sp>
          <p:nvSpPr>
            <p:cNvPr id="334946" name="Rectangle 98"/>
            <p:cNvSpPr>
              <a:spLocks noChangeArrowheads="1"/>
            </p:cNvSpPr>
            <p:nvPr/>
          </p:nvSpPr>
          <p:spPr bwMode="auto">
            <a:xfrm>
              <a:off x="192" y="1872"/>
              <a:ext cx="1248" cy="240"/>
            </a:xfrm>
            <a:prstGeom prst="rect">
              <a:avLst/>
            </a:prstGeom>
            <a:solidFill>
              <a:srgbClr val="FFFF00"/>
            </a:solidFill>
            <a:ln w="28575" algn="ctr">
              <a:solidFill>
                <a:srgbClr val="99CC00"/>
              </a:solidFill>
              <a:miter lim="800000"/>
              <a:headEnd/>
              <a:tailEnd/>
            </a:ln>
            <a:effectLst>
              <a:outerShdw dist="107763" dir="18900000" algn="ctr" rotWithShape="0">
                <a:schemeClr val="bg2">
                  <a:alpha val="50000"/>
                </a:schemeClr>
              </a:outerShdw>
            </a:effectLst>
          </p:spPr>
          <p:txBody>
            <a:bodyPr wrap="none" anchor="ctr"/>
            <a:lstStyle/>
            <a:p>
              <a:pPr algn="r">
                <a:defRPr/>
              </a:pPr>
              <a:r>
                <a:rPr lang="en-US" sz="1600" b="0">
                  <a:solidFill>
                    <a:schemeClr val="tx1"/>
                  </a:solidFill>
                </a:rPr>
                <a:t>KEADILAN</a:t>
              </a:r>
            </a:p>
          </p:txBody>
        </p:sp>
        <p:sp>
          <p:nvSpPr>
            <p:cNvPr id="334947" name="Oval 99"/>
            <p:cNvSpPr>
              <a:spLocks noChangeArrowheads="1"/>
            </p:cNvSpPr>
            <p:nvPr/>
          </p:nvSpPr>
          <p:spPr bwMode="auto">
            <a:xfrm>
              <a:off x="96" y="1872"/>
              <a:ext cx="336" cy="288"/>
            </a:xfrm>
            <a:prstGeom prst="ellipse">
              <a:avLst/>
            </a:prstGeom>
            <a:solidFill>
              <a:srgbClr val="FF0000"/>
            </a:solidFill>
            <a:ln w="9525" algn="ctr">
              <a:solidFill>
                <a:srgbClr val="99CC00"/>
              </a:solidFill>
              <a:round/>
              <a:headEnd/>
              <a:tailEnd/>
            </a:ln>
            <a:effectLst>
              <a:outerShdw dist="107763" dir="18900000" algn="ctr" rotWithShape="0">
                <a:schemeClr val="bg2">
                  <a:alpha val="50000"/>
                </a:schemeClr>
              </a:outerShdw>
            </a:effectLst>
          </p:spPr>
          <p:txBody>
            <a:bodyPr wrap="none" anchor="ctr"/>
            <a:lstStyle/>
            <a:p>
              <a:pPr>
                <a:defRPr/>
              </a:pPr>
              <a:r>
                <a:rPr lang="en-US" sz="2800" b="0">
                  <a:solidFill>
                    <a:srgbClr val="00FF00"/>
                  </a:solidFill>
                  <a:latin typeface="Arial" charset="0"/>
                </a:rPr>
                <a:t>8</a:t>
              </a:r>
            </a:p>
          </p:txBody>
        </p:sp>
        <p:sp>
          <p:nvSpPr>
            <p:cNvPr id="37909" name="Line 100"/>
            <p:cNvSpPr>
              <a:spLocks noChangeShapeType="1"/>
            </p:cNvSpPr>
            <p:nvPr/>
          </p:nvSpPr>
          <p:spPr bwMode="auto">
            <a:xfrm flipH="1" flipV="1">
              <a:off x="1440" y="1968"/>
              <a:ext cx="576" cy="0"/>
            </a:xfrm>
            <a:prstGeom prst="line">
              <a:avLst/>
            </a:prstGeom>
            <a:noFill/>
            <a:ln w="50800">
              <a:solidFill>
                <a:srgbClr val="99CC00"/>
              </a:solidFill>
              <a:round/>
              <a:headEnd type="oval" w="med" len="med"/>
              <a:tailEnd type="triangle" w="med" len="med"/>
            </a:ln>
          </p:spPr>
          <p:txBody>
            <a:bodyPr/>
            <a:lstStyle/>
            <a:p>
              <a:endParaRPr lang="en-MY"/>
            </a:p>
          </p:txBody>
        </p:sp>
      </p:grpSp>
      <p:grpSp>
        <p:nvGrpSpPr>
          <p:cNvPr id="14" name="Group 101"/>
          <p:cNvGrpSpPr>
            <a:grpSpLocks/>
          </p:cNvGrpSpPr>
          <p:nvPr/>
        </p:nvGrpSpPr>
        <p:grpSpPr bwMode="auto">
          <a:xfrm>
            <a:off x="533400" y="1447800"/>
            <a:ext cx="3048000" cy="914400"/>
            <a:chOff x="336" y="912"/>
            <a:chExt cx="1920" cy="576"/>
          </a:xfrm>
        </p:grpSpPr>
        <p:sp>
          <p:nvSpPr>
            <p:cNvPr id="334950" name="Rectangle 102"/>
            <p:cNvSpPr>
              <a:spLocks noChangeArrowheads="1"/>
            </p:cNvSpPr>
            <p:nvPr/>
          </p:nvSpPr>
          <p:spPr bwMode="auto">
            <a:xfrm>
              <a:off x="528" y="960"/>
              <a:ext cx="1200" cy="240"/>
            </a:xfrm>
            <a:prstGeom prst="rect">
              <a:avLst/>
            </a:prstGeom>
            <a:solidFill>
              <a:srgbClr val="FFFF00"/>
            </a:solidFill>
            <a:ln w="28575" algn="ctr">
              <a:solidFill>
                <a:srgbClr val="99CC00"/>
              </a:solidFill>
              <a:miter lim="800000"/>
              <a:headEnd/>
              <a:tailEnd/>
            </a:ln>
            <a:effectLst>
              <a:outerShdw dist="107763" dir="18900000" algn="ctr" rotWithShape="0">
                <a:schemeClr val="bg2">
                  <a:alpha val="50000"/>
                </a:schemeClr>
              </a:outerShdw>
            </a:effectLst>
          </p:spPr>
          <p:txBody>
            <a:bodyPr wrap="none" anchor="ctr"/>
            <a:lstStyle/>
            <a:p>
              <a:pPr algn="r">
                <a:defRPr/>
              </a:pPr>
              <a:r>
                <a:rPr lang="en-US" sz="1600" b="0">
                  <a:solidFill>
                    <a:schemeClr val="tx1"/>
                  </a:solidFill>
                </a:rPr>
                <a:t>KELAJUAN</a:t>
              </a:r>
            </a:p>
          </p:txBody>
        </p:sp>
        <p:sp>
          <p:nvSpPr>
            <p:cNvPr id="334951" name="Oval 103"/>
            <p:cNvSpPr>
              <a:spLocks noChangeArrowheads="1"/>
            </p:cNvSpPr>
            <p:nvPr/>
          </p:nvSpPr>
          <p:spPr bwMode="auto">
            <a:xfrm>
              <a:off x="336" y="912"/>
              <a:ext cx="336" cy="288"/>
            </a:xfrm>
            <a:prstGeom prst="ellipse">
              <a:avLst/>
            </a:prstGeom>
            <a:solidFill>
              <a:srgbClr val="FF0000"/>
            </a:solidFill>
            <a:ln w="9525" algn="ctr">
              <a:solidFill>
                <a:srgbClr val="99CC00"/>
              </a:solidFill>
              <a:round/>
              <a:headEnd/>
              <a:tailEnd/>
            </a:ln>
            <a:effectLst>
              <a:outerShdw dist="107763" dir="18900000" algn="ctr" rotWithShape="0">
                <a:schemeClr val="bg2">
                  <a:alpha val="50000"/>
                </a:schemeClr>
              </a:outerShdw>
            </a:effectLst>
          </p:spPr>
          <p:txBody>
            <a:bodyPr wrap="none" anchor="ctr"/>
            <a:lstStyle/>
            <a:p>
              <a:pPr>
                <a:defRPr/>
              </a:pPr>
              <a:r>
                <a:rPr lang="en-US" sz="2800" b="0">
                  <a:solidFill>
                    <a:srgbClr val="00FF00"/>
                  </a:solidFill>
                  <a:latin typeface="Arial" charset="0"/>
                </a:rPr>
                <a:t>9</a:t>
              </a:r>
            </a:p>
          </p:txBody>
        </p:sp>
        <p:grpSp>
          <p:nvGrpSpPr>
            <p:cNvPr id="37904" name="Group 104"/>
            <p:cNvGrpSpPr>
              <a:grpSpLocks/>
            </p:cNvGrpSpPr>
            <p:nvPr/>
          </p:nvGrpSpPr>
          <p:grpSpPr bwMode="auto">
            <a:xfrm flipH="1">
              <a:off x="1104" y="1200"/>
              <a:ext cx="1152" cy="288"/>
              <a:chOff x="3504" y="1152"/>
              <a:chExt cx="1296" cy="336"/>
            </a:xfrm>
          </p:grpSpPr>
          <p:sp>
            <p:nvSpPr>
              <p:cNvPr id="37905" name="Line 105"/>
              <p:cNvSpPr>
                <a:spLocks noChangeShapeType="1"/>
              </p:cNvSpPr>
              <p:nvPr/>
            </p:nvSpPr>
            <p:spPr bwMode="auto">
              <a:xfrm>
                <a:off x="3504" y="1488"/>
                <a:ext cx="1296" cy="0"/>
              </a:xfrm>
              <a:prstGeom prst="line">
                <a:avLst/>
              </a:prstGeom>
              <a:noFill/>
              <a:ln w="50800">
                <a:solidFill>
                  <a:srgbClr val="99CC00"/>
                </a:solidFill>
                <a:round/>
                <a:headEnd type="oval" w="med" len="med"/>
                <a:tailEnd/>
              </a:ln>
            </p:spPr>
            <p:txBody>
              <a:bodyPr/>
              <a:lstStyle/>
              <a:p>
                <a:endParaRPr lang="en-MY"/>
              </a:p>
            </p:txBody>
          </p:sp>
          <p:sp>
            <p:nvSpPr>
              <p:cNvPr id="37906" name="Line 106"/>
              <p:cNvSpPr>
                <a:spLocks noChangeShapeType="1"/>
              </p:cNvSpPr>
              <p:nvPr/>
            </p:nvSpPr>
            <p:spPr bwMode="auto">
              <a:xfrm flipV="1">
                <a:off x="4800" y="1152"/>
                <a:ext cx="0" cy="336"/>
              </a:xfrm>
              <a:prstGeom prst="line">
                <a:avLst/>
              </a:prstGeom>
              <a:noFill/>
              <a:ln w="50800">
                <a:solidFill>
                  <a:srgbClr val="99CC00"/>
                </a:solidFill>
                <a:round/>
                <a:headEnd/>
                <a:tailEnd type="triangle" w="med" len="med"/>
              </a:ln>
            </p:spPr>
            <p:txBody>
              <a:bodyPr/>
              <a:lstStyle/>
              <a:p>
                <a:endParaRPr lang="en-MY"/>
              </a:p>
            </p:txBody>
          </p:sp>
        </p:grpSp>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34877"/>
                                        </p:tgtEl>
                                        <p:attrNameLst>
                                          <p:attrName>style.visibility</p:attrName>
                                        </p:attrNameLst>
                                      </p:cBhvr>
                                      <p:to>
                                        <p:strVal val="visible"/>
                                      </p:to>
                                    </p:set>
                                    <p:animEffect transition="in" filter="wedge">
                                      <p:cBhvr>
                                        <p:cTn id="7" dur="2000"/>
                                        <p:tgtEl>
                                          <p:spTgt spid="334877"/>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34876"/>
                                        </p:tgtEl>
                                        <p:attrNameLst>
                                          <p:attrName>style.visibility</p:attrName>
                                        </p:attrNameLst>
                                      </p:cBhvr>
                                      <p:to>
                                        <p:strVal val="visible"/>
                                      </p:to>
                                    </p:set>
                                    <p:animEffect transition="in" filter="wedge">
                                      <p:cBhvr>
                                        <p:cTn id="10" dur="2000"/>
                                        <p:tgtEl>
                                          <p:spTgt spid="334876"/>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strVal val="#ppt_w*0.70"/>
                                          </p:val>
                                        </p:tav>
                                        <p:tav tm="100000">
                                          <p:val>
                                            <p:strVal val="#ppt_w"/>
                                          </p:val>
                                        </p:tav>
                                      </p:tavLst>
                                    </p:anim>
                                    <p:anim calcmode="lin" valueType="num">
                                      <p:cBhvr>
                                        <p:cTn id="16" dur="1000" fill="hold"/>
                                        <p:tgtEl>
                                          <p:spTgt spid="2"/>
                                        </p:tgtEl>
                                        <p:attrNameLst>
                                          <p:attrName>ppt_h</p:attrName>
                                        </p:attrNameLst>
                                      </p:cBhvr>
                                      <p:tavLst>
                                        <p:tav tm="0">
                                          <p:val>
                                            <p:strVal val="#ppt_h"/>
                                          </p:val>
                                        </p:tav>
                                        <p:tav tm="100000">
                                          <p:val>
                                            <p:strVal val="#ppt_h"/>
                                          </p:val>
                                        </p:tav>
                                      </p:tavLst>
                                    </p:anim>
                                    <p:animEffect transition="in" filter="fade">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1000" fill="hold"/>
                                        <p:tgtEl>
                                          <p:spTgt spid="3"/>
                                        </p:tgtEl>
                                        <p:attrNameLst>
                                          <p:attrName>ppt_w</p:attrName>
                                        </p:attrNameLst>
                                      </p:cBhvr>
                                      <p:tavLst>
                                        <p:tav tm="0">
                                          <p:val>
                                            <p:strVal val="#ppt_w*0.70"/>
                                          </p:val>
                                        </p:tav>
                                        <p:tav tm="100000">
                                          <p:val>
                                            <p:strVal val="#ppt_w"/>
                                          </p:val>
                                        </p:tav>
                                      </p:tavLst>
                                    </p:anim>
                                    <p:anim calcmode="lin" valueType="num">
                                      <p:cBhvr>
                                        <p:cTn id="23" dur="1000" fill="hold"/>
                                        <p:tgtEl>
                                          <p:spTgt spid="3"/>
                                        </p:tgtEl>
                                        <p:attrNameLst>
                                          <p:attrName>ppt_h</p:attrName>
                                        </p:attrNameLst>
                                      </p:cBhvr>
                                      <p:tavLst>
                                        <p:tav tm="0">
                                          <p:val>
                                            <p:strVal val="#ppt_h"/>
                                          </p:val>
                                        </p:tav>
                                        <p:tav tm="100000">
                                          <p:val>
                                            <p:strVal val="#ppt_h"/>
                                          </p:val>
                                        </p:tav>
                                      </p:tavLst>
                                    </p:anim>
                                    <p:animEffect transition="in" filter="fade">
                                      <p:cBhvr>
                                        <p:cTn id="24" dur="10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1000" fill="hold"/>
                                        <p:tgtEl>
                                          <p:spTgt spid="6"/>
                                        </p:tgtEl>
                                        <p:attrNameLst>
                                          <p:attrName>ppt_w</p:attrName>
                                        </p:attrNameLst>
                                      </p:cBhvr>
                                      <p:tavLst>
                                        <p:tav tm="0">
                                          <p:val>
                                            <p:strVal val="#ppt_w*0.70"/>
                                          </p:val>
                                        </p:tav>
                                        <p:tav tm="100000">
                                          <p:val>
                                            <p:strVal val="#ppt_w"/>
                                          </p:val>
                                        </p:tav>
                                      </p:tavLst>
                                    </p:anim>
                                    <p:anim calcmode="lin" valueType="num">
                                      <p:cBhvr>
                                        <p:cTn id="30" dur="1000" fill="hold"/>
                                        <p:tgtEl>
                                          <p:spTgt spid="6"/>
                                        </p:tgtEl>
                                        <p:attrNameLst>
                                          <p:attrName>ppt_h</p:attrName>
                                        </p:attrNameLst>
                                      </p:cBhvr>
                                      <p:tavLst>
                                        <p:tav tm="0">
                                          <p:val>
                                            <p:strVal val="#ppt_h"/>
                                          </p:val>
                                        </p:tav>
                                        <p:tav tm="100000">
                                          <p:val>
                                            <p:strVal val="#ppt_h"/>
                                          </p:val>
                                        </p:tav>
                                      </p:tavLst>
                                    </p:anim>
                                    <p:animEffect transition="in" filter="fade">
                                      <p:cBhvr>
                                        <p:cTn id="31" dur="10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1000" fill="hold"/>
                                        <p:tgtEl>
                                          <p:spTgt spid="4"/>
                                        </p:tgtEl>
                                        <p:attrNameLst>
                                          <p:attrName>ppt_w</p:attrName>
                                        </p:attrNameLst>
                                      </p:cBhvr>
                                      <p:tavLst>
                                        <p:tav tm="0">
                                          <p:val>
                                            <p:strVal val="#ppt_w*0.70"/>
                                          </p:val>
                                        </p:tav>
                                        <p:tav tm="100000">
                                          <p:val>
                                            <p:strVal val="#ppt_w"/>
                                          </p:val>
                                        </p:tav>
                                      </p:tavLst>
                                    </p:anim>
                                    <p:anim calcmode="lin" valueType="num">
                                      <p:cBhvr>
                                        <p:cTn id="37" dur="1000" fill="hold"/>
                                        <p:tgtEl>
                                          <p:spTgt spid="4"/>
                                        </p:tgtEl>
                                        <p:attrNameLst>
                                          <p:attrName>ppt_h</p:attrName>
                                        </p:attrNameLst>
                                      </p:cBhvr>
                                      <p:tavLst>
                                        <p:tav tm="0">
                                          <p:val>
                                            <p:strVal val="#ppt_h"/>
                                          </p:val>
                                        </p:tav>
                                        <p:tav tm="100000">
                                          <p:val>
                                            <p:strVal val="#ppt_h"/>
                                          </p:val>
                                        </p:tav>
                                      </p:tavLst>
                                    </p:anim>
                                    <p:animEffect transition="in" filter="fade">
                                      <p:cBhvr>
                                        <p:cTn id="38" dur="10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1000" fill="hold"/>
                                        <p:tgtEl>
                                          <p:spTgt spid="7"/>
                                        </p:tgtEl>
                                        <p:attrNameLst>
                                          <p:attrName>ppt_w</p:attrName>
                                        </p:attrNameLst>
                                      </p:cBhvr>
                                      <p:tavLst>
                                        <p:tav tm="0">
                                          <p:val>
                                            <p:strVal val="#ppt_w*0.70"/>
                                          </p:val>
                                        </p:tav>
                                        <p:tav tm="100000">
                                          <p:val>
                                            <p:strVal val="#ppt_w"/>
                                          </p:val>
                                        </p:tav>
                                      </p:tavLst>
                                    </p:anim>
                                    <p:anim calcmode="lin" valueType="num">
                                      <p:cBhvr>
                                        <p:cTn id="44" dur="1000" fill="hold"/>
                                        <p:tgtEl>
                                          <p:spTgt spid="7"/>
                                        </p:tgtEl>
                                        <p:attrNameLst>
                                          <p:attrName>ppt_h</p:attrName>
                                        </p:attrNameLst>
                                      </p:cBhvr>
                                      <p:tavLst>
                                        <p:tav tm="0">
                                          <p:val>
                                            <p:strVal val="#ppt_h"/>
                                          </p:val>
                                        </p:tav>
                                        <p:tav tm="100000">
                                          <p:val>
                                            <p:strVal val="#ppt_h"/>
                                          </p:val>
                                        </p:tav>
                                      </p:tavLst>
                                    </p:anim>
                                    <p:animEffect transition="in" filter="fade">
                                      <p:cBhvr>
                                        <p:cTn id="45" dur="10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55" presetClass="entr" presetSubtype="0"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1000" fill="hold"/>
                                        <p:tgtEl>
                                          <p:spTgt spid="9"/>
                                        </p:tgtEl>
                                        <p:attrNameLst>
                                          <p:attrName>ppt_w</p:attrName>
                                        </p:attrNameLst>
                                      </p:cBhvr>
                                      <p:tavLst>
                                        <p:tav tm="0">
                                          <p:val>
                                            <p:strVal val="#ppt_w*0.70"/>
                                          </p:val>
                                        </p:tav>
                                        <p:tav tm="100000">
                                          <p:val>
                                            <p:strVal val="#ppt_w"/>
                                          </p:val>
                                        </p:tav>
                                      </p:tavLst>
                                    </p:anim>
                                    <p:anim calcmode="lin" valueType="num">
                                      <p:cBhvr>
                                        <p:cTn id="51" dur="1000" fill="hold"/>
                                        <p:tgtEl>
                                          <p:spTgt spid="9"/>
                                        </p:tgtEl>
                                        <p:attrNameLst>
                                          <p:attrName>ppt_h</p:attrName>
                                        </p:attrNameLst>
                                      </p:cBhvr>
                                      <p:tavLst>
                                        <p:tav tm="0">
                                          <p:val>
                                            <p:strVal val="#ppt_h"/>
                                          </p:val>
                                        </p:tav>
                                        <p:tav tm="100000">
                                          <p:val>
                                            <p:strVal val="#ppt_h"/>
                                          </p:val>
                                        </p:tav>
                                      </p:tavLst>
                                    </p:anim>
                                    <p:animEffect transition="in" filter="fade">
                                      <p:cBhvr>
                                        <p:cTn id="52" dur="10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55" presetClass="entr" presetSubtype="0"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1000" fill="hold"/>
                                        <p:tgtEl>
                                          <p:spTgt spid="11"/>
                                        </p:tgtEl>
                                        <p:attrNameLst>
                                          <p:attrName>ppt_w</p:attrName>
                                        </p:attrNameLst>
                                      </p:cBhvr>
                                      <p:tavLst>
                                        <p:tav tm="0">
                                          <p:val>
                                            <p:strVal val="#ppt_w*0.70"/>
                                          </p:val>
                                        </p:tav>
                                        <p:tav tm="100000">
                                          <p:val>
                                            <p:strVal val="#ppt_w"/>
                                          </p:val>
                                        </p:tav>
                                      </p:tavLst>
                                    </p:anim>
                                    <p:anim calcmode="lin" valueType="num">
                                      <p:cBhvr>
                                        <p:cTn id="58" dur="1000" fill="hold"/>
                                        <p:tgtEl>
                                          <p:spTgt spid="11"/>
                                        </p:tgtEl>
                                        <p:attrNameLst>
                                          <p:attrName>ppt_h</p:attrName>
                                        </p:attrNameLst>
                                      </p:cBhvr>
                                      <p:tavLst>
                                        <p:tav tm="0">
                                          <p:val>
                                            <p:strVal val="#ppt_h"/>
                                          </p:val>
                                        </p:tav>
                                        <p:tav tm="100000">
                                          <p:val>
                                            <p:strVal val="#ppt_h"/>
                                          </p:val>
                                        </p:tav>
                                      </p:tavLst>
                                    </p:anim>
                                    <p:animEffect transition="in" filter="fade">
                                      <p:cBhvr>
                                        <p:cTn id="59" dur="10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55" presetClass="entr" presetSubtype="0" fill="hold" nodeType="click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1000" fill="hold"/>
                                        <p:tgtEl>
                                          <p:spTgt spid="13"/>
                                        </p:tgtEl>
                                        <p:attrNameLst>
                                          <p:attrName>ppt_w</p:attrName>
                                        </p:attrNameLst>
                                      </p:cBhvr>
                                      <p:tavLst>
                                        <p:tav tm="0">
                                          <p:val>
                                            <p:strVal val="#ppt_w*0.70"/>
                                          </p:val>
                                        </p:tav>
                                        <p:tav tm="100000">
                                          <p:val>
                                            <p:strVal val="#ppt_w"/>
                                          </p:val>
                                        </p:tav>
                                      </p:tavLst>
                                    </p:anim>
                                    <p:anim calcmode="lin" valueType="num">
                                      <p:cBhvr>
                                        <p:cTn id="65" dur="1000" fill="hold"/>
                                        <p:tgtEl>
                                          <p:spTgt spid="13"/>
                                        </p:tgtEl>
                                        <p:attrNameLst>
                                          <p:attrName>ppt_h</p:attrName>
                                        </p:attrNameLst>
                                      </p:cBhvr>
                                      <p:tavLst>
                                        <p:tav tm="0">
                                          <p:val>
                                            <p:strVal val="#ppt_h"/>
                                          </p:val>
                                        </p:tav>
                                        <p:tav tm="100000">
                                          <p:val>
                                            <p:strVal val="#ppt_h"/>
                                          </p:val>
                                        </p:tav>
                                      </p:tavLst>
                                    </p:anim>
                                    <p:animEffect transition="in" filter="fade">
                                      <p:cBhvr>
                                        <p:cTn id="66" dur="1000"/>
                                        <p:tgtEl>
                                          <p:spTgt spid="13"/>
                                        </p:tgtEl>
                                      </p:cBhvr>
                                    </p:animEffect>
                                  </p:childTnLst>
                                </p:cTn>
                              </p:par>
                            </p:childTnLst>
                          </p:cTn>
                        </p:par>
                      </p:childTnLst>
                    </p:cTn>
                  </p:par>
                  <p:par>
                    <p:cTn id="67" fill="hold">
                      <p:stCondLst>
                        <p:cond delay="indefinite"/>
                      </p:stCondLst>
                      <p:childTnLst>
                        <p:par>
                          <p:cTn id="68" fill="hold">
                            <p:stCondLst>
                              <p:cond delay="0"/>
                            </p:stCondLst>
                            <p:childTnLst>
                              <p:par>
                                <p:cTn id="69" presetID="55" presetClass="entr" presetSubtype="0" fill="hold" nodeType="click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1000" fill="hold"/>
                                        <p:tgtEl>
                                          <p:spTgt spid="14"/>
                                        </p:tgtEl>
                                        <p:attrNameLst>
                                          <p:attrName>ppt_w</p:attrName>
                                        </p:attrNameLst>
                                      </p:cBhvr>
                                      <p:tavLst>
                                        <p:tav tm="0">
                                          <p:val>
                                            <p:strVal val="#ppt_w*0.70"/>
                                          </p:val>
                                        </p:tav>
                                        <p:tav tm="100000">
                                          <p:val>
                                            <p:strVal val="#ppt_w"/>
                                          </p:val>
                                        </p:tav>
                                      </p:tavLst>
                                    </p:anim>
                                    <p:anim calcmode="lin" valueType="num">
                                      <p:cBhvr>
                                        <p:cTn id="72" dur="1000" fill="hold"/>
                                        <p:tgtEl>
                                          <p:spTgt spid="14"/>
                                        </p:tgtEl>
                                        <p:attrNameLst>
                                          <p:attrName>ppt_h</p:attrName>
                                        </p:attrNameLst>
                                      </p:cBhvr>
                                      <p:tavLst>
                                        <p:tav tm="0">
                                          <p:val>
                                            <p:strVal val="#ppt_h"/>
                                          </p:val>
                                        </p:tav>
                                        <p:tav tm="100000">
                                          <p:val>
                                            <p:strVal val="#ppt_h"/>
                                          </p:val>
                                        </p:tav>
                                      </p:tavLst>
                                    </p:anim>
                                    <p:animEffect transition="in" filter="fade">
                                      <p:cBhvr>
                                        <p:cTn id="7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7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30" descr="success"/>
          <p:cNvPicPr>
            <a:picLocks noChangeAspect="1" noChangeArrowheads="1"/>
          </p:cNvPicPr>
          <p:nvPr/>
        </p:nvPicPr>
        <p:blipFill>
          <a:blip r:embed="rId2"/>
          <a:srcRect/>
          <a:stretch>
            <a:fillRect/>
          </a:stretch>
        </p:blipFill>
        <p:spPr bwMode="auto">
          <a:xfrm>
            <a:off x="0" y="1066800"/>
            <a:ext cx="9144000" cy="5791200"/>
          </a:xfrm>
          <a:prstGeom prst="rect">
            <a:avLst/>
          </a:prstGeom>
          <a:noFill/>
          <a:ln w="9525">
            <a:noFill/>
            <a:miter lim="800000"/>
            <a:headEnd/>
            <a:tailEnd/>
          </a:ln>
        </p:spPr>
      </p:pic>
      <p:sp>
        <p:nvSpPr>
          <p:cNvPr id="38915" name="Rectangle 31"/>
          <p:cNvSpPr>
            <a:spLocks noGrp="1" noChangeArrowheads="1"/>
          </p:cNvSpPr>
          <p:nvPr>
            <p:ph type="title"/>
          </p:nvPr>
        </p:nvSpPr>
        <p:spPr>
          <a:xfrm>
            <a:off x="0" y="0"/>
            <a:ext cx="9144000" cy="1066800"/>
          </a:xfrm>
          <a:solidFill>
            <a:schemeClr val="tx1"/>
          </a:solidFill>
        </p:spPr>
        <p:txBody>
          <a:bodyPr/>
          <a:lstStyle/>
          <a:p>
            <a:pPr algn="r" eaLnBrk="1" hangingPunct="1"/>
            <a:r>
              <a:rPr lang="en-US" sz="3200" smtClean="0">
                <a:solidFill>
                  <a:srgbClr val="FFFF00"/>
                </a:solidFill>
              </a:rPr>
              <a:t>          </a:t>
            </a:r>
            <a:r>
              <a:rPr lang="en-US" sz="3200" b="1" smtClean="0">
                <a:solidFill>
                  <a:srgbClr val="FFFF00"/>
                </a:solidFill>
              </a:rPr>
              <a:t>SINOPSIS PENILAIAN PELAJAR</a:t>
            </a:r>
          </a:p>
        </p:txBody>
      </p:sp>
      <p:pic>
        <p:nvPicPr>
          <p:cNvPr id="356384" name="Picture 32" descr="logo"/>
          <p:cNvPicPr>
            <a:picLocks noChangeAspect="1" noChangeArrowheads="1"/>
          </p:cNvPicPr>
          <p:nvPr/>
        </p:nvPicPr>
        <p:blipFill>
          <a:blip r:embed="rId3"/>
          <a:srcRect/>
          <a:stretch>
            <a:fillRect/>
          </a:stretch>
        </p:blipFill>
        <p:spPr bwMode="auto">
          <a:xfrm>
            <a:off x="533400" y="152400"/>
            <a:ext cx="762000" cy="762000"/>
          </a:xfrm>
          <a:prstGeom prst="rect">
            <a:avLst/>
          </a:prstGeom>
          <a:noFill/>
          <a:ln w="9525">
            <a:noFill/>
            <a:miter lim="800000"/>
            <a:headEnd/>
            <a:tailEnd/>
          </a:ln>
        </p:spPr>
      </p:pic>
      <p:sp>
        <p:nvSpPr>
          <p:cNvPr id="38917" name="Line 33"/>
          <p:cNvSpPr>
            <a:spLocks noChangeShapeType="1"/>
          </p:cNvSpPr>
          <p:nvPr/>
        </p:nvSpPr>
        <p:spPr bwMode="auto">
          <a:xfrm>
            <a:off x="0" y="1066800"/>
            <a:ext cx="9144000" cy="0"/>
          </a:xfrm>
          <a:prstGeom prst="line">
            <a:avLst/>
          </a:prstGeom>
          <a:noFill/>
          <a:ln w="28575">
            <a:solidFill>
              <a:srgbClr val="00FF00"/>
            </a:solidFill>
            <a:round/>
            <a:headEnd/>
            <a:tailEnd/>
          </a:ln>
        </p:spPr>
        <p:txBody>
          <a:bodyPr/>
          <a:lstStyle/>
          <a:p>
            <a:endParaRPr lang="en-MY"/>
          </a:p>
        </p:txBody>
      </p:sp>
      <p:sp>
        <p:nvSpPr>
          <p:cNvPr id="38918" name="Rectangle 34">
            <a:hlinkClick r:id="rId4" action="ppaction://hlinkfile"/>
          </p:cNvPr>
          <p:cNvSpPr>
            <a:spLocks noChangeArrowheads="1"/>
          </p:cNvSpPr>
          <p:nvPr/>
        </p:nvSpPr>
        <p:spPr bwMode="auto">
          <a:xfrm>
            <a:off x="1676400" y="5486400"/>
            <a:ext cx="1219200" cy="533400"/>
          </a:xfrm>
          <a:prstGeom prst="rect">
            <a:avLst/>
          </a:prstGeom>
          <a:solidFill>
            <a:srgbClr val="99FF33">
              <a:alpha val="0"/>
            </a:srgbClr>
          </a:solidFill>
          <a:ln w="57150" cmpd="thinThick" algn="ctr">
            <a:noFill/>
            <a:miter lim="800000"/>
            <a:headEnd/>
            <a:tailEnd/>
          </a:ln>
        </p:spPr>
        <p:txBody>
          <a:bodyPr wrap="none" anchor="ctr"/>
          <a:lstStyle/>
          <a:p>
            <a:endParaRPr lang="en-MY"/>
          </a:p>
        </p:txBody>
      </p:sp>
      <p:sp>
        <p:nvSpPr>
          <p:cNvPr id="38919" name="Rectangle 35">
            <a:hlinkClick r:id="rId5" action="ppaction://hlinkfile"/>
          </p:cNvPr>
          <p:cNvSpPr>
            <a:spLocks noChangeArrowheads="1"/>
          </p:cNvSpPr>
          <p:nvPr/>
        </p:nvSpPr>
        <p:spPr bwMode="auto">
          <a:xfrm>
            <a:off x="2743200" y="4953000"/>
            <a:ext cx="1066800" cy="457200"/>
          </a:xfrm>
          <a:prstGeom prst="rect">
            <a:avLst/>
          </a:prstGeom>
          <a:solidFill>
            <a:srgbClr val="99FF33">
              <a:alpha val="0"/>
            </a:srgbClr>
          </a:solidFill>
          <a:ln w="57150" cmpd="thinThick" algn="ctr">
            <a:noFill/>
            <a:miter lim="800000"/>
            <a:headEnd/>
            <a:tailEnd/>
          </a:ln>
        </p:spPr>
        <p:txBody>
          <a:bodyPr wrap="none" anchor="ctr"/>
          <a:lstStyle/>
          <a:p>
            <a:endParaRPr lang="en-MY"/>
          </a:p>
        </p:txBody>
      </p:sp>
      <p:sp>
        <p:nvSpPr>
          <p:cNvPr id="38920" name="Rectangle 36">
            <a:hlinkClick r:id="rId6" action="ppaction://hlinkfile"/>
          </p:cNvPr>
          <p:cNvSpPr>
            <a:spLocks noChangeArrowheads="1"/>
          </p:cNvSpPr>
          <p:nvPr/>
        </p:nvSpPr>
        <p:spPr bwMode="auto">
          <a:xfrm>
            <a:off x="6629400" y="2743200"/>
            <a:ext cx="1066800" cy="457200"/>
          </a:xfrm>
          <a:prstGeom prst="rect">
            <a:avLst/>
          </a:prstGeom>
          <a:solidFill>
            <a:srgbClr val="99FF33">
              <a:alpha val="0"/>
            </a:srgbClr>
          </a:solidFill>
          <a:ln w="57150" cmpd="thinThick" algn="ctr">
            <a:noFill/>
            <a:miter lim="800000"/>
            <a:headEnd/>
            <a:tailEnd/>
          </a:ln>
        </p:spPr>
        <p:txBody>
          <a:bodyPr wrap="none" anchor="ctr"/>
          <a:lstStyle/>
          <a:p>
            <a:endParaRPr lang="en-MY"/>
          </a:p>
        </p:txBody>
      </p:sp>
      <p:sp>
        <p:nvSpPr>
          <p:cNvPr id="38921" name="Rectangle 37">
            <a:hlinkClick r:id="rId7" action="ppaction://hlinkfile"/>
          </p:cNvPr>
          <p:cNvSpPr>
            <a:spLocks noChangeArrowheads="1"/>
          </p:cNvSpPr>
          <p:nvPr/>
        </p:nvSpPr>
        <p:spPr bwMode="auto">
          <a:xfrm>
            <a:off x="3733800" y="4419600"/>
            <a:ext cx="990600" cy="533400"/>
          </a:xfrm>
          <a:prstGeom prst="rect">
            <a:avLst/>
          </a:prstGeom>
          <a:solidFill>
            <a:srgbClr val="99FF33">
              <a:alpha val="0"/>
            </a:srgbClr>
          </a:solidFill>
          <a:ln w="57150" cmpd="thinThick" algn="ctr">
            <a:noFill/>
            <a:miter lim="800000"/>
            <a:headEnd/>
            <a:tailEnd/>
          </a:ln>
        </p:spPr>
        <p:txBody>
          <a:bodyPr wrap="none" anchor="ctr"/>
          <a:lstStyle/>
          <a:p>
            <a:endParaRPr lang="en-MY"/>
          </a:p>
        </p:txBody>
      </p:sp>
      <p:sp>
        <p:nvSpPr>
          <p:cNvPr id="38922" name="Rectangle 38">
            <a:hlinkClick r:id="rId8" action="ppaction://hlinkfile"/>
          </p:cNvPr>
          <p:cNvSpPr>
            <a:spLocks noChangeArrowheads="1"/>
          </p:cNvSpPr>
          <p:nvPr/>
        </p:nvSpPr>
        <p:spPr bwMode="auto">
          <a:xfrm flipV="1">
            <a:off x="5638800" y="3276600"/>
            <a:ext cx="990600" cy="457200"/>
          </a:xfrm>
          <a:prstGeom prst="rect">
            <a:avLst/>
          </a:prstGeom>
          <a:solidFill>
            <a:srgbClr val="99FF33">
              <a:alpha val="0"/>
            </a:srgbClr>
          </a:solidFill>
          <a:ln w="57150" cmpd="thinThick" algn="ctr">
            <a:noFill/>
            <a:miter lim="800000"/>
            <a:headEnd/>
            <a:tailEnd/>
          </a:ln>
        </p:spPr>
        <p:txBody>
          <a:bodyPr wrap="none" anchor="ctr"/>
          <a:lstStyle/>
          <a:p>
            <a:endParaRPr lang="en-MY"/>
          </a:p>
        </p:txBody>
      </p:sp>
      <p:sp>
        <p:nvSpPr>
          <p:cNvPr id="38923" name="Rectangle 39">
            <a:hlinkClick r:id="rId9" action="ppaction://hlinkfile"/>
          </p:cNvPr>
          <p:cNvSpPr>
            <a:spLocks noChangeArrowheads="1"/>
          </p:cNvSpPr>
          <p:nvPr/>
        </p:nvSpPr>
        <p:spPr bwMode="auto">
          <a:xfrm flipV="1">
            <a:off x="685800" y="6019800"/>
            <a:ext cx="1219200" cy="609600"/>
          </a:xfrm>
          <a:prstGeom prst="rect">
            <a:avLst/>
          </a:prstGeom>
          <a:solidFill>
            <a:srgbClr val="99FF33">
              <a:alpha val="0"/>
            </a:srgbClr>
          </a:solidFill>
          <a:ln w="57150" cmpd="thinThick" algn="ctr">
            <a:noFill/>
            <a:miter lim="800000"/>
            <a:headEnd/>
            <a:tailEnd/>
          </a:ln>
        </p:spPr>
        <p:txBody>
          <a:bodyPr wrap="none" anchor="ctr"/>
          <a:lstStyle/>
          <a:p>
            <a:endParaRPr lang="en-MY"/>
          </a:p>
        </p:txBody>
      </p:sp>
      <p:sp>
        <p:nvSpPr>
          <p:cNvPr id="38924" name="Rectangle 40">
            <a:hlinkClick r:id="rId10" action="ppaction://hlinkfile"/>
          </p:cNvPr>
          <p:cNvSpPr>
            <a:spLocks noChangeArrowheads="1"/>
          </p:cNvSpPr>
          <p:nvPr/>
        </p:nvSpPr>
        <p:spPr bwMode="auto">
          <a:xfrm flipV="1">
            <a:off x="4648200" y="3810000"/>
            <a:ext cx="1143000" cy="533400"/>
          </a:xfrm>
          <a:prstGeom prst="rect">
            <a:avLst/>
          </a:prstGeom>
          <a:solidFill>
            <a:srgbClr val="99FF33">
              <a:alpha val="0"/>
            </a:srgbClr>
          </a:solidFill>
          <a:ln w="57150" cmpd="thinThick" algn="ctr">
            <a:noFill/>
            <a:miter lim="800000"/>
            <a:headEnd/>
            <a:tailEnd/>
          </a:ln>
        </p:spPr>
        <p:txBody>
          <a:bodyPr wrap="none" anchor="ctr"/>
          <a:lstStyle/>
          <a:p>
            <a:endParaRPr lang="en-MY"/>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56384"/>
                                        </p:tgtEl>
                                        <p:attrNameLst>
                                          <p:attrName>style.visibility</p:attrName>
                                        </p:attrNameLst>
                                      </p:cBhvr>
                                      <p:to>
                                        <p:strVal val="visible"/>
                                      </p:to>
                                    </p:set>
                                    <p:anim calcmode="lin" valueType="num">
                                      <p:cBhvr>
                                        <p:cTn id="7" dur="5000" fill="hold"/>
                                        <p:tgtEl>
                                          <p:spTgt spid="356384"/>
                                        </p:tgtEl>
                                        <p:attrNameLst>
                                          <p:attrName>ppt_w</p:attrName>
                                        </p:attrNameLst>
                                      </p:cBhvr>
                                      <p:tavLst>
                                        <p:tav tm="0" fmla="#ppt_w*sin(2.5*pi*$)">
                                          <p:val>
                                            <p:fltVal val="0"/>
                                          </p:val>
                                        </p:tav>
                                        <p:tav tm="100000">
                                          <p:val>
                                            <p:fltVal val="1"/>
                                          </p:val>
                                        </p:tav>
                                      </p:tavLst>
                                    </p:anim>
                                    <p:anim calcmode="lin" valueType="num">
                                      <p:cBhvr>
                                        <p:cTn id="8" dur="5000" fill="hold"/>
                                        <p:tgtEl>
                                          <p:spTgt spid="35638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3" descr="SLAID NILAI copy"/>
          <p:cNvPicPr>
            <a:picLocks noGrp="1" noChangeAspect="1" noChangeArrowheads="1"/>
          </p:cNvPicPr>
          <p:nvPr>
            <p:ph/>
          </p:nvPr>
        </p:nvPicPr>
        <p:blipFill>
          <a:blip r:embed="rId2"/>
          <a:stretch>
            <a:fillRect/>
          </a:stretch>
        </p:blipFill>
        <p:spPr>
          <a:xfrm>
            <a:off x="1162050" y="642938"/>
            <a:ext cx="6819900" cy="5114925"/>
          </a:xfrm>
          <a:noFill/>
        </p:spPr>
      </p:pic>
      <p:sp>
        <p:nvSpPr>
          <p:cNvPr id="39939" name="Rectangle 4"/>
          <p:cNvSpPr>
            <a:spLocks noChangeArrowheads="1"/>
          </p:cNvSpPr>
          <p:nvPr/>
        </p:nvSpPr>
        <p:spPr bwMode="auto">
          <a:xfrm>
            <a:off x="0" y="152400"/>
            <a:ext cx="8991600" cy="1219200"/>
          </a:xfrm>
          <a:prstGeom prst="rect">
            <a:avLst/>
          </a:prstGeom>
          <a:noFill/>
          <a:ln w="9525">
            <a:noFill/>
            <a:miter lim="800000"/>
            <a:headEnd/>
            <a:tailEnd/>
          </a:ln>
        </p:spPr>
        <p:txBody>
          <a:bodyPr anchor="ctr"/>
          <a:lstStyle/>
          <a:p>
            <a:pPr algn="r" eaLnBrk="1" hangingPunct="1"/>
            <a:r>
              <a:rPr lang="en-US" sz="3600">
                <a:solidFill>
                  <a:srgbClr val="FFFF00"/>
                </a:solidFill>
                <a:latin typeface="Arial" charset="0"/>
              </a:rPr>
              <a:t>                               ASPEK PENILAIAN</a:t>
            </a:r>
          </a:p>
        </p:txBody>
      </p:sp>
      <p:pic>
        <p:nvPicPr>
          <p:cNvPr id="39940" name="Picture 5" descr="logo"/>
          <p:cNvPicPr>
            <a:picLocks noChangeAspect="1" noChangeArrowheads="1"/>
          </p:cNvPicPr>
          <p:nvPr/>
        </p:nvPicPr>
        <p:blipFill>
          <a:blip r:embed="rId3"/>
          <a:srcRect/>
          <a:stretch>
            <a:fillRect/>
          </a:stretch>
        </p:blipFill>
        <p:spPr bwMode="auto">
          <a:xfrm>
            <a:off x="609600" y="304800"/>
            <a:ext cx="914400" cy="838200"/>
          </a:xfrm>
          <a:prstGeom prst="rect">
            <a:avLst/>
          </a:prstGeom>
          <a:noFill/>
          <a:ln w="9525">
            <a:noFill/>
            <a:miter lim="800000"/>
            <a:headEnd/>
            <a:tailEnd/>
          </a:ln>
        </p:spPr>
      </p:pic>
      <p:sp>
        <p:nvSpPr>
          <p:cNvPr id="592905" name="Oval 9">
            <a:hlinkClick r:id="rId4" action="ppaction://hlinkfile"/>
          </p:cNvPr>
          <p:cNvSpPr>
            <a:spLocks noChangeArrowheads="1"/>
          </p:cNvSpPr>
          <p:nvPr/>
        </p:nvSpPr>
        <p:spPr bwMode="auto">
          <a:xfrm>
            <a:off x="2438400" y="1905000"/>
            <a:ext cx="2362200" cy="2362200"/>
          </a:xfrm>
          <a:prstGeom prst="ellipse">
            <a:avLst/>
          </a:prstGeom>
          <a:solidFill>
            <a:srgbClr val="FF0000">
              <a:alpha val="79999"/>
            </a:srgbClr>
          </a:solidFill>
          <a:ln w="9525">
            <a:noFill/>
            <a:round/>
            <a:headEnd/>
            <a:tailEnd/>
          </a:ln>
        </p:spPr>
        <p:txBody>
          <a:bodyPr/>
          <a:lstStyle/>
          <a:p>
            <a:endParaRPr lang="en-US" sz="1200" b="0"/>
          </a:p>
          <a:p>
            <a:endParaRPr lang="en-US" sz="1200" b="0"/>
          </a:p>
          <a:p>
            <a:endParaRPr lang="en-US" b="0"/>
          </a:p>
        </p:txBody>
      </p:sp>
      <p:sp>
        <p:nvSpPr>
          <p:cNvPr id="592906" name="Oval 10">
            <a:hlinkClick r:id="rId5" action="ppaction://hlinkfile"/>
          </p:cNvPr>
          <p:cNvSpPr>
            <a:spLocks noChangeArrowheads="1"/>
          </p:cNvSpPr>
          <p:nvPr/>
        </p:nvSpPr>
        <p:spPr bwMode="auto">
          <a:xfrm>
            <a:off x="4419600" y="1905000"/>
            <a:ext cx="2362200" cy="2362200"/>
          </a:xfrm>
          <a:prstGeom prst="ellipse">
            <a:avLst/>
          </a:prstGeom>
          <a:solidFill>
            <a:srgbClr val="3366FF">
              <a:alpha val="83920"/>
            </a:srgbClr>
          </a:solidFill>
          <a:ln w="9525">
            <a:noFill/>
            <a:round/>
            <a:headEnd/>
            <a:tailEnd/>
          </a:ln>
        </p:spPr>
        <p:txBody>
          <a:bodyPr/>
          <a:lstStyle/>
          <a:p>
            <a:endParaRPr lang="en-MY"/>
          </a:p>
        </p:txBody>
      </p:sp>
      <p:sp>
        <p:nvSpPr>
          <p:cNvPr id="592907" name="Oval 11">
            <a:hlinkClick r:id="rId6" action="ppaction://hlinkfile"/>
          </p:cNvPr>
          <p:cNvSpPr>
            <a:spLocks noChangeArrowheads="1"/>
          </p:cNvSpPr>
          <p:nvPr/>
        </p:nvSpPr>
        <p:spPr bwMode="auto">
          <a:xfrm>
            <a:off x="3505200" y="3352800"/>
            <a:ext cx="2362200" cy="2362200"/>
          </a:xfrm>
          <a:prstGeom prst="ellipse">
            <a:avLst/>
          </a:prstGeom>
          <a:solidFill>
            <a:srgbClr val="FFFF00">
              <a:alpha val="83920"/>
            </a:srgbClr>
          </a:solidFill>
          <a:ln w="9525">
            <a:noFill/>
            <a:round/>
            <a:headEnd/>
            <a:tailEnd/>
          </a:ln>
        </p:spPr>
        <p:txBody>
          <a:bodyPr/>
          <a:lstStyle/>
          <a:p>
            <a:endParaRPr lang="en-MY"/>
          </a:p>
        </p:txBody>
      </p:sp>
      <p:sp>
        <p:nvSpPr>
          <p:cNvPr id="592908" name="Text Box 12"/>
          <p:cNvSpPr txBox="1">
            <a:spLocks noChangeArrowheads="1"/>
          </p:cNvSpPr>
          <p:nvPr/>
        </p:nvSpPr>
        <p:spPr bwMode="auto">
          <a:xfrm>
            <a:off x="2438400" y="2895600"/>
            <a:ext cx="1981200" cy="457200"/>
          </a:xfrm>
          <a:prstGeom prst="rect">
            <a:avLst/>
          </a:prstGeom>
          <a:noFill/>
          <a:ln w="9525">
            <a:noFill/>
            <a:miter lim="800000"/>
            <a:headEnd/>
            <a:tailEnd/>
          </a:ln>
        </p:spPr>
        <p:txBody>
          <a:bodyPr/>
          <a:lstStyle/>
          <a:p>
            <a:pPr algn="l"/>
            <a:r>
              <a:rPr lang="en-US" sz="2200">
                <a:latin typeface="Arial" charset="0"/>
              </a:rPr>
              <a:t>      </a:t>
            </a:r>
            <a:r>
              <a:rPr lang="en-US" sz="2200">
                <a:solidFill>
                  <a:schemeClr val="tx1"/>
                </a:solidFill>
                <a:latin typeface="Arial Narrow" pitchFamily="34" charset="0"/>
              </a:rPr>
              <a:t>KOGNITIF</a:t>
            </a:r>
          </a:p>
        </p:txBody>
      </p:sp>
      <p:sp>
        <p:nvSpPr>
          <p:cNvPr id="592909" name="Text Box 13"/>
          <p:cNvSpPr txBox="1">
            <a:spLocks noChangeArrowheads="1"/>
          </p:cNvSpPr>
          <p:nvPr/>
        </p:nvSpPr>
        <p:spPr bwMode="auto">
          <a:xfrm>
            <a:off x="4800600" y="2895600"/>
            <a:ext cx="1905000" cy="457200"/>
          </a:xfrm>
          <a:prstGeom prst="rect">
            <a:avLst/>
          </a:prstGeom>
          <a:noFill/>
          <a:ln w="9525">
            <a:noFill/>
            <a:miter lim="800000"/>
            <a:headEnd/>
            <a:tailEnd/>
          </a:ln>
        </p:spPr>
        <p:txBody>
          <a:bodyPr/>
          <a:lstStyle/>
          <a:p>
            <a:r>
              <a:rPr lang="en-US" sz="2200">
                <a:solidFill>
                  <a:schemeClr val="tx1"/>
                </a:solidFill>
                <a:latin typeface="Arial Narrow" pitchFamily="34" charset="0"/>
              </a:rPr>
              <a:t>PSIKOMOTOR</a:t>
            </a:r>
          </a:p>
        </p:txBody>
      </p:sp>
      <p:sp>
        <p:nvSpPr>
          <p:cNvPr id="592910" name="Text Box 14"/>
          <p:cNvSpPr txBox="1">
            <a:spLocks noChangeArrowheads="1"/>
          </p:cNvSpPr>
          <p:nvPr/>
        </p:nvSpPr>
        <p:spPr bwMode="auto">
          <a:xfrm>
            <a:off x="3657600" y="4495800"/>
            <a:ext cx="2057400" cy="457200"/>
          </a:xfrm>
          <a:prstGeom prst="rect">
            <a:avLst/>
          </a:prstGeom>
          <a:noFill/>
          <a:ln w="9525">
            <a:noFill/>
            <a:miter lim="800000"/>
            <a:headEnd/>
            <a:tailEnd/>
          </a:ln>
        </p:spPr>
        <p:txBody>
          <a:bodyPr/>
          <a:lstStyle/>
          <a:p>
            <a:r>
              <a:rPr lang="en-US" sz="2200">
                <a:latin typeface="Arial Narrow" pitchFamily="34" charset="0"/>
              </a:rPr>
              <a:t>  </a:t>
            </a:r>
            <a:r>
              <a:rPr lang="en-US" sz="2200">
                <a:solidFill>
                  <a:schemeClr val="tx1"/>
                </a:solidFill>
                <a:latin typeface="Arial Narrow" pitchFamily="34" charset="0"/>
              </a:rPr>
              <a:t>AFEKTIF</a:t>
            </a:r>
          </a:p>
        </p:txBody>
      </p:sp>
      <p:sp>
        <p:nvSpPr>
          <p:cNvPr id="39947" name="Freeform 19">
            <a:hlinkClick r:id="rId7" action="ppaction://hlinkfile"/>
          </p:cNvPr>
          <p:cNvSpPr>
            <a:spLocks/>
          </p:cNvSpPr>
          <p:nvPr/>
        </p:nvSpPr>
        <p:spPr bwMode="auto">
          <a:xfrm>
            <a:off x="4419600" y="3352800"/>
            <a:ext cx="393700" cy="381000"/>
          </a:xfrm>
          <a:custGeom>
            <a:avLst/>
            <a:gdLst>
              <a:gd name="T0" fmla="*/ 23861 w 264"/>
              <a:gd name="T1" fmla="*/ 34636 h 264"/>
              <a:gd name="T2" fmla="*/ 238606 w 264"/>
              <a:gd name="T3" fmla="*/ 34636 h 264"/>
              <a:gd name="T4" fmla="*/ 381770 w 264"/>
              <a:gd name="T5" fmla="*/ 34636 h 264"/>
              <a:gd name="T6" fmla="*/ 310188 w 264"/>
              <a:gd name="T7" fmla="*/ 242455 h 264"/>
              <a:gd name="T8" fmla="*/ 238606 w 264"/>
              <a:gd name="T9" fmla="*/ 381000 h 264"/>
              <a:gd name="T10" fmla="*/ 95442 w 264"/>
              <a:gd name="T11" fmla="*/ 242455 h 264"/>
              <a:gd name="T12" fmla="*/ 23861 w 264"/>
              <a:gd name="T13" fmla="*/ 34636 h 264"/>
              <a:gd name="T14" fmla="*/ 0 60000 65536"/>
              <a:gd name="T15" fmla="*/ 0 60000 65536"/>
              <a:gd name="T16" fmla="*/ 0 60000 65536"/>
              <a:gd name="T17" fmla="*/ 0 60000 65536"/>
              <a:gd name="T18" fmla="*/ 0 60000 65536"/>
              <a:gd name="T19" fmla="*/ 0 60000 65536"/>
              <a:gd name="T20" fmla="*/ 0 60000 65536"/>
              <a:gd name="T21" fmla="*/ 0 w 264"/>
              <a:gd name="T22" fmla="*/ 0 h 264"/>
              <a:gd name="T23" fmla="*/ 264 w 264"/>
              <a:gd name="T24" fmla="*/ 264 h 2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4" h="264">
                <a:moveTo>
                  <a:pt x="16" y="24"/>
                </a:moveTo>
                <a:cubicBezTo>
                  <a:pt x="32" y="0"/>
                  <a:pt x="120" y="24"/>
                  <a:pt x="160" y="24"/>
                </a:cubicBezTo>
                <a:cubicBezTo>
                  <a:pt x="200" y="24"/>
                  <a:pt x="248" y="0"/>
                  <a:pt x="256" y="24"/>
                </a:cubicBezTo>
                <a:cubicBezTo>
                  <a:pt x="264" y="48"/>
                  <a:pt x="224" y="128"/>
                  <a:pt x="208" y="168"/>
                </a:cubicBezTo>
                <a:cubicBezTo>
                  <a:pt x="192" y="208"/>
                  <a:pt x="184" y="264"/>
                  <a:pt x="160" y="264"/>
                </a:cubicBezTo>
                <a:cubicBezTo>
                  <a:pt x="136" y="264"/>
                  <a:pt x="88" y="208"/>
                  <a:pt x="64" y="168"/>
                </a:cubicBezTo>
                <a:cubicBezTo>
                  <a:pt x="40" y="128"/>
                  <a:pt x="0" y="48"/>
                  <a:pt x="16" y="24"/>
                </a:cubicBezTo>
                <a:close/>
              </a:path>
            </a:pathLst>
          </a:custGeom>
          <a:solidFill>
            <a:srgbClr val="99FF33">
              <a:alpha val="0"/>
            </a:srgbClr>
          </a:solidFill>
          <a:ln w="19050">
            <a:noFill/>
            <a:round/>
            <a:headEnd/>
            <a:tailEnd/>
          </a:ln>
        </p:spPr>
        <p:txBody>
          <a:bodyPr/>
          <a:lstStyle/>
          <a:p>
            <a:endParaRPr lang="en-MY"/>
          </a:p>
        </p:txBody>
      </p:sp>
      <p:sp>
        <p:nvSpPr>
          <p:cNvPr id="39948" name="Text Box 26"/>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92905"/>
                                        </p:tgtEl>
                                        <p:attrNameLst>
                                          <p:attrName>style.visibility</p:attrName>
                                        </p:attrNameLst>
                                      </p:cBhvr>
                                      <p:to>
                                        <p:strVal val="visible"/>
                                      </p:to>
                                    </p:set>
                                    <p:anim calcmode="lin" valueType="num">
                                      <p:cBhvr>
                                        <p:cTn id="7" dur="500" fill="hold"/>
                                        <p:tgtEl>
                                          <p:spTgt spid="592905"/>
                                        </p:tgtEl>
                                        <p:attrNameLst>
                                          <p:attrName>ppt_w</p:attrName>
                                        </p:attrNameLst>
                                      </p:cBhvr>
                                      <p:tavLst>
                                        <p:tav tm="0">
                                          <p:val>
                                            <p:fltVal val="0"/>
                                          </p:val>
                                        </p:tav>
                                        <p:tav tm="100000">
                                          <p:val>
                                            <p:strVal val="#ppt_w"/>
                                          </p:val>
                                        </p:tav>
                                      </p:tavLst>
                                    </p:anim>
                                    <p:anim calcmode="lin" valueType="num">
                                      <p:cBhvr>
                                        <p:cTn id="8" dur="500" fill="hold"/>
                                        <p:tgtEl>
                                          <p:spTgt spid="592905"/>
                                        </p:tgtEl>
                                        <p:attrNameLst>
                                          <p:attrName>ppt_h</p:attrName>
                                        </p:attrNameLst>
                                      </p:cBhvr>
                                      <p:tavLst>
                                        <p:tav tm="0">
                                          <p:val>
                                            <p:fltVal val="0"/>
                                          </p:val>
                                        </p:tav>
                                        <p:tav tm="100000">
                                          <p:val>
                                            <p:strVal val="#ppt_h"/>
                                          </p:val>
                                        </p:tav>
                                      </p:tavLst>
                                    </p:anim>
                                    <p:anim calcmode="lin" valueType="num">
                                      <p:cBhvr>
                                        <p:cTn id="9" dur="500" fill="hold"/>
                                        <p:tgtEl>
                                          <p:spTgt spid="592905"/>
                                        </p:tgtEl>
                                        <p:attrNameLst>
                                          <p:attrName>style.rotation</p:attrName>
                                        </p:attrNameLst>
                                      </p:cBhvr>
                                      <p:tavLst>
                                        <p:tav tm="0">
                                          <p:val>
                                            <p:fltVal val="360"/>
                                          </p:val>
                                        </p:tav>
                                        <p:tav tm="100000">
                                          <p:val>
                                            <p:fltVal val="0"/>
                                          </p:val>
                                        </p:tav>
                                      </p:tavLst>
                                    </p:anim>
                                    <p:animEffect transition="in" filter="fade">
                                      <p:cBhvr>
                                        <p:cTn id="10" dur="500"/>
                                        <p:tgtEl>
                                          <p:spTgt spid="59290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92908"/>
                                        </p:tgtEl>
                                        <p:attrNameLst>
                                          <p:attrName>style.visibility</p:attrName>
                                        </p:attrNameLst>
                                      </p:cBhvr>
                                      <p:to>
                                        <p:strVal val="visible"/>
                                      </p:to>
                                    </p:set>
                                    <p:animEffect transition="in" filter="blinds(horizontal)">
                                      <p:cBhvr>
                                        <p:cTn id="15" dur="500"/>
                                        <p:tgtEl>
                                          <p:spTgt spid="592908"/>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childTnLst>
                                    <p:set>
                                      <p:cBhvr>
                                        <p:cTn id="19" dur="1" fill="hold">
                                          <p:stCondLst>
                                            <p:cond delay="0"/>
                                          </p:stCondLst>
                                        </p:cTn>
                                        <p:tgtEl>
                                          <p:spTgt spid="592906"/>
                                        </p:tgtEl>
                                        <p:attrNameLst>
                                          <p:attrName>style.visibility</p:attrName>
                                        </p:attrNameLst>
                                      </p:cBhvr>
                                      <p:to>
                                        <p:strVal val="visible"/>
                                      </p:to>
                                    </p:set>
                                    <p:anim calcmode="lin" valueType="num">
                                      <p:cBhvr>
                                        <p:cTn id="20" dur="500" fill="hold"/>
                                        <p:tgtEl>
                                          <p:spTgt spid="592906"/>
                                        </p:tgtEl>
                                        <p:attrNameLst>
                                          <p:attrName>ppt_w</p:attrName>
                                        </p:attrNameLst>
                                      </p:cBhvr>
                                      <p:tavLst>
                                        <p:tav tm="0">
                                          <p:val>
                                            <p:fltVal val="0"/>
                                          </p:val>
                                        </p:tav>
                                        <p:tav tm="100000">
                                          <p:val>
                                            <p:strVal val="#ppt_w"/>
                                          </p:val>
                                        </p:tav>
                                      </p:tavLst>
                                    </p:anim>
                                    <p:anim calcmode="lin" valueType="num">
                                      <p:cBhvr>
                                        <p:cTn id="21" dur="500" fill="hold"/>
                                        <p:tgtEl>
                                          <p:spTgt spid="592906"/>
                                        </p:tgtEl>
                                        <p:attrNameLst>
                                          <p:attrName>ppt_h</p:attrName>
                                        </p:attrNameLst>
                                      </p:cBhvr>
                                      <p:tavLst>
                                        <p:tav tm="0">
                                          <p:val>
                                            <p:fltVal val="0"/>
                                          </p:val>
                                        </p:tav>
                                        <p:tav tm="100000">
                                          <p:val>
                                            <p:strVal val="#ppt_h"/>
                                          </p:val>
                                        </p:tav>
                                      </p:tavLst>
                                    </p:anim>
                                    <p:anim calcmode="lin" valueType="num">
                                      <p:cBhvr>
                                        <p:cTn id="22" dur="500" fill="hold"/>
                                        <p:tgtEl>
                                          <p:spTgt spid="592906"/>
                                        </p:tgtEl>
                                        <p:attrNameLst>
                                          <p:attrName>style.rotation</p:attrName>
                                        </p:attrNameLst>
                                      </p:cBhvr>
                                      <p:tavLst>
                                        <p:tav tm="0">
                                          <p:val>
                                            <p:fltVal val="360"/>
                                          </p:val>
                                        </p:tav>
                                        <p:tav tm="100000">
                                          <p:val>
                                            <p:fltVal val="0"/>
                                          </p:val>
                                        </p:tav>
                                      </p:tavLst>
                                    </p:anim>
                                    <p:animEffect transition="in" filter="fade">
                                      <p:cBhvr>
                                        <p:cTn id="23" dur="500"/>
                                        <p:tgtEl>
                                          <p:spTgt spid="59290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592909"/>
                                        </p:tgtEl>
                                        <p:attrNameLst>
                                          <p:attrName>style.visibility</p:attrName>
                                        </p:attrNameLst>
                                      </p:cBhvr>
                                      <p:to>
                                        <p:strVal val="visible"/>
                                      </p:to>
                                    </p:set>
                                    <p:animEffect transition="in" filter="blinds(horizontal)">
                                      <p:cBhvr>
                                        <p:cTn id="28" dur="500"/>
                                        <p:tgtEl>
                                          <p:spTgt spid="592909"/>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grpId="0" nodeType="clickEffect">
                                  <p:stCondLst>
                                    <p:cond delay="0"/>
                                  </p:stCondLst>
                                  <p:childTnLst>
                                    <p:set>
                                      <p:cBhvr>
                                        <p:cTn id="32" dur="1" fill="hold">
                                          <p:stCondLst>
                                            <p:cond delay="0"/>
                                          </p:stCondLst>
                                        </p:cTn>
                                        <p:tgtEl>
                                          <p:spTgt spid="592907"/>
                                        </p:tgtEl>
                                        <p:attrNameLst>
                                          <p:attrName>style.visibility</p:attrName>
                                        </p:attrNameLst>
                                      </p:cBhvr>
                                      <p:to>
                                        <p:strVal val="visible"/>
                                      </p:to>
                                    </p:set>
                                    <p:anim calcmode="lin" valueType="num">
                                      <p:cBhvr>
                                        <p:cTn id="33" dur="500" fill="hold"/>
                                        <p:tgtEl>
                                          <p:spTgt spid="592907"/>
                                        </p:tgtEl>
                                        <p:attrNameLst>
                                          <p:attrName>ppt_w</p:attrName>
                                        </p:attrNameLst>
                                      </p:cBhvr>
                                      <p:tavLst>
                                        <p:tav tm="0">
                                          <p:val>
                                            <p:fltVal val="0"/>
                                          </p:val>
                                        </p:tav>
                                        <p:tav tm="100000">
                                          <p:val>
                                            <p:strVal val="#ppt_w"/>
                                          </p:val>
                                        </p:tav>
                                      </p:tavLst>
                                    </p:anim>
                                    <p:anim calcmode="lin" valueType="num">
                                      <p:cBhvr>
                                        <p:cTn id="34" dur="500" fill="hold"/>
                                        <p:tgtEl>
                                          <p:spTgt spid="592907"/>
                                        </p:tgtEl>
                                        <p:attrNameLst>
                                          <p:attrName>ppt_h</p:attrName>
                                        </p:attrNameLst>
                                      </p:cBhvr>
                                      <p:tavLst>
                                        <p:tav tm="0">
                                          <p:val>
                                            <p:fltVal val="0"/>
                                          </p:val>
                                        </p:tav>
                                        <p:tav tm="100000">
                                          <p:val>
                                            <p:strVal val="#ppt_h"/>
                                          </p:val>
                                        </p:tav>
                                      </p:tavLst>
                                    </p:anim>
                                    <p:anim calcmode="lin" valueType="num">
                                      <p:cBhvr>
                                        <p:cTn id="35" dur="500" fill="hold"/>
                                        <p:tgtEl>
                                          <p:spTgt spid="592907"/>
                                        </p:tgtEl>
                                        <p:attrNameLst>
                                          <p:attrName>style.rotation</p:attrName>
                                        </p:attrNameLst>
                                      </p:cBhvr>
                                      <p:tavLst>
                                        <p:tav tm="0">
                                          <p:val>
                                            <p:fltVal val="360"/>
                                          </p:val>
                                        </p:tav>
                                        <p:tav tm="100000">
                                          <p:val>
                                            <p:fltVal val="0"/>
                                          </p:val>
                                        </p:tav>
                                      </p:tavLst>
                                    </p:anim>
                                    <p:animEffect transition="in" filter="fade">
                                      <p:cBhvr>
                                        <p:cTn id="36" dur="500"/>
                                        <p:tgtEl>
                                          <p:spTgt spid="592907"/>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592910"/>
                                        </p:tgtEl>
                                        <p:attrNameLst>
                                          <p:attrName>style.visibility</p:attrName>
                                        </p:attrNameLst>
                                      </p:cBhvr>
                                      <p:to>
                                        <p:strVal val="visible"/>
                                      </p:to>
                                    </p:set>
                                    <p:animEffect transition="in" filter="blinds(horizontal)">
                                      <p:cBhvr>
                                        <p:cTn id="41" dur="500"/>
                                        <p:tgtEl>
                                          <p:spTgt spid="5929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2905" grpId="0" animBg="1"/>
      <p:bldP spid="592906" grpId="0" animBg="1"/>
      <p:bldP spid="592907" grpId="0" animBg="1"/>
      <p:bldP spid="592908" grpId="0"/>
      <p:bldP spid="592909" grpId="0"/>
      <p:bldP spid="5929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9"/>
          <p:cNvSpPr>
            <a:spLocks noGrp="1" noChangeArrowheads="1"/>
          </p:cNvSpPr>
          <p:nvPr>
            <p:ph type="title"/>
          </p:nvPr>
        </p:nvSpPr>
        <p:spPr>
          <a:xfrm>
            <a:off x="-152400" y="381000"/>
            <a:ext cx="9144000" cy="1143000"/>
          </a:xfrm>
          <a:noFill/>
        </p:spPr>
        <p:txBody>
          <a:bodyPr/>
          <a:lstStyle/>
          <a:p>
            <a:pPr algn="r" eaLnBrk="1" hangingPunct="1"/>
            <a:r>
              <a:rPr lang="en-US" sz="3000" b="1" smtClean="0">
                <a:solidFill>
                  <a:srgbClr val="FFFF00"/>
                </a:solidFill>
              </a:rPr>
              <a:t>                      ARAS KEMAHIRAN ITEM</a:t>
            </a:r>
          </a:p>
        </p:txBody>
      </p:sp>
      <p:sp>
        <p:nvSpPr>
          <p:cNvPr id="444451" name="Rectangle 35">
            <a:hlinkClick r:id="rId2" action="ppaction://hlinkfile"/>
          </p:cNvPr>
          <p:cNvSpPr>
            <a:spLocks noChangeArrowheads="1"/>
          </p:cNvSpPr>
          <p:nvPr/>
        </p:nvSpPr>
        <p:spPr bwMode="auto">
          <a:xfrm>
            <a:off x="3581400" y="1600200"/>
            <a:ext cx="2362200" cy="381000"/>
          </a:xfrm>
          <a:prstGeom prst="rect">
            <a:avLst/>
          </a:prstGeom>
          <a:solidFill>
            <a:srgbClr val="FFFF00"/>
          </a:solidFill>
          <a:ln w="50800" algn="ctr">
            <a:solidFill>
              <a:srgbClr val="FF6600"/>
            </a:solidFill>
            <a:miter lim="800000"/>
            <a:headEnd/>
            <a:tailEnd/>
          </a:ln>
          <a:effectLst>
            <a:outerShdw dist="107763" dir="18900000" algn="ctr" rotWithShape="0">
              <a:schemeClr val="bg2">
                <a:alpha val="50000"/>
              </a:schemeClr>
            </a:outerShdw>
          </a:effectLst>
        </p:spPr>
        <p:txBody>
          <a:bodyPr wrap="none" anchor="ctr"/>
          <a:lstStyle/>
          <a:p>
            <a:pPr algn="r">
              <a:defRPr/>
            </a:pPr>
            <a:r>
              <a:rPr lang="en-US" sz="1600" b="0">
                <a:solidFill>
                  <a:schemeClr val="tx1"/>
                </a:solidFill>
              </a:rPr>
              <a:t>PENGETAHUAN</a:t>
            </a:r>
          </a:p>
        </p:txBody>
      </p:sp>
      <p:sp>
        <p:nvSpPr>
          <p:cNvPr id="444452" name="Rectangle 36">
            <a:hlinkClick r:id="rId3" action="ppaction://hlinkfile"/>
          </p:cNvPr>
          <p:cNvSpPr>
            <a:spLocks noChangeArrowheads="1"/>
          </p:cNvSpPr>
          <p:nvPr/>
        </p:nvSpPr>
        <p:spPr bwMode="auto">
          <a:xfrm>
            <a:off x="6591300" y="2590800"/>
            <a:ext cx="1866900" cy="381000"/>
          </a:xfrm>
          <a:prstGeom prst="rect">
            <a:avLst/>
          </a:prstGeom>
          <a:solidFill>
            <a:srgbClr val="FFFF00"/>
          </a:solidFill>
          <a:ln w="50800" algn="ctr">
            <a:solidFill>
              <a:srgbClr val="FF6600"/>
            </a:solidFill>
            <a:miter lim="800000"/>
            <a:headEnd/>
            <a:tailEnd/>
          </a:ln>
          <a:effectLst>
            <a:outerShdw dist="107763" dir="18900000" algn="ctr" rotWithShape="0">
              <a:schemeClr val="bg2">
                <a:alpha val="50000"/>
              </a:schemeClr>
            </a:outerShdw>
          </a:effectLst>
        </p:spPr>
        <p:txBody>
          <a:bodyPr wrap="none" anchor="ctr"/>
          <a:lstStyle/>
          <a:p>
            <a:pPr algn="r">
              <a:defRPr/>
            </a:pPr>
            <a:r>
              <a:rPr lang="en-US" sz="1600" b="0">
                <a:solidFill>
                  <a:schemeClr val="tx1"/>
                </a:solidFill>
              </a:rPr>
              <a:t>KEFAHAMAN</a:t>
            </a:r>
          </a:p>
        </p:txBody>
      </p:sp>
      <p:sp>
        <p:nvSpPr>
          <p:cNvPr id="444453" name="Rectangle 37">
            <a:hlinkClick r:id="rId4" action="ppaction://hlinkfile"/>
          </p:cNvPr>
          <p:cNvSpPr>
            <a:spLocks noChangeArrowheads="1"/>
          </p:cNvSpPr>
          <p:nvPr/>
        </p:nvSpPr>
        <p:spPr bwMode="auto">
          <a:xfrm>
            <a:off x="6591300" y="5105400"/>
            <a:ext cx="1676400" cy="381000"/>
          </a:xfrm>
          <a:prstGeom prst="rect">
            <a:avLst/>
          </a:prstGeom>
          <a:solidFill>
            <a:srgbClr val="FFFF00"/>
          </a:solidFill>
          <a:ln w="50800" algn="ctr">
            <a:solidFill>
              <a:srgbClr val="FF6600"/>
            </a:solidFill>
            <a:miter lim="800000"/>
            <a:headEnd/>
            <a:tailEnd/>
          </a:ln>
          <a:effectLst>
            <a:outerShdw dist="107763" dir="18900000" algn="ctr" rotWithShape="0">
              <a:schemeClr val="bg2">
                <a:alpha val="50000"/>
              </a:schemeClr>
            </a:outerShdw>
          </a:effectLst>
        </p:spPr>
        <p:txBody>
          <a:bodyPr wrap="none" anchor="ctr"/>
          <a:lstStyle/>
          <a:p>
            <a:pPr algn="r">
              <a:defRPr/>
            </a:pPr>
            <a:r>
              <a:rPr lang="en-US" sz="1600" b="0">
                <a:solidFill>
                  <a:schemeClr val="tx1"/>
                </a:solidFill>
              </a:rPr>
              <a:t>APLIKASI</a:t>
            </a:r>
          </a:p>
        </p:txBody>
      </p:sp>
      <p:sp>
        <p:nvSpPr>
          <p:cNvPr id="444454" name="Rectangle 38">
            <a:hlinkClick r:id="rId5" action="ppaction://hlinkfile"/>
          </p:cNvPr>
          <p:cNvSpPr>
            <a:spLocks noChangeArrowheads="1"/>
          </p:cNvSpPr>
          <p:nvPr/>
        </p:nvSpPr>
        <p:spPr bwMode="auto">
          <a:xfrm>
            <a:off x="3943350" y="5943600"/>
            <a:ext cx="1638300" cy="381000"/>
          </a:xfrm>
          <a:prstGeom prst="rect">
            <a:avLst/>
          </a:prstGeom>
          <a:solidFill>
            <a:srgbClr val="FFFF00"/>
          </a:solidFill>
          <a:ln w="50800" algn="ctr">
            <a:solidFill>
              <a:srgbClr val="FF6600"/>
            </a:solidFill>
            <a:miter lim="800000"/>
            <a:headEnd/>
            <a:tailEnd/>
          </a:ln>
          <a:effectLst>
            <a:outerShdw dist="107763" dir="18900000" algn="ctr" rotWithShape="0">
              <a:schemeClr val="bg2">
                <a:alpha val="50000"/>
              </a:schemeClr>
            </a:outerShdw>
          </a:effectLst>
        </p:spPr>
        <p:txBody>
          <a:bodyPr wrap="none" anchor="ctr"/>
          <a:lstStyle/>
          <a:p>
            <a:pPr algn="r">
              <a:defRPr/>
            </a:pPr>
            <a:r>
              <a:rPr lang="en-US" sz="1600" b="0">
                <a:solidFill>
                  <a:schemeClr val="tx1"/>
                </a:solidFill>
              </a:rPr>
              <a:t>ANALISIS</a:t>
            </a:r>
          </a:p>
        </p:txBody>
      </p:sp>
      <p:sp>
        <p:nvSpPr>
          <p:cNvPr id="444455" name="Rectangle 39">
            <a:hlinkClick r:id="rId6" action="ppaction://hlinkfile"/>
          </p:cNvPr>
          <p:cNvSpPr>
            <a:spLocks noChangeArrowheads="1"/>
          </p:cNvSpPr>
          <p:nvPr/>
        </p:nvSpPr>
        <p:spPr bwMode="auto">
          <a:xfrm>
            <a:off x="1028700" y="5181600"/>
            <a:ext cx="1752600" cy="381000"/>
          </a:xfrm>
          <a:prstGeom prst="rect">
            <a:avLst/>
          </a:prstGeom>
          <a:solidFill>
            <a:srgbClr val="FFFF00"/>
          </a:solidFill>
          <a:ln w="50800" algn="ctr">
            <a:solidFill>
              <a:srgbClr val="FF6600"/>
            </a:solidFill>
            <a:miter lim="800000"/>
            <a:headEnd/>
            <a:tailEnd/>
          </a:ln>
          <a:effectLst>
            <a:outerShdw dist="107763" dir="18900000" algn="ctr" rotWithShape="0">
              <a:schemeClr val="bg2">
                <a:alpha val="50000"/>
              </a:schemeClr>
            </a:outerShdw>
          </a:effectLst>
        </p:spPr>
        <p:txBody>
          <a:bodyPr wrap="none" anchor="ctr"/>
          <a:lstStyle/>
          <a:p>
            <a:pPr algn="r">
              <a:defRPr/>
            </a:pPr>
            <a:r>
              <a:rPr lang="en-US" sz="1600" b="0"/>
              <a:t>  </a:t>
            </a:r>
            <a:r>
              <a:rPr lang="en-US" sz="1600" b="0">
                <a:solidFill>
                  <a:schemeClr val="tx1"/>
                </a:solidFill>
              </a:rPr>
              <a:t>SINTESIS</a:t>
            </a:r>
          </a:p>
        </p:txBody>
      </p:sp>
      <p:sp>
        <p:nvSpPr>
          <p:cNvPr id="444456" name="Rectangle 40">
            <a:hlinkClick r:id="rId7" action="ppaction://hlinkfile"/>
          </p:cNvPr>
          <p:cNvSpPr>
            <a:spLocks noChangeArrowheads="1"/>
          </p:cNvSpPr>
          <p:nvPr/>
        </p:nvSpPr>
        <p:spPr bwMode="auto">
          <a:xfrm>
            <a:off x="723900" y="2667000"/>
            <a:ext cx="1981200" cy="381000"/>
          </a:xfrm>
          <a:prstGeom prst="rect">
            <a:avLst/>
          </a:prstGeom>
          <a:solidFill>
            <a:srgbClr val="FFFF00"/>
          </a:solidFill>
          <a:ln w="50800" algn="ctr">
            <a:solidFill>
              <a:srgbClr val="FF6600"/>
            </a:solidFill>
            <a:miter lim="800000"/>
            <a:headEnd/>
            <a:tailEnd/>
          </a:ln>
          <a:effectLst>
            <a:outerShdw dist="107763" dir="18900000" algn="ctr" rotWithShape="0">
              <a:schemeClr val="bg2">
                <a:alpha val="50000"/>
              </a:schemeClr>
            </a:outerShdw>
          </a:effectLst>
        </p:spPr>
        <p:txBody>
          <a:bodyPr wrap="none" anchor="ctr"/>
          <a:lstStyle/>
          <a:p>
            <a:pPr algn="r">
              <a:defRPr/>
            </a:pPr>
            <a:r>
              <a:rPr lang="en-US" sz="1600" b="0">
                <a:solidFill>
                  <a:schemeClr val="tx1"/>
                </a:solidFill>
              </a:rPr>
              <a:t>PENILAIAN</a:t>
            </a:r>
          </a:p>
        </p:txBody>
      </p:sp>
      <p:sp>
        <p:nvSpPr>
          <p:cNvPr id="444457" name="Oval 41"/>
          <p:cNvSpPr>
            <a:spLocks noChangeArrowheads="1"/>
          </p:cNvSpPr>
          <p:nvPr/>
        </p:nvSpPr>
        <p:spPr bwMode="auto">
          <a:xfrm>
            <a:off x="3352800" y="3009900"/>
            <a:ext cx="2819400" cy="2057400"/>
          </a:xfrm>
          <a:prstGeom prst="ellipse">
            <a:avLst/>
          </a:prstGeom>
          <a:solidFill>
            <a:srgbClr val="FF00FF"/>
          </a:solidFill>
          <a:ln w="57150" cmpd="thinThick">
            <a:solidFill>
              <a:schemeClr val="tx2"/>
            </a:solidFill>
            <a:round/>
            <a:headEnd/>
            <a:tailEnd/>
          </a:ln>
        </p:spPr>
        <p:txBody>
          <a:bodyPr wrap="none" anchor="b"/>
          <a:lstStyle/>
          <a:p>
            <a:r>
              <a:rPr lang="en-US" sz="1700">
                <a:solidFill>
                  <a:schemeClr val="tx1"/>
                </a:solidFill>
                <a:latin typeface="Arial" charset="0"/>
              </a:rPr>
              <a:t>ARAS KEMAHIRAN </a:t>
            </a:r>
          </a:p>
          <a:p>
            <a:r>
              <a:rPr lang="en-US" sz="1700">
                <a:solidFill>
                  <a:schemeClr val="tx1"/>
                </a:solidFill>
                <a:latin typeface="Arial" charset="0"/>
              </a:rPr>
              <a:t>BLOOM</a:t>
            </a:r>
          </a:p>
        </p:txBody>
      </p:sp>
      <p:sp>
        <p:nvSpPr>
          <p:cNvPr id="444458" name="Rectangle 42"/>
          <p:cNvSpPr>
            <a:spLocks noChangeArrowheads="1"/>
          </p:cNvSpPr>
          <p:nvPr/>
        </p:nvSpPr>
        <p:spPr bwMode="auto">
          <a:xfrm>
            <a:off x="3276600" y="1638300"/>
            <a:ext cx="457200" cy="381000"/>
          </a:xfrm>
          <a:prstGeom prst="rect">
            <a:avLst/>
          </a:prstGeom>
          <a:solidFill>
            <a:srgbClr val="CC99FF"/>
          </a:solidFill>
          <a:ln w="38100" algn="ctr">
            <a:solidFill>
              <a:srgbClr val="000080"/>
            </a:solidFill>
            <a:miter lim="800000"/>
            <a:headEnd/>
            <a:tailEnd/>
          </a:ln>
        </p:spPr>
        <p:txBody>
          <a:bodyPr wrap="none" anchor="ctr"/>
          <a:lstStyle/>
          <a:p>
            <a:r>
              <a:rPr lang="en-US" sz="2000">
                <a:solidFill>
                  <a:srgbClr val="FF3300"/>
                </a:solidFill>
                <a:latin typeface="Shannon" pitchFamily="34" charset="0"/>
              </a:rPr>
              <a:t>1</a:t>
            </a:r>
          </a:p>
        </p:txBody>
      </p:sp>
      <p:sp>
        <p:nvSpPr>
          <p:cNvPr id="444459" name="Rectangle 43"/>
          <p:cNvSpPr>
            <a:spLocks noChangeArrowheads="1"/>
          </p:cNvSpPr>
          <p:nvPr/>
        </p:nvSpPr>
        <p:spPr bwMode="auto">
          <a:xfrm>
            <a:off x="3752850" y="6019800"/>
            <a:ext cx="457200" cy="381000"/>
          </a:xfrm>
          <a:prstGeom prst="rect">
            <a:avLst/>
          </a:prstGeom>
          <a:solidFill>
            <a:srgbClr val="CC99FF"/>
          </a:solidFill>
          <a:ln w="38100" algn="ctr">
            <a:solidFill>
              <a:srgbClr val="000080"/>
            </a:solidFill>
            <a:miter lim="800000"/>
            <a:headEnd/>
            <a:tailEnd/>
          </a:ln>
        </p:spPr>
        <p:txBody>
          <a:bodyPr wrap="none" anchor="ctr"/>
          <a:lstStyle/>
          <a:p>
            <a:r>
              <a:rPr lang="en-US" sz="2000">
                <a:solidFill>
                  <a:srgbClr val="FF3300"/>
                </a:solidFill>
                <a:latin typeface="Shannon" pitchFamily="34" charset="0"/>
              </a:rPr>
              <a:t>4</a:t>
            </a:r>
          </a:p>
        </p:txBody>
      </p:sp>
      <p:sp>
        <p:nvSpPr>
          <p:cNvPr id="444460" name="Rectangle 44"/>
          <p:cNvSpPr>
            <a:spLocks noChangeArrowheads="1"/>
          </p:cNvSpPr>
          <p:nvPr/>
        </p:nvSpPr>
        <p:spPr bwMode="auto">
          <a:xfrm>
            <a:off x="876300" y="5257800"/>
            <a:ext cx="457200" cy="381000"/>
          </a:xfrm>
          <a:prstGeom prst="rect">
            <a:avLst/>
          </a:prstGeom>
          <a:solidFill>
            <a:srgbClr val="CC99FF"/>
          </a:solidFill>
          <a:ln w="38100" algn="ctr">
            <a:solidFill>
              <a:srgbClr val="000080"/>
            </a:solidFill>
            <a:miter lim="800000"/>
            <a:headEnd/>
            <a:tailEnd/>
          </a:ln>
        </p:spPr>
        <p:txBody>
          <a:bodyPr wrap="none" anchor="ctr"/>
          <a:lstStyle/>
          <a:p>
            <a:r>
              <a:rPr lang="en-US" sz="2000">
                <a:solidFill>
                  <a:srgbClr val="FF3300"/>
                </a:solidFill>
                <a:latin typeface="Shannon" pitchFamily="34" charset="0"/>
              </a:rPr>
              <a:t>5</a:t>
            </a:r>
          </a:p>
        </p:txBody>
      </p:sp>
      <p:sp>
        <p:nvSpPr>
          <p:cNvPr id="444461" name="Rectangle 45"/>
          <p:cNvSpPr>
            <a:spLocks noChangeArrowheads="1"/>
          </p:cNvSpPr>
          <p:nvPr/>
        </p:nvSpPr>
        <p:spPr bwMode="auto">
          <a:xfrm>
            <a:off x="647700" y="2743200"/>
            <a:ext cx="457200" cy="381000"/>
          </a:xfrm>
          <a:prstGeom prst="rect">
            <a:avLst/>
          </a:prstGeom>
          <a:solidFill>
            <a:srgbClr val="CC99FF"/>
          </a:solidFill>
          <a:ln w="38100" algn="ctr">
            <a:solidFill>
              <a:srgbClr val="000080"/>
            </a:solidFill>
            <a:miter lim="800000"/>
            <a:headEnd/>
            <a:tailEnd/>
          </a:ln>
        </p:spPr>
        <p:txBody>
          <a:bodyPr wrap="none" anchor="ctr"/>
          <a:lstStyle/>
          <a:p>
            <a:r>
              <a:rPr lang="en-US" sz="2000">
                <a:solidFill>
                  <a:srgbClr val="FF3300"/>
                </a:solidFill>
                <a:latin typeface="Shannon" pitchFamily="34" charset="0"/>
              </a:rPr>
              <a:t>6</a:t>
            </a:r>
          </a:p>
        </p:txBody>
      </p:sp>
      <p:sp>
        <p:nvSpPr>
          <p:cNvPr id="444462" name="Rectangle 46"/>
          <p:cNvSpPr>
            <a:spLocks noChangeArrowheads="1"/>
          </p:cNvSpPr>
          <p:nvPr/>
        </p:nvSpPr>
        <p:spPr bwMode="auto">
          <a:xfrm>
            <a:off x="6362700" y="5181600"/>
            <a:ext cx="457200" cy="381000"/>
          </a:xfrm>
          <a:prstGeom prst="rect">
            <a:avLst/>
          </a:prstGeom>
          <a:solidFill>
            <a:srgbClr val="CC99FF"/>
          </a:solidFill>
          <a:ln w="38100" algn="ctr">
            <a:solidFill>
              <a:srgbClr val="000080"/>
            </a:solidFill>
            <a:miter lim="800000"/>
            <a:headEnd/>
            <a:tailEnd/>
          </a:ln>
        </p:spPr>
        <p:txBody>
          <a:bodyPr wrap="none" anchor="ctr"/>
          <a:lstStyle/>
          <a:p>
            <a:r>
              <a:rPr lang="en-US" sz="2000">
                <a:solidFill>
                  <a:srgbClr val="FF3300"/>
                </a:solidFill>
                <a:latin typeface="Shannon" pitchFamily="34" charset="0"/>
              </a:rPr>
              <a:t>3</a:t>
            </a:r>
          </a:p>
        </p:txBody>
      </p:sp>
      <p:sp>
        <p:nvSpPr>
          <p:cNvPr id="444463" name="Rectangle 47"/>
          <p:cNvSpPr>
            <a:spLocks noChangeArrowheads="1"/>
          </p:cNvSpPr>
          <p:nvPr/>
        </p:nvSpPr>
        <p:spPr bwMode="auto">
          <a:xfrm>
            <a:off x="6248400" y="2628900"/>
            <a:ext cx="457200" cy="381000"/>
          </a:xfrm>
          <a:prstGeom prst="rect">
            <a:avLst/>
          </a:prstGeom>
          <a:solidFill>
            <a:srgbClr val="CC99FF"/>
          </a:solidFill>
          <a:ln w="38100" algn="ctr">
            <a:solidFill>
              <a:srgbClr val="000080"/>
            </a:solidFill>
            <a:miter lim="800000"/>
            <a:headEnd/>
            <a:tailEnd/>
          </a:ln>
        </p:spPr>
        <p:txBody>
          <a:bodyPr wrap="none" anchor="ctr"/>
          <a:lstStyle/>
          <a:p>
            <a:r>
              <a:rPr lang="en-US" sz="2000">
                <a:solidFill>
                  <a:srgbClr val="FF3300"/>
                </a:solidFill>
                <a:latin typeface="Shannon" pitchFamily="34" charset="0"/>
              </a:rPr>
              <a:t>2</a:t>
            </a:r>
          </a:p>
        </p:txBody>
      </p:sp>
      <p:pic>
        <p:nvPicPr>
          <p:cNvPr id="444464" name="Picture 48" descr="318logo_3d"/>
          <p:cNvPicPr>
            <a:picLocks noChangeAspect="1" noChangeArrowheads="1" noCrop="1"/>
          </p:cNvPicPr>
          <p:nvPr/>
        </p:nvPicPr>
        <p:blipFill>
          <a:blip r:embed="rId8"/>
          <a:srcRect/>
          <a:stretch>
            <a:fillRect/>
          </a:stretch>
        </p:blipFill>
        <p:spPr bwMode="auto">
          <a:xfrm>
            <a:off x="4343400" y="3314700"/>
            <a:ext cx="822325" cy="838200"/>
          </a:xfrm>
          <a:prstGeom prst="rect">
            <a:avLst/>
          </a:prstGeom>
          <a:noFill/>
          <a:ln w="9525">
            <a:noFill/>
            <a:miter lim="800000"/>
            <a:headEnd/>
            <a:tailEnd/>
          </a:ln>
        </p:spPr>
      </p:pic>
      <p:sp>
        <p:nvSpPr>
          <p:cNvPr id="444465" name="Line 49"/>
          <p:cNvSpPr>
            <a:spLocks noChangeShapeType="1"/>
          </p:cNvSpPr>
          <p:nvPr/>
        </p:nvSpPr>
        <p:spPr bwMode="auto">
          <a:xfrm flipV="1">
            <a:off x="4762500" y="2057400"/>
            <a:ext cx="0" cy="990600"/>
          </a:xfrm>
          <a:prstGeom prst="line">
            <a:avLst/>
          </a:prstGeom>
          <a:noFill/>
          <a:ln w="76200">
            <a:solidFill>
              <a:srgbClr val="99CC00"/>
            </a:solidFill>
            <a:round/>
            <a:headEnd/>
            <a:tailEnd type="triangle" w="med" len="med"/>
          </a:ln>
        </p:spPr>
        <p:txBody>
          <a:bodyPr wrap="none" anchor="ctr"/>
          <a:lstStyle/>
          <a:p>
            <a:endParaRPr lang="en-MY"/>
          </a:p>
        </p:txBody>
      </p:sp>
      <p:sp>
        <p:nvSpPr>
          <p:cNvPr id="444466" name="Line 50"/>
          <p:cNvSpPr>
            <a:spLocks noChangeShapeType="1"/>
          </p:cNvSpPr>
          <p:nvPr/>
        </p:nvSpPr>
        <p:spPr bwMode="auto">
          <a:xfrm>
            <a:off x="5829300" y="4724400"/>
            <a:ext cx="647700" cy="342900"/>
          </a:xfrm>
          <a:prstGeom prst="line">
            <a:avLst/>
          </a:prstGeom>
          <a:noFill/>
          <a:ln w="76200">
            <a:solidFill>
              <a:srgbClr val="99CC00"/>
            </a:solidFill>
            <a:round/>
            <a:headEnd/>
            <a:tailEnd type="triangle" w="med" len="med"/>
          </a:ln>
        </p:spPr>
        <p:txBody>
          <a:bodyPr wrap="none" anchor="ctr"/>
          <a:lstStyle/>
          <a:p>
            <a:endParaRPr lang="en-MY"/>
          </a:p>
        </p:txBody>
      </p:sp>
      <p:sp>
        <p:nvSpPr>
          <p:cNvPr id="444467" name="Line 51"/>
          <p:cNvSpPr>
            <a:spLocks noChangeShapeType="1"/>
          </p:cNvSpPr>
          <p:nvPr/>
        </p:nvSpPr>
        <p:spPr bwMode="auto">
          <a:xfrm>
            <a:off x="4781550" y="5105400"/>
            <a:ext cx="0" cy="762000"/>
          </a:xfrm>
          <a:prstGeom prst="line">
            <a:avLst/>
          </a:prstGeom>
          <a:noFill/>
          <a:ln w="76200">
            <a:solidFill>
              <a:srgbClr val="99CC00"/>
            </a:solidFill>
            <a:round/>
            <a:headEnd/>
            <a:tailEnd type="triangle" w="med" len="med"/>
          </a:ln>
        </p:spPr>
        <p:txBody>
          <a:bodyPr wrap="none" anchor="ctr"/>
          <a:lstStyle/>
          <a:p>
            <a:endParaRPr lang="en-MY"/>
          </a:p>
        </p:txBody>
      </p:sp>
      <p:sp>
        <p:nvSpPr>
          <p:cNvPr id="444468" name="Line 52"/>
          <p:cNvSpPr>
            <a:spLocks noChangeShapeType="1"/>
          </p:cNvSpPr>
          <p:nvPr/>
        </p:nvSpPr>
        <p:spPr bwMode="auto">
          <a:xfrm flipH="1">
            <a:off x="2857500" y="4533900"/>
            <a:ext cx="685800" cy="571500"/>
          </a:xfrm>
          <a:prstGeom prst="line">
            <a:avLst/>
          </a:prstGeom>
          <a:noFill/>
          <a:ln w="76200">
            <a:solidFill>
              <a:srgbClr val="99CC00"/>
            </a:solidFill>
            <a:round/>
            <a:headEnd/>
            <a:tailEnd type="triangle" w="med" len="med"/>
          </a:ln>
        </p:spPr>
        <p:txBody>
          <a:bodyPr wrap="none" anchor="ctr"/>
          <a:lstStyle/>
          <a:p>
            <a:endParaRPr lang="en-MY"/>
          </a:p>
        </p:txBody>
      </p:sp>
      <p:sp>
        <p:nvSpPr>
          <p:cNvPr id="444469" name="Line 53"/>
          <p:cNvSpPr>
            <a:spLocks noChangeShapeType="1"/>
          </p:cNvSpPr>
          <p:nvPr/>
        </p:nvSpPr>
        <p:spPr bwMode="auto">
          <a:xfrm flipH="1" flipV="1">
            <a:off x="2857500" y="3048000"/>
            <a:ext cx="685800" cy="457200"/>
          </a:xfrm>
          <a:prstGeom prst="line">
            <a:avLst/>
          </a:prstGeom>
          <a:noFill/>
          <a:ln w="76200">
            <a:solidFill>
              <a:srgbClr val="99CC00"/>
            </a:solidFill>
            <a:round/>
            <a:headEnd/>
            <a:tailEnd type="triangle" w="med" len="med"/>
          </a:ln>
        </p:spPr>
        <p:txBody>
          <a:bodyPr wrap="none" anchor="ctr"/>
          <a:lstStyle/>
          <a:p>
            <a:endParaRPr lang="en-MY"/>
          </a:p>
        </p:txBody>
      </p:sp>
      <p:sp>
        <p:nvSpPr>
          <p:cNvPr id="444470" name="Line 54"/>
          <p:cNvSpPr>
            <a:spLocks noChangeShapeType="1"/>
          </p:cNvSpPr>
          <p:nvPr/>
        </p:nvSpPr>
        <p:spPr bwMode="auto">
          <a:xfrm flipV="1">
            <a:off x="6057900" y="3200400"/>
            <a:ext cx="533400" cy="381000"/>
          </a:xfrm>
          <a:prstGeom prst="line">
            <a:avLst/>
          </a:prstGeom>
          <a:noFill/>
          <a:ln w="76200">
            <a:solidFill>
              <a:srgbClr val="99CC00"/>
            </a:solidFill>
            <a:round/>
            <a:headEnd/>
            <a:tailEnd type="triangle" w="med" len="med"/>
          </a:ln>
        </p:spPr>
        <p:txBody>
          <a:bodyPr wrap="none" anchor="ctr"/>
          <a:lstStyle/>
          <a:p>
            <a:endParaRPr lang="en-MY"/>
          </a:p>
        </p:txBody>
      </p:sp>
      <p:sp>
        <p:nvSpPr>
          <p:cNvPr id="40984" name="Text Box 55"/>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
        <p:nvSpPr>
          <p:cNvPr id="444480" name="AutoShape 64">
            <a:hlinkClick r:id="rId9" action="ppaction://hlinkfile"/>
          </p:cNvPr>
          <p:cNvSpPr>
            <a:spLocks noChangeArrowheads="1"/>
          </p:cNvSpPr>
          <p:nvPr/>
        </p:nvSpPr>
        <p:spPr bwMode="auto">
          <a:xfrm>
            <a:off x="3048000" y="4038600"/>
            <a:ext cx="228600" cy="152400"/>
          </a:xfrm>
          <a:prstGeom prst="flowChartDecision">
            <a:avLst/>
          </a:prstGeom>
          <a:solidFill>
            <a:srgbClr val="FFFF00"/>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endParaRPr lang="en-MY"/>
          </a:p>
        </p:txBody>
      </p:sp>
      <p:sp>
        <p:nvSpPr>
          <p:cNvPr id="444481" name="AutoShape 65">
            <a:hlinkClick r:id="rId10" action="ppaction://hlinkfile"/>
          </p:cNvPr>
          <p:cNvSpPr>
            <a:spLocks noChangeArrowheads="1"/>
          </p:cNvSpPr>
          <p:nvPr/>
        </p:nvSpPr>
        <p:spPr bwMode="auto">
          <a:xfrm>
            <a:off x="6248400" y="4038600"/>
            <a:ext cx="228600" cy="152400"/>
          </a:xfrm>
          <a:prstGeom prst="flowChartDecision">
            <a:avLst/>
          </a:prstGeom>
          <a:solidFill>
            <a:srgbClr val="FFFF00"/>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endParaRPr lang="en-MY"/>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44464"/>
                                        </p:tgtEl>
                                        <p:attrNameLst>
                                          <p:attrName>style.visibility</p:attrName>
                                        </p:attrNameLst>
                                      </p:cBhvr>
                                      <p:to>
                                        <p:strVal val="visible"/>
                                      </p:to>
                                    </p:set>
                                    <p:animEffect transition="in" filter="randombar(horizontal)">
                                      <p:cBhvr>
                                        <p:cTn id="7" dur="500"/>
                                        <p:tgtEl>
                                          <p:spTgt spid="44446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44457"/>
                                        </p:tgtEl>
                                        <p:attrNameLst>
                                          <p:attrName>style.visibility</p:attrName>
                                        </p:attrNameLst>
                                      </p:cBhvr>
                                      <p:to>
                                        <p:strVal val="visible"/>
                                      </p:to>
                                    </p:set>
                                    <p:animEffect transition="in" filter="randombar(horizontal)">
                                      <p:cBhvr>
                                        <p:cTn id="10" dur="500"/>
                                        <p:tgtEl>
                                          <p:spTgt spid="444457"/>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444458"/>
                                        </p:tgtEl>
                                        <p:attrNameLst>
                                          <p:attrName>style.visibility</p:attrName>
                                        </p:attrNameLst>
                                      </p:cBhvr>
                                      <p:to>
                                        <p:strVal val="visible"/>
                                      </p:to>
                                    </p:set>
                                    <p:animEffect transition="in" filter="dissolve">
                                      <p:cBhvr>
                                        <p:cTn id="15" dur="500"/>
                                        <p:tgtEl>
                                          <p:spTgt spid="444458"/>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444451"/>
                                        </p:tgtEl>
                                        <p:attrNameLst>
                                          <p:attrName>style.visibility</p:attrName>
                                        </p:attrNameLst>
                                      </p:cBhvr>
                                      <p:to>
                                        <p:strVal val="visible"/>
                                      </p:to>
                                    </p:set>
                                    <p:animEffect transition="in" filter="dissolve">
                                      <p:cBhvr>
                                        <p:cTn id="18" dur="500"/>
                                        <p:tgtEl>
                                          <p:spTgt spid="444451"/>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444465"/>
                                        </p:tgtEl>
                                        <p:attrNameLst>
                                          <p:attrName>style.visibility</p:attrName>
                                        </p:attrNameLst>
                                      </p:cBhvr>
                                      <p:to>
                                        <p:strVal val="visible"/>
                                      </p:to>
                                    </p:set>
                                    <p:animEffect transition="in" filter="dissolve">
                                      <p:cBhvr>
                                        <p:cTn id="21" dur="500"/>
                                        <p:tgtEl>
                                          <p:spTgt spid="444465"/>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1" nodeType="clickEffect">
                                  <p:stCondLst>
                                    <p:cond delay="0"/>
                                  </p:stCondLst>
                                  <p:childTnLst>
                                    <p:set>
                                      <p:cBhvr>
                                        <p:cTn id="25" dur="1" fill="hold">
                                          <p:stCondLst>
                                            <p:cond delay="0"/>
                                          </p:stCondLst>
                                        </p:cTn>
                                        <p:tgtEl>
                                          <p:spTgt spid="444458"/>
                                        </p:tgtEl>
                                        <p:attrNameLst>
                                          <p:attrName>style.visibility</p:attrName>
                                        </p:attrNameLst>
                                      </p:cBhvr>
                                      <p:to>
                                        <p:strVal val="visible"/>
                                      </p:to>
                                    </p:set>
                                    <p:animEffect transition="in" filter="dissolve">
                                      <p:cBhvr>
                                        <p:cTn id="26" dur="500"/>
                                        <p:tgtEl>
                                          <p:spTgt spid="444458"/>
                                        </p:tgtEl>
                                      </p:cBhvr>
                                    </p:animEffect>
                                  </p:childTnLst>
                                </p:cTn>
                              </p:par>
                              <p:par>
                                <p:cTn id="27" presetID="9" presetClass="entr" presetSubtype="0" fill="hold" grpId="1" nodeType="withEffect">
                                  <p:stCondLst>
                                    <p:cond delay="0"/>
                                  </p:stCondLst>
                                  <p:childTnLst>
                                    <p:set>
                                      <p:cBhvr>
                                        <p:cTn id="28" dur="1" fill="hold">
                                          <p:stCondLst>
                                            <p:cond delay="0"/>
                                          </p:stCondLst>
                                        </p:cTn>
                                        <p:tgtEl>
                                          <p:spTgt spid="444451"/>
                                        </p:tgtEl>
                                        <p:attrNameLst>
                                          <p:attrName>style.visibility</p:attrName>
                                        </p:attrNameLst>
                                      </p:cBhvr>
                                      <p:to>
                                        <p:strVal val="visible"/>
                                      </p:to>
                                    </p:set>
                                    <p:animEffect transition="in" filter="dissolve">
                                      <p:cBhvr>
                                        <p:cTn id="29" dur="500"/>
                                        <p:tgtEl>
                                          <p:spTgt spid="444451"/>
                                        </p:tgtEl>
                                      </p:cBhvr>
                                    </p:animEffect>
                                  </p:childTnLst>
                                </p:cTn>
                              </p:par>
                              <p:par>
                                <p:cTn id="30" presetID="9" presetClass="entr" presetSubtype="0" fill="hold" grpId="1" nodeType="withEffect">
                                  <p:stCondLst>
                                    <p:cond delay="0"/>
                                  </p:stCondLst>
                                  <p:childTnLst>
                                    <p:set>
                                      <p:cBhvr>
                                        <p:cTn id="31" dur="1" fill="hold">
                                          <p:stCondLst>
                                            <p:cond delay="0"/>
                                          </p:stCondLst>
                                        </p:cTn>
                                        <p:tgtEl>
                                          <p:spTgt spid="444465"/>
                                        </p:tgtEl>
                                        <p:attrNameLst>
                                          <p:attrName>style.visibility</p:attrName>
                                        </p:attrNameLst>
                                      </p:cBhvr>
                                      <p:to>
                                        <p:strVal val="visible"/>
                                      </p:to>
                                    </p:set>
                                    <p:animEffect transition="in" filter="dissolve">
                                      <p:cBhvr>
                                        <p:cTn id="32" dur="500"/>
                                        <p:tgtEl>
                                          <p:spTgt spid="444465"/>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444463"/>
                                        </p:tgtEl>
                                        <p:attrNameLst>
                                          <p:attrName>style.visibility</p:attrName>
                                        </p:attrNameLst>
                                      </p:cBhvr>
                                      <p:to>
                                        <p:strVal val="visible"/>
                                      </p:to>
                                    </p:set>
                                    <p:animEffect transition="in" filter="dissolve">
                                      <p:cBhvr>
                                        <p:cTn id="35" dur="500"/>
                                        <p:tgtEl>
                                          <p:spTgt spid="444463"/>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444452"/>
                                        </p:tgtEl>
                                        <p:attrNameLst>
                                          <p:attrName>style.visibility</p:attrName>
                                        </p:attrNameLst>
                                      </p:cBhvr>
                                      <p:to>
                                        <p:strVal val="visible"/>
                                      </p:to>
                                    </p:set>
                                    <p:animEffect transition="in" filter="dissolve">
                                      <p:cBhvr>
                                        <p:cTn id="38" dur="500"/>
                                        <p:tgtEl>
                                          <p:spTgt spid="444452"/>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444470"/>
                                        </p:tgtEl>
                                        <p:attrNameLst>
                                          <p:attrName>style.visibility</p:attrName>
                                        </p:attrNameLst>
                                      </p:cBhvr>
                                      <p:to>
                                        <p:strVal val="visible"/>
                                      </p:to>
                                    </p:set>
                                    <p:animEffect transition="in" filter="dissolve">
                                      <p:cBhvr>
                                        <p:cTn id="41" dur="500"/>
                                        <p:tgtEl>
                                          <p:spTgt spid="444470"/>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2" nodeType="clickEffect">
                                  <p:stCondLst>
                                    <p:cond delay="0"/>
                                  </p:stCondLst>
                                  <p:childTnLst>
                                    <p:set>
                                      <p:cBhvr>
                                        <p:cTn id="45" dur="1" fill="hold">
                                          <p:stCondLst>
                                            <p:cond delay="0"/>
                                          </p:stCondLst>
                                        </p:cTn>
                                        <p:tgtEl>
                                          <p:spTgt spid="444458"/>
                                        </p:tgtEl>
                                        <p:attrNameLst>
                                          <p:attrName>style.visibility</p:attrName>
                                        </p:attrNameLst>
                                      </p:cBhvr>
                                      <p:to>
                                        <p:strVal val="visible"/>
                                      </p:to>
                                    </p:set>
                                    <p:animEffect transition="in" filter="dissolve">
                                      <p:cBhvr>
                                        <p:cTn id="46" dur="500"/>
                                        <p:tgtEl>
                                          <p:spTgt spid="444458"/>
                                        </p:tgtEl>
                                      </p:cBhvr>
                                    </p:animEffect>
                                  </p:childTnLst>
                                </p:cTn>
                              </p:par>
                              <p:par>
                                <p:cTn id="47" presetID="9" presetClass="entr" presetSubtype="0" fill="hold" grpId="2" nodeType="withEffect">
                                  <p:stCondLst>
                                    <p:cond delay="0"/>
                                  </p:stCondLst>
                                  <p:childTnLst>
                                    <p:set>
                                      <p:cBhvr>
                                        <p:cTn id="48" dur="1" fill="hold">
                                          <p:stCondLst>
                                            <p:cond delay="0"/>
                                          </p:stCondLst>
                                        </p:cTn>
                                        <p:tgtEl>
                                          <p:spTgt spid="444451"/>
                                        </p:tgtEl>
                                        <p:attrNameLst>
                                          <p:attrName>style.visibility</p:attrName>
                                        </p:attrNameLst>
                                      </p:cBhvr>
                                      <p:to>
                                        <p:strVal val="visible"/>
                                      </p:to>
                                    </p:set>
                                    <p:animEffect transition="in" filter="dissolve">
                                      <p:cBhvr>
                                        <p:cTn id="49" dur="500"/>
                                        <p:tgtEl>
                                          <p:spTgt spid="444451"/>
                                        </p:tgtEl>
                                      </p:cBhvr>
                                    </p:animEffect>
                                  </p:childTnLst>
                                </p:cTn>
                              </p:par>
                              <p:par>
                                <p:cTn id="50" presetID="9" presetClass="entr" presetSubtype="0" fill="hold" grpId="2" nodeType="withEffect">
                                  <p:stCondLst>
                                    <p:cond delay="0"/>
                                  </p:stCondLst>
                                  <p:childTnLst>
                                    <p:set>
                                      <p:cBhvr>
                                        <p:cTn id="51" dur="1" fill="hold">
                                          <p:stCondLst>
                                            <p:cond delay="0"/>
                                          </p:stCondLst>
                                        </p:cTn>
                                        <p:tgtEl>
                                          <p:spTgt spid="444465"/>
                                        </p:tgtEl>
                                        <p:attrNameLst>
                                          <p:attrName>style.visibility</p:attrName>
                                        </p:attrNameLst>
                                      </p:cBhvr>
                                      <p:to>
                                        <p:strVal val="visible"/>
                                      </p:to>
                                    </p:set>
                                    <p:animEffect transition="in" filter="dissolve">
                                      <p:cBhvr>
                                        <p:cTn id="52" dur="500"/>
                                        <p:tgtEl>
                                          <p:spTgt spid="444465"/>
                                        </p:tgtEl>
                                      </p:cBhvr>
                                    </p:animEffect>
                                  </p:childTnLst>
                                </p:cTn>
                              </p:par>
                              <p:par>
                                <p:cTn id="53" presetID="9" presetClass="entr" presetSubtype="0" fill="hold" grpId="1" nodeType="withEffect">
                                  <p:stCondLst>
                                    <p:cond delay="0"/>
                                  </p:stCondLst>
                                  <p:childTnLst>
                                    <p:set>
                                      <p:cBhvr>
                                        <p:cTn id="54" dur="1" fill="hold">
                                          <p:stCondLst>
                                            <p:cond delay="0"/>
                                          </p:stCondLst>
                                        </p:cTn>
                                        <p:tgtEl>
                                          <p:spTgt spid="444463"/>
                                        </p:tgtEl>
                                        <p:attrNameLst>
                                          <p:attrName>style.visibility</p:attrName>
                                        </p:attrNameLst>
                                      </p:cBhvr>
                                      <p:to>
                                        <p:strVal val="visible"/>
                                      </p:to>
                                    </p:set>
                                    <p:animEffect transition="in" filter="dissolve">
                                      <p:cBhvr>
                                        <p:cTn id="55" dur="500"/>
                                        <p:tgtEl>
                                          <p:spTgt spid="444463"/>
                                        </p:tgtEl>
                                      </p:cBhvr>
                                    </p:animEffect>
                                  </p:childTnLst>
                                </p:cTn>
                              </p:par>
                              <p:par>
                                <p:cTn id="56" presetID="9" presetClass="entr" presetSubtype="0" fill="hold" grpId="1" nodeType="withEffect">
                                  <p:stCondLst>
                                    <p:cond delay="0"/>
                                  </p:stCondLst>
                                  <p:childTnLst>
                                    <p:set>
                                      <p:cBhvr>
                                        <p:cTn id="57" dur="1" fill="hold">
                                          <p:stCondLst>
                                            <p:cond delay="0"/>
                                          </p:stCondLst>
                                        </p:cTn>
                                        <p:tgtEl>
                                          <p:spTgt spid="444452"/>
                                        </p:tgtEl>
                                        <p:attrNameLst>
                                          <p:attrName>style.visibility</p:attrName>
                                        </p:attrNameLst>
                                      </p:cBhvr>
                                      <p:to>
                                        <p:strVal val="visible"/>
                                      </p:to>
                                    </p:set>
                                    <p:animEffect transition="in" filter="dissolve">
                                      <p:cBhvr>
                                        <p:cTn id="58" dur="500"/>
                                        <p:tgtEl>
                                          <p:spTgt spid="444452"/>
                                        </p:tgtEl>
                                      </p:cBhvr>
                                    </p:animEffect>
                                  </p:childTnLst>
                                </p:cTn>
                              </p:par>
                              <p:par>
                                <p:cTn id="59" presetID="9" presetClass="entr" presetSubtype="0" fill="hold" grpId="1" nodeType="withEffect">
                                  <p:stCondLst>
                                    <p:cond delay="0"/>
                                  </p:stCondLst>
                                  <p:childTnLst>
                                    <p:set>
                                      <p:cBhvr>
                                        <p:cTn id="60" dur="1" fill="hold">
                                          <p:stCondLst>
                                            <p:cond delay="0"/>
                                          </p:stCondLst>
                                        </p:cTn>
                                        <p:tgtEl>
                                          <p:spTgt spid="444470"/>
                                        </p:tgtEl>
                                        <p:attrNameLst>
                                          <p:attrName>style.visibility</p:attrName>
                                        </p:attrNameLst>
                                      </p:cBhvr>
                                      <p:to>
                                        <p:strVal val="visible"/>
                                      </p:to>
                                    </p:set>
                                    <p:animEffect transition="in" filter="dissolve">
                                      <p:cBhvr>
                                        <p:cTn id="61" dur="500"/>
                                        <p:tgtEl>
                                          <p:spTgt spid="444470"/>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444466"/>
                                        </p:tgtEl>
                                        <p:attrNameLst>
                                          <p:attrName>style.visibility</p:attrName>
                                        </p:attrNameLst>
                                      </p:cBhvr>
                                      <p:to>
                                        <p:strVal val="visible"/>
                                      </p:to>
                                    </p:set>
                                    <p:animEffect transition="in" filter="dissolve">
                                      <p:cBhvr>
                                        <p:cTn id="64" dur="500"/>
                                        <p:tgtEl>
                                          <p:spTgt spid="444466"/>
                                        </p:tgtEl>
                                      </p:cBhvr>
                                    </p:animEffect>
                                  </p:childTnLst>
                                </p:cTn>
                              </p:par>
                              <p:par>
                                <p:cTn id="65" presetID="9" presetClass="entr" presetSubtype="0" fill="hold" grpId="0" nodeType="withEffect">
                                  <p:stCondLst>
                                    <p:cond delay="0"/>
                                  </p:stCondLst>
                                  <p:childTnLst>
                                    <p:set>
                                      <p:cBhvr>
                                        <p:cTn id="66" dur="1" fill="hold">
                                          <p:stCondLst>
                                            <p:cond delay="0"/>
                                          </p:stCondLst>
                                        </p:cTn>
                                        <p:tgtEl>
                                          <p:spTgt spid="444462"/>
                                        </p:tgtEl>
                                        <p:attrNameLst>
                                          <p:attrName>style.visibility</p:attrName>
                                        </p:attrNameLst>
                                      </p:cBhvr>
                                      <p:to>
                                        <p:strVal val="visible"/>
                                      </p:to>
                                    </p:set>
                                    <p:animEffect transition="in" filter="dissolve">
                                      <p:cBhvr>
                                        <p:cTn id="67" dur="500"/>
                                        <p:tgtEl>
                                          <p:spTgt spid="444462"/>
                                        </p:tgtEl>
                                      </p:cBhvr>
                                    </p:animEffect>
                                  </p:childTnLst>
                                </p:cTn>
                              </p:par>
                              <p:par>
                                <p:cTn id="68" presetID="9" presetClass="entr" presetSubtype="0" fill="hold" grpId="0" nodeType="withEffect">
                                  <p:stCondLst>
                                    <p:cond delay="0"/>
                                  </p:stCondLst>
                                  <p:childTnLst>
                                    <p:set>
                                      <p:cBhvr>
                                        <p:cTn id="69" dur="1" fill="hold">
                                          <p:stCondLst>
                                            <p:cond delay="0"/>
                                          </p:stCondLst>
                                        </p:cTn>
                                        <p:tgtEl>
                                          <p:spTgt spid="444453"/>
                                        </p:tgtEl>
                                        <p:attrNameLst>
                                          <p:attrName>style.visibility</p:attrName>
                                        </p:attrNameLst>
                                      </p:cBhvr>
                                      <p:to>
                                        <p:strVal val="visible"/>
                                      </p:to>
                                    </p:set>
                                    <p:animEffect transition="in" filter="dissolve">
                                      <p:cBhvr>
                                        <p:cTn id="70" dur="500"/>
                                        <p:tgtEl>
                                          <p:spTgt spid="444453"/>
                                        </p:tgtEl>
                                      </p:cBhvr>
                                    </p:animEffect>
                                  </p:childTnLst>
                                </p:cTn>
                              </p:par>
                            </p:childTnLst>
                          </p:cTn>
                        </p:par>
                      </p:childTnLst>
                    </p:cTn>
                  </p:par>
                  <p:par>
                    <p:cTn id="71" fill="hold">
                      <p:stCondLst>
                        <p:cond delay="indefinite"/>
                      </p:stCondLst>
                      <p:childTnLst>
                        <p:par>
                          <p:cTn id="72" fill="hold">
                            <p:stCondLst>
                              <p:cond delay="0"/>
                            </p:stCondLst>
                            <p:childTnLst>
                              <p:par>
                                <p:cTn id="73" presetID="9" presetClass="entr" presetSubtype="0" fill="hold" grpId="3" nodeType="clickEffect">
                                  <p:stCondLst>
                                    <p:cond delay="0"/>
                                  </p:stCondLst>
                                  <p:childTnLst>
                                    <p:set>
                                      <p:cBhvr>
                                        <p:cTn id="74" dur="1" fill="hold">
                                          <p:stCondLst>
                                            <p:cond delay="0"/>
                                          </p:stCondLst>
                                        </p:cTn>
                                        <p:tgtEl>
                                          <p:spTgt spid="444458"/>
                                        </p:tgtEl>
                                        <p:attrNameLst>
                                          <p:attrName>style.visibility</p:attrName>
                                        </p:attrNameLst>
                                      </p:cBhvr>
                                      <p:to>
                                        <p:strVal val="visible"/>
                                      </p:to>
                                    </p:set>
                                    <p:animEffect transition="in" filter="dissolve">
                                      <p:cBhvr>
                                        <p:cTn id="75" dur="500"/>
                                        <p:tgtEl>
                                          <p:spTgt spid="444458"/>
                                        </p:tgtEl>
                                      </p:cBhvr>
                                    </p:animEffect>
                                  </p:childTnLst>
                                </p:cTn>
                              </p:par>
                              <p:par>
                                <p:cTn id="76" presetID="9" presetClass="entr" presetSubtype="0" fill="hold" grpId="3" nodeType="withEffect">
                                  <p:stCondLst>
                                    <p:cond delay="0"/>
                                  </p:stCondLst>
                                  <p:childTnLst>
                                    <p:set>
                                      <p:cBhvr>
                                        <p:cTn id="77" dur="1" fill="hold">
                                          <p:stCondLst>
                                            <p:cond delay="0"/>
                                          </p:stCondLst>
                                        </p:cTn>
                                        <p:tgtEl>
                                          <p:spTgt spid="444451"/>
                                        </p:tgtEl>
                                        <p:attrNameLst>
                                          <p:attrName>style.visibility</p:attrName>
                                        </p:attrNameLst>
                                      </p:cBhvr>
                                      <p:to>
                                        <p:strVal val="visible"/>
                                      </p:to>
                                    </p:set>
                                    <p:animEffect transition="in" filter="dissolve">
                                      <p:cBhvr>
                                        <p:cTn id="78" dur="500"/>
                                        <p:tgtEl>
                                          <p:spTgt spid="444451"/>
                                        </p:tgtEl>
                                      </p:cBhvr>
                                    </p:animEffect>
                                  </p:childTnLst>
                                </p:cTn>
                              </p:par>
                              <p:par>
                                <p:cTn id="79" presetID="9" presetClass="entr" presetSubtype="0" fill="hold" grpId="3" nodeType="withEffect">
                                  <p:stCondLst>
                                    <p:cond delay="0"/>
                                  </p:stCondLst>
                                  <p:childTnLst>
                                    <p:set>
                                      <p:cBhvr>
                                        <p:cTn id="80" dur="1" fill="hold">
                                          <p:stCondLst>
                                            <p:cond delay="0"/>
                                          </p:stCondLst>
                                        </p:cTn>
                                        <p:tgtEl>
                                          <p:spTgt spid="444465"/>
                                        </p:tgtEl>
                                        <p:attrNameLst>
                                          <p:attrName>style.visibility</p:attrName>
                                        </p:attrNameLst>
                                      </p:cBhvr>
                                      <p:to>
                                        <p:strVal val="visible"/>
                                      </p:to>
                                    </p:set>
                                    <p:animEffect transition="in" filter="dissolve">
                                      <p:cBhvr>
                                        <p:cTn id="81" dur="500"/>
                                        <p:tgtEl>
                                          <p:spTgt spid="444465"/>
                                        </p:tgtEl>
                                      </p:cBhvr>
                                    </p:animEffect>
                                  </p:childTnLst>
                                </p:cTn>
                              </p:par>
                              <p:par>
                                <p:cTn id="82" presetID="9" presetClass="entr" presetSubtype="0" fill="hold" grpId="2" nodeType="withEffect">
                                  <p:stCondLst>
                                    <p:cond delay="0"/>
                                  </p:stCondLst>
                                  <p:childTnLst>
                                    <p:set>
                                      <p:cBhvr>
                                        <p:cTn id="83" dur="1" fill="hold">
                                          <p:stCondLst>
                                            <p:cond delay="0"/>
                                          </p:stCondLst>
                                        </p:cTn>
                                        <p:tgtEl>
                                          <p:spTgt spid="444463"/>
                                        </p:tgtEl>
                                        <p:attrNameLst>
                                          <p:attrName>style.visibility</p:attrName>
                                        </p:attrNameLst>
                                      </p:cBhvr>
                                      <p:to>
                                        <p:strVal val="visible"/>
                                      </p:to>
                                    </p:set>
                                    <p:animEffect transition="in" filter="dissolve">
                                      <p:cBhvr>
                                        <p:cTn id="84" dur="500"/>
                                        <p:tgtEl>
                                          <p:spTgt spid="444463"/>
                                        </p:tgtEl>
                                      </p:cBhvr>
                                    </p:animEffect>
                                  </p:childTnLst>
                                </p:cTn>
                              </p:par>
                              <p:par>
                                <p:cTn id="85" presetID="9" presetClass="entr" presetSubtype="0" fill="hold" grpId="2" nodeType="withEffect">
                                  <p:stCondLst>
                                    <p:cond delay="0"/>
                                  </p:stCondLst>
                                  <p:childTnLst>
                                    <p:set>
                                      <p:cBhvr>
                                        <p:cTn id="86" dur="1" fill="hold">
                                          <p:stCondLst>
                                            <p:cond delay="0"/>
                                          </p:stCondLst>
                                        </p:cTn>
                                        <p:tgtEl>
                                          <p:spTgt spid="444452"/>
                                        </p:tgtEl>
                                        <p:attrNameLst>
                                          <p:attrName>style.visibility</p:attrName>
                                        </p:attrNameLst>
                                      </p:cBhvr>
                                      <p:to>
                                        <p:strVal val="visible"/>
                                      </p:to>
                                    </p:set>
                                    <p:animEffect transition="in" filter="dissolve">
                                      <p:cBhvr>
                                        <p:cTn id="87" dur="500"/>
                                        <p:tgtEl>
                                          <p:spTgt spid="444452"/>
                                        </p:tgtEl>
                                      </p:cBhvr>
                                    </p:animEffect>
                                  </p:childTnLst>
                                </p:cTn>
                              </p:par>
                              <p:par>
                                <p:cTn id="88" presetID="9" presetClass="entr" presetSubtype="0" fill="hold" grpId="2" nodeType="withEffect">
                                  <p:stCondLst>
                                    <p:cond delay="0"/>
                                  </p:stCondLst>
                                  <p:childTnLst>
                                    <p:set>
                                      <p:cBhvr>
                                        <p:cTn id="89" dur="1" fill="hold">
                                          <p:stCondLst>
                                            <p:cond delay="0"/>
                                          </p:stCondLst>
                                        </p:cTn>
                                        <p:tgtEl>
                                          <p:spTgt spid="444470"/>
                                        </p:tgtEl>
                                        <p:attrNameLst>
                                          <p:attrName>style.visibility</p:attrName>
                                        </p:attrNameLst>
                                      </p:cBhvr>
                                      <p:to>
                                        <p:strVal val="visible"/>
                                      </p:to>
                                    </p:set>
                                    <p:animEffect transition="in" filter="dissolve">
                                      <p:cBhvr>
                                        <p:cTn id="90" dur="500"/>
                                        <p:tgtEl>
                                          <p:spTgt spid="444470"/>
                                        </p:tgtEl>
                                      </p:cBhvr>
                                    </p:animEffect>
                                  </p:childTnLst>
                                </p:cTn>
                              </p:par>
                              <p:par>
                                <p:cTn id="91" presetID="9" presetClass="entr" presetSubtype="0" fill="hold" grpId="1" nodeType="withEffect">
                                  <p:stCondLst>
                                    <p:cond delay="0"/>
                                  </p:stCondLst>
                                  <p:childTnLst>
                                    <p:set>
                                      <p:cBhvr>
                                        <p:cTn id="92" dur="1" fill="hold">
                                          <p:stCondLst>
                                            <p:cond delay="0"/>
                                          </p:stCondLst>
                                        </p:cTn>
                                        <p:tgtEl>
                                          <p:spTgt spid="444466"/>
                                        </p:tgtEl>
                                        <p:attrNameLst>
                                          <p:attrName>style.visibility</p:attrName>
                                        </p:attrNameLst>
                                      </p:cBhvr>
                                      <p:to>
                                        <p:strVal val="visible"/>
                                      </p:to>
                                    </p:set>
                                    <p:animEffect transition="in" filter="dissolve">
                                      <p:cBhvr>
                                        <p:cTn id="93" dur="500"/>
                                        <p:tgtEl>
                                          <p:spTgt spid="444466"/>
                                        </p:tgtEl>
                                      </p:cBhvr>
                                    </p:animEffect>
                                  </p:childTnLst>
                                </p:cTn>
                              </p:par>
                              <p:par>
                                <p:cTn id="94" presetID="9" presetClass="entr" presetSubtype="0" fill="hold" grpId="1" nodeType="withEffect">
                                  <p:stCondLst>
                                    <p:cond delay="0"/>
                                  </p:stCondLst>
                                  <p:childTnLst>
                                    <p:set>
                                      <p:cBhvr>
                                        <p:cTn id="95" dur="1" fill="hold">
                                          <p:stCondLst>
                                            <p:cond delay="0"/>
                                          </p:stCondLst>
                                        </p:cTn>
                                        <p:tgtEl>
                                          <p:spTgt spid="444462"/>
                                        </p:tgtEl>
                                        <p:attrNameLst>
                                          <p:attrName>style.visibility</p:attrName>
                                        </p:attrNameLst>
                                      </p:cBhvr>
                                      <p:to>
                                        <p:strVal val="visible"/>
                                      </p:to>
                                    </p:set>
                                    <p:animEffect transition="in" filter="dissolve">
                                      <p:cBhvr>
                                        <p:cTn id="96" dur="500"/>
                                        <p:tgtEl>
                                          <p:spTgt spid="444462"/>
                                        </p:tgtEl>
                                      </p:cBhvr>
                                    </p:animEffect>
                                  </p:childTnLst>
                                </p:cTn>
                              </p:par>
                              <p:par>
                                <p:cTn id="97" presetID="9" presetClass="entr" presetSubtype="0" fill="hold" grpId="1" nodeType="withEffect">
                                  <p:stCondLst>
                                    <p:cond delay="0"/>
                                  </p:stCondLst>
                                  <p:childTnLst>
                                    <p:set>
                                      <p:cBhvr>
                                        <p:cTn id="98" dur="1" fill="hold">
                                          <p:stCondLst>
                                            <p:cond delay="0"/>
                                          </p:stCondLst>
                                        </p:cTn>
                                        <p:tgtEl>
                                          <p:spTgt spid="444453"/>
                                        </p:tgtEl>
                                        <p:attrNameLst>
                                          <p:attrName>style.visibility</p:attrName>
                                        </p:attrNameLst>
                                      </p:cBhvr>
                                      <p:to>
                                        <p:strVal val="visible"/>
                                      </p:to>
                                    </p:set>
                                    <p:animEffect transition="in" filter="dissolve">
                                      <p:cBhvr>
                                        <p:cTn id="99" dur="500"/>
                                        <p:tgtEl>
                                          <p:spTgt spid="444453"/>
                                        </p:tgtEl>
                                      </p:cBhvr>
                                    </p:animEffect>
                                  </p:childTnLst>
                                </p:cTn>
                              </p:par>
                              <p:par>
                                <p:cTn id="100" presetID="9" presetClass="entr" presetSubtype="0" fill="hold" grpId="0" nodeType="withEffect">
                                  <p:stCondLst>
                                    <p:cond delay="0"/>
                                  </p:stCondLst>
                                  <p:childTnLst>
                                    <p:set>
                                      <p:cBhvr>
                                        <p:cTn id="101" dur="1" fill="hold">
                                          <p:stCondLst>
                                            <p:cond delay="0"/>
                                          </p:stCondLst>
                                        </p:cTn>
                                        <p:tgtEl>
                                          <p:spTgt spid="444467"/>
                                        </p:tgtEl>
                                        <p:attrNameLst>
                                          <p:attrName>style.visibility</p:attrName>
                                        </p:attrNameLst>
                                      </p:cBhvr>
                                      <p:to>
                                        <p:strVal val="visible"/>
                                      </p:to>
                                    </p:set>
                                    <p:animEffect transition="in" filter="dissolve">
                                      <p:cBhvr>
                                        <p:cTn id="102" dur="500"/>
                                        <p:tgtEl>
                                          <p:spTgt spid="444467"/>
                                        </p:tgtEl>
                                      </p:cBhvr>
                                    </p:animEffect>
                                  </p:childTnLst>
                                </p:cTn>
                              </p:par>
                              <p:par>
                                <p:cTn id="103" presetID="9" presetClass="entr" presetSubtype="0" fill="hold" grpId="0" nodeType="withEffect">
                                  <p:stCondLst>
                                    <p:cond delay="0"/>
                                  </p:stCondLst>
                                  <p:childTnLst>
                                    <p:set>
                                      <p:cBhvr>
                                        <p:cTn id="104" dur="1" fill="hold">
                                          <p:stCondLst>
                                            <p:cond delay="0"/>
                                          </p:stCondLst>
                                        </p:cTn>
                                        <p:tgtEl>
                                          <p:spTgt spid="444454"/>
                                        </p:tgtEl>
                                        <p:attrNameLst>
                                          <p:attrName>style.visibility</p:attrName>
                                        </p:attrNameLst>
                                      </p:cBhvr>
                                      <p:to>
                                        <p:strVal val="visible"/>
                                      </p:to>
                                    </p:set>
                                    <p:animEffect transition="in" filter="dissolve">
                                      <p:cBhvr>
                                        <p:cTn id="105" dur="500"/>
                                        <p:tgtEl>
                                          <p:spTgt spid="444454"/>
                                        </p:tgtEl>
                                      </p:cBhvr>
                                    </p:animEffect>
                                  </p:childTnLst>
                                </p:cTn>
                              </p:par>
                              <p:par>
                                <p:cTn id="106" presetID="9" presetClass="entr" presetSubtype="0" fill="hold" grpId="0" nodeType="withEffect">
                                  <p:stCondLst>
                                    <p:cond delay="0"/>
                                  </p:stCondLst>
                                  <p:childTnLst>
                                    <p:set>
                                      <p:cBhvr>
                                        <p:cTn id="107" dur="1" fill="hold">
                                          <p:stCondLst>
                                            <p:cond delay="0"/>
                                          </p:stCondLst>
                                        </p:cTn>
                                        <p:tgtEl>
                                          <p:spTgt spid="444459"/>
                                        </p:tgtEl>
                                        <p:attrNameLst>
                                          <p:attrName>style.visibility</p:attrName>
                                        </p:attrNameLst>
                                      </p:cBhvr>
                                      <p:to>
                                        <p:strVal val="visible"/>
                                      </p:to>
                                    </p:set>
                                    <p:animEffect transition="in" filter="dissolve">
                                      <p:cBhvr>
                                        <p:cTn id="108" dur="500"/>
                                        <p:tgtEl>
                                          <p:spTgt spid="444459"/>
                                        </p:tgtEl>
                                      </p:cBhvr>
                                    </p:animEffect>
                                  </p:childTnLst>
                                </p:cTn>
                              </p:par>
                            </p:childTnLst>
                          </p:cTn>
                        </p:par>
                      </p:childTnLst>
                    </p:cTn>
                  </p:par>
                  <p:par>
                    <p:cTn id="109" fill="hold">
                      <p:stCondLst>
                        <p:cond delay="indefinite"/>
                      </p:stCondLst>
                      <p:childTnLst>
                        <p:par>
                          <p:cTn id="110" fill="hold">
                            <p:stCondLst>
                              <p:cond delay="0"/>
                            </p:stCondLst>
                            <p:childTnLst>
                              <p:par>
                                <p:cTn id="111" presetID="9" presetClass="entr" presetSubtype="0" fill="hold" grpId="4" nodeType="clickEffect">
                                  <p:stCondLst>
                                    <p:cond delay="0"/>
                                  </p:stCondLst>
                                  <p:childTnLst>
                                    <p:set>
                                      <p:cBhvr>
                                        <p:cTn id="112" dur="1" fill="hold">
                                          <p:stCondLst>
                                            <p:cond delay="0"/>
                                          </p:stCondLst>
                                        </p:cTn>
                                        <p:tgtEl>
                                          <p:spTgt spid="444458"/>
                                        </p:tgtEl>
                                        <p:attrNameLst>
                                          <p:attrName>style.visibility</p:attrName>
                                        </p:attrNameLst>
                                      </p:cBhvr>
                                      <p:to>
                                        <p:strVal val="visible"/>
                                      </p:to>
                                    </p:set>
                                    <p:animEffect transition="in" filter="dissolve">
                                      <p:cBhvr>
                                        <p:cTn id="113" dur="500"/>
                                        <p:tgtEl>
                                          <p:spTgt spid="444458"/>
                                        </p:tgtEl>
                                      </p:cBhvr>
                                    </p:animEffect>
                                  </p:childTnLst>
                                </p:cTn>
                              </p:par>
                              <p:par>
                                <p:cTn id="114" presetID="9" presetClass="entr" presetSubtype="0" fill="hold" grpId="4" nodeType="withEffect">
                                  <p:stCondLst>
                                    <p:cond delay="0"/>
                                  </p:stCondLst>
                                  <p:childTnLst>
                                    <p:set>
                                      <p:cBhvr>
                                        <p:cTn id="115" dur="1" fill="hold">
                                          <p:stCondLst>
                                            <p:cond delay="0"/>
                                          </p:stCondLst>
                                        </p:cTn>
                                        <p:tgtEl>
                                          <p:spTgt spid="444451"/>
                                        </p:tgtEl>
                                        <p:attrNameLst>
                                          <p:attrName>style.visibility</p:attrName>
                                        </p:attrNameLst>
                                      </p:cBhvr>
                                      <p:to>
                                        <p:strVal val="visible"/>
                                      </p:to>
                                    </p:set>
                                    <p:animEffect transition="in" filter="dissolve">
                                      <p:cBhvr>
                                        <p:cTn id="116" dur="500"/>
                                        <p:tgtEl>
                                          <p:spTgt spid="444451"/>
                                        </p:tgtEl>
                                      </p:cBhvr>
                                    </p:animEffect>
                                  </p:childTnLst>
                                </p:cTn>
                              </p:par>
                              <p:par>
                                <p:cTn id="117" presetID="9" presetClass="entr" presetSubtype="0" fill="hold" grpId="4" nodeType="withEffect">
                                  <p:stCondLst>
                                    <p:cond delay="0"/>
                                  </p:stCondLst>
                                  <p:childTnLst>
                                    <p:set>
                                      <p:cBhvr>
                                        <p:cTn id="118" dur="1" fill="hold">
                                          <p:stCondLst>
                                            <p:cond delay="0"/>
                                          </p:stCondLst>
                                        </p:cTn>
                                        <p:tgtEl>
                                          <p:spTgt spid="444465"/>
                                        </p:tgtEl>
                                        <p:attrNameLst>
                                          <p:attrName>style.visibility</p:attrName>
                                        </p:attrNameLst>
                                      </p:cBhvr>
                                      <p:to>
                                        <p:strVal val="visible"/>
                                      </p:to>
                                    </p:set>
                                    <p:animEffect transition="in" filter="dissolve">
                                      <p:cBhvr>
                                        <p:cTn id="119" dur="500"/>
                                        <p:tgtEl>
                                          <p:spTgt spid="444465"/>
                                        </p:tgtEl>
                                      </p:cBhvr>
                                    </p:animEffect>
                                  </p:childTnLst>
                                </p:cTn>
                              </p:par>
                              <p:par>
                                <p:cTn id="120" presetID="9" presetClass="entr" presetSubtype="0" fill="hold" grpId="3" nodeType="withEffect">
                                  <p:stCondLst>
                                    <p:cond delay="0"/>
                                  </p:stCondLst>
                                  <p:childTnLst>
                                    <p:set>
                                      <p:cBhvr>
                                        <p:cTn id="121" dur="1" fill="hold">
                                          <p:stCondLst>
                                            <p:cond delay="0"/>
                                          </p:stCondLst>
                                        </p:cTn>
                                        <p:tgtEl>
                                          <p:spTgt spid="444463"/>
                                        </p:tgtEl>
                                        <p:attrNameLst>
                                          <p:attrName>style.visibility</p:attrName>
                                        </p:attrNameLst>
                                      </p:cBhvr>
                                      <p:to>
                                        <p:strVal val="visible"/>
                                      </p:to>
                                    </p:set>
                                    <p:animEffect transition="in" filter="dissolve">
                                      <p:cBhvr>
                                        <p:cTn id="122" dur="500"/>
                                        <p:tgtEl>
                                          <p:spTgt spid="444463"/>
                                        </p:tgtEl>
                                      </p:cBhvr>
                                    </p:animEffect>
                                  </p:childTnLst>
                                </p:cTn>
                              </p:par>
                              <p:par>
                                <p:cTn id="123" presetID="9" presetClass="entr" presetSubtype="0" fill="hold" grpId="3" nodeType="withEffect">
                                  <p:stCondLst>
                                    <p:cond delay="0"/>
                                  </p:stCondLst>
                                  <p:childTnLst>
                                    <p:set>
                                      <p:cBhvr>
                                        <p:cTn id="124" dur="1" fill="hold">
                                          <p:stCondLst>
                                            <p:cond delay="0"/>
                                          </p:stCondLst>
                                        </p:cTn>
                                        <p:tgtEl>
                                          <p:spTgt spid="444452"/>
                                        </p:tgtEl>
                                        <p:attrNameLst>
                                          <p:attrName>style.visibility</p:attrName>
                                        </p:attrNameLst>
                                      </p:cBhvr>
                                      <p:to>
                                        <p:strVal val="visible"/>
                                      </p:to>
                                    </p:set>
                                    <p:animEffect transition="in" filter="dissolve">
                                      <p:cBhvr>
                                        <p:cTn id="125" dur="500"/>
                                        <p:tgtEl>
                                          <p:spTgt spid="444452"/>
                                        </p:tgtEl>
                                      </p:cBhvr>
                                    </p:animEffect>
                                  </p:childTnLst>
                                </p:cTn>
                              </p:par>
                              <p:par>
                                <p:cTn id="126" presetID="9" presetClass="entr" presetSubtype="0" fill="hold" grpId="3" nodeType="withEffect">
                                  <p:stCondLst>
                                    <p:cond delay="0"/>
                                  </p:stCondLst>
                                  <p:childTnLst>
                                    <p:set>
                                      <p:cBhvr>
                                        <p:cTn id="127" dur="1" fill="hold">
                                          <p:stCondLst>
                                            <p:cond delay="0"/>
                                          </p:stCondLst>
                                        </p:cTn>
                                        <p:tgtEl>
                                          <p:spTgt spid="444470"/>
                                        </p:tgtEl>
                                        <p:attrNameLst>
                                          <p:attrName>style.visibility</p:attrName>
                                        </p:attrNameLst>
                                      </p:cBhvr>
                                      <p:to>
                                        <p:strVal val="visible"/>
                                      </p:to>
                                    </p:set>
                                    <p:animEffect transition="in" filter="dissolve">
                                      <p:cBhvr>
                                        <p:cTn id="128" dur="500"/>
                                        <p:tgtEl>
                                          <p:spTgt spid="444470"/>
                                        </p:tgtEl>
                                      </p:cBhvr>
                                    </p:animEffect>
                                  </p:childTnLst>
                                </p:cTn>
                              </p:par>
                              <p:par>
                                <p:cTn id="129" presetID="9" presetClass="entr" presetSubtype="0" fill="hold" grpId="2" nodeType="withEffect">
                                  <p:stCondLst>
                                    <p:cond delay="0"/>
                                  </p:stCondLst>
                                  <p:childTnLst>
                                    <p:set>
                                      <p:cBhvr>
                                        <p:cTn id="130" dur="1" fill="hold">
                                          <p:stCondLst>
                                            <p:cond delay="0"/>
                                          </p:stCondLst>
                                        </p:cTn>
                                        <p:tgtEl>
                                          <p:spTgt spid="444466"/>
                                        </p:tgtEl>
                                        <p:attrNameLst>
                                          <p:attrName>style.visibility</p:attrName>
                                        </p:attrNameLst>
                                      </p:cBhvr>
                                      <p:to>
                                        <p:strVal val="visible"/>
                                      </p:to>
                                    </p:set>
                                    <p:animEffect transition="in" filter="dissolve">
                                      <p:cBhvr>
                                        <p:cTn id="131" dur="500"/>
                                        <p:tgtEl>
                                          <p:spTgt spid="444466"/>
                                        </p:tgtEl>
                                      </p:cBhvr>
                                    </p:animEffect>
                                  </p:childTnLst>
                                </p:cTn>
                              </p:par>
                              <p:par>
                                <p:cTn id="132" presetID="9" presetClass="entr" presetSubtype="0" fill="hold" grpId="2" nodeType="withEffect">
                                  <p:stCondLst>
                                    <p:cond delay="0"/>
                                  </p:stCondLst>
                                  <p:childTnLst>
                                    <p:set>
                                      <p:cBhvr>
                                        <p:cTn id="133" dur="1" fill="hold">
                                          <p:stCondLst>
                                            <p:cond delay="0"/>
                                          </p:stCondLst>
                                        </p:cTn>
                                        <p:tgtEl>
                                          <p:spTgt spid="444462"/>
                                        </p:tgtEl>
                                        <p:attrNameLst>
                                          <p:attrName>style.visibility</p:attrName>
                                        </p:attrNameLst>
                                      </p:cBhvr>
                                      <p:to>
                                        <p:strVal val="visible"/>
                                      </p:to>
                                    </p:set>
                                    <p:animEffect transition="in" filter="dissolve">
                                      <p:cBhvr>
                                        <p:cTn id="134" dur="500"/>
                                        <p:tgtEl>
                                          <p:spTgt spid="444462"/>
                                        </p:tgtEl>
                                      </p:cBhvr>
                                    </p:animEffect>
                                  </p:childTnLst>
                                </p:cTn>
                              </p:par>
                              <p:par>
                                <p:cTn id="135" presetID="9" presetClass="entr" presetSubtype="0" fill="hold" grpId="2" nodeType="withEffect">
                                  <p:stCondLst>
                                    <p:cond delay="0"/>
                                  </p:stCondLst>
                                  <p:childTnLst>
                                    <p:set>
                                      <p:cBhvr>
                                        <p:cTn id="136" dur="1" fill="hold">
                                          <p:stCondLst>
                                            <p:cond delay="0"/>
                                          </p:stCondLst>
                                        </p:cTn>
                                        <p:tgtEl>
                                          <p:spTgt spid="444453"/>
                                        </p:tgtEl>
                                        <p:attrNameLst>
                                          <p:attrName>style.visibility</p:attrName>
                                        </p:attrNameLst>
                                      </p:cBhvr>
                                      <p:to>
                                        <p:strVal val="visible"/>
                                      </p:to>
                                    </p:set>
                                    <p:animEffect transition="in" filter="dissolve">
                                      <p:cBhvr>
                                        <p:cTn id="137" dur="500"/>
                                        <p:tgtEl>
                                          <p:spTgt spid="444453"/>
                                        </p:tgtEl>
                                      </p:cBhvr>
                                    </p:animEffect>
                                  </p:childTnLst>
                                </p:cTn>
                              </p:par>
                              <p:par>
                                <p:cTn id="138" presetID="9" presetClass="entr" presetSubtype="0" fill="hold" grpId="1" nodeType="withEffect">
                                  <p:stCondLst>
                                    <p:cond delay="0"/>
                                  </p:stCondLst>
                                  <p:childTnLst>
                                    <p:set>
                                      <p:cBhvr>
                                        <p:cTn id="139" dur="1" fill="hold">
                                          <p:stCondLst>
                                            <p:cond delay="0"/>
                                          </p:stCondLst>
                                        </p:cTn>
                                        <p:tgtEl>
                                          <p:spTgt spid="444467"/>
                                        </p:tgtEl>
                                        <p:attrNameLst>
                                          <p:attrName>style.visibility</p:attrName>
                                        </p:attrNameLst>
                                      </p:cBhvr>
                                      <p:to>
                                        <p:strVal val="visible"/>
                                      </p:to>
                                    </p:set>
                                    <p:animEffect transition="in" filter="dissolve">
                                      <p:cBhvr>
                                        <p:cTn id="140" dur="500"/>
                                        <p:tgtEl>
                                          <p:spTgt spid="444467"/>
                                        </p:tgtEl>
                                      </p:cBhvr>
                                    </p:animEffect>
                                  </p:childTnLst>
                                </p:cTn>
                              </p:par>
                              <p:par>
                                <p:cTn id="141" presetID="9" presetClass="entr" presetSubtype="0" fill="hold" grpId="1" nodeType="withEffect">
                                  <p:stCondLst>
                                    <p:cond delay="0"/>
                                  </p:stCondLst>
                                  <p:childTnLst>
                                    <p:set>
                                      <p:cBhvr>
                                        <p:cTn id="142" dur="1" fill="hold">
                                          <p:stCondLst>
                                            <p:cond delay="0"/>
                                          </p:stCondLst>
                                        </p:cTn>
                                        <p:tgtEl>
                                          <p:spTgt spid="444454"/>
                                        </p:tgtEl>
                                        <p:attrNameLst>
                                          <p:attrName>style.visibility</p:attrName>
                                        </p:attrNameLst>
                                      </p:cBhvr>
                                      <p:to>
                                        <p:strVal val="visible"/>
                                      </p:to>
                                    </p:set>
                                    <p:animEffect transition="in" filter="dissolve">
                                      <p:cBhvr>
                                        <p:cTn id="143" dur="500"/>
                                        <p:tgtEl>
                                          <p:spTgt spid="444454"/>
                                        </p:tgtEl>
                                      </p:cBhvr>
                                    </p:animEffect>
                                  </p:childTnLst>
                                </p:cTn>
                              </p:par>
                              <p:par>
                                <p:cTn id="144" presetID="9" presetClass="entr" presetSubtype="0" fill="hold" grpId="1" nodeType="withEffect">
                                  <p:stCondLst>
                                    <p:cond delay="0"/>
                                  </p:stCondLst>
                                  <p:childTnLst>
                                    <p:set>
                                      <p:cBhvr>
                                        <p:cTn id="145" dur="1" fill="hold">
                                          <p:stCondLst>
                                            <p:cond delay="0"/>
                                          </p:stCondLst>
                                        </p:cTn>
                                        <p:tgtEl>
                                          <p:spTgt spid="444459"/>
                                        </p:tgtEl>
                                        <p:attrNameLst>
                                          <p:attrName>style.visibility</p:attrName>
                                        </p:attrNameLst>
                                      </p:cBhvr>
                                      <p:to>
                                        <p:strVal val="visible"/>
                                      </p:to>
                                    </p:set>
                                    <p:animEffect transition="in" filter="dissolve">
                                      <p:cBhvr>
                                        <p:cTn id="146" dur="500"/>
                                        <p:tgtEl>
                                          <p:spTgt spid="444459"/>
                                        </p:tgtEl>
                                      </p:cBhvr>
                                    </p:animEffect>
                                  </p:childTnLst>
                                </p:cTn>
                              </p:par>
                              <p:par>
                                <p:cTn id="147" presetID="9" presetClass="entr" presetSubtype="0" fill="hold" grpId="0" nodeType="withEffect">
                                  <p:stCondLst>
                                    <p:cond delay="0"/>
                                  </p:stCondLst>
                                  <p:childTnLst>
                                    <p:set>
                                      <p:cBhvr>
                                        <p:cTn id="148" dur="1" fill="hold">
                                          <p:stCondLst>
                                            <p:cond delay="0"/>
                                          </p:stCondLst>
                                        </p:cTn>
                                        <p:tgtEl>
                                          <p:spTgt spid="444468"/>
                                        </p:tgtEl>
                                        <p:attrNameLst>
                                          <p:attrName>style.visibility</p:attrName>
                                        </p:attrNameLst>
                                      </p:cBhvr>
                                      <p:to>
                                        <p:strVal val="visible"/>
                                      </p:to>
                                    </p:set>
                                    <p:animEffect transition="in" filter="dissolve">
                                      <p:cBhvr>
                                        <p:cTn id="149" dur="500"/>
                                        <p:tgtEl>
                                          <p:spTgt spid="444468"/>
                                        </p:tgtEl>
                                      </p:cBhvr>
                                    </p:animEffect>
                                  </p:childTnLst>
                                </p:cTn>
                              </p:par>
                              <p:par>
                                <p:cTn id="150" presetID="9" presetClass="entr" presetSubtype="0" fill="hold" grpId="0" nodeType="withEffect">
                                  <p:stCondLst>
                                    <p:cond delay="0"/>
                                  </p:stCondLst>
                                  <p:childTnLst>
                                    <p:set>
                                      <p:cBhvr>
                                        <p:cTn id="151" dur="1" fill="hold">
                                          <p:stCondLst>
                                            <p:cond delay="0"/>
                                          </p:stCondLst>
                                        </p:cTn>
                                        <p:tgtEl>
                                          <p:spTgt spid="444455"/>
                                        </p:tgtEl>
                                        <p:attrNameLst>
                                          <p:attrName>style.visibility</p:attrName>
                                        </p:attrNameLst>
                                      </p:cBhvr>
                                      <p:to>
                                        <p:strVal val="visible"/>
                                      </p:to>
                                    </p:set>
                                    <p:animEffect transition="in" filter="dissolve">
                                      <p:cBhvr>
                                        <p:cTn id="152" dur="500"/>
                                        <p:tgtEl>
                                          <p:spTgt spid="444455"/>
                                        </p:tgtEl>
                                      </p:cBhvr>
                                    </p:animEffect>
                                  </p:childTnLst>
                                </p:cTn>
                              </p:par>
                              <p:par>
                                <p:cTn id="153" presetID="9" presetClass="entr" presetSubtype="0" fill="hold" grpId="0" nodeType="withEffect">
                                  <p:stCondLst>
                                    <p:cond delay="0"/>
                                  </p:stCondLst>
                                  <p:childTnLst>
                                    <p:set>
                                      <p:cBhvr>
                                        <p:cTn id="154" dur="1" fill="hold">
                                          <p:stCondLst>
                                            <p:cond delay="0"/>
                                          </p:stCondLst>
                                        </p:cTn>
                                        <p:tgtEl>
                                          <p:spTgt spid="444460"/>
                                        </p:tgtEl>
                                        <p:attrNameLst>
                                          <p:attrName>style.visibility</p:attrName>
                                        </p:attrNameLst>
                                      </p:cBhvr>
                                      <p:to>
                                        <p:strVal val="visible"/>
                                      </p:to>
                                    </p:set>
                                    <p:animEffect transition="in" filter="dissolve">
                                      <p:cBhvr>
                                        <p:cTn id="155" dur="500"/>
                                        <p:tgtEl>
                                          <p:spTgt spid="444460"/>
                                        </p:tgtEl>
                                      </p:cBhvr>
                                    </p:animEffect>
                                  </p:childTnLst>
                                </p:cTn>
                              </p:par>
                            </p:childTnLst>
                          </p:cTn>
                        </p:par>
                      </p:childTnLst>
                    </p:cTn>
                  </p:par>
                  <p:par>
                    <p:cTn id="156" fill="hold">
                      <p:stCondLst>
                        <p:cond delay="indefinite"/>
                      </p:stCondLst>
                      <p:childTnLst>
                        <p:par>
                          <p:cTn id="157" fill="hold">
                            <p:stCondLst>
                              <p:cond delay="0"/>
                            </p:stCondLst>
                            <p:childTnLst>
                              <p:par>
                                <p:cTn id="158" presetID="9" presetClass="entr" presetSubtype="0" fill="hold" grpId="5" nodeType="clickEffect">
                                  <p:stCondLst>
                                    <p:cond delay="0"/>
                                  </p:stCondLst>
                                  <p:childTnLst>
                                    <p:set>
                                      <p:cBhvr>
                                        <p:cTn id="159" dur="1" fill="hold">
                                          <p:stCondLst>
                                            <p:cond delay="0"/>
                                          </p:stCondLst>
                                        </p:cTn>
                                        <p:tgtEl>
                                          <p:spTgt spid="444458"/>
                                        </p:tgtEl>
                                        <p:attrNameLst>
                                          <p:attrName>style.visibility</p:attrName>
                                        </p:attrNameLst>
                                      </p:cBhvr>
                                      <p:to>
                                        <p:strVal val="visible"/>
                                      </p:to>
                                    </p:set>
                                    <p:animEffect transition="in" filter="dissolve">
                                      <p:cBhvr>
                                        <p:cTn id="160" dur="500"/>
                                        <p:tgtEl>
                                          <p:spTgt spid="444458"/>
                                        </p:tgtEl>
                                      </p:cBhvr>
                                    </p:animEffect>
                                  </p:childTnLst>
                                </p:cTn>
                              </p:par>
                              <p:par>
                                <p:cTn id="161" presetID="9" presetClass="entr" presetSubtype="0" fill="hold" nodeType="withEffect">
                                  <p:stCondLst>
                                    <p:cond delay="0"/>
                                  </p:stCondLst>
                                  <p:childTnLst>
                                    <p:set>
                                      <p:cBhvr>
                                        <p:cTn id="162" dur="1" fill="hold">
                                          <p:stCondLst>
                                            <p:cond delay="0"/>
                                          </p:stCondLst>
                                        </p:cTn>
                                        <p:tgtEl>
                                          <p:spTgt spid="444451"/>
                                        </p:tgtEl>
                                        <p:attrNameLst>
                                          <p:attrName>style.visibility</p:attrName>
                                        </p:attrNameLst>
                                      </p:cBhvr>
                                      <p:to>
                                        <p:strVal val="visible"/>
                                      </p:to>
                                    </p:set>
                                    <p:animEffect transition="in" filter="dissolve">
                                      <p:cBhvr>
                                        <p:cTn id="163" dur="500"/>
                                        <p:tgtEl>
                                          <p:spTgt spid="444451"/>
                                        </p:tgtEl>
                                      </p:cBhvr>
                                    </p:animEffect>
                                  </p:childTnLst>
                                </p:cTn>
                              </p:par>
                              <p:par>
                                <p:cTn id="164" presetID="9" presetClass="entr" presetSubtype="0" fill="hold" grpId="5" nodeType="withEffect">
                                  <p:stCondLst>
                                    <p:cond delay="0"/>
                                  </p:stCondLst>
                                  <p:childTnLst>
                                    <p:set>
                                      <p:cBhvr>
                                        <p:cTn id="165" dur="1" fill="hold">
                                          <p:stCondLst>
                                            <p:cond delay="0"/>
                                          </p:stCondLst>
                                        </p:cTn>
                                        <p:tgtEl>
                                          <p:spTgt spid="444465"/>
                                        </p:tgtEl>
                                        <p:attrNameLst>
                                          <p:attrName>style.visibility</p:attrName>
                                        </p:attrNameLst>
                                      </p:cBhvr>
                                      <p:to>
                                        <p:strVal val="visible"/>
                                      </p:to>
                                    </p:set>
                                    <p:animEffect transition="in" filter="dissolve">
                                      <p:cBhvr>
                                        <p:cTn id="166" dur="500"/>
                                        <p:tgtEl>
                                          <p:spTgt spid="444465"/>
                                        </p:tgtEl>
                                      </p:cBhvr>
                                    </p:animEffect>
                                  </p:childTnLst>
                                </p:cTn>
                              </p:par>
                              <p:par>
                                <p:cTn id="167" presetID="9" presetClass="entr" presetSubtype="0" fill="hold" nodeType="withEffect">
                                  <p:stCondLst>
                                    <p:cond delay="0"/>
                                  </p:stCondLst>
                                  <p:childTnLst>
                                    <p:set>
                                      <p:cBhvr>
                                        <p:cTn id="168" dur="1" fill="hold">
                                          <p:stCondLst>
                                            <p:cond delay="0"/>
                                          </p:stCondLst>
                                        </p:cTn>
                                        <p:tgtEl>
                                          <p:spTgt spid="444463"/>
                                        </p:tgtEl>
                                        <p:attrNameLst>
                                          <p:attrName>style.visibility</p:attrName>
                                        </p:attrNameLst>
                                      </p:cBhvr>
                                      <p:to>
                                        <p:strVal val="visible"/>
                                      </p:to>
                                    </p:set>
                                    <p:animEffect transition="in" filter="dissolve">
                                      <p:cBhvr>
                                        <p:cTn id="169" dur="500"/>
                                        <p:tgtEl>
                                          <p:spTgt spid="444463"/>
                                        </p:tgtEl>
                                      </p:cBhvr>
                                    </p:animEffect>
                                  </p:childTnLst>
                                </p:cTn>
                              </p:par>
                              <p:par>
                                <p:cTn id="170" presetID="9" presetClass="entr" presetSubtype="0" fill="hold" nodeType="withEffect">
                                  <p:stCondLst>
                                    <p:cond delay="0"/>
                                  </p:stCondLst>
                                  <p:childTnLst>
                                    <p:set>
                                      <p:cBhvr>
                                        <p:cTn id="171" dur="1" fill="hold">
                                          <p:stCondLst>
                                            <p:cond delay="0"/>
                                          </p:stCondLst>
                                        </p:cTn>
                                        <p:tgtEl>
                                          <p:spTgt spid="444452"/>
                                        </p:tgtEl>
                                        <p:attrNameLst>
                                          <p:attrName>style.visibility</p:attrName>
                                        </p:attrNameLst>
                                      </p:cBhvr>
                                      <p:to>
                                        <p:strVal val="visible"/>
                                      </p:to>
                                    </p:set>
                                    <p:animEffect transition="in" filter="dissolve">
                                      <p:cBhvr>
                                        <p:cTn id="172" dur="500"/>
                                        <p:tgtEl>
                                          <p:spTgt spid="444452"/>
                                        </p:tgtEl>
                                      </p:cBhvr>
                                    </p:animEffect>
                                  </p:childTnLst>
                                </p:cTn>
                              </p:par>
                              <p:par>
                                <p:cTn id="173" presetID="9" presetClass="entr" presetSubtype="0" fill="hold" grpId="4" nodeType="withEffect">
                                  <p:stCondLst>
                                    <p:cond delay="0"/>
                                  </p:stCondLst>
                                  <p:childTnLst>
                                    <p:set>
                                      <p:cBhvr>
                                        <p:cTn id="174" dur="1" fill="hold">
                                          <p:stCondLst>
                                            <p:cond delay="0"/>
                                          </p:stCondLst>
                                        </p:cTn>
                                        <p:tgtEl>
                                          <p:spTgt spid="444470"/>
                                        </p:tgtEl>
                                        <p:attrNameLst>
                                          <p:attrName>style.visibility</p:attrName>
                                        </p:attrNameLst>
                                      </p:cBhvr>
                                      <p:to>
                                        <p:strVal val="visible"/>
                                      </p:to>
                                    </p:set>
                                    <p:animEffect transition="in" filter="dissolve">
                                      <p:cBhvr>
                                        <p:cTn id="175" dur="500"/>
                                        <p:tgtEl>
                                          <p:spTgt spid="444470"/>
                                        </p:tgtEl>
                                      </p:cBhvr>
                                    </p:animEffect>
                                  </p:childTnLst>
                                </p:cTn>
                              </p:par>
                              <p:par>
                                <p:cTn id="176" presetID="9" presetClass="entr" presetSubtype="0" fill="hold" grpId="3" nodeType="withEffect">
                                  <p:stCondLst>
                                    <p:cond delay="0"/>
                                  </p:stCondLst>
                                  <p:childTnLst>
                                    <p:set>
                                      <p:cBhvr>
                                        <p:cTn id="177" dur="1" fill="hold">
                                          <p:stCondLst>
                                            <p:cond delay="0"/>
                                          </p:stCondLst>
                                        </p:cTn>
                                        <p:tgtEl>
                                          <p:spTgt spid="444466"/>
                                        </p:tgtEl>
                                        <p:attrNameLst>
                                          <p:attrName>style.visibility</p:attrName>
                                        </p:attrNameLst>
                                      </p:cBhvr>
                                      <p:to>
                                        <p:strVal val="visible"/>
                                      </p:to>
                                    </p:set>
                                    <p:animEffect transition="in" filter="dissolve">
                                      <p:cBhvr>
                                        <p:cTn id="178" dur="500"/>
                                        <p:tgtEl>
                                          <p:spTgt spid="444466"/>
                                        </p:tgtEl>
                                      </p:cBhvr>
                                    </p:animEffect>
                                  </p:childTnLst>
                                </p:cTn>
                              </p:par>
                              <p:par>
                                <p:cTn id="179" presetID="9" presetClass="entr" presetSubtype="0" fill="hold" nodeType="withEffect">
                                  <p:stCondLst>
                                    <p:cond delay="0"/>
                                  </p:stCondLst>
                                  <p:childTnLst>
                                    <p:set>
                                      <p:cBhvr>
                                        <p:cTn id="180" dur="1" fill="hold">
                                          <p:stCondLst>
                                            <p:cond delay="0"/>
                                          </p:stCondLst>
                                        </p:cTn>
                                        <p:tgtEl>
                                          <p:spTgt spid="444462"/>
                                        </p:tgtEl>
                                        <p:attrNameLst>
                                          <p:attrName>style.visibility</p:attrName>
                                        </p:attrNameLst>
                                      </p:cBhvr>
                                      <p:to>
                                        <p:strVal val="visible"/>
                                      </p:to>
                                    </p:set>
                                    <p:animEffect transition="in" filter="dissolve">
                                      <p:cBhvr>
                                        <p:cTn id="181" dur="500"/>
                                        <p:tgtEl>
                                          <p:spTgt spid="444462"/>
                                        </p:tgtEl>
                                      </p:cBhvr>
                                    </p:animEffect>
                                  </p:childTnLst>
                                </p:cTn>
                              </p:par>
                              <p:par>
                                <p:cTn id="182" presetID="9" presetClass="entr" presetSubtype="0" fill="hold" nodeType="withEffect">
                                  <p:stCondLst>
                                    <p:cond delay="0"/>
                                  </p:stCondLst>
                                  <p:childTnLst>
                                    <p:set>
                                      <p:cBhvr>
                                        <p:cTn id="183" dur="1" fill="hold">
                                          <p:stCondLst>
                                            <p:cond delay="0"/>
                                          </p:stCondLst>
                                        </p:cTn>
                                        <p:tgtEl>
                                          <p:spTgt spid="444453"/>
                                        </p:tgtEl>
                                        <p:attrNameLst>
                                          <p:attrName>style.visibility</p:attrName>
                                        </p:attrNameLst>
                                      </p:cBhvr>
                                      <p:to>
                                        <p:strVal val="visible"/>
                                      </p:to>
                                    </p:set>
                                    <p:animEffect transition="in" filter="dissolve">
                                      <p:cBhvr>
                                        <p:cTn id="184" dur="500"/>
                                        <p:tgtEl>
                                          <p:spTgt spid="444453"/>
                                        </p:tgtEl>
                                      </p:cBhvr>
                                    </p:animEffect>
                                  </p:childTnLst>
                                </p:cTn>
                              </p:par>
                              <p:par>
                                <p:cTn id="185" presetID="9" presetClass="entr" presetSubtype="0" fill="hold" grpId="2" nodeType="withEffect">
                                  <p:stCondLst>
                                    <p:cond delay="0"/>
                                  </p:stCondLst>
                                  <p:childTnLst>
                                    <p:set>
                                      <p:cBhvr>
                                        <p:cTn id="186" dur="1" fill="hold">
                                          <p:stCondLst>
                                            <p:cond delay="0"/>
                                          </p:stCondLst>
                                        </p:cTn>
                                        <p:tgtEl>
                                          <p:spTgt spid="444467"/>
                                        </p:tgtEl>
                                        <p:attrNameLst>
                                          <p:attrName>style.visibility</p:attrName>
                                        </p:attrNameLst>
                                      </p:cBhvr>
                                      <p:to>
                                        <p:strVal val="visible"/>
                                      </p:to>
                                    </p:set>
                                    <p:animEffect transition="in" filter="dissolve">
                                      <p:cBhvr>
                                        <p:cTn id="187" dur="500"/>
                                        <p:tgtEl>
                                          <p:spTgt spid="444467"/>
                                        </p:tgtEl>
                                      </p:cBhvr>
                                    </p:animEffect>
                                  </p:childTnLst>
                                </p:cTn>
                              </p:par>
                              <p:par>
                                <p:cTn id="188" presetID="9" presetClass="entr" presetSubtype="0" fill="hold" nodeType="withEffect">
                                  <p:stCondLst>
                                    <p:cond delay="0"/>
                                  </p:stCondLst>
                                  <p:childTnLst>
                                    <p:set>
                                      <p:cBhvr>
                                        <p:cTn id="189" dur="1" fill="hold">
                                          <p:stCondLst>
                                            <p:cond delay="0"/>
                                          </p:stCondLst>
                                        </p:cTn>
                                        <p:tgtEl>
                                          <p:spTgt spid="444454"/>
                                        </p:tgtEl>
                                        <p:attrNameLst>
                                          <p:attrName>style.visibility</p:attrName>
                                        </p:attrNameLst>
                                      </p:cBhvr>
                                      <p:to>
                                        <p:strVal val="visible"/>
                                      </p:to>
                                    </p:set>
                                    <p:animEffect transition="in" filter="dissolve">
                                      <p:cBhvr>
                                        <p:cTn id="190" dur="500"/>
                                        <p:tgtEl>
                                          <p:spTgt spid="444454"/>
                                        </p:tgtEl>
                                      </p:cBhvr>
                                    </p:animEffect>
                                  </p:childTnLst>
                                </p:cTn>
                              </p:par>
                              <p:par>
                                <p:cTn id="191" presetID="9" presetClass="entr" presetSubtype="0" fill="hold" nodeType="withEffect">
                                  <p:stCondLst>
                                    <p:cond delay="0"/>
                                  </p:stCondLst>
                                  <p:childTnLst>
                                    <p:set>
                                      <p:cBhvr>
                                        <p:cTn id="192" dur="1" fill="hold">
                                          <p:stCondLst>
                                            <p:cond delay="0"/>
                                          </p:stCondLst>
                                        </p:cTn>
                                        <p:tgtEl>
                                          <p:spTgt spid="444459"/>
                                        </p:tgtEl>
                                        <p:attrNameLst>
                                          <p:attrName>style.visibility</p:attrName>
                                        </p:attrNameLst>
                                      </p:cBhvr>
                                      <p:to>
                                        <p:strVal val="visible"/>
                                      </p:to>
                                    </p:set>
                                    <p:animEffect transition="in" filter="dissolve">
                                      <p:cBhvr>
                                        <p:cTn id="193" dur="500"/>
                                        <p:tgtEl>
                                          <p:spTgt spid="444459"/>
                                        </p:tgtEl>
                                      </p:cBhvr>
                                    </p:animEffect>
                                  </p:childTnLst>
                                </p:cTn>
                              </p:par>
                              <p:par>
                                <p:cTn id="194" presetID="9" presetClass="entr" presetSubtype="0" fill="hold" grpId="1" nodeType="withEffect">
                                  <p:stCondLst>
                                    <p:cond delay="0"/>
                                  </p:stCondLst>
                                  <p:childTnLst>
                                    <p:set>
                                      <p:cBhvr>
                                        <p:cTn id="195" dur="1" fill="hold">
                                          <p:stCondLst>
                                            <p:cond delay="0"/>
                                          </p:stCondLst>
                                        </p:cTn>
                                        <p:tgtEl>
                                          <p:spTgt spid="444468"/>
                                        </p:tgtEl>
                                        <p:attrNameLst>
                                          <p:attrName>style.visibility</p:attrName>
                                        </p:attrNameLst>
                                      </p:cBhvr>
                                      <p:to>
                                        <p:strVal val="visible"/>
                                      </p:to>
                                    </p:set>
                                    <p:animEffect transition="in" filter="dissolve">
                                      <p:cBhvr>
                                        <p:cTn id="196" dur="500"/>
                                        <p:tgtEl>
                                          <p:spTgt spid="444468"/>
                                        </p:tgtEl>
                                      </p:cBhvr>
                                    </p:animEffect>
                                  </p:childTnLst>
                                </p:cTn>
                              </p:par>
                              <p:par>
                                <p:cTn id="197" presetID="9" presetClass="entr" presetSubtype="0" fill="hold" nodeType="withEffect">
                                  <p:stCondLst>
                                    <p:cond delay="0"/>
                                  </p:stCondLst>
                                  <p:childTnLst>
                                    <p:set>
                                      <p:cBhvr>
                                        <p:cTn id="198" dur="1" fill="hold">
                                          <p:stCondLst>
                                            <p:cond delay="0"/>
                                          </p:stCondLst>
                                        </p:cTn>
                                        <p:tgtEl>
                                          <p:spTgt spid="444455"/>
                                        </p:tgtEl>
                                        <p:attrNameLst>
                                          <p:attrName>style.visibility</p:attrName>
                                        </p:attrNameLst>
                                      </p:cBhvr>
                                      <p:to>
                                        <p:strVal val="visible"/>
                                      </p:to>
                                    </p:set>
                                    <p:animEffect transition="in" filter="dissolve">
                                      <p:cBhvr>
                                        <p:cTn id="199" dur="500"/>
                                        <p:tgtEl>
                                          <p:spTgt spid="444455"/>
                                        </p:tgtEl>
                                      </p:cBhvr>
                                    </p:animEffect>
                                  </p:childTnLst>
                                </p:cTn>
                              </p:par>
                              <p:par>
                                <p:cTn id="200" presetID="9" presetClass="entr" presetSubtype="0" fill="hold" nodeType="withEffect">
                                  <p:stCondLst>
                                    <p:cond delay="0"/>
                                  </p:stCondLst>
                                  <p:childTnLst>
                                    <p:set>
                                      <p:cBhvr>
                                        <p:cTn id="201" dur="1" fill="hold">
                                          <p:stCondLst>
                                            <p:cond delay="0"/>
                                          </p:stCondLst>
                                        </p:cTn>
                                        <p:tgtEl>
                                          <p:spTgt spid="444460"/>
                                        </p:tgtEl>
                                        <p:attrNameLst>
                                          <p:attrName>style.visibility</p:attrName>
                                        </p:attrNameLst>
                                      </p:cBhvr>
                                      <p:to>
                                        <p:strVal val="visible"/>
                                      </p:to>
                                    </p:set>
                                    <p:animEffect transition="in" filter="dissolve">
                                      <p:cBhvr>
                                        <p:cTn id="202" dur="500"/>
                                        <p:tgtEl>
                                          <p:spTgt spid="444460"/>
                                        </p:tgtEl>
                                      </p:cBhvr>
                                    </p:animEffect>
                                  </p:childTnLst>
                                </p:cTn>
                              </p:par>
                              <p:par>
                                <p:cTn id="203" presetID="9" presetClass="entr" presetSubtype="0" fill="hold" grpId="0" nodeType="withEffect">
                                  <p:stCondLst>
                                    <p:cond delay="0"/>
                                  </p:stCondLst>
                                  <p:childTnLst>
                                    <p:set>
                                      <p:cBhvr>
                                        <p:cTn id="204" dur="1" fill="hold">
                                          <p:stCondLst>
                                            <p:cond delay="0"/>
                                          </p:stCondLst>
                                        </p:cTn>
                                        <p:tgtEl>
                                          <p:spTgt spid="444469"/>
                                        </p:tgtEl>
                                        <p:attrNameLst>
                                          <p:attrName>style.visibility</p:attrName>
                                        </p:attrNameLst>
                                      </p:cBhvr>
                                      <p:to>
                                        <p:strVal val="visible"/>
                                      </p:to>
                                    </p:set>
                                    <p:animEffect transition="in" filter="dissolve">
                                      <p:cBhvr>
                                        <p:cTn id="205" dur="500"/>
                                        <p:tgtEl>
                                          <p:spTgt spid="444469"/>
                                        </p:tgtEl>
                                      </p:cBhvr>
                                    </p:animEffect>
                                  </p:childTnLst>
                                </p:cTn>
                              </p:par>
                              <p:par>
                                <p:cTn id="206" presetID="9" presetClass="entr" presetSubtype="0" fill="hold" nodeType="withEffect">
                                  <p:stCondLst>
                                    <p:cond delay="0"/>
                                  </p:stCondLst>
                                  <p:childTnLst>
                                    <p:set>
                                      <p:cBhvr>
                                        <p:cTn id="207" dur="1" fill="hold">
                                          <p:stCondLst>
                                            <p:cond delay="0"/>
                                          </p:stCondLst>
                                        </p:cTn>
                                        <p:tgtEl>
                                          <p:spTgt spid="444456"/>
                                        </p:tgtEl>
                                        <p:attrNameLst>
                                          <p:attrName>style.visibility</p:attrName>
                                        </p:attrNameLst>
                                      </p:cBhvr>
                                      <p:to>
                                        <p:strVal val="visible"/>
                                      </p:to>
                                    </p:set>
                                    <p:animEffect transition="in" filter="dissolve">
                                      <p:cBhvr>
                                        <p:cTn id="208" dur="500"/>
                                        <p:tgtEl>
                                          <p:spTgt spid="444456"/>
                                        </p:tgtEl>
                                      </p:cBhvr>
                                    </p:animEffect>
                                  </p:childTnLst>
                                </p:cTn>
                              </p:par>
                              <p:par>
                                <p:cTn id="209" presetID="9" presetClass="entr" presetSubtype="0" fill="hold" nodeType="withEffect">
                                  <p:stCondLst>
                                    <p:cond delay="0"/>
                                  </p:stCondLst>
                                  <p:childTnLst>
                                    <p:set>
                                      <p:cBhvr>
                                        <p:cTn id="210" dur="1" fill="hold">
                                          <p:stCondLst>
                                            <p:cond delay="0"/>
                                          </p:stCondLst>
                                        </p:cTn>
                                        <p:tgtEl>
                                          <p:spTgt spid="444461"/>
                                        </p:tgtEl>
                                        <p:attrNameLst>
                                          <p:attrName>style.visibility</p:attrName>
                                        </p:attrNameLst>
                                      </p:cBhvr>
                                      <p:to>
                                        <p:strVal val="visible"/>
                                      </p:to>
                                    </p:set>
                                    <p:animEffect transition="in" filter="dissolve">
                                      <p:cBhvr>
                                        <p:cTn id="211" dur="500"/>
                                        <p:tgtEl>
                                          <p:spTgt spid="444461"/>
                                        </p:tgtEl>
                                      </p:cBhvr>
                                    </p:animEffect>
                                  </p:childTnLst>
                                </p:cTn>
                              </p:par>
                            </p:childTnLst>
                          </p:cTn>
                        </p:par>
                      </p:childTnLst>
                    </p:cTn>
                  </p:par>
                  <p:par>
                    <p:cTn id="212" fill="hold">
                      <p:stCondLst>
                        <p:cond delay="indefinite"/>
                      </p:stCondLst>
                      <p:childTnLst>
                        <p:par>
                          <p:cTn id="213" fill="hold">
                            <p:stCondLst>
                              <p:cond delay="0"/>
                            </p:stCondLst>
                            <p:childTnLst>
                              <p:par>
                                <p:cTn id="214" presetID="2" presetClass="entr" presetSubtype="4" fill="hold" grpId="0" nodeType="clickEffect">
                                  <p:stCondLst>
                                    <p:cond delay="0"/>
                                  </p:stCondLst>
                                  <p:childTnLst>
                                    <p:set>
                                      <p:cBhvr>
                                        <p:cTn id="215" dur="1" fill="hold">
                                          <p:stCondLst>
                                            <p:cond delay="0"/>
                                          </p:stCondLst>
                                        </p:cTn>
                                        <p:tgtEl>
                                          <p:spTgt spid="444480"/>
                                        </p:tgtEl>
                                        <p:attrNameLst>
                                          <p:attrName>style.visibility</p:attrName>
                                        </p:attrNameLst>
                                      </p:cBhvr>
                                      <p:to>
                                        <p:strVal val="visible"/>
                                      </p:to>
                                    </p:set>
                                    <p:anim calcmode="lin" valueType="num">
                                      <p:cBhvr additive="base">
                                        <p:cTn id="216" dur="500" fill="hold"/>
                                        <p:tgtEl>
                                          <p:spTgt spid="444480"/>
                                        </p:tgtEl>
                                        <p:attrNameLst>
                                          <p:attrName>ppt_x</p:attrName>
                                        </p:attrNameLst>
                                      </p:cBhvr>
                                      <p:tavLst>
                                        <p:tav tm="0">
                                          <p:val>
                                            <p:strVal val="#ppt_x"/>
                                          </p:val>
                                        </p:tav>
                                        <p:tav tm="100000">
                                          <p:val>
                                            <p:strVal val="#ppt_x"/>
                                          </p:val>
                                        </p:tav>
                                      </p:tavLst>
                                    </p:anim>
                                    <p:anim calcmode="lin" valueType="num">
                                      <p:cBhvr additive="base">
                                        <p:cTn id="217" dur="500" fill="hold"/>
                                        <p:tgtEl>
                                          <p:spTgt spid="444480"/>
                                        </p:tgtEl>
                                        <p:attrNameLst>
                                          <p:attrName>ppt_y</p:attrName>
                                        </p:attrNameLst>
                                      </p:cBhvr>
                                      <p:tavLst>
                                        <p:tav tm="0">
                                          <p:val>
                                            <p:strVal val="1+#ppt_h/2"/>
                                          </p:val>
                                        </p:tav>
                                        <p:tav tm="100000">
                                          <p:val>
                                            <p:strVal val="#ppt_y"/>
                                          </p:val>
                                        </p:tav>
                                      </p:tavLst>
                                    </p:anim>
                                  </p:childTnLst>
                                </p:cTn>
                              </p:par>
                              <p:par>
                                <p:cTn id="218" presetID="2" presetClass="entr" presetSubtype="4" fill="hold" grpId="0" nodeType="withEffect">
                                  <p:stCondLst>
                                    <p:cond delay="0"/>
                                  </p:stCondLst>
                                  <p:childTnLst>
                                    <p:set>
                                      <p:cBhvr>
                                        <p:cTn id="219" dur="1" fill="hold">
                                          <p:stCondLst>
                                            <p:cond delay="0"/>
                                          </p:stCondLst>
                                        </p:cTn>
                                        <p:tgtEl>
                                          <p:spTgt spid="444481"/>
                                        </p:tgtEl>
                                        <p:attrNameLst>
                                          <p:attrName>style.visibility</p:attrName>
                                        </p:attrNameLst>
                                      </p:cBhvr>
                                      <p:to>
                                        <p:strVal val="visible"/>
                                      </p:to>
                                    </p:set>
                                    <p:anim calcmode="lin" valueType="num">
                                      <p:cBhvr additive="base">
                                        <p:cTn id="220" dur="500" fill="hold"/>
                                        <p:tgtEl>
                                          <p:spTgt spid="444481"/>
                                        </p:tgtEl>
                                        <p:attrNameLst>
                                          <p:attrName>ppt_x</p:attrName>
                                        </p:attrNameLst>
                                      </p:cBhvr>
                                      <p:tavLst>
                                        <p:tav tm="0">
                                          <p:val>
                                            <p:strVal val="#ppt_x"/>
                                          </p:val>
                                        </p:tav>
                                        <p:tav tm="100000">
                                          <p:val>
                                            <p:strVal val="#ppt_x"/>
                                          </p:val>
                                        </p:tav>
                                      </p:tavLst>
                                    </p:anim>
                                    <p:anim calcmode="lin" valueType="num">
                                      <p:cBhvr additive="base">
                                        <p:cTn id="221" dur="500" fill="hold"/>
                                        <p:tgtEl>
                                          <p:spTgt spid="4444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4451" grpId="0" animBg="1"/>
      <p:bldP spid="444451" grpId="1" animBg="1"/>
      <p:bldP spid="444451" grpId="2" animBg="1"/>
      <p:bldP spid="444451" grpId="3" animBg="1"/>
      <p:bldP spid="444451" grpId="4" animBg="1"/>
      <p:bldP spid="444452" grpId="0" animBg="1"/>
      <p:bldP spid="444452" grpId="1" animBg="1"/>
      <p:bldP spid="444452" grpId="2" animBg="1"/>
      <p:bldP spid="444452" grpId="3" animBg="1"/>
      <p:bldP spid="444453" grpId="0" animBg="1"/>
      <p:bldP spid="444453" grpId="1" animBg="1"/>
      <p:bldP spid="444453" grpId="2" animBg="1"/>
      <p:bldP spid="444454" grpId="0" animBg="1"/>
      <p:bldP spid="444454" grpId="1" animBg="1"/>
      <p:bldP spid="444455" grpId="0" animBg="1"/>
      <p:bldP spid="444457" grpId="0" animBg="1"/>
      <p:bldP spid="444458" grpId="0" animBg="1"/>
      <p:bldP spid="444458" grpId="1" animBg="1"/>
      <p:bldP spid="444458" grpId="2" animBg="1"/>
      <p:bldP spid="444458" grpId="3" animBg="1"/>
      <p:bldP spid="444458" grpId="4" animBg="1"/>
      <p:bldP spid="444458" grpId="5" animBg="1"/>
      <p:bldP spid="444459" grpId="0" animBg="1"/>
      <p:bldP spid="444459" grpId="1" animBg="1"/>
      <p:bldP spid="444460" grpId="0" animBg="1"/>
      <p:bldP spid="444462" grpId="0" animBg="1"/>
      <p:bldP spid="444462" grpId="1" animBg="1"/>
      <p:bldP spid="444462" grpId="2" animBg="1"/>
      <p:bldP spid="444463" grpId="0" animBg="1"/>
      <p:bldP spid="444463" grpId="1" animBg="1"/>
      <p:bldP spid="444463" grpId="2" animBg="1"/>
      <p:bldP spid="444463" grpId="3" animBg="1"/>
      <p:bldP spid="444465" grpId="0" animBg="1"/>
      <p:bldP spid="444465" grpId="1" animBg="1"/>
      <p:bldP spid="444465" grpId="2" animBg="1"/>
      <p:bldP spid="444465" grpId="3" animBg="1"/>
      <p:bldP spid="444465" grpId="4" animBg="1"/>
      <p:bldP spid="444465" grpId="5" animBg="1"/>
      <p:bldP spid="444466" grpId="0" animBg="1"/>
      <p:bldP spid="444466" grpId="1" animBg="1"/>
      <p:bldP spid="444466" grpId="2" animBg="1"/>
      <p:bldP spid="444466" grpId="3" animBg="1"/>
      <p:bldP spid="444467" grpId="0" animBg="1"/>
      <p:bldP spid="444467" grpId="1" animBg="1"/>
      <p:bldP spid="444467" grpId="2" animBg="1"/>
      <p:bldP spid="444468" grpId="0" animBg="1"/>
      <p:bldP spid="444468" grpId="1" animBg="1"/>
      <p:bldP spid="444469" grpId="0" animBg="1"/>
      <p:bldP spid="444470" grpId="0" animBg="1"/>
      <p:bldP spid="444470" grpId="1" animBg="1"/>
      <p:bldP spid="444470" grpId="2" animBg="1"/>
      <p:bldP spid="444470" grpId="3" animBg="1"/>
      <p:bldP spid="444470" grpId="4" animBg="1"/>
      <p:bldP spid="444480" grpId="0" animBg="1"/>
      <p:bldP spid="44448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6467" name="Group 3"/>
          <p:cNvGraphicFramePr>
            <a:graphicFrameLocks noGrp="1"/>
          </p:cNvGraphicFramePr>
          <p:nvPr/>
        </p:nvGraphicFramePr>
        <p:xfrm>
          <a:off x="990600" y="2286000"/>
          <a:ext cx="7239000" cy="3690938"/>
        </p:xfrm>
        <a:graphic>
          <a:graphicData uri="http://schemas.openxmlformats.org/drawingml/2006/table">
            <a:tbl>
              <a:tblPr/>
              <a:tblGrid>
                <a:gridCol w="1206500"/>
                <a:gridCol w="1206500"/>
                <a:gridCol w="1206500"/>
                <a:gridCol w="1206500"/>
                <a:gridCol w="1206500"/>
                <a:gridCol w="1206500"/>
              </a:tblGrid>
              <a:tr h="36909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MY" sz="2400" b="0" i="0" u="none" strike="noStrike" cap="none" normalizeH="0" baseline="0" smtClean="0">
                        <a:ln>
                          <a:noFill/>
                        </a:ln>
                        <a:solidFill>
                          <a:schemeClr val="tx1"/>
                        </a:solidFill>
                        <a:effectLst/>
                        <a:latin typeface="Arial" charset="0"/>
                        <a:cs typeface="Arial" charset="0"/>
                      </a:endParaRPr>
                    </a:p>
                  </a:txBody>
                  <a:tcPr anchor="ctr" horzOverflow="overflow">
                    <a:lnL w="12700" cap="flat" cmpd="thinThick" algn="ctr">
                      <a:solidFill>
                        <a:srgbClr val="000000"/>
                      </a:solidFill>
                      <a:prstDash val="solid"/>
                      <a:round/>
                      <a:headEnd type="none" w="med" len="med"/>
                      <a:tailEnd type="none" w="med" len="med"/>
                    </a:lnL>
                    <a:lnR w="12700" cap="flat" cmpd="thinThick" algn="ctr">
                      <a:solidFill>
                        <a:srgbClr val="000000"/>
                      </a:solidFill>
                      <a:prstDash val="solid"/>
                      <a:round/>
                      <a:headEnd type="none" w="med" len="med"/>
                      <a:tailEnd type="none" w="med" len="med"/>
                    </a:lnR>
                    <a:lnT w="12700" cap="flat" cmpd="thinThick" algn="ctr">
                      <a:solidFill>
                        <a:srgbClr val="000000"/>
                      </a:solidFill>
                      <a:prstDash val="solid"/>
                      <a:round/>
                      <a:headEnd type="none" w="med" len="med"/>
                      <a:tailEnd type="none" w="med" len="med"/>
                    </a:lnT>
                    <a:lnB w="12700" cap="flat" cmpd="thinThick"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MY" sz="2400" b="0" i="0" u="none" strike="noStrike" cap="none" normalizeH="0" baseline="0" smtClean="0">
                        <a:ln>
                          <a:noFill/>
                        </a:ln>
                        <a:solidFill>
                          <a:schemeClr val="tx1"/>
                        </a:solidFill>
                        <a:effectLst/>
                        <a:latin typeface="Arial" charset="0"/>
                        <a:cs typeface="Arial" charset="0"/>
                      </a:endParaRPr>
                    </a:p>
                  </a:txBody>
                  <a:tcPr anchor="ctr" horzOverflow="overflow">
                    <a:lnL w="12700" cap="flat" cmpd="thinThick" algn="ctr">
                      <a:solidFill>
                        <a:srgbClr val="000000"/>
                      </a:solidFill>
                      <a:prstDash val="solid"/>
                      <a:round/>
                      <a:headEnd type="none" w="med" len="med"/>
                      <a:tailEnd type="none" w="med" len="med"/>
                    </a:lnL>
                    <a:lnR w="12700" cap="flat" cmpd="thinThick" algn="ctr">
                      <a:solidFill>
                        <a:srgbClr val="000000"/>
                      </a:solidFill>
                      <a:prstDash val="solid"/>
                      <a:round/>
                      <a:headEnd type="none" w="med" len="med"/>
                      <a:tailEnd type="none" w="med" len="med"/>
                    </a:lnR>
                    <a:lnT w="12700" cap="flat" cmpd="thinThick" algn="ctr">
                      <a:solidFill>
                        <a:srgbClr val="000000"/>
                      </a:solidFill>
                      <a:prstDash val="solid"/>
                      <a:round/>
                      <a:headEnd type="none" w="med" len="med"/>
                      <a:tailEnd type="none" w="med" len="med"/>
                    </a:lnT>
                    <a:lnB w="12700" cap="flat" cmpd="thinThick"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MY" sz="2400" b="0" i="0" u="none" strike="noStrike" cap="none" normalizeH="0" baseline="0" smtClean="0">
                        <a:ln>
                          <a:noFill/>
                        </a:ln>
                        <a:solidFill>
                          <a:schemeClr val="tx1"/>
                        </a:solidFill>
                        <a:effectLst/>
                        <a:latin typeface="Arial" charset="0"/>
                        <a:cs typeface="Arial" charset="0"/>
                      </a:endParaRPr>
                    </a:p>
                  </a:txBody>
                  <a:tcPr anchor="ctr" horzOverflow="overflow">
                    <a:lnL w="12700" cap="flat" cmpd="thinThick" algn="ctr">
                      <a:solidFill>
                        <a:srgbClr val="000000"/>
                      </a:solidFill>
                      <a:prstDash val="solid"/>
                      <a:round/>
                      <a:headEnd type="none" w="med" len="med"/>
                      <a:tailEnd type="none" w="med" len="med"/>
                    </a:lnL>
                    <a:lnR w="12700" cap="flat" cmpd="thinThick" algn="ctr">
                      <a:solidFill>
                        <a:srgbClr val="000000"/>
                      </a:solidFill>
                      <a:prstDash val="solid"/>
                      <a:round/>
                      <a:headEnd type="none" w="med" len="med"/>
                      <a:tailEnd type="none" w="med" len="med"/>
                    </a:lnR>
                    <a:lnT w="12700" cap="flat" cmpd="thinThick" algn="ctr">
                      <a:solidFill>
                        <a:srgbClr val="000000"/>
                      </a:solidFill>
                      <a:prstDash val="solid"/>
                      <a:round/>
                      <a:headEnd type="none" w="med" len="med"/>
                      <a:tailEnd type="none" w="med" len="med"/>
                    </a:lnT>
                    <a:lnB w="12700" cap="flat" cmpd="thinThick" algn="ctr">
                      <a:solidFill>
                        <a:srgbClr val="000000"/>
                      </a:solidFill>
                      <a:prstDash val="solid"/>
                      <a:round/>
                      <a:headEnd type="none" w="med" len="med"/>
                      <a:tailEnd type="none" w="med" len="med"/>
                    </a:lnB>
                    <a:lnTlToBr>
                      <a:noFill/>
                    </a:lnTlToBr>
                    <a:lnBlToTr>
                      <a:noFill/>
                    </a:lnBlToTr>
                    <a:solidFill>
                      <a:srgbClr val="33CCCC"/>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MY" sz="2400" b="0" i="0" u="none" strike="noStrike" cap="none" normalizeH="0" baseline="0" smtClean="0">
                        <a:ln>
                          <a:noFill/>
                        </a:ln>
                        <a:solidFill>
                          <a:schemeClr val="tx1"/>
                        </a:solidFill>
                        <a:effectLst/>
                        <a:latin typeface="Arial" charset="0"/>
                        <a:cs typeface="Arial" charset="0"/>
                      </a:endParaRPr>
                    </a:p>
                  </a:txBody>
                  <a:tcPr anchor="ctr" horzOverflow="overflow">
                    <a:lnL w="12700" cap="flat" cmpd="thinThick" algn="ctr">
                      <a:solidFill>
                        <a:srgbClr val="000000"/>
                      </a:solidFill>
                      <a:prstDash val="solid"/>
                      <a:round/>
                      <a:headEnd type="none" w="med" len="med"/>
                      <a:tailEnd type="none" w="med" len="med"/>
                    </a:lnL>
                    <a:lnR w="12700" cap="flat" cmpd="thinThick" algn="ctr">
                      <a:solidFill>
                        <a:srgbClr val="000000"/>
                      </a:solidFill>
                      <a:prstDash val="solid"/>
                      <a:round/>
                      <a:headEnd type="none" w="med" len="med"/>
                      <a:tailEnd type="none" w="med" len="med"/>
                    </a:lnR>
                    <a:lnT w="12700" cap="flat" cmpd="thinThick" algn="ctr">
                      <a:solidFill>
                        <a:srgbClr val="000000"/>
                      </a:solidFill>
                      <a:prstDash val="solid"/>
                      <a:round/>
                      <a:headEnd type="none" w="med" len="med"/>
                      <a:tailEnd type="none" w="med" len="med"/>
                    </a:lnT>
                    <a:lnB w="12700" cap="flat" cmpd="thinThick"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MY" sz="2400" b="0" i="0" u="none" strike="noStrike" cap="none" normalizeH="0" baseline="0" smtClean="0">
                        <a:ln>
                          <a:noFill/>
                        </a:ln>
                        <a:solidFill>
                          <a:schemeClr val="tx1"/>
                        </a:solidFill>
                        <a:effectLst/>
                        <a:latin typeface="Arial" charset="0"/>
                        <a:cs typeface="Arial" charset="0"/>
                      </a:endParaRPr>
                    </a:p>
                  </a:txBody>
                  <a:tcPr anchor="ctr" horzOverflow="overflow">
                    <a:lnL w="12700" cap="flat" cmpd="thinThick" algn="ctr">
                      <a:solidFill>
                        <a:srgbClr val="000000"/>
                      </a:solidFill>
                      <a:prstDash val="solid"/>
                      <a:round/>
                      <a:headEnd type="none" w="med" len="med"/>
                      <a:tailEnd type="none" w="med" len="med"/>
                    </a:lnL>
                    <a:lnR w="12700" cap="flat" cmpd="thinThick" algn="ctr">
                      <a:solidFill>
                        <a:srgbClr val="000000"/>
                      </a:solidFill>
                      <a:prstDash val="solid"/>
                      <a:round/>
                      <a:headEnd type="none" w="med" len="med"/>
                      <a:tailEnd type="none" w="med" len="med"/>
                    </a:lnR>
                    <a:lnT w="12700" cap="flat" cmpd="thinThick" algn="ctr">
                      <a:solidFill>
                        <a:srgbClr val="000000"/>
                      </a:solidFill>
                      <a:prstDash val="solid"/>
                      <a:round/>
                      <a:headEnd type="none" w="med" len="med"/>
                      <a:tailEnd type="none" w="med" len="med"/>
                    </a:lnT>
                    <a:lnB w="12700" cap="flat" cmpd="thinThick" algn="ctr">
                      <a:solidFill>
                        <a:srgbClr val="000000"/>
                      </a:solidFill>
                      <a:prstDash val="solid"/>
                      <a:round/>
                      <a:headEnd type="none" w="med" len="med"/>
                      <a:tailEnd type="none" w="med" len="med"/>
                    </a:lnB>
                    <a:lnTlToBr>
                      <a:noFill/>
                    </a:lnTlToBr>
                    <a:lnBlToTr>
                      <a:noFill/>
                    </a:lnBlToTr>
                    <a:solidFill>
                      <a:srgbClr val="CC99F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MY" sz="2400" b="0" i="0" u="none" strike="noStrike" cap="none" normalizeH="0" baseline="0" smtClean="0">
                        <a:ln>
                          <a:noFill/>
                        </a:ln>
                        <a:solidFill>
                          <a:schemeClr val="tx1"/>
                        </a:solidFill>
                        <a:effectLst/>
                        <a:latin typeface="Arial" charset="0"/>
                        <a:cs typeface="Arial" charset="0"/>
                      </a:endParaRPr>
                    </a:p>
                  </a:txBody>
                  <a:tcPr anchor="ctr" horzOverflow="overflow">
                    <a:lnL w="12700" cap="flat" cmpd="thinThick" algn="ctr">
                      <a:solidFill>
                        <a:srgbClr val="000000"/>
                      </a:solidFill>
                      <a:prstDash val="solid"/>
                      <a:round/>
                      <a:headEnd type="none" w="med" len="med"/>
                      <a:tailEnd type="none" w="med" len="med"/>
                    </a:lnL>
                    <a:lnR w="12700" cap="flat" cmpd="thinThick" algn="ctr">
                      <a:solidFill>
                        <a:srgbClr val="000000"/>
                      </a:solidFill>
                      <a:prstDash val="solid"/>
                      <a:round/>
                      <a:headEnd type="none" w="med" len="med"/>
                      <a:tailEnd type="none" w="med" len="med"/>
                    </a:lnR>
                    <a:lnT w="12700" cap="flat" cmpd="thinThick" algn="ctr">
                      <a:solidFill>
                        <a:srgbClr val="000000"/>
                      </a:solidFill>
                      <a:prstDash val="solid"/>
                      <a:round/>
                      <a:headEnd type="none" w="med" len="med"/>
                      <a:tailEnd type="none" w="med" len="med"/>
                    </a:lnT>
                    <a:lnB w="12700" cap="flat" cmpd="thinThick" algn="ctr">
                      <a:solidFill>
                        <a:srgbClr val="000000"/>
                      </a:solidFill>
                      <a:prstDash val="solid"/>
                      <a:round/>
                      <a:headEnd type="none" w="med" len="med"/>
                      <a:tailEnd type="none" w="med" len="med"/>
                    </a:lnB>
                    <a:lnTlToBr>
                      <a:noFill/>
                    </a:lnTlToBr>
                    <a:lnBlToTr>
                      <a:noFill/>
                    </a:lnBlToTr>
                    <a:solidFill>
                      <a:srgbClr val="99CC00"/>
                    </a:solidFill>
                  </a:tcPr>
                </a:tc>
              </a:tr>
            </a:tbl>
          </a:graphicData>
        </a:graphic>
      </p:graphicFrame>
      <p:sp>
        <p:nvSpPr>
          <p:cNvPr id="42003" name="Rectangle 31"/>
          <p:cNvSpPr>
            <a:spLocks noChangeArrowheads="1"/>
          </p:cNvSpPr>
          <p:nvPr/>
        </p:nvSpPr>
        <p:spPr bwMode="auto">
          <a:xfrm>
            <a:off x="3733800" y="304800"/>
            <a:ext cx="5181600" cy="1066800"/>
          </a:xfrm>
          <a:prstGeom prst="rect">
            <a:avLst/>
          </a:prstGeom>
          <a:noFill/>
          <a:ln w="9525">
            <a:noFill/>
            <a:miter lim="800000"/>
            <a:headEnd/>
            <a:tailEnd/>
          </a:ln>
        </p:spPr>
        <p:txBody>
          <a:bodyPr anchor="ctr"/>
          <a:lstStyle/>
          <a:p>
            <a:pPr algn="r" eaLnBrk="1" hangingPunct="1"/>
            <a:r>
              <a:rPr lang="en-US" sz="3000">
                <a:solidFill>
                  <a:srgbClr val="FFFF00"/>
                </a:solidFill>
                <a:latin typeface="Arial" charset="0"/>
              </a:rPr>
              <a:t>                                    TABURAN ITEM</a:t>
            </a:r>
          </a:p>
        </p:txBody>
      </p:sp>
      <p:pic>
        <p:nvPicPr>
          <p:cNvPr id="446496" name="Picture 32" descr="logo"/>
          <p:cNvPicPr>
            <a:picLocks noChangeAspect="1" noChangeArrowheads="1"/>
          </p:cNvPicPr>
          <p:nvPr/>
        </p:nvPicPr>
        <p:blipFill>
          <a:blip r:embed="rId2"/>
          <a:srcRect/>
          <a:stretch>
            <a:fillRect/>
          </a:stretch>
        </p:blipFill>
        <p:spPr bwMode="auto">
          <a:xfrm>
            <a:off x="838200" y="304800"/>
            <a:ext cx="838200" cy="762000"/>
          </a:xfrm>
          <a:prstGeom prst="rect">
            <a:avLst/>
          </a:prstGeom>
          <a:noFill/>
          <a:ln w="9525">
            <a:noFill/>
            <a:miter lim="800000"/>
            <a:headEnd/>
            <a:tailEnd/>
          </a:ln>
        </p:spPr>
      </p:pic>
      <p:sp>
        <p:nvSpPr>
          <p:cNvPr id="42005" name="Rectangle 19"/>
          <p:cNvSpPr>
            <a:spLocks noChangeArrowheads="1"/>
          </p:cNvSpPr>
          <p:nvPr/>
        </p:nvSpPr>
        <p:spPr bwMode="auto">
          <a:xfrm rot="-5400000">
            <a:off x="121444" y="3528219"/>
            <a:ext cx="2944812" cy="781050"/>
          </a:xfrm>
          <a:prstGeom prst="rect">
            <a:avLst/>
          </a:prstGeom>
          <a:solidFill>
            <a:srgbClr val="990099"/>
          </a:solidFill>
          <a:ln w="38100" algn="ctr">
            <a:solidFill>
              <a:schemeClr val="bg2"/>
            </a:solidFill>
            <a:miter lim="800000"/>
            <a:headEnd/>
            <a:tailEnd/>
          </a:ln>
        </p:spPr>
        <p:txBody>
          <a:bodyPr wrap="none" anchor="ctr"/>
          <a:lstStyle/>
          <a:p>
            <a:r>
              <a:rPr lang="en-US" sz="2000">
                <a:solidFill>
                  <a:schemeClr val="bg1"/>
                </a:solidFill>
                <a:latin typeface="Tahoma" pitchFamily="34" charset="0"/>
              </a:rPr>
              <a:t>PENGETAHUAN</a:t>
            </a:r>
          </a:p>
        </p:txBody>
      </p:sp>
      <p:sp>
        <p:nvSpPr>
          <p:cNvPr id="42006" name="Rectangle 20"/>
          <p:cNvSpPr>
            <a:spLocks noChangeArrowheads="1"/>
          </p:cNvSpPr>
          <p:nvPr/>
        </p:nvSpPr>
        <p:spPr bwMode="auto">
          <a:xfrm rot="-5400000">
            <a:off x="1327944" y="3563144"/>
            <a:ext cx="2944812" cy="781050"/>
          </a:xfrm>
          <a:prstGeom prst="rect">
            <a:avLst/>
          </a:prstGeom>
          <a:solidFill>
            <a:srgbClr val="CC00CC"/>
          </a:solidFill>
          <a:ln w="38100" algn="ctr">
            <a:solidFill>
              <a:schemeClr val="bg2"/>
            </a:solidFill>
            <a:miter lim="800000"/>
            <a:headEnd/>
            <a:tailEnd/>
          </a:ln>
        </p:spPr>
        <p:txBody>
          <a:bodyPr wrap="none" anchor="ctr"/>
          <a:lstStyle/>
          <a:p>
            <a:r>
              <a:rPr lang="en-US" sz="2000">
                <a:solidFill>
                  <a:schemeClr val="bg1"/>
                </a:solidFill>
                <a:latin typeface="Tahoma" pitchFamily="34" charset="0"/>
              </a:rPr>
              <a:t>KEFAHAMAN</a:t>
            </a:r>
          </a:p>
        </p:txBody>
      </p:sp>
      <p:sp>
        <p:nvSpPr>
          <p:cNvPr id="42007" name="Rectangle 21"/>
          <p:cNvSpPr>
            <a:spLocks noChangeArrowheads="1"/>
          </p:cNvSpPr>
          <p:nvPr/>
        </p:nvSpPr>
        <p:spPr bwMode="auto">
          <a:xfrm rot="-5400000">
            <a:off x="2534444" y="3528219"/>
            <a:ext cx="2944812" cy="781050"/>
          </a:xfrm>
          <a:prstGeom prst="rect">
            <a:avLst/>
          </a:prstGeom>
          <a:solidFill>
            <a:srgbClr val="FF3399"/>
          </a:solidFill>
          <a:ln w="38100" algn="ctr">
            <a:solidFill>
              <a:schemeClr val="bg2"/>
            </a:solidFill>
            <a:miter lim="800000"/>
            <a:headEnd/>
            <a:tailEnd/>
          </a:ln>
        </p:spPr>
        <p:txBody>
          <a:bodyPr wrap="none" anchor="ctr"/>
          <a:lstStyle/>
          <a:p>
            <a:r>
              <a:rPr lang="en-US" sz="2000">
                <a:solidFill>
                  <a:schemeClr val="bg1"/>
                </a:solidFill>
                <a:latin typeface="Tahoma" pitchFamily="34" charset="0"/>
              </a:rPr>
              <a:t>APLIKASI</a:t>
            </a:r>
          </a:p>
        </p:txBody>
      </p:sp>
      <p:sp>
        <p:nvSpPr>
          <p:cNvPr id="42008" name="Rectangle 22"/>
          <p:cNvSpPr>
            <a:spLocks noChangeArrowheads="1"/>
          </p:cNvSpPr>
          <p:nvPr/>
        </p:nvSpPr>
        <p:spPr bwMode="auto">
          <a:xfrm rot="-5400000">
            <a:off x="3740944" y="3528219"/>
            <a:ext cx="2944812" cy="781050"/>
          </a:xfrm>
          <a:prstGeom prst="rect">
            <a:avLst/>
          </a:prstGeom>
          <a:solidFill>
            <a:srgbClr val="9900CC"/>
          </a:solidFill>
          <a:ln w="38100" algn="ctr">
            <a:solidFill>
              <a:schemeClr val="bg2"/>
            </a:solidFill>
            <a:miter lim="800000"/>
            <a:headEnd/>
            <a:tailEnd/>
          </a:ln>
        </p:spPr>
        <p:txBody>
          <a:bodyPr wrap="none" anchor="ctr"/>
          <a:lstStyle/>
          <a:p>
            <a:r>
              <a:rPr lang="en-US" sz="2000">
                <a:solidFill>
                  <a:schemeClr val="bg1"/>
                </a:solidFill>
                <a:latin typeface="Tahoma" pitchFamily="34" charset="0"/>
              </a:rPr>
              <a:t>ANALISIS</a:t>
            </a:r>
          </a:p>
        </p:txBody>
      </p:sp>
      <p:sp>
        <p:nvSpPr>
          <p:cNvPr id="42009" name="Rectangle 23"/>
          <p:cNvSpPr>
            <a:spLocks noChangeArrowheads="1"/>
          </p:cNvSpPr>
          <p:nvPr/>
        </p:nvSpPr>
        <p:spPr bwMode="auto">
          <a:xfrm rot="-5400000">
            <a:off x="4947444" y="3528219"/>
            <a:ext cx="2944812" cy="781050"/>
          </a:xfrm>
          <a:prstGeom prst="rect">
            <a:avLst/>
          </a:prstGeom>
          <a:solidFill>
            <a:srgbClr val="FF6699"/>
          </a:solidFill>
          <a:ln w="38100" algn="ctr">
            <a:solidFill>
              <a:schemeClr val="bg2"/>
            </a:solidFill>
            <a:miter lim="800000"/>
            <a:headEnd/>
            <a:tailEnd/>
          </a:ln>
        </p:spPr>
        <p:txBody>
          <a:bodyPr wrap="none" anchor="ctr"/>
          <a:lstStyle/>
          <a:p>
            <a:r>
              <a:rPr lang="en-US" sz="2000">
                <a:solidFill>
                  <a:schemeClr val="bg1"/>
                </a:solidFill>
                <a:latin typeface="Tahoma" pitchFamily="34" charset="0"/>
              </a:rPr>
              <a:t>SINTESIS</a:t>
            </a:r>
          </a:p>
        </p:txBody>
      </p:sp>
      <p:sp>
        <p:nvSpPr>
          <p:cNvPr id="42010" name="Rectangle 24"/>
          <p:cNvSpPr>
            <a:spLocks noChangeArrowheads="1"/>
          </p:cNvSpPr>
          <p:nvPr/>
        </p:nvSpPr>
        <p:spPr bwMode="auto">
          <a:xfrm rot="-5400000">
            <a:off x="6153944" y="3528219"/>
            <a:ext cx="2944812" cy="781050"/>
          </a:xfrm>
          <a:prstGeom prst="rect">
            <a:avLst/>
          </a:prstGeom>
          <a:solidFill>
            <a:srgbClr val="800080"/>
          </a:solidFill>
          <a:ln w="38100" algn="ctr">
            <a:solidFill>
              <a:schemeClr val="bg2"/>
            </a:solidFill>
            <a:miter lim="800000"/>
            <a:headEnd/>
            <a:tailEnd/>
          </a:ln>
        </p:spPr>
        <p:txBody>
          <a:bodyPr wrap="none" anchor="ctr"/>
          <a:lstStyle/>
          <a:p>
            <a:r>
              <a:rPr lang="en-US" sz="2000">
                <a:solidFill>
                  <a:schemeClr val="bg1"/>
                </a:solidFill>
                <a:latin typeface="Tahoma" pitchFamily="34" charset="0"/>
              </a:rPr>
              <a:t>PENILAIAN</a:t>
            </a:r>
          </a:p>
        </p:txBody>
      </p:sp>
      <p:sp>
        <p:nvSpPr>
          <p:cNvPr id="42011" name="Line 26"/>
          <p:cNvSpPr>
            <a:spLocks noChangeShapeType="1"/>
          </p:cNvSpPr>
          <p:nvPr/>
        </p:nvSpPr>
        <p:spPr bwMode="auto">
          <a:xfrm>
            <a:off x="3403600" y="3084513"/>
            <a:ext cx="0" cy="2838450"/>
          </a:xfrm>
          <a:prstGeom prst="line">
            <a:avLst/>
          </a:prstGeom>
          <a:noFill/>
          <a:ln w="101600">
            <a:solidFill>
              <a:srgbClr val="800000"/>
            </a:solidFill>
            <a:prstDash val="sysDot"/>
            <a:round/>
            <a:headEnd/>
            <a:tailEnd/>
          </a:ln>
        </p:spPr>
        <p:txBody>
          <a:bodyPr wrap="none" anchor="ctr"/>
          <a:lstStyle/>
          <a:p>
            <a:endParaRPr lang="en-MY"/>
          </a:p>
        </p:txBody>
      </p:sp>
      <p:sp>
        <p:nvSpPr>
          <p:cNvPr id="42012" name="Line 27"/>
          <p:cNvSpPr>
            <a:spLocks noChangeShapeType="1"/>
          </p:cNvSpPr>
          <p:nvPr/>
        </p:nvSpPr>
        <p:spPr bwMode="auto">
          <a:xfrm>
            <a:off x="5816600" y="3155950"/>
            <a:ext cx="0" cy="2767013"/>
          </a:xfrm>
          <a:prstGeom prst="line">
            <a:avLst/>
          </a:prstGeom>
          <a:noFill/>
          <a:ln w="101600">
            <a:solidFill>
              <a:srgbClr val="800000"/>
            </a:solidFill>
            <a:prstDash val="sysDot"/>
            <a:round/>
            <a:headEnd/>
            <a:tailEnd/>
          </a:ln>
        </p:spPr>
        <p:txBody>
          <a:bodyPr wrap="none" anchor="ctr"/>
          <a:lstStyle/>
          <a:p>
            <a:endParaRPr lang="en-MY"/>
          </a:p>
        </p:txBody>
      </p:sp>
      <p:sp>
        <p:nvSpPr>
          <p:cNvPr id="42013" name="Rectangle 28"/>
          <p:cNvSpPr>
            <a:spLocks noChangeArrowheads="1"/>
          </p:cNvSpPr>
          <p:nvPr/>
        </p:nvSpPr>
        <p:spPr bwMode="auto">
          <a:xfrm>
            <a:off x="1700213" y="5141913"/>
            <a:ext cx="993775" cy="496887"/>
          </a:xfrm>
          <a:prstGeom prst="rect">
            <a:avLst/>
          </a:prstGeom>
          <a:solidFill>
            <a:schemeClr val="tx1"/>
          </a:solidFill>
          <a:ln w="38100" algn="ctr">
            <a:solidFill>
              <a:srgbClr val="3366FF"/>
            </a:solidFill>
            <a:miter lim="800000"/>
            <a:headEnd/>
            <a:tailEnd/>
          </a:ln>
        </p:spPr>
        <p:txBody>
          <a:bodyPr wrap="none" anchor="ctr"/>
          <a:lstStyle/>
          <a:p>
            <a:r>
              <a:rPr lang="en-US" sz="2400">
                <a:solidFill>
                  <a:srgbClr val="FFFFFF"/>
                </a:solidFill>
                <a:latin typeface="Arial" charset="0"/>
              </a:rPr>
              <a:t>25%</a:t>
            </a:r>
          </a:p>
        </p:txBody>
      </p:sp>
      <p:sp>
        <p:nvSpPr>
          <p:cNvPr id="42014" name="Rectangle 29"/>
          <p:cNvSpPr>
            <a:spLocks noChangeArrowheads="1"/>
          </p:cNvSpPr>
          <p:nvPr/>
        </p:nvSpPr>
        <p:spPr bwMode="auto">
          <a:xfrm>
            <a:off x="4113213" y="5141913"/>
            <a:ext cx="993775" cy="496887"/>
          </a:xfrm>
          <a:prstGeom prst="rect">
            <a:avLst/>
          </a:prstGeom>
          <a:solidFill>
            <a:schemeClr val="tx1"/>
          </a:solidFill>
          <a:ln w="38100" algn="ctr">
            <a:solidFill>
              <a:srgbClr val="3366FF"/>
            </a:solidFill>
            <a:miter lim="800000"/>
            <a:headEnd/>
            <a:tailEnd/>
          </a:ln>
        </p:spPr>
        <p:txBody>
          <a:bodyPr wrap="none" anchor="ctr"/>
          <a:lstStyle/>
          <a:p>
            <a:r>
              <a:rPr lang="en-US" sz="2400">
                <a:solidFill>
                  <a:srgbClr val="FFFFFF"/>
                </a:solidFill>
                <a:latin typeface="Arial" charset="0"/>
              </a:rPr>
              <a:t>50%</a:t>
            </a:r>
          </a:p>
        </p:txBody>
      </p:sp>
      <p:sp>
        <p:nvSpPr>
          <p:cNvPr id="42015" name="Rectangle 30"/>
          <p:cNvSpPr>
            <a:spLocks noChangeArrowheads="1"/>
          </p:cNvSpPr>
          <p:nvPr/>
        </p:nvSpPr>
        <p:spPr bwMode="auto">
          <a:xfrm>
            <a:off x="6454775" y="5141913"/>
            <a:ext cx="993775" cy="496887"/>
          </a:xfrm>
          <a:prstGeom prst="rect">
            <a:avLst/>
          </a:prstGeom>
          <a:solidFill>
            <a:schemeClr val="tx1"/>
          </a:solidFill>
          <a:ln w="38100" algn="ctr">
            <a:solidFill>
              <a:srgbClr val="3366FF"/>
            </a:solidFill>
            <a:miter lim="800000"/>
            <a:headEnd/>
            <a:tailEnd/>
          </a:ln>
        </p:spPr>
        <p:txBody>
          <a:bodyPr wrap="none" anchor="ctr"/>
          <a:lstStyle/>
          <a:p>
            <a:r>
              <a:rPr lang="en-US" sz="2400">
                <a:solidFill>
                  <a:srgbClr val="FFFFFF"/>
                </a:solidFill>
                <a:latin typeface="Arial" charset="0"/>
              </a:rPr>
              <a:t>25%</a:t>
            </a:r>
          </a:p>
        </p:txBody>
      </p:sp>
      <p:sp>
        <p:nvSpPr>
          <p:cNvPr id="42016" name="Rectangle 42"/>
          <p:cNvSpPr>
            <a:spLocks noChangeArrowheads="1"/>
          </p:cNvSpPr>
          <p:nvPr/>
        </p:nvSpPr>
        <p:spPr bwMode="auto">
          <a:xfrm>
            <a:off x="990600" y="1930400"/>
            <a:ext cx="2413000" cy="355600"/>
          </a:xfrm>
          <a:prstGeom prst="rect">
            <a:avLst/>
          </a:prstGeom>
          <a:solidFill>
            <a:srgbClr val="CCCC00"/>
          </a:solidFill>
          <a:ln w="38100" algn="ctr">
            <a:noFill/>
            <a:miter lim="800000"/>
            <a:headEnd/>
            <a:tailEnd/>
          </a:ln>
        </p:spPr>
        <p:txBody>
          <a:bodyPr wrap="none" anchor="ctr"/>
          <a:lstStyle/>
          <a:p>
            <a:r>
              <a:rPr lang="en-US" sz="2000">
                <a:solidFill>
                  <a:schemeClr val="tx1"/>
                </a:solidFill>
                <a:latin typeface="Shannon" pitchFamily="34" charset="0"/>
              </a:rPr>
              <a:t>MUDAH</a:t>
            </a:r>
          </a:p>
        </p:txBody>
      </p:sp>
      <p:sp>
        <p:nvSpPr>
          <p:cNvPr id="42017" name="Rectangle 43"/>
          <p:cNvSpPr>
            <a:spLocks noChangeArrowheads="1"/>
          </p:cNvSpPr>
          <p:nvPr/>
        </p:nvSpPr>
        <p:spPr bwMode="auto">
          <a:xfrm>
            <a:off x="3403600" y="1930400"/>
            <a:ext cx="2413000" cy="355600"/>
          </a:xfrm>
          <a:prstGeom prst="rect">
            <a:avLst/>
          </a:prstGeom>
          <a:solidFill>
            <a:schemeClr val="tx1"/>
          </a:solidFill>
          <a:ln w="38100" algn="ctr">
            <a:noFill/>
            <a:miter lim="800000"/>
            <a:headEnd/>
            <a:tailEnd/>
          </a:ln>
        </p:spPr>
        <p:txBody>
          <a:bodyPr wrap="none" anchor="ctr"/>
          <a:lstStyle/>
          <a:p>
            <a:r>
              <a:rPr lang="en-US" sz="2000">
                <a:solidFill>
                  <a:schemeClr val="bg1"/>
                </a:solidFill>
                <a:latin typeface="Shannon" pitchFamily="34" charset="0"/>
              </a:rPr>
              <a:t>SEDERHANA</a:t>
            </a:r>
          </a:p>
        </p:txBody>
      </p:sp>
      <p:sp>
        <p:nvSpPr>
          <p:cNvPr id="42018" name="Rectangle 44"/>
          <p:cNvSpPr>
            <a:spLocks noChangeArrowheads="1"/>
          </p:cNvSpPr>
          <p:nvPr/>
        </p:nvSpPr>
        <p:spPr bwMode="auto">
          <a:xfrm>
            <a:off x="5816600" y="1930400"/>
            <a:ext cx="2413000" cy="355600"/>
          </a:xfrm>
          <a:prstGeom prst="rect">
            <a:avLst/>
          </a:prstGeom>
          <a:solidFill>
            <a:srgbClr val="CCFFCC"/>
          </a:solidFill>
          <a:ln w="38100" algn="ctr">
            <a:noFill/>
            <a:miter lim="800000"/>
            <a:headEnd/>
            <a:tailEnd/>
          </a:ln>
        </p:spPr>
        <p:txBody>
          <a:bodyPr wrap="none" anchor="ctr"/>
          <a:lstStyle/>
          <a:p>
            <a:r>
              <a:rPr lang="en-US" sz="2000">
                <a:solidFill>
                  <a:schemeClr val="tx1"/>
                </a:solidFill>
                <a:latin typeface="Shannon" pitchFamily="34" charset="0"/>
              </a:rPr>
              <a:t>SUKAR</a:t>
            </a:r>
          </a:p>
        </p:txBody>
      </p:sp>
      <p:sp>
        <p:nvSpPr>
          <p:cNvPr id="42019" name="Rectangle 47"/>
          <p:cNvSpPr>
            <a:spLocks noChangeArrowheads="1"/>
          </p:cNvSpPr>
          <p:nvPr/>
        </p:nvSpPr>
        <p:spPr bwMode="auto">
          <a:xfrm>
            <a:off x="990600" y="1576388"/>
            <a:ext cx="2413000" cy="354012"/>
          </a:xfrm>
          <a:prstGeom prst="rect">
            <a:avLst/>
          </a:prstGeom>
          <a:solidFill>
            <a:schemeClr val="accent2"/>
          </a:solidFill>
          <a:ln w="38100" algn="ctr">
            <a:noFill/>
            <a:miter lim="800000"/>
            <a:headEnd/>
            <a:tailEnd/>
          </a:ln>
        </p:spPr>
        <p:txBody>
          <a:bodyPr wrap="none" anchor="ctr"/>
          <a:lstStyle/>
          <a:p>
            <a:r>
              <a:rPr lang="en-US" sz="2000">
                <a:solidFill>
                  <a:srgbClr val="FFFFFF"/>
                </a:solidFill>
                <a:latin typeface="Arial Narrow" pitchFamily="34" charset="0"/>
              </a:rPr>
              <a:t>ARAS 1</a:t>
            </a:r>
          </a:p>
        </p:txBody>
      </p:sp>
      <p:sp>
        <p:nvSpPr>
          <p:cNvPr id="42020" name="Rectangle 48"/>
          <p:cNvSpPr>
            <a:spLocks noChangeArrowheads="1"/>
          </p:cNvSpPr>
          <p:nvPr/>
        </p:nvSpPr>
        <p:spPr bwMode="auto">
          <a:xfrm>
            <a:off x="3403600" y="1576388"/>
            <a:ext cx="2413000" cy="354012"/>
          </a:xfrm>
          <a:prstGeom prst="rect">
            <a:avLst/>
          </a:prstGeom>
          <a:solidFill>
            <a:srgbClr val="800080"/>
          </a:solidFill>
          <a:ln w="38100" algn="ctr">
            <a:noFill/>
            <a:miter lim="800000"/>
            <a:headEnd/>
            <a:tailEnd/>
          </a:ln>
        </p:spPr>
        <p:txBody>
          <a:bodyPr wrap="none" anchor="ctr"/>
          <a:lstStyle/>
          <a:p>
            <a:r>
              <a:rPr lang="en-US" sz="2000">
                <a:solidFill>
                  <a:srgbClr val="FFFFFF"/>
                </a:solidFill>
                <a:latin typeface="Arial Narrow" pitchFamily="34" charset="0"/>
              </a:rPr>
              <a:t>ARAS 2</a:t>
            </a:r>
          </a:p>
        </p:txBody>
      </p:sp>
      <p:sp>
        <p:nvSpPr>
          <p:cNvPr id="42021" name="Rectangle 49"/>
          <p:cNvSpPr>
            <a:spLocks noChangeArrowheads="1"/>
          </p:cNvSpPr>
          <p:nvPr/>
        </p:nvSpPr>
        <p:spPr bwMode="auto">
          <a:xfrm>
            <a:off x="5816600" y="1576388"/>
            <a:ext cx="2413000" cy="354012"/>
          </a:xfrm>
          <a:prstGeom prst="rect">
            <a:avLst/>
          </a:prstGeom>
          <a:solidFill>
            <a:srgbClr val="333399"/>
          </a:solidFill>
          <a:ln w="38100" algn="ctr">
            <a:noFill/>
            <a:miter lim="800000"/>
            <a:headEnd/>
            <a:tailEnd/>
          </a:ln>
        </p:spPr>
        <p:txBody>
          <a:bodyPr wrap="none" anchor="ctr"/>
          <a:lstStyle/>
          <a:p>
            <a:r>
              <a:rPr lang="en-US" sz="2000">
                <a:solidFill>
                  <a:srgbClr val="FFFFFF"/>
                </a:solidFill>
                <a:latin typeface="Arial Narrow" pitchFamily="34" charset="0"/>
              </a:rPr>
              <a:t>ARAS 3</a:t>
            </a:r>
          </a:p>
        </p:txBody>
      </p:sp>
      <p:sp>
        <p:nvSpPr>
          <p:cNvPr id="446515" name="Freeform 51"/>
          <p:cNvSpPr>
            <a:spLocks/>
          </p:cNvSpPr>
          <p:nvPr/>
        </p:nvSpPr>
        <p:spPr bwMode="auto">
          <a:xfrm>
            <a:off x="990600" y="2517775"/>
            <a:ext cx="7239000" cy="3405188"/>
          </a:xfrm>
          <a:custGeom>
            <a:avLst/>
            <a:gdLst/>
            <a:ahLst/>
            <a:cxnLst>
              <a:cxn ang="0">
                <a:pos x="0" y="2304"/>
              </a:cxn>
              <a:cxn ang="0">
                <a:pos x="2448" y="0"/>
              </a:cxn>
              <a:cxn ang="0">
                <a:pos x="4896" y="2304"/>
              </a:cxn>
            </a:cxnLst>
            <a:rect l="0" t="0" r="r" b="b"/>
            <a:pathLst>
              <a:path w="4896" h="2304">
                <a:moveTo>
                  <a:pt x="0" y="2304"/>
                </a:moveTo>
                <a:cubicBezTo>
                  <a:pt x="816" y="1152"/>
                  <a:pt x="1632" y="0"/>
                  <a:pt x="2448" y="0"/>
                </a:cubicBezTo>
                <a:cubicBezTo>
                  <a:pt x="3264" y="0"/>
                  <a:pt x="4488" y="1920"/>
                  <a:pt x="4896" y="2304"/>
                </a:cubicBezTo>
              </a:path>
            </a:pathLst>
          </a:custGeom>
          <a:noFill/>
          <a:ln w="50800" cap="flat" cmpd="sng">
            <a:solidFill>
              <a:schemeClr val="bg2"/>
            </a:solidFill>
            <a:prstDash val="solid"/>
            <a:round/>
            <a:headEnd/>
            <a:tailEnd/>
          </a:ln>
          <a:effectLst>
            <a:outerShdw dist="35921" dir="2700000" algn="ctr" rotWithShape="0">
              <a:schemeClr val="bg2"/>
            </a:outerShdw>
          </a:effectLst>
        </p:spPr>
        <p:txBody>
          <a:bodyPr/>
          <a:lstStyle/>
          <a:p>
            <a:pPr>
              <a:defRPr/>
            </a:pPr>
            <a:endParaRPr lang="en-MY"/>
          </a:p>
        </p:txBody>
      </p:sp>
      <p:sp>
        <p:nvSpPr>
          <p:cNvPr id="42023" name="Text Box 55"/>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46496"/>
                                        </p:tgtEl>
                                        <p:attrNameLst>
                                          <p:attrName>style.visibility</p:attrName>
                                        </p:attrNameLst>
                                      </p:cBhvr>
                                      <p:to>
                                        <p:strVal val="visible"/>
                                      </p:to>
                                    </p:set>
                                    <p:anim calcmode="lin" valueType="num">
                                      <p:cBhvr>
                                        <p:cTn id="7" dur="5000" fill="hold"/>
                                        <p:tgtEl>
                                          <p:spTgt spid="446496"/>
                                        </p:tgtEl>
                                        <p:attrNameLst>
                                          <p:attrName>ppt_w</p:attrName>
                                        </p:attrNameLst>
                                      </p:cBhvr>
                                      <p:tavLst>
                                        <p:tav tm="0" fmla="#ppt_w*sin(2.5*pi*$)">
                                          <p:val>
                                            <p:fltVal val="0"/>
                                          </p:val>
                                        </p:tav>
                                        <p:tav tm="100000">
                                          <p:val>
                                            <p:fltVal val="1"/>
                                          </p:val>
                                        </p:tav>
                                      </p:tavLst>
                                    </p:anim>
                                    <p:anim calcmode="lin" valueType="num">
                                      <p:cBhvr>
                                        <p:cTn id="8" dur="5000" fill="hold"/>
                                        <p:tgtEl>
                                          <p:spTgt spid="44649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3" name="Rectangle 5"/>
          <p:cNvSpPr>
            <a:spLocks noChangeArrowheads="1"/>
          </p:cNvSpPr>
          <p:nvPr/>
        </p:nvSpPr>
        <p:spPr bwMode="auto">
          <a:xfrm>
            <a:off x="1295400" y="457200"/>
            <a:ext cx="7467600" cy="1219200"/>
          </a:xfrm>
          <a:prstGeom prst="rect">
            <a:avLst/>
          </a:prstGeom>
          <a:noFill/>
          <a:ln w="9525">
            <a:noFill/>
            <a:miter lim="800000"/>
            <a:headEnd/>
            <a:tailEnd/>
          </a:ln>
        </p:spPr>
        <p:txBody>
          <a:bodyPr anchor="ctr"/>
          <a:lstStyle/>
          <a:p>
            <a:pPr algn="r" eaLnBrk="1" hangingPunct="1">
              <a:defRPr/>
            </a:pPr>
            <a:r>
              <a:rPr lang="en-US" sz="3000">
                <a:solidFill>
                  <a:srgbClr val="FFFF00"/>
                </a:solidFill>
                <a:effectLst>
                  <a:outerShdw blurRad="38100" dist="38100" dir="2700000" algn="tl">
                    <a:srgbClr val="C0C0C0"/>
                  </a:outerShdw>
                </a:effectLst>
                <a:latin typeface="Arial" charset="0"/>
              </a:rPr>
              <a:t>                        </a:t>
            </a:r>
            <a:r>
              <a:rPr lang="en-US" sz="3000">
                <a:solidFill>
                  <a:srgbClr val="FFFF00"/>
                </a:solidFill>
                <a:latin typeface="Arial" charset="0"/>
              </a:rPr>
              <a:t>PERANCANGAN UJIAN</a:t>
            </a:r>
          </a:p>
        </p:txBody>
      </p:sp>
      <p:pic>
        <p:nvPicPr>
          <p:cNvPr id="324618" name="Picture 10" descr="logo"/>
          <p:cNvPicPr>
            <a:picLocks noChangeAspect="1" noChangeArrowheads="1"/>
          </p:cNvPicPr>
          <p:nvPr/>
        </p:nvPicPr>
        <p:blipFill>
          <a:blip r:embed="rId2"/>
          <a:srcRect/>
          <a:stretch>
            <a:fillRect/>
          </a:stretch>
        </p:blipFill>
        <p:spPr bwMode="auto">
          <a:xfrm>
            <a:off x="533400" y="533400"/>
            <a:ext cx="838200" cy="762000"/>
          </a:xfrm>
          <a:prstGeom prst="rect">
            <a:avLst/>
          </a:prstGeom>
          <a:noFill/>
          <a:ln w="9525">
            <a:noFill/>
            <a:miter lim="800000"/>
            <a:headEnd/>
            <a:tailEnd/>
          </a:ln>
        </p:spPr>
      </p:pic>
      <p:sp>
        <p:nvSpPr>
          <p:cNvPr id="43013" name="AutoShape 28"/>
          <p:cNvSpPr>
            <a:spLocks noChangeArrowheads="1"/>
          </p:cNvSpPr>
          <p:nvPr/>
        </p:nvSpPr>
        <p:spPr bwMode="auto">
          <a:xfrm>
            <a:off x="3429000" y="1600200"/>
            <a:ext cx="2286000" cy="1447800"/>
          </a:xfrm>
          <a:prstGeom prst="downArrowCallout">
            <a:avLst>
              <a:gd name="adj1" fmla="val 39474"/>
              <a:gd name="adj2" fmla="val 39474"/>
              <a:gd name="adj3" fmla="val 16667"/>
              <a:gd name="adj4" fmla="val 66667"/>
            </a:avLst>
          </a:prstGeom>
          <a:gradFill rotWithShape="0">
            <a:gsLst>
              <a:gs pos="0">
                <a:srgbClr val="000000"/>
              </a:gs>
              <a:gs pos="39999">
                <a:srgbClr val="0A128C"/>
              </a:gs>
              <a:gs pos="70000">
                <a:srgbClr val="181CC7"/>
              </a:gs>
              <a:gs pos="88000">
                <a:srgbClr val="7005D4"/>
              </a:gs>
              <a:gs pos="100000">
                <a:srgbClr val="8C3D91"/>
              </a:gs>
            </a:gsLst>
            <a:lin ang="5400000" scaled="1"/>
          </a:gradFill>
          <a:ln w="76200" cmpd="thickThin">
            <a:solidFill>
              <a:srgbClr val="FF00FF"/>
            </a:solidFill>
            <a:miter lim="800000"/>
            <a:headEnd/>
            <a:tailEnd/>
          </a:ln>
        </p:spPr>
        <p:txBody>
          <a:bodyPr wrap="none" anchor="ctr"/>
          <a:lstStyle/>
          <a:p>
            <a:pPr marL="342900" indent="-342900"/>
            <a:r>
              <a:rPr lang="en-US" b="0">
                <a:solidFill>
                  <a:srgbClr val="FFFFFF"/>
                </a:solidFill>
              </a:rPr>
              <a:t>Menentukan </a:t>
            </a:r>
          </a:p>
          <a:p>
            <a:pPr marL="342900" indent="-342900"/>
            <a:r>
              <a:rPr lang="en-US" b="0">
                <a:solidFill>
                  <a:srgbClr val="FFFFFF"/>
                </a:solidFill>
              </a:rPr>
              <a:t>Tujuan Ujian</a:t>
            </a:r>
          </a:p>
        </p:txBody>
      </p:sp>
      <p:sp>
        <p:nvSpPr>
          <p:cNvPr id="43014" name="AutoShape 29"/>
          <p:cNvSpPr>
            <a:spLocks noChangeArrowheads="1"/>
          </p:cNvSpPr>
          <p:nvPr/>
        </p:nvSpPr>
        <p:spPr bwMode="auto">
          <a:xfrm>
            <a:off x="3429000" y="5029200"/>
            <a:ext cx="2286000" cy="1295400"/>
          </a:xfrm>
          <a:prstGeom prst="downArrowCallout">
            <a:avLst>
              <a:gd name="adj1" fmla="val 52941"/>
              <a:gd name="adj2" fmla="val 44118"/>
              <a:gd name="adj3" fmla="val 16667"/>
              <a:gd name="adj4" fmla="val 66667"/>
            </a:avLst>
          </a:prstGeom>
          <a:gradFill rotWithShape="1">
            <a:gsLst>
              <a:gs pos="0">
                <a:srgbClr val="000000"/>
              </a:gs>
              <a:gs pos="39999">
                <a:srgbClr val="0A128C"/>
              </a:gs>
              <a:gs pos="70000">
                <a:srgbClr val="181CC7"/>
              </a:gs>
              <a:gs pos="88000">
                <a:srgbClr val="7005D4"/>
              </a:gs>
              <a:gs pos="100000">
                <a:srgbClr val="8C3D91"/>
              </a:gs>
            </a:gsLst>
            <a:lin ang="5400000" scaled="1"/>
          </a:gradFill>
          <a:ln w="76200" cmpd="thickThin">
            <a:solidFill>
              <a:srgbClr val="FF00FF"/>
            </a:solidFill>
            <a:miter lim="800000"/>
            <a:headEnd/>
            <a:tailEnd/>
          </a:ln>
        </p:spPr>
        <p:txBody>
          <a:bodyPr wrap="none"/>
          <a:lstStyle/>
          <a:p>
            <a:pPr marL="342900" indent="-342900"/>
            <a:endParaRPr lang="en-US" b="0">
              <a:solidFill>
                <a:srgbClr val="FFFFFF"/>
              </a:solidFill>
            </a:endParaRPr>
          </a:p>
          <a:p>
            <a:pPr marL="342900" indent="-342900"/>
            <a:r>
              <a:rPr lang="en-US" b="0">
                <a:solidFill>
                  <a:srgbClr val="FFFFFF"/>
                </a:solidFill>
              </a:rPr>
              <a:t>Bina JPU</a:t>
            </a:r>
          </a:p>
        </p:txBody>
      </p:sp>
      <p:sp>
        <p:nvSpPr>
          <p:cNvPr id="43015" name="AutoShape 30"/>
          <p:cNvSpPr>
            <a:spLocks noChangeArrowheads="1"/>
          </p:cNvSpPr>
          <p:nvPr/>
        </p:nvSpPr>
        <p:spPr bwMode="auto">
          <a:xfrm>
            <a:off x="3429000" y="3276600"/>
            <a:ext cx="2286000" cy="1600200"/>
          </a:xfrm>
          <a:prstGeom prst="downArrowCallout">
            <a:avLst>
              <a:gd name="adj1" fmla="val 35714"/>
              <a:gd name="adj2" fmla="val 35714"/>
              <a:gd name="adj3" fmla="val 16667"/>
              <a:gd name="adj4" fmla="val 66667"/>
            </a:avLst>
          </a:prstGeom>
          <a:gradFill rotWithShape="1">
            <a:gsLst>
              <a:gs pos="0">
                <a:srgbClr val="000000"/>
              </a:gs>
              <a:gs pos="39999">
                <a:srgbClr val="0A128C"/>
              </a:gs>
              <a:gs pos="70000">
                <a:srgbClr val="181CC7"/>
              </a:gs>
              <a:gs pos="88000">
                <a:srgbClr val="7005D4"/>
              </a:gs>
              <a:gs pos="100000">
                <a:srgbClr val="8C3D91"/>
              </a:gs>
            </a:gsLst>
            <a:lin ang="5400000" scaled="1"/>
          </a:gradFill>
          <a:ln w="76200" cmpd="thickThin">
            <a:solidFill>
              <a:srgbClr val="FF00FF"/>
            </a:solidFill>
            <a:miter lim="800000"/>
            <a:headEnd/>
            <a:tailEnd/>
          </a:ln>
        </p:spPr>
        <p:txBody>
          <a:bodyPr wrap="none" anchor="ctr"/>
          <a:lstStyle/>
          <a:p>
            <a:pPr marL="342900" indent="-342900"/>
            <a:r>
              <a:rPr lang="en-US" b="0">
                <a:solidFill>
                  <a:srgbClr val="FFFFFF"/>
                </a:solidFill>
              </a:rPr>
              <a:t>Menentukan Isi</a:t>
            </a:r>
          </a:p>
          <a:p>
            <a:pPr marL="342900" indent="-342900"/>
            <a:r>
              <a:rPr lang="en-US" b="0">
                <a:solidFill>
                  <a:srgbClr val="FFFFFF"/>
                </a:solidFill>
              </a:rPr>
              <a:t>Kandungan </a:t>
            </a:r>
          </a:p>
          <a:p>
            <a:pPr marL="342900" indent="-342900"/>
            <a:r>
              <a:rPr lang="en-US" b="0">
                <a:solidFill>
                  <a:srgbClr val="FFFFFF"/>
                </a:solidFill>
              </a:rPr>
              <a:t>Ujian</a:t>
            </a:r>
          </a:p>
        </p:txBody>
      </p:sp>
      <p:sp>
        <p:nvSpPr>
          <p:cNvPr id="324639" name="Line 31">
            <a:hlinkClick r:id="rId3" action="ppaction://hlinkpres?slideindex=1&amp;slidetitle="/>
          </p:cNvPr>
          <p:cNvSpPr>
            <a:spLocks noChangeShapeType="1"/>
          </p:cNvSpPr>
          <p:nvPr/>
        </p:nvSpPr>
        <p:spPr bwMode="auto">
          <a:xfrm>
            <a:off x="3429000" y="4953000"/>
            <a:ext cx="0" cy="914400"/>
          </a:xfrm>
          <a:prstGeom prst="line">
            <a:avLst/>
          </a:prstGeom>
          <a:noFill/>
          <a:ln w="9525">
            <a:solidFill>
              <a:srgbClr val="FF00FF"/>
            </a:solidFill>
            <a:round/>
            <a:headEnd/>
            <a:tailEnd/>
          </a:ln>
          <a:effectLst>
            <a:outerShdw dist="107763" dir="18900000" algn="ctr" rotWithShape="0">
              <a:schemeClr val="bg2">
                <a:alpha val="50000"/>
              </a:schemeClr>
            </a:outerShdw>
          </a:effectLst>
        </p:spPr>
        <p:txBody>
          <a:bodyPr wrap="none" anchor="ctr"/>
          <a:lstStyle/>
          <a:p>
            <a:pPr>
              <a:defRPr/>
            </a:pPr>
            <a:endParaRPr lang="en-MY"/>
          </a:p>
        </p:txBody>
      </p:sp>
      <p:sp>
        <p:nvSpPr>
          <p:cNvPr id="324640" name="Line 32">
            <a:hlinkClick r:id="rId4" action="ppaction://hlinkfile"/>
          </p:cNvPr>
          <p:cNvSpPr>
            <a:spLocks noChangeShapeType="1"/>
          </p:cNvSpPr>
          <p:nvPr/>
        </p:nvSpPr>
        <p:spPr bwMode="auto">
          <a:xfrm>
            <a:off x="5715000" y="4953000"/>
            <a:ext cx="0" cy="914400"/>
          </a:xfrm>
          <a:prstGeom prst="line">
            <a:avLst/>
          </a:prstGeom>
          <a:noFill/>
          <a:ln w="9525">
            <a:solidFill>
              <a:srgbClr val="FF00FF"/>
            </a:solidFill>
            <a:round/>
            <a:headEnd/>
            <a:tailEnd/>
          </a:ln>
          <a:effectLst>
            <a:outerShdw dist="107763" dir="18900000" algn="ctr" rotWithShape="0">
              <a:schemeClr val="bg2">
                <a:alpha val="50000"/>
              </a:schemeClr>
            </a:outerShdw>
          </a:effectLst>
        </p:spPr>
        <p:txBody>
          <a:bodyPr wrap="none" anchor="ctr"/>
          <a:lstStyle/>
          <a:p>
            <a:pPr>
              <a:defRPr/>
            </a:pPr>
            <a:endParaRPr lang="en-MY"/>
          </a:p>
        </p:txBody>
      </p:sp>
      <p:sp>
        <p:nvSpPr>
          <p:cNvPr id="43018" name="Text Box 33"/>
          <p:cNvSpPr txBox="1">
            <a:spLocks noChangeArrowheads="1"/>
          </p:cNvSpPr>
          <p:nvPr/>
        </p:nvSpPr>
        <p:spPr bwMode="auto">
          <a:xfrm>
            <a:off x="4267200" y="2438400"/>
            <a:ext cx="615950" cy="457200"/>
          </a:xfrm>
          <a:prstGeom prst="rect">
            <a:avLst/>
          </a:prstGeom>
          <a:noFill/>
          <a:ln w="9525">
            <a:noFill/>
            <a:miter lim="800000"/>
            <a:headEnd/>
            <a:tailEnd/>
          </a:ln>
        </p:spPr>
        <p:txBody>
          <a:bodyPr>
            <a:spAutoFit/>
          </a:bodyPr>
          <a:lstStyle/>
          <a:p>
            <a:r>
              <a:rPr lang="en-US" sz="2400" b="0">
                <a:solidFill>
                  <a:srgbClr val="FFFF00"/>
                </a:solidFill>
              </a:rPr>
              <a:t>1</a:t>
            </a:r>
          </a:p>
        </p:txBody>
      </p:sp>
      <p:sp>
        <p:nvSpPr>
          <p:cNvPr id="43019" name="Text Box 34"/>
          <p:cNvSpPr txBox="1">
            <a:spLocks noChangeArrowheads="1"/>
          </p:cNvSpPr>
          <p:nvPr/>
        </p:nvSpPr>
        <p:spPr bwMode="auto">
          <a:xfrm>
            <a:off x="4343400" y="4267200"/>
            <a:ext cx="457200" cy="457200"/>
          </a:xfrm>
          <a:prstGeom prst="rect">
            <a:avLst/>
          </a:prstGeom>
          <a:noFill/>
          <a:ln w="9525">
            <a:noFill/>
            <a:miter lim="800000"/>
            <a:headEnd/>
            <a:tailEnd/>
          </a:ln>
        </p:spPr>
        <p:txBody>
          <a:bodyPr>
            <a:spAutoFit/>
          </a:bodyPr>
          <a:lstStyle/>
          <a:p>
            <a:r>
              <a:rPr lang="en-US" sz="2400" b="0">
                <a:solidFill>
                  <a:srgbClr val="FFFF00"/>
                </a:solidFill>
              </a:rPr>
              <a:t>2</a:t>
            </a:r>
          </a:p>
        </p:txBody>
      </p:sp>
      <p:sp>
        <p:nvSpPr>
          <p:cNvPr id="43020" name="Text Box 35">
            <a:hlinkClick r:id="rId5" action="ppaction://hlinkfile"/>
          </p:cNvPr>
          <p:cNvSpPr txBox="1">
            <a:spLocks noChangeArrowheads="1"/>
          </p:cNvSpPr>
          <p:nvPr/>
        </p:nvSpPr>
        <p:spPr bwMode="auto">
          <a:xfrm>
            <a:off x="4152900" y="5702300"/>
            <a:ext cx="762000" cy="457200"/>
          </a:xfrm>
          <a:prstGeom prst="rect">
            <a:avLst/>
          </a:prstGeom>
          <a:noFill/>
          <a:ln w="9525">
            <a:noFill/>
            <a:miter lim="800000"/>
            <a:headEnd/>
            <a:tailEnd/>
          </a:ln>
        </p:spPr>
        <p:txBody>
          <a:bodyPr>
            <a:spAutoFit/>
          </a:bodyPr>
          <a:lstStyle/>
          <a:p>
            <a:r>
              <a:rPr lang="en-US" sz="2400" b="0">
                <a:solidFill>
                  <a:srgbClr val="FFFF00"/>
                </a:solidFill>
              </a:rPr>
              <a:t>3</a:t>
            </a:r>
          </a:p>
        </p:txBody>
      </p:sp>
      <p:sp>
        <p:nvSpPr>
          <p:cNvPr id="43021" name="Text Box 36"/>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
        <p:nvSpPr>
          <p:cNvPr id="324645" name="Oval 37">
            <a:hlinkClick r:id="rId6" action="ppaction://hlinkfile"/>
          </p:cNvPr>
          <p:cNvSpPr>
            <a:spLocks noChangeArrowheads="1"/>
          </p:cNvSpPr>
          <p:nvPr/>
        </p:nvSpPr>
        <p:spPr bwMode="auto">
          <a:xfrm>
            <a:off x="3657600" y="4953000"/>
            <a:ext cx="228600" cy="76200"/>
          </a:xfrm>
          <a:prstGeom prst="ellipse">
            <a:avLst/>
          </a:prstGeom>
          <a:solidFill>
            <a:srgbClr val="FF00FF"/>
          </a:solidFill>
          <a:ln w="19050" algn="ctr">
            <a:solidFill>
              <a:schemeClr val="tx1"/>
            </a:solidFill>
            <a:round/>
            <a:headEnd/>
            <a:tailEnd/>
          </a:ln>
          <a:effectLst>
            <a:outerShdw dist="35921" dir="2700000" algn="ctr" rotWithShape="0">
              <a:schemeClr val="bg2"/>
            </a:outerShdw>
          </a:effectLst>
        </p:spPr>
        <p:txBody>
          <a:bodyPr wrap="none" anchor="ctr"/>
          <a:lstStyle/>
          <a:p>
            <a:pPr>
              <a:defRPr/>
            </a:pPr>
            <a:endParaRPr lang="en-MY"/>
          </a:p>
        </p:txBody>
      </p:sp>
      <p:sp>
        <p:nvSpPr>
          <p:cNvPr id="324651" name="Oval 43">
            <a:hlinkClick r:id="rId7" action="ppaction://hlinkfile"/>
          </p:cNvPr>
          <p:cNvSpPr>
            <a:spLocks noChangeArrowheads="1"/>
          </p:cNvSpPr>
          <p:nvPr/>
        </p:nvSpPr>
        <p:spPr bwMode="auto">
          <a:xfrm>
            <a:off x="3962400" y="4953000"/>
            <a:ext cx="228600" cy="76200"/>
          </a:xfrm>
          <a:prstGeom prst="ellipse">
            <a:avLst/>
          </a:prstGeom>
          <a:solidFill>
            <a:srgbClr val="FF00FF"/>
          </a:solidFill>
          <a:ln w="19050" algn="ctr">
            <a:solidFill>
              <a:schemeClr val="tx1"/>
            </a:solidFill>
            <a:round/>
            <a:headEnd/>
            <a:tailEnd/>
          </a:ln>
          <a:effectLst>
            <a:outerShdw dist="35921" dir="2700000" algn="ctr" rotWithShape="0">
              <a:schemeClr val="bg2"/>
            </a:outerShdw>
          </a:effectLst>
        </p:spPr>
        <p:txBody>
          <a:bodyPr wrap="none" anchor="ctr"/>
          <a:lstStyle/>
          <a:p>
            <a:pPr>
              <a:defRPr/>
            </a:pPr>
            <a:endParaRPr lang="en-MY"/>
          </a:p>
        </p:txBody>
      </p:sp>
      <p:sp>
        <p:nvSpPr>
          <p:cNvPr id="324652" name="Oval 44">
            <a:hlinkClick r:id="rId8" action="ppaction://hlinkfile"/>
          </p:cNvPr>
          <p:cNvSpPr>
            <a:spLocks noChangeArrowheads="1"/>
          </p:cNvSpPr>
          <p:nvPr/>
        </p:nvSpPr>
        <p:spPr bwMode="auto">
          <a:xfrm>
            <a:off x="4267200" y="4953000"/>
            <a:ext cx="228600" cy="76200"/>
          </a:xfrm>
          <a:prstGeom prst="ellipse">
            <a:avLst/>
          </a:prstGeom>
          <a:solidFill>
            <a:srgbClr val="FF00FF"/>
          </a:solidFill>
          <a:ln w="19050" algn="ctr">
            <a:solidFill>
              <a:schemeClr val="tx1"/>
            </a:solidFill>
            <a:round/>
            <a:headEnd/>
            <a:tailEnd/>
          </a:ln>
          <a:effectLst>
            <a:outerShdw dist="35921" dir="2700000" algn="ctr" rotWithShape="0">
              <a:schemeClr val="bg2"/>
            </a:outerShdw>
          </a:effectLst>
        </p:spPr>
        <p:txBody>
          <a:bodyPr wrap="none" anchor="ctr"/>
          <a:lstStyle/>
          <a:p>
            <a:pPr>
              <a:defRPr/>
            </a:pPr>
            <a:endParaRPr lang="en-MY"/>
          </a:p>
        </p:txBody>
      </p:sp>
      <p:sp>
        <p:nvSpPr>
          <p:cNvPr id="324653" name="Oval 45">
            <a:hlinkClick r:id="rId9" action="ppaction://hlinkfile"/>
          </p:cNvPr>
          <p:cNvSpPr>
            <a:spLocks noChangeArrowheads="1"/>
          </p:cNvSpPr>
          <p:nvPr/>
        </p:nvSpPr>
        <p:spPr bwMode="auto">
          <a:xfrm>
            <a:off x="4572000" y="4953000"/>
            <a:ext cx="228600" cy="76200"/>
          </a:xfrm>
          <a:prstGeom prst="ellipse">
            <a:avLst/>
          </a:prstGeom>
          <a:solidFill>
            <a:srgbClr val="FF00FF"/>
          </a:solidFill>
          <a:ln w="19050" algn="ctr">
            <a:solidFill>
              <a:schemeClr val="tx1"/>
            </a:solidFill>
            <a:round/>
            <a:headEnd/>
            <a:tailEnd/>
          </a:ln>
          <a:effectLst>
            <a:outerShdw dist="35921" dir="2700000" algn="ctr" rotWithShape="0">
              <a:schemeClr val="bg2"/>
            </a:outerShdw>
          </a:effectLst>
        </p:spPr>
        <p:txBody>
          <a:bodyPr wrap="none" anchor="ctr"/>
          <a:lstStyle/>
          <a:p>
            <a:pPr>
              <a:defRPr/>
            </a:pPr>
            <a:endParaRPr lang="en-MY"/>
          </a:p>
        </p:txBody>
      </p:sp>
      <p:sp>
        <p:nvSpPr>
          <p:cNvPr id="324654" name="Oval 46">
            <a:hlinkClick r:id="rId10" action="ppaction://hlinkfile"/>
          </p:cNvPr>
          <p:cNvSpPr>
            <a:spLocks noChangeArrowheads="1"/>
          </p:cNvSpPr>
          <p:nvPr/>
        </p:nvSpPr>
        <p:spPr bwMode="auto">
          <a:xfrm>
            <a:off x="4876800" y="4953000"/>
            <a:ext cx="228600" cy="76200"/>
          </a:xfrm>
          <a:prstGeom prst="ellipse">
            <a:avLst/>
          </a:prstGeom>
          <a:solidFill>
            <a:srgbClr val="FF00FF"/>
          </a:solidFill>
          <a:ln w="19050" algn="ctr">
            <a:solidFill>
              <a:schemeClr val="tx1"/>
            </a:solidFill>
            <a:round/>
            <a:headEnd/>
            <a:tailEnd/>
          </a:ln>
          <a:effectLst>
            <a:outerShdw dist="35921" dir="2700000" algn="ctr" rotWithShape="0">
              <a:schemeClr val="bg2"/>
            </a:outerShdw>
          </a:effectLst>
        </p:spPr>
        <p:txBody>
          <a:bodyPr wrap="none" anchor="ctr"/>
          <a:lstStyle/>
          <a:p>
            <a:pPr>
              <a:defRPr/>
            </a:pPr>
            <a:endParaRPr lang="en-MY"/>
          </a:p>
        </p:txBody>
      </p:sp>
      <p:sp>
        <p:nvSpPr>
          <p:cNvPr id="324655" name="Oval 47">
            <a:hlinkClick r:id="rId11" action="ppaction://hlinkfile"/>
          </p:cNvPr>
          <p:cNvSpPr>
            <a:spLocks noChangeArrowheads="1"/>
          </p:cNvSpPr>
          <p:nvPr/>
        </p:nvSpPr>
        <p:spPr bwMode="auto">
          <a:xfrm>
            <a:off x="5181600" y="4953000"/>
            <a:ext cx="228600" cy="76200"/>
          </a:xfrm>
          <a:prstGeom prst="ellipse">
            <a:avLst/>
          </a:prstGeom>
          <a:solidFill>
            <a:srgbClr val="FF00FF"/>
          </a:solidFill>
          <a:ln w="19050" algn="ctr">
            <a:solidFill>
              <a:schemeClr val="tx1"/>
            </a:solidFill>
            <a:round/>
            <a:headEnd/>
            <a:tailEnd/>
          </a:ln>
          <a:effectLst>
            <a:outerShdw dist="35921" dir="2700000" algn="ctr" rotWithShape="0">
              <a:schemeClr val="bg2"/>
            </a:outerShdw>
          </a:effectLst>
        </p:spPr>
        <p:txBody>
          <a:bodyPr wrap="none" anchor="ctr"/>
          <a:lstStyle/>
          <a:p>
            <a:pPr>
              <a:defRPr/>
            </a:pPr>
            <a:endParaRPr lang="en-MY"/>
          </a:p>
        </p:txBody>
      </p:sp>
      <p:sp>
        <p:nvSpPr>
          <p:cNvPr id="324656" name="Line 48">
            <a:hlinkClick r:id="rId12" action="ppaction://hlinkfile"/>
          </p:cNvPr>
          <p:cNvSpPr>
            <a:spLocks noChangeShapeType="1"/>
          </p:cNvSpPr>
          <p:nvPr/>
        </p:nvSpPr>
        <p:spPr bwMode="auto">
          <a:xfrm>
            <a:off x="4267200" y="5867400"/>
            <a:ext cx="0" cy="228600"/>
          </a:xfrm>
          <a:prstGeom prst="line">
            <a:avLst/>
          </a:prstGeom>
          <a:noFill/>
          <a:ln w="9525">
            <a:solidFill>
              <a:srgbClr val="FF00FF"/>
            </a:solidFill>
            <a:round/>
            <a:headEnd/>
            <a:tailEnd/>
          </a:ln>
          <a:effectLst>
            <a:outerShdw dist="107763" dir="18900000" algn="ctr" rotWithShape="0">
              <a:schemeClr val="bg2">
                <a:alpha val="50000"/>
              </a:schemeClr>
            </a:outerShdw>
          </a:effectLst>
        </p:spPr>
        <p:txBody>
          <a:bodyPr wrap="none" anchor="ctr"/>
          <a:lstStyle/>
          <a:p>
            <a:pPr>
              <a:defRPr/>
            </a:pPr>
            <a:endParaRPr lang="en-MY"/>
          </a:p>
        </p:txBody>
      </p:sp>
      <p:sp>
        <p:nvSpPr>
          <p:cNvPr id="324657" name="Line 49">
            <a:hlinkClick r:id="rId12" action="ppaction://hlinkfile"/>
          </p:cNvPr>
          <p:cNvSpPr>
            <a:spLocks noChangeShapeType="1"/>
          </p:cNvSpPr>
          <p:nvPr/>
        </p:nvSpPr>
        <p:spPr bwMode="auto">
          <a:xfrm>
            <a:off x="4876800" y="5867400"/>
            <a:ext cx="0" cy="228600"/>
          </a:xfrm>
          <a:prstGeom prst="line">
            <a:avLst/>
          </a:prstGeom>
          <a:noFill/>
          <a:ln w="9525">
            <a:solidFill>
              <a:srgbClr val="FF00FF"/>
            </a:solidFill>
            <a:round/>
            <a:headEnd/>
            <a:tailEnd/>
          </a:ln>
          <a:effectLst>
            <a:outerShdw dist="107763" dir="18900000" algn="ctr" rotWithShape="0">
              <a:schemeClr val="bg2">
                <a:alpha val="50000"/>
              </a:schemeClr>
            </a:outerShdw>
          </a:effectLst>
        </p:spPr>
        <p:txBody>
          <a:bodyPr wrap="none" anchor="ctr"/>
          <a:lstStyle/>
          <a:p>
            <a:pPr>
              <a:defRPr/>
            </a:pPr>
            <a:endParaRPr lang="en-MY"/>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24618"/>
                                        </p:tgtEl>
                                        <p:attrNameLst>
                                          <p:attrName>style.visibility</p:attrName>
                                        </p:attrNameLst>
                                      </p:cBhvr>
                                      <p:to>
                                        <p:strVal val="visible"/>
                                      </p:to>
                                    </p:set>
                                    <p:anim calcmode="lin" valueType="num">
                                      <p:cBhvr>
                                        <p:cTn id="7" dur="5000" fill="hold"/>
                                        <p:tgtEl>
                                          <p:spTgt spid="324618"/>
                                        </p:tgtEl>
                                        <p:attrNameLst>
                                          <p:attrName>ppt_w</p:attrName>
                                        </p:attrNameLst>
                                      </p:cBhvr>
                                      <p:tavLst>
                                        <p:tav tm="0" fmla="#ppt_w*sin(2.5*pi*$)">
                                          <p:val>
                                            <p:fltVal val="0"/>
                                          </p:val>
                                        </p:tav>
                                        <p:tav tm="100000">
                                          <p:val>
                                            <p:fltVal val="1"/>
                                          </p:val>
                                        </p:tav>
                                      </p:tavLst>
                                    </p:anim>
                                    <p:anim calcmode="lin" valueType="num">
                                      <p:cBhvr>
                                        <p:cTn id="8" dur="5000" fill="hold"/>
                                        <p:tgtEl>
                                          <p:spTgt spid="3246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669900"/>
        </a:solidFill>
        <a:effectLst/>
      </p:bgPr>
    </p:bg>
    <p:spTree>
      <p:nvGrpSpPr>
        <p:cNvPr id="1" name=""/>
        <p:cNvGrpSpPr/>
        <p:nvPr/>
      </p:nvGrpSpPr>
      <p:grpSpPr>
        <a:xfrm>
          <a:off x="0" y="0"/>
          <a:ext cx="0" cy="0"/>
          <a:chOff x="0" y="0"/>
          <a:chExt cx="0" cy="0"/>
        </a:xfrm>
      </p:grpSpPr>
      <p:sp>
        <p:nvSpPr>
          <p:cNvPr id="608258" name="Oval 2"/>
          <p:cNvSpPr>
            <a:spLocks noChangeArrowheads="1"/>
          </p:cNvSpPr>
          <p:nvPr/>
        </p:nvSpPr>
        <p:spPr bwMode="auto">
          <a:xfrm>
            <a:off x="3581400" y="5410200"/>
            <a:ext cx="1600200" cy="1295400"/>
          </a:xfrm>
          <a:prstGeom prst="ellipse">
            <a:avLst/>
          </a:prstGeom>
          <a:solidFill>
            <a:srgbClr val="FFFF00"/>
          </a:solidFill>
          <a:ln w="19050" algn="ctr">
            <a:solidFill>
              <a:srgbClr val="000000"/>
            </a:solidFill>
            <a:round/>
            <a:headEnd/>
            <a:tailEnd/>
          </a:ln>
          <a:effectLst>
            <a:outerShdw dist="35921" dir="2700000" algn="ctr" rotWithShape="0">
              <a:schemeClr val="bg2"/>
            </a:outerShdw>
          </a:effectLst>
        </p:spPr>
        <p:txBody>
          <a:bodyPr wrap="none" anchor="ctr"/>
          <a:lstStyle/>
          <a:p>
            <a:pPr>
              <a:defRPr/>
            </a:pPr>
            <a:r>
              <a:rPr lang="en-US" sz="4800">
                <a:solidFill>
                  <a:srgbClr val="0000CC"/>
                </a:solidFill>
                <a:latin typeface="Arial" charset="0"/>
              </a:rPr>
              <a:t>SPM</a:t>
            </a:r>
          </a:p>
        </p:txBody>
      </p:sp>
      <p:sp>
        <p:nvSpPr>
          <p:cNvPr id="608259" name="Oval 3"/>
          <p:cNvSpPr>
            <a:spLocks noChangeArrowheads="1"/>
          </p:cNvSpPr>
          <p:nvPr/>
        </p:nvSpPr>
        <p:spPr bwMode="auto">
          <a:xfrm>
            <a:off x="3581400" y="228600"/>
            <a:ext cx="1676400" cy="1447800"/>
          </a:xfrm>
          <a:prstGeom prst="ellipse">
            <a:avLst/>
          </a:prstGeom>
          <a:solidFill>
            <a:srgbClr val="0000FF"/>
          </a:solidFill>
          <a:ln w="19050" algn="ctr">
            <a:solidFill>
              <a:srgbClr val="000000"/>
            </a:solidFill>
            <a:round/>
            <a:headEnd/>
            <a:tailEnd/>
          </a:ln>
          <a:effectLst>
            <a:outerShdw dist="35921" dir="2700000" algn="ctr" rotWithShape="0">
              <a:schemeClr val="bg2"/>
            </a:outerShdw>
          </a:effectLst>
        </p:spPr>
        <p:txBody>
          <a:bodyPr wrap="none" anchor="ctr"/>
          <a:lstStyle/>
          <a:p>
            <a:pPr>
              <a:defRPr/>
            </a:pPr>
            <a:r>
              <a:rPr lang="en-US" sz="8000">
                <a:solidFill>
                  <a:srgbClr val="FFFF00"/>
                </a:solidFill>
                <a:latin typeface="Arial" charset="0"/>
              </a:rPr>
              <a:t>U</a:t>
            </a:r>
          </a:p>
        </p:txBody>
      </p:sp>
      <p:sp>
        <p:nvSpPr>
          <p:cNvPr id="608260" name="Oval 4"/>
          <p:cNvSpPr>
            <a:spLocks noChangeArrowheads="1"/>
          </p:cNvSpPr>
          <p:nvPr/>
        </p:nvSpPr>
        <p:spPr bwMode="auto">
          <a:xfrm>
            <a:off x="1600200" y="4419600"/>
            <a:ext cx="990600" cy="990600"/>
          </a:xfrm>
          <a:prstGeom prst="ellipse">
            <a:avLst/>
          </a:prstGeom>
          <a:solidFill>
            <a:schemeClr val="tx1"/>
          </a:solidFill>
          <a:ln w="19050" algn="ctr">
            <a:solidFill>
              <a:srgbClr val="0000FF"/>
            </a:solidFill>
            <a:round/>
            <a:headEnd/>
            <a:tailEnd/>
          </a:ln>
          <a:effectLst>
            <a:outerShdw dist="35921" dir="2700000" algn="ctr" rotWithShape="0">
              <a:schemeClr val="bg2"/>
            </a:outerShdw>
          </a:effectLst>
        </p:spPr>
        <p:txBody>
          <a:bodyPr wrap="none" anchor="ctr"/>
          <a:lstStyle/>
          <a:p>
            <a:pPr>
              <a:defRPr/>
            </a:pPr>
            <a:r>
              <a:rPr lang="en-US" sz="2800">
                <a:latin typeface="Arial" charset="0"/>
              </a:rPr>
              <a:t>IPG</a:t>
            </a:r>
          </a:p>
        </p:txBody>
      </p:sp>
      <p:sp>
        <p:nvSpPr>
          <p:cNvPr id="608261" name="Rectangle 5"/>
          <p:cNvSpPr>
            <a:spLocks noChangeArrowheads="1"/>
          </p:cNvSpPr>
          <p:nvPr/>
        </p:nvSpPr>
        <p:spPr bwMode="auto">
          <a:xfrm>
            <a:off x="7162800" y="304800"/>
            <a:ext cx="1752600" cy="914400"/>
          </a:xfrm>
          <a:prstGeom prst="rect">
            <a:avLst/>
          </a:prstGeom>
          <a:solidFill>
            <a:srgbClr val="FF9900"/>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r>
              <a:rPr lang="en-US" sz="1600">
                <a:solidFill>
                  <a:srgbClr val="000099"/>
                </a:solidFill>
                <a:latin typeface="Arial" charset="0"/>
              </a:rPr>
              <a:t>Keluar Negara</a:t>
            </a:r>
          </a:p>
          <a:p>
            <a:pPr>
              <a:defRPr/>
            </a:pPr>
            <a:r>
              <a:rPr lang="en-US" sz="1600">
                <a:solidFill>
                  <a:srgbClr val="000099"/>
                </a:solidFill>
                <a:latin typeface="Arial" charset="0"/>
              </a:rPr>
              <a:t> - KPM</a:t>
            </a:r>
          </a:p>
          <a:p>
            <a:pPr>
              <a:defRPr/>
            </a:pPr>
            <a:r>
              <a:rPr lang="en-US" sz="1600">
                <a:solidFill>
                  <a:srgbClr val="000099"/>
                </a:solidFill>
                <a:latin typeface="Arial" charset="0"/>
              </a:rPr>
              <a:t>- JPA</a:t>
            </a:r>
          </a:p>
        </p:txBody>
      </p:sp>
      <p:sp>
        <p:nvSpPr>
          <p:cNvPr id="608262" name="Rectangle 6"/>
          <p:cNvSpPr>
            <a:spLocks noChangeArrowheads="1"/>
          </p:cNvSpPr>
          <p:nvPr/>
        </p:nvSpPr>
        <p:spPr bwMode="auto">
          <a:xfrm>
            <a:off x="5867400" y="304800"/>
            <a:ext cx="914400" cy="1066800"/>
          </a:xfrm>
          <a:prstGeom prst="rect">
            <a:avLst/>
          </a:prstGeom>
          <a:solidFill>
            <a:srgbClr val="FF9900"/>
          </a:solidFill>
          <a:ln w="19050" algn="ctr">
            <a:solidFill>
              <a:schemeClr val="tx1"/>
            </a:solidFill>
            <a:miter lim="800000"/>
            <a:headEnd/>
            <a:tailEnd/>
          </a:ln>
          <a:effectLst>
            <a:outerShdw dist="35921" dir="2700000" algn="ctr" rotWithShape="0">
              <a:schemeClr val="bg2"/>
            </a:outerShdw>
          </a:effectLst>
        </p:spPr>
        <p:txBody>
          <a:bodyPr wrap="none" anchor="ctr"/>
          <a:lstStyle/>
          <a:p>
            <a:pPr algn="l">
              <a:defRPr/>
            </a:pPr>
            <a:r>
              <a:rPr lang="en-US" sz="1600">
                <a:solidFill>
                  <a:srgbClr val="000099"/>
                </a:solidFill>
                <a:latin typeface="Arial" charset="0"/>
              </a:rPr>
              <a:t>MMU</a:t>
            </a:r>
          </a:p>
          <a:p>
            <a:pPr algn="l">
              <a:defRPr/>
            </a:pPr>
            <a:r>
              <a:rPr lang="en-US" sz="1600">
                <a:solidFill>
                  <a:srgbClr val="000099"/>
                </a:solidFill>
                <a:latin typeface="Arial" charset="0"/>
              </a:rPr>
              <a:t>UTP</a:t>
            </a:r>
          </a:p>
          <a:p>
            <a:pPr algn="l">
              <a:defRPr/>
            </a:pPr>
            <a:r>
              <a:rPr lang="en-US" sz="1600">
                <a:solidFill>
                  <a:srgbClr val="000099"/>
                </a:solidFill>
                <a:latin typeface="Arial" charset="0"/>
              </a:rPr>
              <a:t>UNITEN</a:t>
            </a:r>
          </a:p>
        </p:txBody>
      </p:sp>
      <p:sp>
        <p:nvSpPr>
          <p:cNvPr id="608263" name="Rectangle 7"/>
          <p:cNvSpPr>
            <a:spLocks noChangeArrowheads="1"/>
          </p:cNvSpPr>
          <p:nvPr/>
        </p:nvSpPr>
        <p:spPr bwMode="auto">
          <a:xfrm>
            <a:off x="152400" y="457200"/>
            <a:ext cx="609600" cy="1447800"/>
          </a:xfrm>
          <a:prstGeom prst="rect">
            <a:avLst/>
          </a:prstGeom>
          <a:solidFill>
            <a:srgbClr val="FF66FF"/>
          </a:solidFill>
          <a:ln w="19050" algn="ctr">
            <a:solidFill>
              <a:schemeClr val="tx1"/>
            </a:solidFill>
            <a:miter lim="800000"/>
            <a:headEnd/>
            <a:tailEnd/>
          </a:ln>
          <a:effectLst>
            <a:outerShdw dist="35921" dir="2700000" algn="ctr" rotWithShape="0">
              <a:schemeClr val="bg2"/>
            </a:outerShdw>
          </a:effectLst>
        </p:spPr>
        <p:txBody>
          <a:bodyPr wrap="none" anchor="ctr"/>
          <a:lstStyle/>
          <a:p>
            <a:pPr algn="just">
              <a:defRPr/>
            </a:pPr>
            <a:r>
              <a:rPr lang="en-US" sz="2000">
                <a:solidFill>
                  <a:schemeClr val="tx1"/>
                </a:solidFill>
                <a:latin typeface="Arial" charset="0"/>
              </a:rPr>
              <a:t> </a:t>
            </a:r>
            <a:r>
              <a:rPr lang="en-US" sz="2000">
                <a:solidFill>
                  <a:srgbClr val="0000CC"/>
                </a:solidFill>
                <a:latin typeface="Arial" charset="0"/>
              </a:rPr>
              <a:t>SF</a:t>
            </a:r>
          </a:p>
          <a:p>
            <a:pPr algn="just">
              <a:defRPr/>
            </a:pPr>
            <a:r>
              <a:rPr lang="en-US" sz="1600" i="1">
                <a:solidFill>
                  <a:srgbClr val="0000CC"/>
                </a:solidFill>
                <a:latin typeface="Arial" charset="0"/>
              </a:rPr>
              <a:t>- M</a:t>
            </a:r>
          </a:p>
          <a:p>
            <a:pPr algn="just">
              <a:defRPr/>
            </a:pPr>
            <a:r>
              <a:rPr lang="en-US" sz="1600" i="1">
                <a:solidFill>
                  <a:srgbClr val="0000CC"/>
                </a:solidFill>
                <a:latin typeface="Arial" charset="0"/>
              </a:rPr>
              <a:t>- MT</a:t>
            </a:r>
          </a:p>
          <a:p>
            <a:pPr algn="just">
              <a:defRPr/>
            </a:pPr>
            <a:r>
              <a:rPr lang="en-US" sz="1600" i="1">
                <a:solidFill>
                  <a:srgbClr val="0000CC"/>
                </a:solidFill>
                <a:latin typeface="Arial" charset="0"/>
              </a:rPr>
              <a:t>- F</a:t>
            </a:r>
          </a:p>
          <a:p>
            <a:pPr algn="just">
              <a:defRPr/>
            </a:pPr>
            <a:r>
              <a:rPr lang="en-US" sz="1600" i="1">
                <a:solidFill>
                  <a:srgbClr val="0000CC"/>
                </a:solidFill>
                <a:latin typeface="Arial" charset="0"/>
              </a:rPr>
              <a:t>- K</a:t>
            </a:r>
          </a:p>
        </p:txBody>
      </p:sp>
      <p:sp>
        <p:nvSpPr>
          <p:cNvPr id="608264" name="Rectangle 8"/>
          <p:cNvSpPr>
            <a:spLocks noChangeArrowheads="1"/>
          </p:cNvSpPr>
          <p:nvPr/>
        </p:nvSpPr>
        <p:spPr bwMode="auto">
          <a:xfrm>
            <a:off x="1066800" y="457200"/>
            <a:ext cx="609600" cy="1524000"/>
          </a:xfrm>
          <a:prstGeom prst="rect">
            <a:avLst/>
          </a:prstGeom>
          <a:solidFill>
            <a:srgbClr val="FF66FF"/>
          </a:solidFill>
          <a:ln w="19050" algn="ctr">
            <a:solidFill>
              <a:schemeClr val="tx1"/>
            </a:solidFill>
            <a:miter lim="800000"/>
            <a:headEnd/>
            <a:tailEnd/>
          </a:ln>
          <a:effectLst>
            <a:outerShdw dist="35921" dir="2700000" algn="ctr" rotWithShape="0">
              <a:schemeClr val="bg2"/>
            </a:outerShdw>
          </a:effectLst>
        </p:spPr>
        <p:txBody>
          <a:bodyPr wrap="none" anchor="ctr"/>
          <a:lstStyle/>
          <a:p>
            <a:pPr algn="just">
              <a:defRPr/>
            </a:pPr>
            <a:r>
              <a:rPr lang="en-US" sz="1600" b="0">
                <a:solidFill>
                  <a:schemeClr val="tx1"/>
                </a:solidFill>
                <a:latin typeface="Arial" charset="0"/>
              </a:rPr>
              <a:t> </a:t>
            </a:r>
            <a:r>
              <a:rPr lang="en-US" sz="2000">
                <a:solidFill>
                  <a:srgbClr val="0000CC"/>
                </a:solidFill>
                <a:latin typeface="Arial" charset="0"/>
              </a:rPr>
              <a:t>SH</a:t>
            </a:r>
          </a:p>
          <a:p>
            <a:pPr algn="just">
              <a:defRPr/>
            </a:pPr>
            <a:r>
              <a:rPr lang="en-US" sz="1600" i="1">
                <a:solidFill>
                  <a:srgbClr val="0000CC"/>
                </a:solidFill>
                <a:latin typeface="Arial" charset="0"/>
              </a:rPr>
              <a:t>- M</a:t>
            </a:r>
          </a:p>
          <a:p>
            <a:pPr algn="just">
              <a:defRPr/>
            </a:pPr>
            <a:r>
              <a:rPr lang="en-US" sz="1600" i="1">
                <a:solidFill>
                  <a:srgbClr val="0000CC"/>
                </a:solidFill>
                <a:latin typeface="Arial" charset="0"/>
              </a:rPr>
              <a:t>- MT</a:t>
            </a:r>
          </a:p>
          <a:p>
            <a:pPr algn="just">
              <a:defRPr/>
            </a:pPr>
            <a:r>
              <a:rPr lang="en-US" sz="1600" i="1">
                <a:solidFill>
                  <a:srgbClr val="0000CC"/>
                </a:solidFill>
                <a:latin typeface="Arial" charset="0"/>
              </a:rPr>
              <a:t>- B</a:t>
            </a:r>
          </a:p>
          <a:p>
            <a:pPr algn="just">
              <a:defRPr/>
            </a:pPr>
            <a:r>
              <a:rPr lang="en-US" sz="1600" i="1">
                <a:solidFill>
                  <a:srgbClr val="0000CC"/>
                </a:solidFill>
                <a:latin typeface="Arial" charset="0"/>
              </a:rPr>
              <a:t>- K/F</a:t>
            </a:r>
          </a:p>
        </p:txBody>
      </p:sp>
      <p:sp>
        <p:nvSpPr>
          <p:cNvPr id="608265" name="Rectangle 9"/>
          <p:cNvSpPr>
            <a:spLocks noChangeArrowheads="1"/>
          </p:cNvSpPr>
          <p:nvPr/>
        </p:nvSpPr>
        <p:spPr bwMode="auto">
          <a:xfrm>
            <a:off x="1981200" y="457200"/>
            <a:ext cx="685800" cy="1676400"/>
          </a:xfrm>
          <a:prstGeom prst="rect">
            <a:avLst/>
          </a:prstGeom>
          <a:solidFill>
            <a:srgbClr val="FF66FF"/>
          </a:solidFill>
          <a:ln w="19050" algn="ctr">
            <a:solidFill>
              <a:schemeClr val="tx1"/>
            </a:solidFill>
            <a:miter lim="800000"/>
            <a:headEnd/>
            <a:tailEnd/>
          </a:ln>
          <a:effectLst>
            <a:outerShdw dist="35921" dir="2700000" algn="ctr" rotWithShape="0">
              <a:schemeClr val="bg2"/>
            </a:outerShdw>
          </a:effectLst>
        </p:spPr>
        <p:txBody>
          <a:bodyPr wrap="none" anchor="ctr"/>
          <a:lstStyle/>
          <a:p>
            <a:pPr algn="just">
              <a:defRPr/>
            </a:pPr>
            <a:r>
              <a:rPr lang="en-US" sz="2000">
                <a:solidFill>
                  <a:srgbClr val="0000CC"/>
                </a:solidFill>
                <a:latin typeface="Arial" charset="0"/>
              </a:rPr>
              <a:t>PER</a:t>
            </a:r>
          </a:p>
          <a:p>
            <a:pPr algn="just">
              <a:defRPr/>
            </a:pPr>
            <a:r>
              <a:rPr lang="en-US" sz="1600" i="1">
                <a:solidFill>
                  <a:srgbClr val="0000CC"/>
                </a:solidFill>
                <a:latin typeface="Arial" charset="0"/>
              </a:rPr>
              <a:t>- M</a:t>
            </a:r>
          </a:p>
          <a:p>
            <a:pPr algn="just">
              <a:defRPr/>
            </a:pPr>
            <a:r>
              <a:rPr lang="en-US" sz="1600" i="1">
                <a:solidFill>
                  <a:srgbClr val="0000CC"/>
                </a:solidFill>
                <a:latin typeface="Arial" charset="0"/>
              </a:rPr>
              <a:t>- MT</a:t>
            </a:r>
          </a:p>
          <a:p>
            <a:pPr algn="just">
              <a:defRPr/>
            </a:pPr>
            <a:r>
              <a:rPr lang="en-US" sz="1600" i="1">
                <a:solidFill>
                  <a:srgbClr val="0000CC"/>
                </a:solidFill>
                <a:latin typeface="Arial" charset="0"/>
              </a:rPr>
              <a:t>- PER</a:t>
            </a:r>
          </a:p>
          <a:p>
            <a:pPr algn="just">
              <a:defRPr/>
            </a:pPr>
            <a:r>
              <a:rPr lang="en-US" sz="1600" i="1">
                <a:solidFill>
                  <a:srgbClr val="0000CC"/>
                </a:solidFill>
                <a:latin typeface="Arial" charset="0"/>
              </a:rPr>
              <a:t>- PA</a:t>
            </a:r>
          </a:p>
          <a:p>
            <a:pPr algn="just">
              <a:defRPr/>
            </a:pPr>
            <a:r>
              <a:rPr lang="en-US" sz="1600" i="1">
                <a:solidFill>
                  <a:srgbClr val="0000CC"/>
                </a:solidFill>
                <a:latin typeface="Arial" charset="0"/>
              </a:rPr>
              <a:t>- F/K</a:t>
            </a:r>
          </a:p>
        </p:txBody>
      </p:sp>
      <p:sp>
        <p:nvSpPr>
          <p:cNvPr id="608266" name="Rectangle 10"/>
          <p:cNvSpPr>
            <a:spLocks noChangeArrowheads="1"/>
          </p:cNvSpPr>
          <p:nvPr/>
        </p:nvSpPr>
        <p:spPr bwMode="auto">
          <a:xfrm>
            <a:off x="2286000" y="3733800"/>
            <a:ext cx="1447800" cy="304800"/>
          </a:xfrm>
          <a:prstGeom prst="rect">
            <a:avLst/>
          </a:prstGeom>
          <a:solidFill>
            <a:srgbClr val="FF66FF"/>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r>
              <a:rPr lang="en-US">
                <a:solidFill>
                  <a:srgbClr val="0000CC"/>
                </a:solidFill>
                <a:latin typeface="Arial" charset="0"/>
              </a:rPr>
              <a:t>A, E, M, H</a:t>
            </a:r>
          </a:p>
        </p:txBody>
      </p:sp>
      <p:sp>
        <p:nvSpPr>
          <p:cNvPr id="608267" name="Rectangle 11"/>
          <p:cNvSpPr>
            <a:spLocks noChangeArrowheads="1"/>
          </p:cNvSpPr>
          <p:nvPr/>
        </p:nvSpPr>
        <p:spPr bwMode="auto">
          <a:xfrm>
            <a:off x="5181600" y="3733800"/>
            <a:ext cx="838200" cy="304800"/>
          </a:xfrm>
          <a:prstGeom prst="rect">
            <a:avLst/>
          </a:prstGeom>
          <a:solidFill>
            <a:srgbClr val="FF66FF"/>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r>
              <a:rPr lang="en-US">
                <a:solidFill>
                  <a:srgbClr val="0000CC"/>
                </a:solidFill>
                <a:latin typeface="Arial" charset="0"/>
              </a:rPr>
              <a:t>Sc/S</a:t>
            </a:r>
          </a:p>
        </p:txBody>
      </p:sp>
      <p:sp>
        <p:nvSpPr>
          <p:cNvPr id="608268" name="Rectangle 12"/>
          <p:cNvSpPr>
            <a:spLocks noChangeArrowheads="1"/>
          </p:cNvSpPr>
          <p:nvPr/>
        </p:nvSpPr>
        <p:spPr bwMode="auto">
          <a:xfrm>
            <a:off x="7315200" y="3733800"/>
            <a:ext cx="1447800" cy="304800"/>
          </a:xfrm>
          <a:prstGeom prst="rect">
            <a:avLst/>
          </a:prstGeom>
          <a:solidFill>
            <a:srgbClr val="FF66FF"/>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r>
              <a:rPr lang="en-US">
                <a:solidFill>
                  <a:srgbClr val="0000CC"/>
                </a:solidFill>
                <a:latin typeface="Arial" charset="0"/>
              </a:rPr>
              <a:t>A, E, M</a:t>
            </a:r>
          </a:p>
        </p:txBody>
      </p:sp>
      <p:sp>
        <p:nvSpPr>
          <p:cNvPr id="608269" name="Rectangle 13"/>
          <p:cNvSpPr>
            <a:spLocks noChangeArrowheads="1"/>
          </p:cNvSpPr>
          <p:nvPr/>
        </p:nvSpPr>
        <p:spPr bwMode="auto">
          <a:xfrm>
            <a:off x="1447800" y="5486400"/>
            <a:ext cx="1295400" cy="609600"/>
          </a:xfrm>
          <a:prstGeom prst="rect">
            <a:avLst/>
          </a:prstGeom>
          <a:solidFill>
            <a:srgbClr val="FF66FF"/>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r>
              <a:rPr lang="en-US">
                <a:solidFill>
                  <a:srgbClr val="0000CC"/>
                </a:solidFill>
                <a:latin typeface="Arial" charset="0"/>
              </a:rPr>
              <a:t>1+4 Tahun</a:t>
            </a:r>
          </a:p>
          <a:p>
            <a:pPr>
              <a:defRPr/>
            </a:pPr>
            <a:r>
              <a:rPr lang="en-US">
                <a:solidFill>
                  <a:srgbClr val="0000CC"/>
                </a:solidFill>
                <a:latin typeface="Arial" charset="0"/>
              </a:rPr>
              <a:t>DG 41</a:t>
            </a:r>
          </a:p>
        </p:txBody>
      </p:sp>
      <p:sp>
        <p:nvSpPr>
          <p:cNvPr id="608270" name="Oval 14"/>
          <p:cNvSpPr>
            <a:spLocks noChangeArrowheads="1"/>
          </p:cNvSpPr>
          <p:nvPr/>
        </p:nvSpPr>
        <p:spPr bwMode="auto">
          <a:xfrm>
            <a:off x="7239000" y="5486400"/>
            <a:ext cx="1676400" cy="609600"/>
          </a:xfrm>
          <a:prstGeom prst="ellipse">
            <a:avLst/>
          </a:prstGeom>
          <a:solidFill>
            <a:srgbClr val="800080"/>
          </a:solidFill>
          <a:ln w="19050" algn="ctr">
            <a:solidFill>
              <a:schemeClr val="tx1"/>
            </a:solidFill>
            <a:round/>
            <a:headEnd/>
            <a:tailEnd/>
          </a:ln>
          <a:effectLst>
            <a:outerShdw dist="35921" dir="2700000" algn="ctr" rotWithShape="0">
              <a:schemeClr val="bg2"/>
            </a:outerShdw>
          </a:effectLst>
        </p:spPr>
        <p:txBody>
          <a:bodyPr wrap="none" anchor="ctr"/>
          <a:lstStyle/>
          <a:p>
            <a:pPr>
              <a:defRPr/>
            </a:pPr>
            <a:r>
              <a:rPr lang="en-US">
                <a:solidFill>
                  <a:schemeClr val="tx1"/>
                </a:solidFill>
                <a:latin typeface="Arial" charset="0"/>
              </a:rPr>
              <a:t>KEMAHIRAN</a:t>
            </a:r>
          </a:p>
        </p:txBody>
      </p:sp>
      <p:sp>
        <p:nvSpPr>
          <p:cNvPr id="608271" name="Rectangle 15"/>
          <p:cNvSpPr>
            <a:spLocks noChangeArrowheads="1"/>
          </p:cNvSpPr>
          <p:nvPr/>
        </p:nvSpPr>
        <p:spPr bwMode="auto">
          <a:xfrm>
            <a:off x="7010400" y="6172200"/>
            <a:ext cx="1981200" cy="533400"/>
          </a:xfrm>
          <a:prstGeom prst="rect">
            <a:avLst/>
          </a:prstGeom>
          <a:solidFill>
            <a:srgbClr val="FF66FF"/>
          </a:solidFill>
          <a:ln w="19050" algn="ctr">
            <a:solidFill>
              <a:schemeClr val="tx1"/>
            </a:solidFill>
            <a:miter lim="800000"/>
            <a:headEnd/>
            <a:tailEnd/>
          </a:ln>
          <a:effectLst>
            <a:outerShdw dist="35921" dir="2700000" algn="ctr" rotWithShape="0">
              <a:schemeClr val="bg2"/>
            </a:outerShdw>
          </a:effectLst>
        </p:spPr>
        <p:txBody>
          <a:bodyPr wrap="none" anchor="ctr"/>
          <a:lstStyle/>
          <a:p>
            <a:pPr algn="l">
              <a:defRPr/>
            </a:pPr>
            <a:r>
              <a:rPr lang="en-US" b="0">
                <a:solidFill>
                  <a:srgbClr val="0000CC"/>
                </a:solidFill>
                <a:latin typeface="Arial" charset="0"/>
              </a:rPr>
              <a:t>IKBN/AdTech/</a:t>
            </a:r>
          </a:p>
          <a:p>
            <a:pPr algn="l">
              <a:defRPr/>
            </a:pPr>
            <a:r>
              <a:rPr lang="en-US" b="0">
                <a:solidFill>
                  <a:srgbClr val="0000CC"/>
                </a:solidFill>
                <a:latin typeface="Arial" charset="0"/>
              </a:rPr>
              <a:t>KKTM/GIAT Mara</a:t>
            </a:r>
          </a:p>
        </p:txBody>
      </p:sp>
      <p:sp>
        <p:nvSpPr>
          <p:cNvPr id="608272" name="Text Box 16"/>
          <p:cNvSpPr txBox="1">
            <a:spLocks noChangeArrowheads="1"/>
          </p:cNvSpPr>
          <p:nvPr/>
        </p:nvSpPr>
        <p:spPr bwMode="auto">
          <a:xfrm>
            <a:off x="6248400" y="1905000"/>
            <a:ext cx="2362200" cy="457200"/>
          </a:xfrm>
          <a:prstGeom prst="rect">
            <a:avLst/>
          </a:prstGeom>
          <a:noFill/>
          <a:ln w="19050" algn="ctr">
            <a:noFill/>
            <a:miter lim="800000"/>
            <a:headEnd/>
            <a:tailEnd/>
          </a:ln>
          <a:effectLst>
            <a:outerShdw dist="35921" dir="2700000" algn="ctr" rotWithShape="0">
              <a:schemeClr val="bg2"/>
            </a:outerShdw>
          </a:effectLst>
        </p:spPr>
        <p:txBody>
          <a:bodyPr>
            <a:spAutoFit/>
          </a:bodyPr>
          <a:lstStyle/>
          <a:p>
            <a:pPr algn="l">
              <a:spcBef>
                <a:spcPct val="50000"/>
              </a:spcBef>
              <a:defRPr/>
            </a:pPr>
            <a:r>
              <a:rPr lang="en-US" sz="2400">
                <a:solidFill>
                  <a:srgbClr val="00FF00"/>
                </a:solidFill>
                <a:latin typeface="Arial" charset="0"/>
              </a:rPr>
              <a:t>PELAJAR ELIT</a:t>
            </a:r>
          </a:p>
        </p:txBody>
      </p:sp>
      <p:sp>
        <p:nvSpPr>
          <p:cNvPr id="608273" name="Line 17"/>
          <p:cNvSpPr>
            <a:spLocks noChangeShapeType="1"/>
          </p:cNvSpPr>
          <p:nvPr/>
        </p:nvSpPr>
        <p:spPr bwMode="auto">
          <a:xfrm>
            <a:off x="914400" y="3276600"/>
            <a:ext cx="3657600" cy="0"/>
          </a:xfrm>
          <a:prstGeom prst="line">
            <a:avLst/>
          </a:prstGeom>
          <a:noFill/>
          <a:ln w="63500">
            <a:solidFill>
              <a:srgbClr val="00FFFF"/>
            </a:solidFill>
            <a:round/>
            <a:headEnd type="none" w="med" len="lg"/>
            <a:tailEnd type="none" w="med" len="lg"/>
          </a:ln>
          <a:effectLst>
            <a:outerShdw dist="35921" dir="2700000" algn="ctr" rotWithShape="0">
              <a:schemeClr val="bg2"/>
            </a:outerShdw>
          </a:effectLst>
        </p:spPr>
        <p:txBody>
          <a:bodyPr/>
          <a:lstStyle/>
          <a:p>
            <a:pPr>
              <a:defRPr/>
            </a:pPr>
            <a:endParaRPr lang="en-MY"/>
          </a:p>
        </p:txBody>
      </p:sp>
      <p:sp>
        <p:nvSpPr>
          <p:cNvPr id="608274" name="Line 18"/>
          <p:cNvSpPr>
            <a:spLocks noChangeShapeType="1"/>
          </p:cNvSpPr>
          <p:nvPr/>
        </p:nvSpPr>
        <p:spPr bwMode="auto">
          <a:xfrm>
            <a:off x="4572000" y="3276600"/>
            <a:ext cx="3657600" cy="0"/>
          </a:xfrm>
          <a:prstGeom prst="line">
            <a:avLst/>
          </a:prstGeom>
          <a:noFill/>
          <a:ln w="63500">
            <a:solidFill>
              <a:srgbClr val="00FFFF"/>
            </a:solidFill>
            <a:round/>
            <a:headEnd type="none" w="med" len="lg"/>
            <a:tailEnd type="none" w="med" len="lg"/>
          </a:ln>
          <a:effectLst>
            <a:outerShdw dist="35921" dir="2700000" algn="ctr" rotWithShape="0">
              <a:schemeClr val="bg2"/>
            </a:outerShdw>
          </a:effectLst>
        </p:spPr>
        <p:txBody>
          <a:bodyPr/>
          <a:lstStyle/>
          <a:p>
            <a:pPr>
              <a:defRPr/>
            </a:pPr>
            <a:endParaRPr lang="en-MY"/>
          </a:p>
        </p:txBody>
      </p:sp>
      <p:sp>
        <p:nvSpPr>
          <p:cNvPr id="608275" name="Oval 19"/>
          <p:cNvSpPr>
            <a:spLocks noChangeArrowheads="1"/>
          </p:cNvSpPr>
          <p:nvPr/>
        </p:nvSpPr>
        <p:spPr bwMode="auto">
          <a:xfrm>
            <a:off x="2209800" y="2514600"/>
            <a:ext cx="1524000" cy="1066800"/>
          </a:xfrm>
          <a:prstGeom prst="ellipse">
            <a:avLst/>
          </a:prstGeom>
          <a:solidFill>
            <a:srgbClr val="FF0000"/>
          </a:solidFill>
          <a:ln w="19050" algn="ctr">
            <a:solidFill>
              <a:srgbClr val="FFFF00"/>
            </a:solidFill>
            <a:round/>
            <a:headEnd/>
            <a:tailEnd/>
          </a:ln>
          <a:effectLst>
            <a:outerShdw dist="35921" dir="2700000" algn="ctr" rotWithShape="0">
              <a:schemeClr val="bg2"/>
            </a:outerShdw>
          </a:effectLst>
        </p:spPr>
        <p:txBody>
          <a:bodyPr wrap="none" anchor="ctr"/>
          <a:lstStyle/>
          <a:p>
            <a:pPr>
              <a:defRPr/>
            </a:pPr>
            <a:r>
              <a:rPr lang="en-US">
                <a:solidFill>
                  <a:srgbClr val="003300"/>
                </a:solidFill>
                <a:latin typeface="Arial" charset="0"/>
              </a:rPr>
              <a:t>POLITEKNIK</a:t>
            </a:r>
          </a:p>
        </p:txBody>
      </p:sp>
      <p:sp>
        <p:nvSpPr>
          <p:cNvPr id="608276" name="Oval 20"/>
          <p:cNvSpPr>
            <a:spLocks noChangeArrowheads="1"/>
          </p:cNvSpPr>
          <p:nvPr/>
        </p:nvSpPr>
        <p:spPr bwMode="auto">
          <a:xfrm>
            <a:off x="457200" y="2514600"/>
            <a:ext cx="1219200" cy="1066800"/>
          </a:xfrm>
          <a:prstGeom prst="ellipse">
            <a:avLst/>
          </a:prstGeom>
          <a:solidFill>
            <a:srgbClr val="FF0000"/>
          </a:solidFill>
          <a:ln w="19050" algn="ctr">
            <a:solidFill>
              <a:srgbClr val="FFFF00"/>
            </a:solidFill>
            <a:round/>
            <a:headEnd/>
            <a:tailEnd/>
          </a:ln>
          <a:effectLst>
            <a:outerShdw dist="35921" dir="2700000" algn="ctr" rotWithShape="0">
              <a:schemeClr val="bg2"/>
            </a:outerShdw>
          </a:effectLst>
        </p:spPr>
        <p:txBody>
          <a:bodyPr wrap="none" anchor="ctr"/>
          <a:lstStyle/>
          <a:p>
            <a:pPr>
              <a:defRPr/>
            </a:pPr>
            <a:r>
              <a:rPr lang="en-US" sz="2000">
                <a:solidFill>
                  <a:srgbClr val="003300"/>
                </a:solidFill>
                <a:latin typeface="Arial" charset="0"/>
              </a:rPr>
              <a:t>KMKP</a:t>
            </a:r>
          </a:p>
        </p:txBody>
      </p:sp>
      <p:cxnSp>
        <p:nvCxnSpPr>
          <p:cNvPr id="608277" name="AutoShape 21"/>
          <p:cNvCxnSpPr>
            <a:cxnSpLocks noChangeShapeType="1"/>
            <a:stCxn id="608276" idx="1"/>
            <a:endCxn id="608263" idx="2"/>
          </p:cNvCxnSpPr>
          <p:nvPr/>
        </p:nvCxnSpPr>
        <p:spPr bwMode="auto">
          <a:xfrm flipH="1" flipV="1">
            <a:off x="457200" y="1914525"/>
            <a:ext cx="177800" cy="746125"/>
          </a:xfrm>
          <a:prstGeom prst="straightConnector1">
            <a:avLst/>
          </a:prstGeom>
          <a:noFill/>
          <a:ln w="38100">
            <a:solidFill>
              <a:srgbClr val="00FF00"/>
            </a:solidFill>
            <a:round/>
            <a:headEnd/>
            <a:tailEnd type="stealth" w="med" len="med"/>
          </a:ln>
          <a:effectLst>
            <a:outerShdw dist="35921" dir="2700000" algn="ctr" rotWithShape="0">
              <a:schemeClr val="bg2"/>
            </a:outerShdw>
          </a:effectLst>
        </p:spPr>
      </p:cxnSp>
      <p:cxnSp>
        <p:nvCxnSpPr>
          <p:cNvPr id="608278" name="AutoShape 22"/>
          <p:cNvCxnSpPr>
            <a:cxnSpLocks noChangeShapeType="1"/>
            <a:stCxn id="608276" idx="0"/>
            <a:endCxn id="608264" idx="2"/>
          </p:cNvCxnSpPr>
          <p:nvPr/>
        </p:nvCxnSpPr>
        <p:spPr bwMode="auto">
          <a:xfrm flipV="1">
            <a:off x="1066800" y="1990725"/>
            <a:ext cx="304800" cy="514350"/>
          </a:xfrm>
          <a:prstGeom prst="straightConnector1">
            <a:avLst/>
          </a:prstGeom>
          <a:noFill/>
          <a:ln w="38100">
            <a:solidFill>
              <a:srgbClr val="00FF00"/>
            </a:solidFill>
            <a:round/>
            <a:headEnd/>
            <a:tailEnd type="stealth" w="med" len="med"/>
          </a:ln>
          <a:effectLst>
            <a:outerShdw dist="35921" dir="2700000" algn="ctr" rotWithShape="0">
              <a:schemeClr val="bg2"/>
            </a:outerShdw>
          </a:effectLst>
        </p:spPr>
      </p:cxnSp>
      <p:cxnSp>
        <p:nvCxnSpPr>
          <p:cNvPr id="608279" name="AutoShape 23"/>
          <p:cNvCxnSpPr>
            <a:cxnSpLocks noChangeShapeType="1"/>
            <a:stCxn id="608276" idx="7"/>
            <a:endCxn id="608265" idx="2"/>
          </p:cNvCxnSpPr>
          <p:nvPr/>
        </p:nvCxnSpPr>
        <p:spPr bwMode="auto">
          <a:xfrm flipV="1">
            <a:off x="1498600" y="2143125"/>
            <a:ext cx="825500" cy="517525"/>
          </a:xfrm>
          <a:prstGeom prst="straightConnector1">
            <a:avLst/>
          </a:prstGeom>
          <a:noFill/>
          <a:ln w="38100">
            <a:solidFill>
              <a:srgbClr val="00FF00"/>
            </a:solidFill>
            <a:round/>
            <a:headEnd/>
            <a:tailEnd type="stealth" w="med" len="med"/>
          </a:ln>
          <a:effectLst>
            <a:outerShdw dist="35921" dir="2700000" algn="ctr" rotWithShape="0">
              <a:schemeClr val="bg2"/>
            </a:outerShdw>
          </a:effectLst>
        </p:spPr>
      </p:cxnSp>
      <p:cxnSp>
        <p:nvCxnSpPr>
          <p:cNvPr id="608280" name="AutoShape 24"/>
          <p:cNvCxnSpPr>
            <a:cxnSpLocks noChangeShapeType="1"/>
            <a:stCxn id="608272" idx="0"/>
            <a:endCxn id="608261" idx="2"/>
          </p:cNvCxnSpPr>
          <p:nvPr/>
        </p:nvCxnSpPr>
        <p:spPr bwMode="auto">
          <a:xfrm flipV="1">
            <a:off x="7429500" y="1228725"/>
            <a:ext cx="609600" cy="676275"/>
          </a:xfrm>
          <a:prstGeom prst="straightConnector1">
            <a:avLst/>
          </a:prstGeom>
          <a:noFill/>
          <a:ln w="38100">
            <a:solidFill>
              <a:srgbClr val="00FF00"/>
            </a:solidFill>
            <a:round/>
            <a:headEnd/>
            <a:tailEnd type="stealth" w="med" len="med"/>
          </a:ln>
          <a:effectLst>
            <a:outerShdw dist="35921" dir="2700000" algn="ctr" rotWithShape="0">
              <a:schemeClr val="bg2"/>
            </a:outerShdw>
          </a:effectLst>
        </p:spPr>
      </p:cxnSp>
      <p:cxnSp>
        <p:nvCxnSpPr>
          <p:cNvPr id="608281" name="AutoShape 25"/>
          <p:cNvCxnSpPr>
            <a:cxnSpLocks noChangeShapeType="1"/>
            <a:stCxn id="608272" idx="0"/>
            <a:endCxn id="608262" idx="2"/>
          </p:cNvCxnSpPr>
          <p:nvPr/>
        </p:nvCxnSpPr>
        <p:spPr bwMode="auto">
          <a:xfrm flipH="1" flipV="1">
            <a:off x="6324600" y="1381125"/>
            <a:ext cx="1104900" cy="523875"/>
          </a:xfrm>
          <a:prstGeom prst="straightConnector1">
            <a:avLst/>
          </a:prstGeom>
          <a:noFill/>
          <a:ln w="38100">
            <a:solidFill>
              <a:srgbClr val="00FF00"/>
            </a:solidFill>
            <a:round/>
            <a:headEnd/>
            <a:tailEnd type="stealth" w="med" len="med"/>
          </a:ln>
          <a:effectLst>
            <a:outerShdw dist="35921" dir="2700000" algn="ctr" rotWithShape="0">
              <a:schemeClr val="bg2"/>
            </a:outerShdw>
          </a:effectLst>
        </p:spPr>
      </p:cxnSp>
      <p:sp>
        <p:nvSpPr>
          <p:cNvPr id="608282" name="Oval 26"/>
          <p:cNvSpPr>
            <a:spLocks noChangeArrowheads="1"/>
          </p:cNvSpPr>
          <p:nvPr/>
        </p:nvSpPr>
        <p:spPr bwMode="auto">
          <a:xfrm>
            <a:off x="7162800" y="4267200"/>
            <a:ext cx="1676400" cy="1066800"/>
          </a:xfrm>
          <a:prstGeom prst="ellipse">
            <a:avLst/>
          </a:prstGeom>
          <a:solidFill>
            <a:srgbClr val="3333FF"/>
          </a:solidFill>
          <a:ln w="19050" algn="ctr">
            <a:solidFill>
              <a:schemeClr val="tx1"/>
            </a:solidFill>
            <a:round/>
            <a:headEnd/>
            <a:tailEnd/>
          </a:ln>
          <a:effectLst>
            <a:outerShdw dist="35921" dir="2700000" algn="ctr" rotWithShape="0">
              <a:schemeClr val="bg2"/>
            </a:outerShdw>
          </a:effectLst>
        </p:spPr>
        <p:txBody>
          <a:bodyPr wrap="none" anchor="ctr"/>
          <a:lstStyle/>
          <a:p>
            <a:pPr>
              <a:defRPr/>
            </a:pPr>
            <a:r>
              <a:rPr lang="en-US" sz="1600">
                <a:solidFill>
                  <a:srgbClr val="FF9900"/>
                </a:solidFill>
                <a:latin typeface="Arial" charset="0"/>
              </a:rPr>
              <a:t>DIPLOMA</a:t>
            </a:r>
          </a:p>
          <a:p>
            <a:pPr>
              <a:defRPr/>
            </a:pPr>
            <a:r>
              <a:rPr lang="en-US" sz="1600" i="1">
                <a:solidFill>
                  <a:srgbClr val="FF9900"/>
                </a:solidFill>
                <a:latin typeface="Arial" charset="0"/>
              </a:rPr>
              <a:t>IPTA DI IPTS</a:t>
            </a:r>
          </a:p>
          <a:p>
            <a:pPr>
              <a:defRPr/>
            </a:pPr>
            <a:r>
              <a:rPr lang="en-US" sz="1600" i="1">
                <a:solidFill>
                  <a:srgbClr val="FF9900"/>
                </a:solidFill>
                <a:latin typeface="Arial" charset="0"/>
              </a:rPr>
              <a:t>IPTS - MQA</a:t>
            </a:r>
          </a:p>
        </p:txBody>
      </p:sp>
      <p:cxnSp>
        <p:nvCxnSpPr>
          <p:cNvPr id="608283" name="AutoShape 27"/>
          <p:cNvCxnSpPr>
            <a:cxnSpLocks noChangeShapeType="1"/>
            <a:stCxn id="608258" idx="0"/>
            <a:endCxn id="608259" idx="4"/>
          </p:cNvCxnSpPr>
          <p:nvPr/>
        </p:nvCxnSpPr>
        <p:spPr bwMode="auto">
          <a:xfrm flipV="1">
            <a:off x="4381500" y="1685925"/>
            <a:ext cx="38100" cy="3714750"/>
          </a:xfrm>
          <a:prstGeom prst="straightConnector1">
            <a:avLst/>
          </a:prstGeom>
          <a:noFill/>
          <a:ln w="355600">
            <a:solidFill>
              <a:srgbClr val="000080"/>
            </a:solidFill>
            <a:round/>
            <a:headEnd/>
            <a:tailEnd type="triangle" w="sm" len="med"/>
          </a:ln>
          <a:effectLst>
            <a:outerShdw dist="35921" dir="2700000" algn="ctr" rotWithShape="0">
              <a:schemeClr val="bg2"/>
            </a:outerShdw>
          </a:effectLst>
        </p:spPr>
      </p:cxnSp>
      <p:cxnSp>
        <p:nvCxnSpPr>
          <p:cNvPr id="608284" name="AutoShape 28"/>
          <p:cNvCxnSpPr>
            <a:cxnSpLocks noChangeShapeType="1"/>
            <a:stCxn id="608258" idx="6"/>
          </p:cNvCxnSpPr>
          <p:nvPr/>
        </p:nvCxnSpPr>
        <p:spPr bwMode="auto">
          <a:xfrm flipV="1">
            <a:off x="5191125" y="2514600"/>
            <a:ext cx="1895475" cy="3543300"/>
          </a:xfrm>
          <a:prstGeom prst="curvedConnector2">
            <a:avLst/>
          </a:prstGeom>
          <a:noFill/>
          <a:ln w="101600">
            <a:solidFill>
              <a:srgbClr val="00FFFF"/>
            </a:solidFill>
            <a:round/>
            <a:headEnd/>
            <a:tailEnd type="triangle" w="sm" len="med"/>
          </a:ln>
          <a:effectLst>
            <a:outerShdw dist="35921" dir="2700000" algn="ctr" rotWithShape="0">
              <a:schemeClr val="bg2"/>
            </a:outerShdw>
          </a:effectLst>
        </p:spPr>
      </p:cxnSp>
      <p:cxnSp>
        <p:nvCxnSpPr>
          <p:cNvPr id="608285" name="AutoShape 29"/>
          <p:cNvCxnSpPr>
            <a:cxnSpLocks noChangeShapeType="1"/>
          </p:cNvCxnSpPr>
          <p:nvPr/>
        </p:nvCxnSpPr>
        <p:spPr bwMode="auto">
          <a:xfrm rot="10800000">
            <a:off x="2667000" y="4724400"/>
            <a:ext cx="3581400" cy="609600"/>
          </a:xfrm>
          <a:prstGeom prst="curvedConnector3">
            <a:avLst>
              <a:gd name="adj1" fmla="val 50000"/>
            </a:avLst>
          </a:prstGeom>
          <a:noFill/>
          <a:ln w="101600">
            <a:solidFill>
              <a:srgbClr val="00FFFF"/>
            </a:solidFill>
            <a:round/>
            <a:headEnd/>
            <a:tailEnd type="triangle" w="sm" len="med"/>
          </a:ln>
        </p:spPr>
      </p:cxnSp>
      <p:cxnSp>
        <p:nvCxnSpPr>
          <p:cNvPr id="608286" name="AutoShape 30"/>
          <p:cNvCxnSpPr>
            <a:cxnSpLocks noChangeShapeType="1"/>
            <a:stCxn id="608258" idx="6"/>
            <a:endCxn id="608282" idx="2"/>
          </p:cNvCxnSpPr>
          <p:nvPr/>
        </p:nvCxnSpPr>
        <p:spPr bwMode="auto">
          <a:xfrm flipV="1">
            <a:off x="5191125" y="4800600"/>
            <a:ext cx="1962150" cy="1257300"/>
          </a:xfrm>
          <a:prstGeom prst="curvedConnector3">
            <a:avLst>
              <a:gd name="adj1" fmla="val 68120"/>
            </a:avLst>
          </a:prstGeom>
          <a:noFill/>
          <a:ln w="101600">
            <a:solidFill>
              <a:srgbClr val="00FFFF"/>
            </a:solidFill>
            <a:round/>
            <a:headEnd/>
            <a:tailEnd type="triangle" w="sm" len="med"/>
          </a:ln>
          <a:effectLst>
            <a:outerShdw dist="35921" dir="2700000" algn="ctr" rotWithShape="0">
              <a:schemeClr val="bg2"/>
            </a:outerShdw>
          </a:effectLst>
        </p:spPr>
      </p:cxnSp>
      <p:cxnSp>
        <p:nvCxnSpPr>
          <p:cNvPr id="608287" name="AutoShape 31"/>
          <p:cNvCxnSpPr>
            <a:cxnSpLocks noChangeShapeType="1"/>
            <a:stCxn id="608258" idx="6"/>
            <a:endCxn id="608270" idx="2"/>
          </p:cNvCxnSpPr>
          <p:nvPr/>
        </p:nvCxnSpPr>
        <p:spPr bwMode="auto">
          <a:xfrm flipV="1">
            <a:off x="5191125" y="5791200"/>
            <a:ext cx="2038350" cy="266700"/>
          </a:xfrm>
          <a:prstGeom prst="curvedConnector3">
            <a:avLst>
              <a:gd name="adj1" fmla="val 73676"/>
            </a:avLst>
          </a:prstGeom>
          <a:noFill/>
          <a:ln w="101600">
            <a:solidFill>
              <a:srgbClr val="00FFFF"/>
            </a:solidFill>
            <a:round/>
            <a:headEnd/>
            <a:tailEnd type="triangle" w="sm" len="med"/>
          </a:ln>
          <a:effectLst>
            <a:outerShdw dist="35921" dir="2700000" algn="ctr" rotWithShape="0">
              <a:schemeClr val="bg2"/>
            </a:outerShdw>
          </a:effectLst>
        </p:spPr>
      </p:cxnSp>
      <p:sp>
        <p:nvSpPr>
          <p:cNvPr id="608288" name="Oval 32"/>
          <p:cNvSpPr>
            <a:spLocks noChangeArrowheads="1"/>
          </p:cNvSpPr>
          <p:nvPr/>
        </p:nvSpPr>
        <p:spPr bwMode="auto">
          <a:xfrm>
            <a:off x="5029200" y="2590800"/>
            <a:ext cx="1219200" cy="1066800"/>
          </a:xfrm>
          <a:prstGeom prst="ellipse">
            <a:avLst/>
          </a:prstGeom>
          <a:solidFill>
            <a:srgbClr val="FF0000"/>
          </a:solidFill>
          <a:ln w="19050" algn="ctr">
            <a:solidFill>
              <a:srgbClr val="FFFF00"/>
            </a:solidFill>
            <a:round/>
            <a:headEnd/>
            <a:tailEnd/>
          </a:ln>
          <a:effectLst>
            <a:outerShdw dist="35921" dir="2700000" algn="ctr" rotWithShape="0">
              <a:schemeClr val="bg2"/>
            </a:outerShdw>
          </a:effectLst>
        </p:spPr>
        <p:txBody>
          <a:bodyPr wrap="none" anchor="ctr"/>
          <a:lstStyle/>
          <a:p>
            <a:pPr>
              <a:defRPr/>
            </a:pPr>
            <a:r>
              <a:rPr lang="en-US">
                <a:solidFill>
                  <a:srgbClr val="003300"/>
                </a:solidFill>
                <a:latin typeface="Arial" charset="0"/>
              </a:rPr>
              <a:t>TING. 6</a:t>
            </a:r>
          </a:p>
        </p:txBody>
      </p:sp>
      <p:sp>
        <p:nvSpPr>
          <p:cNvPr id="608289" name="Oval 33"/>
          <p:cNvSpPr>
            <a:spLocks noChangeArrowheads="1"/>
          </p:cNvSpPr>
          <p:nvPr/>
        </p:nvSpPr>
        <p:spPr bwMode="auto">
          <a:xfrm>
            <a:off x="7391400" y="2590800"/>
            <a:ext cx="1219200" cy="1066800"/>
          </a:xfrm>
          <a:prstGeom prst="ellipse">
            <a:avLst/>
          </a:prstGeom>
          <a:solidFill>
            <a:srgbClr val="FF0000"/>
          </a:solidFill>
          <a:ln w="19050" algn="ctr">
            <a:solidFill>
              <a:srgbClr val="FFFF00"/>
            </a:solidFill>
            <a:round/>
            <a:headEnd/>
            <a:tailEnd/>
          </a:ln>
          <a:effectLst>
            <a:outerShdw dist="35921" dir="2700000" algn="ctr" rotWithShape="0">
              <a:schemeClr val="bg2"/>
            </a:outerShdw>
          </a:effectLst>
        </p:spPr>
        <p:txBody>
          <a:bodyPr wrap="none" anchor="ctr"/>
          <a:lstStyle/>
          <a:p>
            <a:pPr>
              <a:defRPr/>
            </a:pPr>
            <a:r>
              <a:rPr lang="en-US">
                <a:solidFill>
                  <a:srgbClr val="003300"/>
                </a:solidFill>
                <a:latin typeface="Arial" charset="0"/>
              </a:rPr>
              <a:t>DIP. U</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08258"/>
                                        </p:tgtEl>
                                        <p:attrNameLst>
                                          <p:attrName>style.visibility</p:attrName>
                                        </p:attrNameLst>
                                      </p:cBhvr>
                                      <p:to>
                                        <p:strVal val="visible"/>
                                      </p:to>
                                    </p:set>
                                    <p:animEffect transition="in" filter="wipe(down)">
                                      <p:cBhvr>
                                        <p:cTn id="7" dur="580">
                                          <p:stCondLst>
                                            <p:cond delay="0"/>
                                          </p:stCondLst>
                                        </p:cTn>
                                        <p:tgtEl>
                                          <p:spTgt spid="608258"/>
                                        </p:tgtEl>
                                      </p:cBhvr>
                                    </p:animEffect>
                                    <p:anim calcmode="lin" valueType="num">
                                      <p:cBhvr>
                                        <p:cTn id="8" dur="1822" tmFilter="0,0; 0.14,0.36; 0.43,0.73; 0.71,0.91; 1.0,1.0">
                                          <p:stCondLst>
                                            <p:cond delay="0"/>
                                          </p:stCondLst>
                                        </p:cTn>
                                        <p:tgtEl>
                                          <p:spTgt spid="60825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0825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0825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0825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08258"/>
                                        </p:tgtEl>
                                        <p:attrNameLst>
                                          <p:attrName>ppt_y</p:attrName>
                                        </p:attrNameLst>
                                      </p:cBhvr>
                                      <p:tavLst>
                                        <p:tav tm="0" fmla="#ppt_y-sin(pi*$)/81">
                                          <p:val>
                                            <p:fltVal val="0"/>
                                          </p:val>
                                        </p:tav>
                                        <p:tav tm="100000">
                                          <p:val>
                                            <p:fltVal val="1"/>
                                          </p:val>
                                        </p:tav>
                                      </p:tavLst>
                                    </p:anim>
                                    <p:animScale>
                                      <p:cBhvr>
                                        <p:cTn id="13" dur="26">
                                          <p:stCondLst>
                                            <p:cond delay="650"/>
                                          </p:stCondLst>
                                        </p:cTn>
                                        <p:tgtEl>
                                          <p:spTgt spid="608258"/>
                                        </p:tgtEl>
                                      </p:cBhvr>
                                      <p:to x="100000" y="60000"/>
                                    </p:animScale>
                                    <p:animScale>
                                      <p:cBhvr>
                                        <p:cTn id="14" dur="166" decel="50000">
                                          <p:stCondLst>
                                            <p:cond delay="676"/>
                                          </p:stCondLst>
                                        </p:cTn>
                                        <p:tgtEl>
                                          <p:spTgt spid="608258"/>
                                        </p:tgtEl>
                                      </p:cBhvr>
                                      <p:to x="100000" y="100000"/>
                                    </p:animScale>
                                    <p:animScale>
                                      <p:cBhvr>
                                        <p:cTn id="15" dur="26">
                                          <p:stCondLst>
                                            <p:cond delay="1312"/>
                                          </p:stCondLst>
                                        </p:cTn>
                                        <p:tgtEl>
                                          <p:spTgt spid="608258"/>
                                        </p:tgtEl>
                                      </p:cBhvr>
                                      <p:to x="100000" y="80000"/>
                                    </p:animScale>
                                    <p:animScale>
                                      <p:cBhvr>
                                        <p:cTn id="16" dur="166" decel="50000">
                                          <p:stCondLst>
                                            <p:cond delay="1338"/>
                                          </p:stCondLst>
                                        </p:cTn>
                                        <p:tgtEl>
                                          <p:spTgt spid="608258"/>
                                        </p:tgtEl>
                                      </p:cBhvr>
                                      <p:to x="100000" y="100000"/>
                                    </p:animScale>
                                    <p:animScale>
                                      <p:cBhvr>
                                        <p:cTn id="17" dur="26">
                                          <p:stCondLst>
                                            <p:cond delay="1642"/>
                                          </p:stCondLst>
                                        </p:cTn>
                                        <p:tgtEl>
                                          <p:spTgt spid="608258"/>
                                        </p:tgtEl>
                                      </p:cBhvr>
                                      <p:to x="100000" y="90000"/>
                                    </p:animScale>
                                    <p:animScale>
                                      <p:cBhvr>
                                        <p:cTn id="18" dur="166" decel="50000">
                                          <p:stCondLst>
                                            <p:cond delay="1668"/>
                                          </p:stCondLst>
                                        </p:cTn>
                                        <p:tgtEl>
                                          <p:spTgt spid="608258"/>
                                        </p:tgtEl>
                                      </p:cBhvr>
                                      <p:to x="100000" y="100000"/>
                                    </p:animScale>
                                    <p:animScale>
                                      <p:cBhvr>
                                        <p:cTn id="19" dur="26">
                                          <p:stCondLst>
                                            <p:cond delay="1808"/>
                                          </p:stCondLst>
                                        </p:cTn>
                                        <p:tgtEl>
                                          <p:spTgt spid="608258"/>
                                        </p:tgtEl>
                                      </p:cBhvr>
                                      <p:to x="100000" y="95000"/>
                                    </p:animScale>
                                    <p:animScale>
                                      <p:cBhvr>
                                        <p:cTn id="20" dur="166" decel="50000">
                                          <p:stCondLst>
                                            <p:cond delay="1834"/>
                                          </p:stCondLst>
                                        </p:cTn>
                                        <p:tgtEl>
                                          <p:spTgt spid="60825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5" presetClass="entr" presetSubtype="0" fill="hold" grpId="0" nodeType="clickEffect">
                                  <p:stCondLst>
                                    <p:cond delay="0"/>
                                  </p:stCondLst>
                                  <p:childTnLst>
                                    <p:set>
                                      <p:cBhvr>
                                        <p:cTn id="24" dur="1" fill="hold">
                                          <p:stCondLst>
                                            <p:cond delay="0"/>
                                          </p:stCondLst>
                                        </p:cTn>
                                        <p:tgtEl>
                                          <p:spTgt spid="608259"/>
                                        </p:tgtEl>
                                        <p:attrNameLst>
                                          <p:attrName>style.visibility</p:attrName>
                                        </p:attrNameLst>
                                      </p:cBhvr>
                                      <p:to>
                                        <p:strVal val="visible"/>
                                      </p:to>
                                    </p:set>
                                    <p:animEffect transition="in" filter="fade">
                                      <p:cBhvr>
                                        <p:cTn id="25" dur="2000"/>
                                        <p:tgtEl>
                                          <p:spTgt spid="608259"/>
                                        </p:tgtEl>
                                      </p:cBhvr>
                                    </p:animEffect>
                                    <p:anim calcmode="lin" valueType="num">
                                      <p:cBhvr>
                                        <p:cTn id="26" dur="2000" fill="hold"/>
                                        <p:tgtEl>
                                          <p:spTgt spid="608259"/>
                                        </p:tgtEl>
                                        <p:attrNameLst>
                                          <p:attrName>style.rotation</p:attrName>
                                        </p:attrNameLst>
                                      </p:cBhvr>
                                      <p:tavLst>
                                        <p:tav tm="0">
                                          <p:val>
                                            <p:fltVal val="720"/>
                                          </p:val>
                                        </p:tav>
                                        <p:tav tm="100000">
                                          <p:val>
                                            <p:fltVal val="0"/>
                                          </p:val>
                                        </p:tav>
                                      </p:tavLst>
                                    </p:anim>
                                    <p:anim calcmode="lin" valueType="num">
                                      <p:cBhvr>
                                        <p:cTn id="27" dur="2000" fill="hold"/>
                                        <p:tgtEl>
                                          <p:spTgt spid="608259"/>
                                        </p:tgtEl>
                                        <p:attrNameLst>
                                          <p:attrName>ppt_h</p:attrName>
                                        </p:attrNameLst>
                                      </p:cBhvr>
                                      <p:tavLst>
                                        <p:tav tm="0">
                                          <p:val>
                                            <p:fltVal val="0"/>
                                          </p:val>
                                        </p:tav>
                                        <p:tav tm="100000">
                                          <p:val>
                                            <p:strVal val="#ppt_h"/>
                                          </p:val>
                                        </p:tav>
                                      </p:tavLst>
                                    </p:anim>
                                    <p:anim calcmode="lin" valueType="num">
                                      <p:cBhvr>
                                        <p:cTn id="28" dur="2000" fill="hold"/>
                                        <p:tgtEl>
                                          <p:spTgt spid="608259"/>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18" presetClass="entr" presetSubtype="9" fill="hold" nodeType="clickEffect">
                                  <p:stCondLst>
                                    <p:cond delay="0"/>
                                  </p:stCondLst>
                                  <p:childTnLst>
                                    <p:set>
                                      <p:cBhvr>
                                        <p:cTn id="32" dur="1" fill="hold">
                                          <p:stCondLst>
                                            <p:cond delay="0"/>
                                          </p:stCondLst>
                                        </p:cTn>
                                        <p:tgtEl>
                                          <p:spTgt spid="608283"/>
                                        </p:tgtEl>
                                        <p:attrNameLst>
                                          <p:attrName>style.visibility</p:attrName>
                                        </p:attrNameLst>
                                      </p:cBhvr>
                                      <p:to>
                                        <p:strVal val="visible"/>
                                      </p:to>
                                    </p:set>
                                    <p:animEffect transition="in" filter="strips(upLeft)">
                                      <p:cBhvr>
                                        <p:cTn id="33" dur="3000"/>
                                        <p:tgtEl>
                                          <p:spTgt spid="608283"/>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3" fill="hold" nodeType="clickEffect">
                                  <p:stCondLst>
                                    <p:cond delay="0"/>
                                  </p:stCondLst>
                                  <p:childTnLst>
                                    <p:set>
                                      <p:cBhvr>
                                        <p:cTn id="37" dur="1" fill="hold">
                                          <p:stCondLst>
                                            <p:cond delay="0"/>
                                          </p:stCondLst>
                                        </p:cTn>
                                        <p:tgtEl>
                                          <p:spTgt spid="608284"/>
                                        </p:tgtEl>
                                        <p:attrNameLst>
                                          <p:attrName>style.visibility</p:attrName>
                                        </p:attrNameLst>
                                      </p:cBhvr>
                                      <p:to>
                                        <p:strVal val="visible"/>
                                      </p:to>
                                    </p:set>
                                    <p:animEffect transition="in" filter="strips(upRight)">
                                      <p:cBhvr>
                                        <p:cTn id="38" dur="2000"/>
                                        <p:tgtEl>
                                          <p:spTgt spid="608284"/>
                                        </p:tgtEl>
                                      </p:cBhvr>
                                    </p:animEffect>
                                  </p:childTnLst>
                                </p:cTn>
                              </p:par>
                            </p:childTnLst>
                          </p:cTn>
                        </p:par>
                        <p:par>
                          <p:cTn id="39" fill="hold">
                            <p:stCondLst>
                              <p:cond delay="2000"/>
                            </p:stCondLst>
                            <p:childTnLst>
                              <p:par>
                                <p:cTn id="40" presetID="53" presetClass="entr" presetSubtype="0" fill="hold" grpId="0" nodeType="afterEffect">
                                  <p:stCondLst>
                                    <p:cond delay="0"/>
                                  </p:stCondLst>
                                  <p:childTnLst>
                                    <p:set>
                                      <p:cBhvr>
                                        <p:cTn id="41" dur="1" fill="hold">
                                          <p:stCondLst>
                                            <p:cond delay="0"/>
                                          </p:stCondLst>
                                        </p:cTn>
                                        <p:tgtEl>
                                          <p:spTgt spid="608272"/>
                                        </p:tgtEl>
                                        <p:attrNameLst>
                                          <p:attrName>style.visibility</p:attrName>
                                        </p:attrNameLst>
                                      </p:cBhvr>
                                      <p:to>
                                        <p:strVal val="visible"/>
                                      </p:to>
                                    </p:set>
                                    <p:anim calcmode="lin" valueType="num">
                                      <p:cBhvr>
                                        <p:cTn id="42" dur="2000" fill="hold"/>
                                        <p:tgtEl>
                                          <p:spTgt spid="608272"/>
                                        </p:tgtEl>
                                        <p:attrNameLst>
                                          <p:attrName>ppt_w</p:attrName>
                                        </p:attrNameLst>
                                      </p:cBhvr>
                                      <p:tavLst>
                                        <p:tav tm="0">
                                          <p:val>
                                            <p:fltVal val="0"/>
                                          </p:val>
                                        </p:tav>
                                        <p:tav tm="100000">
                                          <p:val>
                                            <p:strVal val="#ppt_w"/>
                                          </p:val>
                                        </p:tav>
                                      </p:tavLst>
                                    </p:anim>
                                    <p:anim calcmode="lin" valueType="num">
                                      <p:cBhvr>
                                        <p:cTn id="43" dur="2000" fill="hold"/>
                                        <p:tgtEl>
                                          <p:spTgt spid="608272"/>
                                        </p:tgtEl>
                                        <p:attrNameLst>
                                          <p:attrName>ppt_h</p:attrName>
                                        </p:attrNameLst>
                                      </p:cBhvr>
                                      <p:tavLst>
                                        <p:tav tm="0">
                                          <p:val>
                                            <p:fltVal val="0"/>
                                          </p:val>
                                        </p:tav>
                                        <p:tav tm="100000">
                                          <p:val>
                                            <p:strVal val="#ppt_h"/>
                                          </p:val>
                                        </p:tav>
                                      </p:tavLst>
                                    </p:anim>
                                    <p:animEffect transition="in" filter="fade">
                                      <p:cBhvr>
                                        <p:cTn id="44" dur="2000"/>
                                        <p:tgtEl>
                                          <p:spTgt spid="608272"/>
                                        </p:tgtEl>
                                      </p:cBhvr>
                                    </p:animEffect>
                                  </p:childTnLst>
                                </p:cTn>
                              </p:par>
                            </p:childTnLst>
                          </p:cTn>
                        </p:par>
                      </p:childTnLst>
                    </p:cTn>
                  </p:par>
                  <p:par>
                    <p:cTn id="45" fill="hold">
                      <p:stCondLst>
                        <p:cond delay="indefinite"/>
                      </p:stCondLst>
                      <p:childTnLst>
                        <p:par>
                          <p:cTn id="46" fill="hold">
                            <p:stCondLst>
                              <p:cond delay="0"/>
                            </p:stCondLst>
                            <p:childTnLst>
                              <p:par>
                                <p:cTn id="47" presetID="18" presetClass="entr" presetSubtype="3" fill="hold" nodeType="clickEffect">
                                  <p:stCondLst>
                                    <p:cond delay="0"/>
                                  </p:stCondLst>
                                  <p:childTnLst>
                                    <p:set>
                                      <p:cBhvr>
                                        <p:cTn id="48" dur="1" fill="hold">
                                          <p:stCondLst>
                                            <p:cond delay="0"/>
                                          </p:stCondLst>
                                        </p:cTn>
                                        <p:tgtEl>
                                          <p:spTgt spid="608280"/>
                                        </p:tgtEl>
                                        <p:attrNameLst>
                                          <p:attrName>style.visibility</p:attrName>
                                        </p:attrNameLst>
                                      </p:cBhvr>
                                      <p:to>
                                        <p:strVal val="visible"/>
                                      </p:to>
                                    </p:set>
                                    <p:animEffect transition="in" filter="strips(upRight)">
                                      <p:cBhvr>
                                        <p:cTn id="49" dur="2000"/>
                                        <p:tgtEl>
                                          <p:spTgt spid="608280"/>
                                        </p:tgtEl>
                                      </p:cBhvr>
                                    </p:animEffect>
                                  </p:childTnLst>
                                </p:cTn>
                              </p:par>
                            </p:childTnLst>
                          </p:cTn>
                        </p:par>
                        <p:par>
                          <p:cTn id="50" fill="hold">
                            <p:stCondLst>
                              <p:cond delay="2000"/>
                            </p:stCondLst>
                            <p:childTnLst>
                              <p:par>
                                <p:cTn id="51" presetID="31" presetClass="entr" presetSubtype="0" fill="hold" grpId="0" nodeType="afterEffect">
                                  <p:stCondLst>
                                    <p:cond delay="0"/>
                                  </p:stCondLst>
                                  <p:iterate type="lt">
                                    <p:tmPct val="5000"/>
                                  </p:iterate>
                                  <p:childTnLst>
                                    <p:set>
                                      <p:cBhvr>
                                        <p:cTn id="52" dur="1" fill="hold">
                                          <p:stCondLst>
                                            <p:cond delay="0"/>
                                          </p:stCondLst>
                                        </p:cTn>
                                        <p:tgtEl>
                                          <p:spTgt spid="608261"/>
                                        </p:tgtEl>
                                        <p:attrNameLst>
                                          <p:attrName>style.visibility</p:attrName>
                                        </p:attrNameLst>
                                      </p:cBhvr>
                                      <p:to>
                                        <p:strVal val="visible"/>
                                      </p:to>
                                    </p:set>
                                    <p:anim calcmode="lin" valueType="num">
                                      <p:cBhvr>
                                        <p:cTn id="53" dur="1000" fill="hold"/>
                                        <p:tgtEl>
                                          <p:spTgt spid="608261"/>
                                        </p:tgtEl>
                                        <p:attrNameLst>
                                          <p:attrName>ppt_w</p:attrName>
                                        </p:attrNameLst>
                                      </p:cBhvr>
                                      <p:tavLst>
                                        <p:tav tm="0">
                                          <p:val>
                                            <p:fltVal val="0"/>
                                          </p:val>
                                        </p:tav>
                                        <p:tav tm="100000">
                                          <p:val>
                                            <p:strVal val="#ppt_w"/>
                                          </p:val>
                                        </p:tav>
                                      </p:tavLst>
                                    </p:anim>
                                    <p:anim calcmode="lin" valueType="num">
                                      <p:cBhvr>
                                        <p:cTn id="54" dur="1000" fill="hold"/>
                                        <p:tgtEl>
                                          <p:spTgt spid="608261"/>
                                        </p:tgtEl>
                                        <p:attrNameLst>
                                          <p:attrName>ppt_h</p:attrName>
                                        </p:attrNameLst>
                                      </p:cBhvr>
                                      <p:tavLst>
                                        <p:tav tm="0">
                                          <p:val>
                                            <p:fltVal val="0"/>
                                          </p:val>
                                        </p:tav>
                                        <p:tav tm="100000">
                                          <p:val>
                                            <p:strVal val="#ppt_h"/>
                                          </p:val>
                                        </p:tav>
                                      </p:tavLst>
                                    </p:anim>
                                    <p:anim calcmode="lin" valueType="num">
                                      <p:cBhvr>
                                        <p:cTn id="55" dur="1000" fill="hold"/>
                                        <p:tgtEl>
                                          <p:spTgt spid="608261"/>
                                        </p:tgtEl>
                                        <p:attrNameLst>
                                          <p:attrName>style.rotation</p:attrName>
                                        </p:attrNameLst>
                                      </p:cBhvr>
                                      <p:tavLst>
                                        <p:tav tm="0">
                                          <p:val>
                                            <p:fltVal val="90"/>
                                          </p:val>
                                        </p:tav>
                                        <p:tav tm="100000">
                                          <p:val>
                                            <p:fltVal val="0"/>
                                          </p:val>
                                        </p:tav>
                                      </p:tavLst>
                                    </p:anim>
                                    <p:animEffect transition="in" filter="fade">
                                      <p:cBhvr>
                                        <p:cTn id="56" dur="1000"/>
                                        <p:tgtEl>
                                          <p:spTgt spid="608261"/>
                                        </p:tgtEl>
                                      </p:cBhvr>
                                    </p:animEffect>
                                  </p:childTnLst>
                                </p:cTn>
                              </p:par>
                            </p:childTnLst>
                          </p:cTn>
                        </p:par>
                      </p:childTnLst>
                    </p:cTn>
                  </p:par>
                  <p:par>
                    <p:cTn id="57" fill="hold">
                      <p:stCondLst>
                        <p:cond delay="indefinite"/>
                      </p:stCondLst>
                      <p:childTnLst>
                        <p:par>
                          <p:cTn id="58" fill="hold">
                            <p:stCondLst>
                              <p:cond delay="0"/>
                            </p:stCondLst>
                            <p:childTnLst>
                              <p:par>
                                <p:cTn id="59" presetID="18" presetClass="entr" presetSubtype="12" fill="hold" nodeType="clickEffect">
                                  <p:stCondLst>
                                    <p:cond delay="0"/>
                                  </p:stCondLst>
                                  <p:childTnLst>
                                    <p:set>
                                      <p:cBhvr>
                                        <p:cTn id="60" dur="1" fill="hold">
                                          <p:stCondLst>
                                            <p:cond delay="0"/>
                                          </p:stCondLst>
                                        </p:cTn>
                                        <p:tgtEl>
                                          <p:spTgt spid="608281"/>
                                        </p:tgtEl>
                                        <p:attrNameLst>
                                          <p:attrName>style.visibility</p:attrName>
                                        </p:attrNameLst>
                                      </p:cBhvr>
                                      <p:to>
                                        <p:strVal val="visible"/>
                                      </p:to>
                                    </p:set>
                                    <p:animEffect transition="in" filter="strips(downLeft)">
                                      <p:cBhvr>
                                        <p:cTn id="61" dur="2000"/>
                                        <p:tgtEl>
                                          <p:spTgt spid="608281"/>
                                        </p:tgtEl>
                                      </p:cBhvr>
                                    </p:animEffect>
                                  </p:childTnLst>
                                </p:cTn>
                              </p:par>
                            </p:childTnLst>
                          </p:cTn>
                        </p:par>
                        <p:par>
                          <p:cTn id="62" fill="hold">
                            <p:stCondLst>
                              <p:cond delay="2000"/>
                            </p:stCondLst>
                            <p:childTnLst>
                              <p:par>
                                <p:cTn id="63" presetID="31" presetClass="entr" presetSubtype="0" fill="hold" grpId="0" nodeType="afterEffect">
                                  <p:stCondLst>
                                    <p:cond delay="0"/>
                                  </p:stCondLst>
                                  <p:iterate type="lt">
                                    <p:tmPct val="5000"/>
                                  </p:iterate>
                                  <p:childTnLst>
                                    <p:set>
                                      <p:cBhvr>
                                        <p:cTn id="64" dur="1" fill="hold">
                                          <p:stCondLst>
                                            <p:cond delay="0"/>
                                          </p:stCondLst>
                                        </p:cTn>
                                        <p:tgtEl>
                                          <p:spTgt spid="608262"/>
                                        </p:tgtEl>
                                        <p:attrNameLst>
                                          <p:attrName>style.visibility</p:attrName>
                                        </p:attrNameLst>
                                      </p:cBhvr>
                                      <p:to>
                                        <p:strVal val="visible"/>
                                      </p:to>
                                    </p:set>
                                    <p:anim calcmode="lin" valueType="num">
                                      <p:cBhvr>
                                        <p:cTn id="65" dur="1000" fill="hold"/>
                                        <p:tgtEl>
                                          <p:spTgt spid="608262"/>
                                        </p:tgtEl>
                                        <p:attrNameLst>
                                          <p:attrName>ppt_w</p:attrName>
                                        </p:attrNameLst>
                                      </p:cBhvr>
                                      <p:tavLst>
                                        <p:tav tm="0">
                                          <p:val>
                                            <p:fltVal val="0"/>
                                          </p:val>
                                        </p:tav>
                                        <p:tav tm="100000">
                                          <p:val>
                                            <p:strVal val="#ppt_w"/>
                                          </p:val>
                                        </p:tav>
                                      </p:tavLst>
                                    </p:anim>
                                    <p:anim calcmode="lin" valueType="num">
                                      <p:cBhvr>
                                        <p:cTn id="66" dur="1000" fill="hold"/>
                                        <p:tgtEl>
                                          <p:spTgt spid="608262"/>
                                        </p:tgtEl>
                                        <p:attrNameLst>
                                          <p:attrName>ppt_h</p:attrName>
                                        </p:attrNameLst>
                                      </p:cBhvr>
                                      <p:tavLst>
                                        <p:tav tm="0">
                                          <p:val>
                                            <p:fltVal val="0"/>
                                          </p:val>
                                        </p:tav>
                                        <p:tav tm="100000">
                                          <p:val>
                                            <p:strVal val="#ppt_h"/>
                                          </p:val>
                                        </p:tav>
                                      </p:tavLst>
                                    </p:anim>
                                    <p:anim calcmode="lin" valueType="num">
                                      <p:cBhvr>
                                        <p:cTn id="67" dur="1000" fill="hold"/>
                                        <p:tgtEl>
                                          <p:spTgt spid="608262"/>
                                        </p:tgtEl>
                                        <p:attrNameLst>
                                          <p:attrName>style.rotation</p:attrName>
                                        </p:attrNameLst>
                                      </p:cBhvr>
                                      <p:tavLst>
                                        <p:tav tm="0">
                                          <p:val>
                                            <p:fltVal val="90"/>
                                          </p:val>
                                        </p:tav>
                                        <p:tav tm="100000">
                                          <p:val>
                                            <p:fltVal val="0"/>
                                          </p:val>
                                        </p:tav>
                                      </p:tavLst>
                                    </p:anim>
                                    <p:animEffect transition="in" filter="fade">
                                      <p:cBhvr>
                                        <p:cTn id="68" dur="1000"/>
                                        <p:tgtEl>
                                          <p:spTgt spid="608262"/>
                                        </p:tgtEl>
                                      </p:cBhvr>
                                    </p:animEffect>
                                  </p:childTnLst>
                                </p:cTn>
                              </p:par>
                            </p:childTnLst>
                          </p:cTn>
                        </p:par>
                      </p:childTnLst>
                    </p:cTn>
                  </p:par>
                  <p:par>
                    <p:cTn id="69" fill="hold">
                      <p:stCondLst>
                        <p:cond delay="indefinite"/>
                      </p:stCondLst>
                      <p:childTnLst>
                        <p:par>
                          <p:cTn id="70" fill="hold">
                            <p:stCondLst>
                              <p:cond delay="0"/>
                            </p:stCondLst>
                            <p:childTnLst>
                              <p:par>
                                <p:cTn id="71" presetID="18" presetClass="entr" presetSubtype="6" fill="hold" nodeType="clickEffect">
                                  <p:stCondLst>
                                    <p:cond delay="0"/>
                                  </p:stCondLst>
                                  <p:childTnLst>
                                    <p:set>
                                      <p:cBhvr>
                                        <p:cTn id="72" dur="1" fill="hold">
                                          <p:stCondLst>
                                            <p:cond delay="0"/>
                                          </p:stCondLst>
                                        </p:cTn>
                                        <p:tgtEl>
                                          <p:spTgt spid="608274"/>
                                        </p:tgtEl>
                                        <p:attrNameLst>
                                          <p:attrName>style.visibility</p:attrName>
                                        </p:attrNameLst>
                                      </p:cBhvr>
                                      <p:to>
                                        <p:strVal val="visible"/>
                                      </p:to>
                                    </p:set>
                                    <p:animEffect transition="in" filter="strips(downRight)">
                                      <p:cBhvr>
                                        <p:cTn id="73" dur="2000"/>
                                        <p:tgtEl>
                                          <p:spTgt spid="608274"/>
                                        </p:tgtEl>
                                      </p:cBhvr>
                                    </p:animEffect>
                                  </p:childTnLst>
                                </p:cTn>
                              </p:par>
                              <p:par>
                                <p:cTn id="74" presetID="18" presetClass="entr" presetSubtype="12" fill="hold" nodeType="withEffect">
                                  <p:stCondLst>
                                    <p:cond delay="0"/>
                                  </p:stCondLst>
                                  <p:childTnLst>
                                    <p:set>
                                      <p:cBhvr>
                                        <p:cTn id="75" dur="1" fill="hold">
                                          <p:stCondLst>
                                            <p:cond delay="0"/>
                                          </p:stCondLst>
                                        </p:cTn>
                                        <p:tgtEl>
                                          <p:spTgt spid="608273"/>
                                        </p:tgtEl>
                                        <p:attrNameLst>
                                          <p:attrName>style.visibility</p:attrName>
                                        </p:attrNameLst>
                                      </p:cBhvr>
                                      <p:to>
                                        <p:strVal val="visible"/>
                                      </p:to>
                                    </p:set>
                                    <p:animEffect transition="in" filter="strips(downLeft)">
                                      <p:cBhvr>
                                        <p:cTn id="76" dur="2000"/>
                                        <p:tgtEl>
                                          <p:spTgt spid="608273"/>
                                        </p:tgtEl>
                                      </p:cBhvr>
                                    </p:animEffect>
                                  </p:childTnLst>
                                </p:cTn>
                              </p:par>
                            </p:childTnLst>
                          </p:cTn>
                        </p:par>
                        <p:par>
                          <p:cTn id="77" fill="hold">
                            <p:stCondLst>
                              <p:cond delay="2000"/>
                            </p:stCondLst>
                            <p:childTnLst>
                              <p:par>
                                <p:cTn id="78" presetID="19" presetClass="entr" presetSubtype="10" fill="hold" grpId="0" nodeType="afterEffect">
                                  <p:stCondLst>
                                    <p:cond delay="0"/>
                                  </p:stCondLst>
                                  <p:childTnLst>
                                    <p:set>
                                      <p:cBhvr>
                                        <p:cTn id="79" dur="1" fill="hold">
                                          <p:stCondLst>
                                            <p:cond delay="0"/>
                                          </p:stCondLst>
                                        </p:cTn>
                                        <p:tgtEl>
                                          <p:spTgt spid="608276"/>
                                        </p:tgtEl>
                                        <p:attrNameLst>
                                          <p:attrName>style.visibility</p:attrName>
                                        </p:attrNameLst>
                                      </p:cBhvr>
                                      <p:to>
                                        <p:strVal val="visible"/>
                                      </p:to>
                                    </p:set>
                                    <p:anim calcmode="lin" valueType="num">
                                      <p:cBhvr>
                                        <p:cTn id="80" dur="2000" fill="hold"/>
                                        <p:tgtEl>
                                          <p:spTgt spid="608276"/>
                                        </p:tgtEl>
                                        <p:attrNameLst>
                                          <p:attrName>ppt_w</p:attrName>
                                        </p:attrNameLst>
                                      </p:cBhvr>
                                      <p:tavLst>
                                        <p:tav tm="0" fmla="#ppt_w*sin(2.5*pi*$)">
                                          <p:val>
                                            <p:fltVal val="0"/>
                                          </p:val>
                                        </p:tav>
                                        <p:tav tm="100000">
                                          <p:val>
                                            <p:fltVal val="1"/>
                                          </p:val>
                                        </p:tav>
                                      </p:tavLst>
                                    </p:anim>
                                    <p:anim calcmode="lin" valueType="num">
                                      <p:cBhvr>
                                        <p:cTn id="81" dur="2000" fill="hold"/>
                                        <p:tgtEl>
                                          <p:spTgt spid="608276"/>
                                        </p:tgtEl>
                                        <p:attrNameLst>
                                          <p:attrName>ppt_h</p:attrName>
                                        </p:attrNameLst>
                                      </p:cBhvr>
                                      <p:tavLst>
                                        <p:tav tm="0">
                                          <p:val>
                                            <p:strVal val="#ppt_h"/>
                                          </p:val>
                                        </p:tav>
                                        <p:tav tm="100000">
                                          <p:val>
                                            <p:strVal val="#ppt_h"/>
                                          </p:val>
                                        </p:tav>
                                      </p:tavLst>
                                    </p:anim>
                                  </p:childTnLst>
                                </p:cTn>
                              </p:par>
                              <p:par>
                                <p:cTn id="82" presetID="19" presetClass="entr" presetSubtype="5" fill="hold" grpId="0" nodeType="withEffect">
                                  <p:stCondLst>
                                    <p:cond delay="0"/>
                                  </p:stCondLst>
                                  <p:childTnLst>
                                    <p:set>
                                      <p:cBhvr>
                                        <p:cTn id="83" dur="1" fill="hold">
                                          <p:stCondLst>
                                            <p:cond delay="0"/>
                                          </p:stCondLst>
                                        </p:cTn>
                                        <p:tgtEl>
                                          <p:spTgt spid="608275"/>
                                        </p:tgtEl>
                                        <p:attrNameLst>
                                          <p:attrName>style.visibility</p:attrName>
                                        </p:attrNameLst>
                                      </p:cBhvr>
                                      <p:to>
                                        <p:strVal val="visible"/>
                                      </p:to>
                                    </p:set>
                                    <p:anim calcmode="lin" valueType="num">
                                      <p:cBhvr>
                                        <p:cTn id="84" dur="2000" fill="hold"/>
                                        <p:tgtEl>
                                          <p:spTgt spid="608275"/>
                                        </p:tgtEl>
                                        <p:attrNameLst>
                                          <p:attrName>ppt_w</p:attrName>
                                        </p:attrNameLst>
                                      </p:cBhvr>
                                      <p:tavLst>
                                        <p:tav tm="0">
                                          <p:val>
                                            <p:strVal val="#ppt_w"/>
                                          </p:val>
                                        </p:tav>
                                        <p:tav tm="100000">
                                          <p:val>
                                            <p:strVal val="#ppt_w"/>
                                          </p:val>
                                        </p:tav>
                                      </p:tavLst>
                                    </p:anim>
                                    <p:anim calcmode="lin" valueType="num">
                                      <p:cBhvr>
                                        <p:cTn id="85" dur="2000" fill="hold"/>
                                        <p:tgtEl>
                                          <p:spTgt spid="608275"/>
                                        </p:tgtEl>
                                        <p:attrNameLst>
                                          <p:attrName>ppt_h</p:attrName>
                                        </p:attrNameLst>
                                      </p:cBhvr>
                                      <p:tavLst>
                                        <p:tav tm="0" fmla="#ppt_h*sin(2.5*pi*$)">
                                          <p:val>
                                            <p:fltVal val="0"/>
                                          </p:val>
                                        </p:tav>
                                        <p:tav tm="100000">
                                          <p:val>
                                            <p:fltVal val="1"/>
                                          </p:val>
                                        </p:tav>
                                      </p:tavLst>
                                    </p:anim>
                                  </p:childTnLst>
                                </p:cTn>
                              </p:par>
                              <p:par>
                                <p:cTn id="86" presetID="19" presetClass="entr" presetSubtype="10" fill="hold" grpId="0" nodeType="withEffect">
                                  <p:stCondLst>
                                    <p:cond delay="0"/>
                                  </p:stCondLst>
                                  <p:childTnLst>
                                    <p:set>
                                      <p:cBhvr>
                                        <p:cTn id="87" dur="1" fill="hold">
                                          <p:stCondLst>
                                            <p:cond delay="0"/>
                                          </p:stCondLst>
                                        </p:cTn>
                                        <p:tgtEl>
                                          <p:spTgt spid="608288"/>
                                        </p:tgtEl>
                                        <p:attrNameLst>
                                          <p:attrName>style.visibility</p:attrName>
                                        </p:attrNameLst>
                                      </p:cBhvr>
                                      <p:to>
                                        <p:strVal val="visible"/>
                                      </p:to>
                                    </p:set>
                                    <p:anim calcmode="lin" valueType="num">
                                      <p:cBhvr>
                                        <p:cTn id="88" dur="2000" fill="hold"/>
                                        <p:tgtEl>
                                          <p:spTgt spid="608288"/>
                                        </p:tgtEl>
                                        <p:attrNameLst>
                                          <p:attrName>ppt_w</p:attrName>
                                        </p:attrNameLst>
                                      </p:cBhvr>
                                      <p:tavLst>
                                        <p:tav tm="0" fmla="#ppt_w*sin(2.5*pi*$)">
                                          <p:val>
                                            <p:fltVal val="0"/>
                                          </p:val>
                                        </p:tav>
                                        <p:tav tm="100000">
                                          <p:val>
                                            <p:fltVal val="1"/>
                                          </p:val>
                                        </p:tav>
                                      </p:tavLst>
                                    </p:anim>
                                    <p:anim calcmode="lin" valueType="num">
                                      <p:cBhvr>
                                        <p:cTn id="89" dur="2000" fill="hold"/>
                                        <p:tgtEl>
                                          <p:spTgt spid="608288"/>
                                        </p:tgtEl>
                                        <p:attrNameLst>
                                          <p:attrName>ppt_h</p:attrName>
                                        </p:attrNameLst>
                                      </p:cBhvr>
                                      <p:tavLst>
                                        <p:tav tm="0">
                                          <p:val>
                                            <p:strVal val="#ppt_h"/>
                                          </p:val>
                                        </p:tav>
                                        <p:tav tm="100000">
                                          <p:val>
                                            <p:strVal val="#ppt_h"/>
                                          </p:val>
                                        </p:tav>
                                      </p:tavLst>
                                    </p:anim>
                                  </p:childTnLst>
                                </p:cTn>
                              </p:par>
                              <p:par>
                                <p:cTn id="90" presetID="19" presetClass="entr" presetSubtype="5" fill="hold" grpId="0" nodeType="withEffect">
                                  <p:stCondLst>
                                    <p:cond delay="0"/>
                                  </p:stCondLst>
                                  <p:childTnLst>
                                    <p:set>
                                      <p:cBhvr>
                                        <p:cTn id="91" dur="1" fill="hold">
                                          <p:stCondLst>
                                            <p:cond delay="0"/>
                                          </p:stCondLst>
                                        </p:cTn>
                                        <p:tgtEl>
                                          <p:spTgt spid="608289"/>
                                        </p:tgtEl>
                                        <p:attrNameLst>
                                          <p:attrName>style.visibility</p:attrName>
                                        </p:attrNameLst>
                                      </p:cBhvr>
                                      <p:to>
                                        <p:strVal val="visible"/>
                                      </p:to>
                                    </p:set>
                                    <p:anim calcmode="lin" valueType="num">
                                      <p:cBhvr>
                                        <p:cTn id="92" dur="2000" fill="hold"/>
                                        <p:tgtEl>
                                          <p:spTgt spid="608289"/>
                                        </p:tgtEl>
                                        <p:attrNameLst>
                                          <p:attrName>ppt_w</p:attrName>
                                        </p:attrNameLst>
                                      </p:cBhvr>
                                      <p:tavLst>
                                        <p:tav tm="0">
                                          <p:val>
                                            <p:strVal val="#ppt_w"/>
                                          </p:val>
                                        </p:tav>
                                        <p:tav tm="100000">
                                          <p:val>
                                            <p:strVal val="#ppt_w"/>
                                          </p:val>
                                        </p:tav>
                                      </p:tavLst>
                                    </p:anim>
                                    <p:anim calcmode="lin" valueType="num">
                                      <p:cBhvr>
                                        <p:cTn id="93" dur="2000" fill="hold"/>
                                        <p:tgtEl>
                                          <p:spTgt spid="608289"/>
                                        </p:tgtEl>
                                        <p:attrNameLst>
                                          <p:attrName>ppt_h</p:attrName>
                                        </p:attrNameLst>
                                      </p:cBhvr>
                                      <p:tavLst>
                                        <p:tav tm="0" fmla="#ppt_h*sin(2.5*pi*$)">
                                          <p:val>
                                            <p:fltVal val="0"/>
                                          </p:val>
                                        </p:tav>
                                        <p:tav tm="100000">
                                          <p:val>
                                            <p:fltVal val="1"/>
                                          </p:val>
                                        </p:tav>
                                      </p:tavLst>
                                    </p:anim>
                                  </p:childTnLst>
                                </p:cTn>
                              </p:par>
                            </p:childTnLst>
                          </p:cTn>
                        </p:par>
                      </p:childTnLst>
                    </p:cTn>
                  </p:par>
                  <p:par>
                    <p:cTn id="94" fill="hold">
                      <p:stCondLst>
                        <p:cond delay="indefinite"/>
                      </p:stCondLst>
                      <p:childTnLst>
                        <p:par>
                          <p:cTn id="95" fill="hold">
                            <p:stCondLst>
                              <p:cond delay="0"/>
                            </p:stCondLst>
                            <p:childTnLst>
                              <p:par>
                                <p:cTn id="96" presetID="18" presetClass="entr" presetSubtype="3" fill="hold" nodeType="clickEffect">
                                  <p:stCondLst>
                                    <p:cond delay="0"/>
                                  </p:stCondLst>
                                  <p:childTnLst>
                                    <p:set>
                                      <p:cBhvr>
                                        <p:cTn id="97" dur="1" fill="hold">
                                          <p:stCondLst>
                                            <p:cond delay="0"/>
                                          </p:stCondLst>
                                        </p:cTn>
                                        <p:tgtEl>
                                          <p:spTgt spid="608277"/>
                                        </p:tgtEl>
                                        <p:attrNameLst>
                                          <p:attrName>style.visibility</p:attrName>
                                        </p:attrNameLst>
                                      </p:cBhvr>
                                      <p:to>
                                        <p:strVal val="visible"/>
                                      </p:to>
                                    </p:set>
                                    <p:animEffect transition="in" filter="strips(upRight)">
                                      <p:cBhvr>
                                        <p:cTn id="98" dur="2000"/>
                                        <p:tgtEl>
                                          <p:spTgt spid="608277"/>
                                        </p:tgtEl>
                                      </p:cBhvr>
                                    </p:animEffect>
                                  </p:childTnLst>
                                </p:cTn>
                              </p:par>
                            </p:childTnLst>
                          </p:cTn>
                        </p:par>
                        <p:par>
                          <p:cTn id="99" fill="hold">
                            <p:stCondLst>
                              <p:cond delay="2000"/>
                            </p:stCondLst>
                            <p:childTnLst>
                              <p:par>
                                <p:cTn id="100" presetID="51" presetClass="entr" presetSubtype="0" fill="hold" grpId="0" nodeType="afterEffect">
                                  <p:stCondLst>
                                    <p:cond delay="0"/>
                                  </p:stCondLst>
                                  <p:childTnLst>
                                    <p:set>
                                      <p:cBhvr>
                                        <p:cTn id="101" dur="1" fill="hold">
                                          <p:stCondLst>
                                            <p:cond delay="0"/>
                                          </p:stCondLst>
                                        </p:cTn>
                                        <p:tgtEl>
                                          <p:spTgt spid="608263"/>
                                        </p:tgtEl>
                                        <p:attrNameLst>
                                          <p:attrName>style.visibility</p:attrName>
                                        </p:attrNameLst>
                                      </p:cBhvr>
                                      <p:to>
                                        <p:strVal val="visible"/>
                                      </p:to>
                                    </p:set>
                                    <p:animEffect transition="in" filter="fade">
                                      <p:cBhvr>
                                        <p:cTn id="102" dur="770" decel="100000"/>
                                        <p:tgtEl>
                                          <p:spTgt spid="608263"/>
                                        </p:tgtEl>
                                      </p:cBhvr>
                                    </p:animEffect>
                                    <p:animScale>
                                      <p:cBhvr>
                                        <p:cTn id="103" dur="770" decel="100000"/>
                                        <p:tgtEl>
                                          <p:spTgt spid="608263"/>
                                        </p:tgtEl>
                                      </p:cBhvr>
                                      <p:from x="10000" y="10000"/>
                                      <p:to x="200000" y="450000"/>
                                    </p:animScale>
                                    <p:animScale>
                                      <p:cBhvr>
                                        <p:cTn id="104" dur="1230" accel="100000" fill="hold">
                                          <p:stCondLst>
                                            <p:cond delay="770"/>
                                          </p:stCondLst>
                                        </p:cTn>
                                        <p:tgtEl>
                                          <p:spTgt spid="608263"/>
                                        </p:tgtEl>
                                      </p:cBhvr>
                                      <p:from x="200000" y="450000"/>
                                      <p:to x="100000" y="100000"/>
                                    </p:animScale>
                                    <p:set>
                                      <p:cBhvr>
                                        <p:cTn id="105" dur="770" fill="hold"/>
                                        <p:tgtEl>
                                          <p:spTgt spid="608263"/>
                                        </p:tgtEl>
                                        <p:attrNameLst>
                                          <p:attrName>ppt_x</p:attrName>
                                        </p:attrNameLst>
                                      </p:cBhvr>
                                      <p:to>
                                        <p:strVal val="(0.5)"/>
                                      </p:to>
                                    </p:set>
                                    <p:anim from="(0.5)" to="(#ppt_x)" calcmode="lin" valueType="num">
                                      <p:cBhvr>
                                        <p:cTn id="106" dur="1230" accel="100000" fill="hold">
                                          <p:stCondLst>
                                            <p:cond delay="770"/>
                                          </p:stCondLst>
                                        </p:cTn>
                                        <p:tgtEl>
                                          <p:spTgt spid="608263"/>
                                        </p:tgtEl>
                                        <p:attrNameLst>
                                          <p:attrName>ppt_x</p:attrName>
                                        </p:attrNameLst>
                                      </p:cBhvr>
                                    </p:anim>
                                    <p:set>
                                      <p:cBhvr>
                                        <p:cTn id="107" dur="770" fill="hold"/>
                                        <p:tgtEl>
                                          <p:spTgt spid="608263"/>
                                        </p:tgtEl>
                                        <p:attrNameLst>
                                          <p:attrName>ppt_y</p:attrName>
                                        </p:attrNameLst>
                                      </p:cBhvr>
                                      <p:to>
                                        <p:strVal val="(#ppt_y+0.4)"/>
                                      </p:to>
                                    </p:set>
                                    <p:anim from="(#ppt_y+0.4)" to="(#ppt_y)" calcmode="lin" valueType="num">
                                      <p:cBhvr>
                                        <p:cTn id="108" dur="1230" accel="100000" fill="hold">
                                          <p:stCondLst>
                                            <p:cond delay="770"/>
                                          </p:stCondLst>
                                        </p:cTn>
                                        <p:tgtEl>
                                          <p:spTgt spid="608263"/>
                                        </p:tgtEl>
                                        <p:attrNameLst>
                                          <p:attrName>ppt_y</p:attrName>
                                        </p:attrNameLst>
                                      </p:cBhvr>
                                    </p:anim>
                                  </p:childTnLst>
                                </p:cTn>
                              </p:par>
                            </p:childTnLst>
                          </p:cTn>
                        </p:par>
                      </p:childTnLst>
                    </p:cTn>
                  </p:par>
                  <p:par>
                    <p:cTn id="109" fill="hold">
                      <p:stCondLst>
                        <p:cond delay="indefinite"/>
                      </p:stCondLst>
                      <p:childTnLst>
                        <p:par>
                          <p:cTn id="110" fill="hold">
                            <p:stCondLst>
                              <p:cond delay="0"/>
                            </p:stCondLst>
                            <p:childTnLst>
                              <p:par>
                                <p:cTn id="111" presetID="18" presetClass="entr" presetSubtype="9" fill="hold" nodeType="clickEffect">
                                  <p:stCondLst>
                                    <p:cond delay="0"/>
                                  </p:stCondLst>
                                  <p:childTnLst>
                                    <p:set>
                                      <p:cBhvr>
                                        <p:cTn id="112" dur="1" fill="hold">
                                          <p:stCondLst>
                                            <p:cond delay="0"/>
                                          </p:stCondLst>
                                        </p:cTn>
                                        <p:tgtEl>
                                          <p:spTgt spid="608278"/>
                                        </p:tgtEl>
                                        <p:attrNameLst>
                                          <p:attrName>style.visibility</p:attrName>
                                        </p:attrNameLst>
                                      </p:cBhvr>
                                      <p:to>
                                        <p:strVal val="visible"/>
                                      </p:to>
                                    </p:set>
                                    <p:animEffect transition="in" filter="strips(upLeft)">
                                      <p:cBhvr>
                                        <p:cTn id="113" dur="2000"/>
                                        <p:tgtEl>
                                          <p:spTgt spid="608278"/>
                                        </p:tgtEl>
                                      </p:cBhvr>
                                    </p:animEffect>
                                  </p:childTnLst>
                                </p:cTn>
                              </p:par>
                            </p:childTnLst>
                          </p:cTn>
                        </p:par>
                        <p:par>
                          <p:cTn id="114" fill="hold">
                            <p:stCondLst>
                              <p:cond delay="2000"/>
                            </p:stCondLst>
                            <p:childTnLst>
                              <p:par>
                                <p:cTn id="115" presetID="51" presetClass="entr" presetSubtype="0" fill="hold" grpId="0" nodeType="afterEffect">
                                  <p:stCondLst>
                                    <p:cond delay="0"/>
                                  </p:stCondLst>
                                  <p:childTnLst>
                                    <p:set>
                                      <p:cBhvr>
                                        <p:cTn id="116" dur="1" fill="hold">
                                          <p:stCondLst>
                                            <p:cond delay="0"/>
                                          </p:stCondLst>
                                        </p:cTn>
                                        <p:tgtEl>
                                          <p:spTgt spid="608264"/>
                                        </p:tgtEl>
                                        <p:attrNameLst>
                                          <p:attrName>style.visibility</p:attrName>
                                        </p:attrNameLst>
                                      </p:cBhvr>
                                      <p:to>
                                        <p:strVal val="visible"/>
                                      </p:to>
                                    </p:set>
                                    <p:animEffect transition="in" filter="fade">
                                      <p:cBhvr>
                                        <p:cTn id="117" dur="770" decel="100000"/>
                                        <p:tgtEl>
                                          <p:spTgt spid="608264"/>
                                        </p:tgtEl>
                                      </p:cBhvr>
                                    </p:animEffect>
                                    <p:animScale>
                                      <p:cBhvr>
                                        <p:cTn id="118" dur="770" decel="100000"/>
                                        <p:tgtEl>
                                          <p:spTgt spid="608264"/>
                                        </p:tgtEl>
                                      </p:cBhvr>
                                      <p:from x="10000" y="10000"/>
                                      <p:to x="200000" y="450000"/>
                                    </p:animScale>
                                    <p:animScale>
                                      <p:cBhvr>
                                        <p:cTn id="119" dur="1230" accel="100000" fill="hold">
                                          <p:stCondLst>
                                            <p:cond delay="770"/>
                                          </p:stCondLst>
                                        </p:cTn>
                                        <p:tgtEl>
                                          <p:spTgt spid="608264"/>
                                        </p:tgtEl>
                                      </p:cBhvr>
                                      <p:from x="200000" y="450000"/>
                                      <p:to x="100000" y="100000"/>
                                    </p:animScale>
                                    <p:set>
                                      <p:cBhvr>
                                        <p:cTn id="120" dur="770" fill="hold"/>
                                        <p:tgtEl>
                                          <p:spTgt spid="608264"/>
                                        </p:tgtEl>
                                        <p:attrNameLst>
                                          <p:attrName>ppt_x</p:attrName>
                                        </p:attrNameLst>
                                      </p:cBhvr>
                                      <p:to>
                                        <p:strVal val="(0.5)"/>
                                      </p:to>
                                    </p:set>
                                    <p:anim from="(0.5)" to="(#ppt_x)" calcmode="lin" valueType="num">
                                      <p:cBhvr>
                                        <p:cTn id="121" dur="1230" accel="100000" fill="hold">
                                          <p:stCondLst>
                                            <p:cond delay="770"/>
                                          </p:stCondLst>
                                        </p:cTn>
                                        <p:tgtEl>
                                          <p:spTgt spid="608264"/>
                                        </p:tgtEl>
                                        <p:attrNameLst>
                                          <p:attrName>ppt_x</p:attrName>
                                        </p:attrNameLst>
                                      </p:cBhvr>
                                    </p:anim>
                                    <p:set>
                                      <p:cBhvr>
                                        <p:cTn id="122" dur="770" fill="hold"/>
                                        <p:tgtEl>
                                          <p:spTgt spid="608264"/>
                                        </p:tgtEl>
                                        <p:attrNameLst>
                                          <p:attrName>ppt_y</p:attrName>
                                        </p:attrNameLst>
                                      </p:cBhvr>
                                      <p:to>
                                        <p:strVal val="(#ppt_y+0.4)"/>
                                      </p:to>
                                    </p:set>
                                    <p:anim from="(#ppt_y+0.4)" to="(#ppt_y)" calcmode="lin" valueType="num">
                                      <p:cBhvr>
                                        <p:cTn id="123" dur="1230" accel="100000" fill="hold">
                                          <p:stCondLst>
                                            <p:cond delay="770"/>
                                          </p:stCondLst>
                                        </p:cTn>
                                        <p:tgtEl>
                                          <p:spTgt spid="608264"/>
                                        </p:tgtEl>
                                        <p:attrNameLst>
                                          <p:attrName>ppt_y</p:attrName>
                                        </p:attrNameLst>
                                      </p:cBhvr>
                                    </p:anim>
                                  </p:childTnLst>
                                </p:cTn>
                              </p:par>
                            </p:childTnLst>
                          </p:cTn>
                        </p:par>
                      </p:childTnLst>
                    </p:cTn>
                  </p:par>
                  <p:par>
                    <p:cTn id="124" fill="hold">
                      <p:stCondLst>
                        <p:cond delay="indefinite"/>
                      </p:stCondLst>
                      <p:childTnLst>
                        <p:par>
                          <p:cTn id="125" fill="hold">
                            <p:stCondLst>
                              <p:cond delay="0"/>
                            </p:stCondLst>
                            <p:childTnLst>
                              <p:par>
                                <p:cTn id="126" presetID="18" presetClass="entr" presetSubtype="3" fill="hold" nodeType="clickEffect">
                                  <p:stCondLst>
                                    <p:cond delay="0"/>
                                  </p:stCondLst>
                                  <p:childTnLst>
                                    <p:set>
                                      <p:cBhvr>
                                        <p:cTn id="127" dur="1" fill="hold">
                                          <p:stCondLst>
                                            <p:cond delay="0"/>
                                          </p:stCondLst>
                                        </p:cTn>
                                        <p:tgtEl>
                                          <p:spTgt spid="608279"/>
                                        </p:tgtEl>
                                        <p:attrNameLst>
                                          <p:attrName>style.visibility</p:attrName>
                                        </p:attrNameLst>
                                      </p:cBhvr>
                                      <p:to>
                                        <p:strVal val="visible"/>
                                      </p:to>
                                    </p:set>
                                    <p:animEffect transition="in" filter="strips(upRight)">
                                      <p:cBhvr>
                                        <p:cTn id="128" dur="1000"/>
                                        <p:tgtEl>
                                          <p:spTgt spid="608279"/>
                                        </p:tgtEl>
                                      </p:cBhvr>
                                    </p:animEffect>
                                  </p:childTnLst>
                                </p:cTn>
                              </p:par>
                            </p:childTnLst>
                          </p:cTn>
                        </p:par>
                        <p:par>
                          <p:cTn id="129" fill="hold">
                            <p:stCondLst>
                              <p:cond delay="1000"/>
                            </p:stCondLst>
                            <p:childTnLst>
                              <p:par>
                                <p:cTn id="130" presetID="51" presetClass="entr" presetSubtype="0" fill="hold" grpId="0" nodeType="afterEffect">
                                  <p:stCondLst>
                                    <p:cond delay="0"/>
                                  </p:stCondLst>
                                  <p:childTnLst>
                                    <p:set>
                                      <p:cBhvr>
                                        <p:cTn id="131" dur="1" fill="hold">
                                          <p:stCondLst>
                                            <p:cond delay="0"/>
                                          </p:stCondLst>
                                        </p:cTn>
                                        <p:tgtEl>
                                          <p:spTgt spid="608265"/>
                                        </p:tgtEl>
                                        <p:attrNameLst>
                                          <p:attrName>style.visibility</p:attrName>
                                        </p:attrNameLst>
                                      </p:cBhvr>
                                      <p:to>
                                        <p:strVal val="visible"/>
                                      </p:to>
                                    </p:set>
                                    <p:animEffect transition="in" filter="fade">
                                      <p:cBhvr>
                                        <p:cTn id="132" dur="770" decel="100000"/>
                                        <p:tgtEl>
                                          <p:spTgt spid="608265"/>
                                        </p:tgtEl>
                                      </p:cBhvr>
                                    </p:animEffect>
                                    <p:animScale>
                                      <p:cBhvr>
                                        <p:cTn id="133" dur="770" decel="100000"/>
                                        <p:tgtEl>
                                          <p:spTgt spid="608265"/>
                                        </p:tgtEl>
                                      </p:cBhvr>
                                      <p:from x="10000" y="10000"/>
                                      <p:to x="200000" y="450000"/>
                                    </p:animScale>
                                    <p:animScale>
                                      <p:cBhvr>
                                        <p:cTn id="134" dur="1230" accel="100000" fill="hold">
                                          <p:stCondLst>
                                            <p:cond delay="770"/>
                                          </p:stCondLst>
                                        </p:cTn>
                                        <p:tgtEl>
                                          <p:spTgt spid="608265"/>
                                        </p:tgtEl>
                                      </p:cBhvr>
                                      <p:from x="200000" y="450000"/>
                                      <p:to x="100000" y="100000"/>
                                    </p:animScale>
                                    <p:set>
                                      <p:cBhvr>
                                        <p:cTn id="135" dur="770" fill="hold"/>
                                        <p:tgtEl>
                                          <p:spTgt spid="608265"/>
                                        </p:tgtEl>
                                        <p:attrNameLst>
                                          <p:attrName>ppt_x</p:attrName>
                                        </p:attrNameLst>
                                      </p:cBhvr>
                                      <p:to>
                                        <p:strVal val="(0.5)"/>
                                      </p:to>
                                    </p:set>
                                    <p:anim from="(0.5)" to="(#ppt_x)" calcmode="lin" valueType="num">
                                      <p:cBhvr>
                                        <p:cTn id="136" dur="1230" accel="100000" fill="hold">
                                          <p:stCondLst>
                                            <p:cond delay="770"/>
                                          </p:stCondLst>
                                        </p:cTn>
                                        <p:tgtEl>
                                          <p:spTgt spid="608265"/>
                                        </p:tgtEl>
                                        <p:attrNameLst>
                                          <p:attrName>ppt_x</p:attrName>
                                        </p:attrNameLst>
                                      </p:cBhvr>
                                    </p:anim>
                                    <p:set>
                                      <p:cBhvr>
                                        <p:cTn id="137" dur="770" fill="hold"/>
                                        <p:tgtEl>
                                          <p:spTgt spid="608265"/>
                                        </p:tgtEl>
                                        <p:attrNameLst>
                                          <p:attrName>ppt_y</p:attrName>
                                        </p:attrNameLst>
                                      </p:cBhvr>
                                      <p:to>
                                        <p:strVal val="(#ppt_y+0.4)"/>
                                      </p:to>
                                    </p:set>
                                    <p:anim from="(#ppt_y+0.4)" to="(#ppt_y)" calcmode="lin" valueType="num">
                                      <p:cBhvr>
                                        <p:cTn id="138" dur="1230" accel="100000" fill="hold">
                                          <p:stCondLst>
                                            <p:cond delay="770"/>
                                          </p:stCondLst>
                                        </p:cTn>
                                        <p:tgtEl>
                                          <p:spTgt spid="608265"/>
                                        </p:tgtEl>
                                        <p:attrNameLst>
                                          <p:attrName>ppt_y</p:attrName>
                                        </p:attrNameLst>
                                      </p:cBhvr>
                                    </p:anim>
                                  </p:childTnLst>
                                </p:cTn>
                              </p:par>
                            </p:childTnLst>
                          </p:cTn>
                        </p:par>
                      </p:childTnLst>
                    </p:cTn>
                  </p:par>
                  <p:par>
                    <p:cTn id="139" fill="hold">
                      <p:stCondLst>
                        <p:cond delay="indefinite"/>
                      </p:stCondLst>
                      <p:childTnLst>
                        <p:par>
                          <p:cTn id="140" fill="hold">
                            <p:stCondLst>
                              <p:cond delay="0"/>
                            </p:stCondLst>
                            <p:childTnLst>
                              <p:par>
                                <p:cTn id="141" presetID="51" presetClass="entr" presetSubtype="0" fill="hold" grpId="0" nodeType="clickEffect">
                                  <p:stCondLst>
                                    <p:cond delay="0"/>
                                  </p:stCondLst>
                                  <p:childTnLst>
                                    <p:set>
                                      <p:cBhvr>
                                        <p:cTn id="142" dur="1" fill="hold">
                                          <p:stCondLst>
                                            <p:cond delay="0"/>
                                          </p:stCondLst>
                                        </p:cTn>
                                        <p:tgtEl>
                                          <p:spTgt spid="608266"/>
                                        </p:tgtEl>
                                        <p:attrNameLst>
                                          <p:attrName>style.visibility</p:attrName>
                                        </p:attrNameLst>
                                      </p:cBhvr>
                                      <p:to>
                                        <p:strVal val="visible"/>
                                      </p:to>
                                    </p:set>
                                    <p:animEffect transition="in" filter="fade">
                                      <p:cBhvr>
                                        <p:cTn id="143" dur="770" decel="100000"/>
                                        <p:tgtEl>
                                          <p:spTgt spid="608266"/>
                                        </p:tgtEl>
                                      </p:cBhvr>
                                    </p:animEffect>
                                    <p:animScale>
                                      <p:cBhvr>
                                        <p:cTn id="144" dur="770" decel="100000"/>
                                        <p:tgtEl>
                                          <p:spTgt spid="608266"/>
                                        </p:tgtEl>
                                      </p:cBhvr>
                                      <p:from x="10000" y="10000"/>
                                      <p:to x="200000" y="450000"/>
                                    </p:animScale>
                                    <p:animScale>
                                      <p:cBhvr>
                                        <p:cTn id="145" dur="1230" accel="100000" fill="hold">
                                          <p:stCondLst>
                                            <p:cond delay="770"/>
                                          </p:stCondLst>
                                        </p:cTn>
                                        <p:tgtEl>
                                          <p:spTgt spid="608266"/>
                                        </p:tgtEl>
                                      </p:cBhvr>
                                      <p:from x="200000" y="450000"/>
                                      <p:to x="100000" y="100000"/>
                                    </p:animScale>
                                    <p:set>
                                      <p:cBhvr>
                                        <p:cTn id="146" dur="770" fill="hold"/>
                                        <p:tgtEl>
                                          <p:spTgt spid="608266"/>
                                        </p:tgtEl>
                                        <p:attrNameLst>
                                          <p:attrName>ppt_x</p:attrName>
                                        </p:attrNameLst>
                                      </p:cBhvr>
                                      <p:to>
                                        <p:strVal val="(0.5)"/>
                                      </p:to>
                                    </p:set>
                                    <p:anim from="(0.5)" to="(#ppt_x)" calcmode="lin" valueType="num">
                                      <p:cBhvr>
                                        <p:cTn id="147" dur="1230" accel="100000" fill="hold">
                                          <p:stCondLst>
                                            <p:cond delay="770"/>
                                          </p:stCondLst>
                                        </p:cTn>
                                        <p:tgtEl>
                                          <p:spTgt spid="608266"/>
                                        </p:tgtEl>
                                        <p:attrNameLst>
                                          <p:attrName>ppt_x</p:attrName>
                                        </p:attrNameLst>
                                      </p:cBhvr>
                                    </p:anim>
                                    <p:set>
                                      <p:cBhvr>
                                        <p:cTn id="148" dur="770" fill="hold"/>
                                        <p:tgtEl>
                                          <p:spTgt spid="608266"/>
                                        </p:tgtEl>
                                        <p:attrNameLst>
                                          <p:attrName>ppt_y</p:attrName>
                                        </p:attrNameLst>
                                      </p:cBhvr>
                                      <p:to>
                                        <p:strVal val="(#ppt_y+0.4)"/>
                                      </p:to>
                                    </p:set>
                                    <p:anim from="(#ppt_y+0.4)" to="(#ppt_y)" calcmode="lin" valueType="num">
                                      <p:cBhvr>
                                        <p:cTn id="149" dur="1230" accel="100000" fill="hold">
                                          <p:stCondLst>
                                            <p:cond delay="770"/>
                                          </p:stCondLst>
                                        </p:cTn>
                                        <p:tgtEl>
                                          <p:spTgt spid="608266"/>
                                        </p:tgtEl>
                                        <p:attrNameLst>
                                          <p:attrName>ppt_y</p:attrName>
                                        </p:attrNameLst>
                                      </p:cBhvr>
                                    </p:anim>
                                  </p:childTnLst>
                                </p:cTn>
                              </p:par>
                            </p:childTnLst>
                          </p:cTn>
                        </p:par>
                      </p:childTnLst>
                    </p:cTn>
                  </p:par>
                  <p:par>
                    <p:cTn id="150" fill="hold">
                      <p:stCondLst>
                        <p:cond delay="indefinite"/>
                      </p:stCondLst>
                      <p:childTnLst>
                        <p:par>
                          <p:cTn id="151" fill="hold">
                            <p:stCondLst>
                              <p:cond delay="0"/>
                            </p:stCondLst>
                            <p:childTnLst>
                              <p:par>
                                <p:cTn id="152" presetID="51" presetClass="entr" presetSubtype="0" fill="hold" grpId="0" nodeType="clickEffect">
                                  <p:stCondLst>
                                    <p:cond delay="0"/>
                                  </p:stCondLst>
                                  <p:childTnLst>
                                    <p:set>
                                      <p:cBhvr>
                                        <p:cTn id="153" dur="1" fill="hold">
                                          <p:stCondLst>
                                            <p:cond delay="0"/>
                                          </p:stCondLst>
                                        </p:cTn>
                                        <p:tgtEl>
                                          <p:spTgt spid="608267"/>
                                        </p:tgtEl>
                                        <p:attrNameLst>
                                          <p:attrName>style.visibility</p:attrName>
                                        </p:attrNameLst>
                                      </p:cBhvr>
                                      <p:to>
                                        <p:strVal val="visible"/>
                                      </p:to>
                                    </p:set>
                                    <p:animEffect transition="in" filter="fade">
                                      <p:cBhvr>
                                        <p:cTn id="154" dur="770" decel="100000"/>
                                        <p:tgtEl>
                                          <p:spTgt spid="608267"/>
                                        </p:tgtEl>
                                      </p:cBhvr>
                                    </p:animEffect>
                                    <p:animScale>
                                      <p:cBhvr>
                                        <p:cTn id="155" dur="770" decel="100000"/>
                                        <p:tgtEl>
                                          <p:spTgt spid="608267"/>
                                        </p:tgtEl>
                                      </p:cBhvr>
                                      <p:from x="10000" y="10000"/>
                                      <p:to x="200000" y="450000"/>
                                    </p:animScale>
                                    <p:animScale>
                                      <p:cBhvr>
                                        <p:cTn id="156" dur="1230" accel="100000" fill="hold">
                                          <p:stCondLst>
                                            <p:cond delay="770"/>
                                          </p:stCondLst>
                                        </p:cTn>
                                        <p:tgtEl>
                                          <p:spTgt spid="608267"/>
                                        </p:tgtEl>
                                      </p:cBhvr>
                                      <p:from x="200000" y="450000"/>
                                      <p:to x="100000" y="100000"/>
                                    </p:animScale>
                                    <p:set>
                                      <p:cBhvr>
                                        <p:cTn id="157" dur="770" fill="hold"/>
                                        <p:tgtEl>
                                          <p:spTgt spid="608267"/>
                                        </p:tgtEl>
                                        <p:attrNameLst>
                                          <p:attrName>ppt_x</p:attrName>
                                        </p:attrNameLst>
                                      </p:cBhvr>
                                      <p:to>
                                        <p:strVal val="(0.5)"/>
                                      </p:to>
                                    </p:set>
                                    <p:anim from="(0.5)" to="(#ppt_x)" calcmode="lin" valueType="num">
                                      <p:cBhvr>
                                        <p:cTn id="158" dur="1230" accel="100000" fill="hold">
                                          <p:stCondLst>
                                            <p:cond delay="770"/>
                                          </p:stCondLst>
                                        </p:cTn>
                                        <p:tgtEl>
                                          <p:spTgt spid="608267"/>
                                        </p:tgtEl>
                                        <p:attrNameLst>
                                          <p:attrName>ppt_x</p:attrName>
                                        </p:attrNameLst>
                                      </p:cBhvr>
                                    </p:anim>
                                    <p:set>
                                      <p:cBhvr>
                                        <p:cTn id="159" dur="770" fill="hold"/>
                                        <p:tgtEl>
                                          <p:spTgt spid="608267"/>
                                        </p:tgtEl>
                                        <p:attrNameLst>
                                          <p:attrName>ppt_y</p:attrName>
                                        </p:attrNameLst>
                                      </p:cBhvr>
                                      <p:to>
                                        <p:strVal val="(#ppt_y+0.4)"/>
                                      </p:to>
                                    </p:set>
                                    <p:anim from="(#ppt_y+0.4)" to="(#ppt_y)" calcmode="lin" valueType="num">
                                      <p:cBhvr>
                                        <p:cTn id="160" dur="1230" accel="100000" fill="hold">
                                          <p:stCondLst>
                                            <p:cond delay="770"/>
                                          </p:stCondLst>
                                        </p:cTn>
                                        <p:tgtEl>
                                          <p:spTgt spid="608267"/>
                                        </p:tgtEl>
                                        <p:attrNameLst>
                                          <p:attrName>ppt_y</p:attrName>
                                        </p:attrNameLst>
                                      </p:cBhvr>
                                    </p:anim>
                                  </p:childTnLst>
                                </p:cTn>
                              </p:par>
                            </p:childTnLst>
                          </p:cTn>
                        </p:par>
                      </p:childTnLst>
                    </p:cTn>
                  </p:par>
                  <p:par>
                    <p:cTn id="161" fill="hold">
                      <p:stCondLst>
                        <p:cond delay="indefinite"/>
                      </p:stCondLst>
                      <p:childTnLst>
                        <p:par>
                          <p:cTn id="162" fill="hold">
                            <p:stCondLst>
                              <p:cond delay="0"/>
                            </p:stCondLst>
                            <p:childTnLst>
                              <p:par>
                                <p:cTn id="163" presetID="51" presetClass="entr" presetSubtype="0" fill="hold" grpId="0" nodeType="clickEffect">
                                  <p:stCondLst>
                                    <p:cond delay="0"/>
                                  </p:stCondLst>
                                  <p:childTnLst>
                                    <p:set>
                                      <p:cBhvr>
                                        <p:cTn id="164" dur="1" fill="hold">
                                          <p:stCondLst>
                                            <p:cond delay="0"/>
                                          </p:stCondLst>
                                        </p:cTn>
                                        <p:tgtEl>
                                          <p:spTgt spid="608268"/>
                                        </p:tgtEl>
                                        <p:attrNameLst>
                                          <p:attrName>style.visibility</p:attrName>
                                        </p:attrNameLst>
                                      </p:cBhvr>
                                      <p:to>
                                        <p:strVal val="visible"/>
                                      </p:to>
                                    </p:set>
                                    <p:animEffect transition="in" filter="fade">
                                      <p:cBhvr>
                                        <p:cTn id="165" dur="770" decel="100000"/>
                                        <p:tgtEl>
                                          <p:spTgt spid="608268"/>
                                        </p:tgtEl>
                                      </p:cBhvr>
                                    </p:animEffect>
                                    <p:animScale>
                                      <p:cBhvr>
                                        <p:cTn id="166" dur="770" decel="100000"/>
                                        <p:tgtEl>
                                          <p:spTgt spid="608268"/>
                                        </p:tgtEl>
                                      </p:cBhvr>
                                      <p:from x="10000" y="10000"/>
                                      <p:to x="200000" y="450000"/>
                                    </p:animScale>
                                    <p:animScale>
                                      <p:cBhvr>
                                        <p:cTn id="167" dur="1230" accel="100000" fill="hold">
                                          <p:stCondLst>
                                            <p:cond delay="770"/>
                                          </p:stCondLst>
                                        </p:cTn>
                                        <p:tgtEl>
                                          <p:spTgt spid="608268"/>
                                        </p:tgtEl>
                                      </p:cBhvr>
                                      <p:from x="200000" y="450000"/>
                                      <p:to x="100000" y="100000"/>
                                    </p:animScale>
                                    <p:set>
                                      <p:cBhvr>
                                        <p:cTn id="168" dur="770" fill="hold"/>
                                        <p:tgtEl>
                                          <p:spTgt spid="608268"/>
                                        </p:tgtEl>
                                        <p:attrNameLst>
                                          <p:attrName>ppt_x</p:attrName>
                                        </p:attrNameLst>
                                      </p:cBhvr>
                                      <p:to>
                                        <p:strVal val="(0.5)"/>
                                      </p:to>
                                    </p:set>
                                    <p:anim from="(0.5)" to="(#ppt_x)" calcmode="lin" valueType="num">
                                      <p:cBhvr>
                                        <p:cTn id="169" dur="1230" accel="100000" fill="hold">
                                          <p:stCondLst>
                                            <p:cond delay="770"/>
                                          </p:stCondLst>
                                        </p:cTn>
                                        <p:tgtEl>
                                          <p:spTgt spid="608268"/>
                                        </p:tgtEl>
                                        <p:attrNameLst>
                                          <p:attrName>ppt_x</p:attrName>
                                        </p:attrNameLst>
                                      </p:cBhvr>
                                    </p:anim>
                                    <p:set>
                                      <p:cBhvr>
                                        <p:cTn id="170" dur="770" fill="hold"/>
                                        <p:tgtEl>
                                          <p:spTgt spid="608268"/>
                                        </p:tgtEl>
                                        <p:attrNameLst>
                                          <p:attrName>ppt_y</p:attrName>
                                        </p:attrNameLst>
                                      </p:cBhvr>
                                      <p:to>
                                        <p:strVal val="(#ppt_y+0.4)"/>
                                      </p:to>
                                    </p:set>
                                    <p:anim from="(#ppt_y+0.4)" to="(#ppt_y)" calcmode="lin" valueType="num">
                                      <p:cBhvr>
                                        <p:cTn id="171" dur="1230" accel="100000" fill="hold">
                                          <p:stCondLst>
                                            <p:cond delay="770"/>
                                          </p:stCondLst>
                                        </p:cTn>
                                        <p:tgtEl>
                                          <p:spTgt spid="608268"/>
                                        </p:tgtEl>
                                        <p:attrNameLst>
                                          <p:attrName>ppt_y</p:attrName>
                                        </p:attrNameLst>
                                      </p:cBhvr>
                                    </p:anim>
                                  </p:childTnLst>
                                </p:cTn>
                              </p:par>
                            </p:childTnLst>
                          </p:cTn>
                        </p:par>
                      </p:childTnLst>
                    </p:cTn>
                  </p:par>
                  <p:par>
                    <p:cTn id="172" fill="hold">
                      <p:stCondLst>
                        <p:cond delay="indefinite"/>
                      </p:stCondLst>
                      <p:childTnLst>
                        <p:par>
                          <p:cTn id="173" fill="hold">
                            <p:stCondLst>
                              <p:cond delay="0"/>
                            </p:stCondLst>
                            <p:childTnLst>
                              <p:par>
                                <p:cTn id="174" presetID="18" presetClass="entr" presetSubtype="12" fill="hold" nodeType="clickEffect">
                                  <p:stCondLst>
                                    <p:cond delay="0"/>
                                  </p:stCondLst>
                                  <p:childTnLst>
                                    <p:set>
                                      <p:cBhvr>
                                        <p:cTn id="175" dur="1" fill="hold">
                                          <p:stCondLst>
                                            <p:cond delay="0"/>
                                          </p:stCondLst>
                                        </p:cTn>
                                        <p:tgtEl>
                                          <p:spTgt spid="608285"/>
                                        </p:tgtEl>
                                        <p:attrNameLst>
                                          <p:attrName>style.visibility</p:attrName>
                                        </p:attrNameLst>
                                      </p:cBhvr>
                                      <p:to>
                                        <p:strVal val="visible"/>
                                      </p:to>
                                    </p:set>
                                    <p:animEffect transition="in" filter="strips(downLeft)">
                                      <p:cBhvr>
                                        <p:cTn id="176" dur="2000"/>
                                        <p:tgtEl>
                                          <p:spTgt spid="608285"/>
                                        </p:tgtEl>
                                      </p:cBhvr>
                                    </p:animEffect>
                                  </p:childTnLst>
                                </p:cTn>
                              </p:par>
                            </p:childTnLst>
                          </p:cTn>
                        </p:par>
                        <p:par>
                          <p:cTn id="177" fill="hold">
                            <p:stCondLst>
                              <p:cond delay="2000"/>
                            </p:stCondLst>
                            <p:childTnLst>
                              <p:par>
                                <p:cTn id="178" presetID="26" presetClass="entr" presetSubtype="0" fill="hold" grpId="0" nodeType="afterEffect">
                                  <p:stCondLst>
                                    <p:cond delay="0"/>
                                  </p:stCondLst>
                                  <p:childTnLst>
                                    <p:set>
                                      <p:cBhvr>
                                        <p:cTn id="179" dur="1" fill="hold">
                                          <p:stCondLst>
                                            <p:cond delay="0"/>
                                          </p:stCondLst>
                                        </p:cTn>
                                        <p:tgtEl>
                                          <p:spTgt spid="608260"/>
                                        </p:tgtEl>
                                        <p:attrNameLst>
                                          <p:attrName>style.visibility</p:attrName>
                                        </p:attrNameLst>
                                      </p:cBhvr>
                                      <p:to>
                                        <p:strVal val="visible"/>
                                      </p:to>
                                    </p:set>
                                    <p:animEffect transition="in" filter="wipe(down)">
                                      <p:cBhvr>
                                        <p:cTn id="180" dur="580">
                                          <p:stCondLst>
                                            <p:cond delay="0"/>
                                          </p:stCondLst>
                                        </p:cTn>
                                        <p:tgtEl>
                                          <p:spTgt spid="608260"/>
                                        </p:tgtEl>
                                      </p:cBhvr>
                                    </p:animEffect>
                                    <p:anim calcmode="lin" valueType="num">
                                      <p:cBhvr>
                                        <p:cTn id="181" dur="1822" tmFilter="0,0; 0.14,0.36; 0.43,0.73; 0.71,0.91; 1.0,1.0">
                                          <p:stCondLst>
                                            <p:cond delay="0"/>
                                          </p:stCondLst>
                                        </p:cTn>
                                        <p:tgtEl>
                                          <p:spTgt spid="608260"/>
                                        </p:tgtEl>
                                        <p:attrNameLst>
                                          <p:attrName>ppt_x</p:attrName>
                                        </p:attrNameLst>
                                      </p:cBhvr>
                                      <p:tavLst>
                                        <p:tav tm="0">
                                          <p:val>
                                            <p:strVal val="#ppt_x-0.25"/>
                                          </p:val>
                                        </p:tav>
                                        <p:tav tm="100000">
                                          <p:val>
                                            <p:strVal val="#ppt_x"/>
                                          </p:val>
                                        </p:tav>
                                      </p:tavLst>
                                    </p:anim>
                                    <p:anim calcmode="lin" valueType="num">
                                      <p:cBhvr>
                                        <p:cTn id="182" dur="664" tmFilter="0.0,0.0; 0.25,0.07; 0.50,0.2; 0.75,0.467; 1.0,1.0">
                                          <p:stCondLst>
                                            <p:cond delay="0"/>
                                          </p:stCondLst>
                                        </p:cTn>
                                        <p:tgtEl>
                                          <p:spTgt spid="608260"/>
                                        </p:tgtEl>
                                        <p:attrNameLst>
                                          <p:attrName>ppt_y</p:attrName>
                                        </p:attrNameLst>
                                      </p:cBhvr>
                                      <p:tavLst>
                                        <p:tav tm="0" fmla="#ppt_y-sin(pi*$)/3">
                                          <p:val>
                                            <p:fltVal val="0.5"/>
                                          </p:val>
                                        </p:tav>
                                        <p:tav tm="100000">
                                          <p:val>
                                            <p:fltVal val="1"/>
                                          </p:val>
                                        </p:tav>
                                      </p:tavLst>
                                    </p:anim>
                                    <p:anim calcmode="lin" valueType="num">
                                      <p:cBhvr>
                                        <p:cTn id="183" dur="664" tmFilter="0, 0; 0.125,0.2665; 0.25,0.4; 0.375,0.465; 0.5,0.5;  0.625,0.535; 0.75,0.6; 0.875,0.7335; 1,1">
                                          <p:stCondLst>
                                            <p:cond delay="664"/>
                                          </p:stCondLst>
                                        </p:cTn>
                                        <p:tgtEl>
                                          <p:spTgt spid="608260"/>
                                        </p:tgtEl>
                                        <p:attrNameLst>
                                          <p:attrName>ppt_y</p:attrName>
                                        </p:attrNameLst>
                                      </p:cBhvr>
                                      <p:tavLst>
                                        <p:tav tm="0" fmla="#ppt_y-sin(pi*$)/9">
                                          <p:val>
                                            <p:fltVal val="0"/>
                                          </p:val>
                                        </p:tav>
                                        <p:tav tm="100000">
                                          <p:val>
                                            <p:fltVal val="1"/>
                                          </p:val>
                                        </p:tav>
                                      </p:tavLst>
                                    </p:anim>
                                    <p:anim calcmode="lin" valueType="num">
                                      <p:cBhvr>
                                        <p:cTn id="184" dur="332" tmFilter="0, 0; 0.125,0.2665; 0.25,0.4; 0.375,0.465; 0.5,0.5;  0.625,0.535; 0.75,0.6; 0.875,0.7335; 1,1">
                                          <p:stCondLst>
                                            <p:cond delay="1324"/>
                                          </p:stCondLst>
                                        </p:cTn>
                                        <p:tgtEl>
                                          <p:spTgt spid="608260"/>
                                        </p:tgtEl>
                                        <p:attrNameLst>
                                          <p:attrName>ppt_y</p:attrName>
                                        </p:attrNameLst>
                                      </p:cBhvr>
                                      <p:tavLst>
                                        <p:tav tm="0" fmla="#ppt_y-sin(pi*$)/27">
                                          <p:val>
                                            <p:fltVal val="0"/>
                                          </p:val>
                                        </p:tav>
                                        <p:tav tm="100000">
                                          <p:val>
                                            <p:fltVal val="1"/>
                                          </p:val>
                                        </p:tav>
                                      </p:tavLst>
                                    </p:anim>
                                    <p:anim calcmode="lin" valueType="num">
                                      <p:cBhvr>
                                        <p:cTn id="185" dur="164" tmFilter="0, 0; 0.125,0.2665; 0.25,0.4; 0.375,0.465; 0.5,0.5;  0.625,0.535; 0.75,0.6; 0.875,0.7335; 1,1">
                                          <p:stCondLst>
                                            <p:cond delay="1656"/>
                                          </p:stCondLst>
                                        </p:cTn>
                                        <p:tgtEl>
                                          <p:spTgt spid="608260"/>
                                        </p:tgtEl>
                                        <p:attrNameLst>
                                          <p:attrName>ppt_y</p:attrName>
                                        </p:attrNameLst>
                                      </p:cBhvr>
                                      <p:tavLst>
                                        <p:tav tm="0" fmla="#ppt_y-sin(pi*$)/81">
                                          <p:val>
                                            <p:fltVal val="0"/>
                                          </p:val>
                                        </p:tav>
                                        <p:tav tm="100000">
                                          <p:val>
                                            <p:fltVal val="1"/>
                                          </p:val>
                                        </p:tav>
                                      </p:tavLst>
                                    </p:anim>
                                    <p:animScale>
                                      <p:cBhvr>
                                        <p:cTn id="186" dur="26">
                                          <p:stCondLst>
                                            <p:cond delay="650"/>
                                          </p:stCondLst>
                                        </p:cTn>
                                        <p:tgtEl>
                                          <p:spTgt spid="608260"/>
                                        </p:tgtEl>
                                      </p:cBhvr>
                                      <p:to x="100000" y="60000"/>
                                    </p:animScale>
                                    <p:animScale>
                                      <p:cBhvr>
                                        <p:cTn id="187" dur="166" decel="50000">
                                          <p:stCondLst>
                                            <p:cond delay="676"/>
                                          </p:stCondLst>
                                        </p:cTn>
                                        <p:tgtEl>
                                          <p:spTgt spid="608260"/>
                                        </p:tgtEl>
                                      </p:cBhvr>
                                      <p:to x="100000" y="100000"/>
                                    </p:animScale>
                                    <p:animScale>
                                      <p:cBhvr>
                                        <p:cTn id="188" dur="26">
                                          <p:stCondLst>
                                            <p:cond delay="1312"/>
                                          </p:stCondLst>
                                        </p:cTn>
                                        <p:tgtEl>
                                          <p:spTgt spid="608260"/>
                                        </p:tgtEl>
                                      </p:cBhvr>
                                      <p:to x="100000" y="80000"/>
                                    </p:animScale>
                                    <p:animScale>
                                      <p:cBhvr>
                                        <p:cTn id="189" dur="166" decel="50000">
                                          <p:stCondLst>
                                            <p:cond delay="1338"/>
                                          </p:stCondLst>
                                        </p:cTn>
                                        <p:tgtEl>
                                          <p:spTgt spid="608260"/>
                                        </p:tgtEl>
                                      </p:cBhvr>
                                      <p:to x="100000" y="100000"/>
                                    </p:animScale>
                                    <p:animScale>
                                      <p:cBhvr>
                                        <p:cTn id="190" dur="26">
                                          <p:stCondLst>
                                            <p:cond delay="1642"/>
                                          </p:stCondLst>
                                        </p:cTn>
                                        <p:tgtEl>
                                          <p:spTgt spid="608260"/>
                                        </p:tgtEl>
                                      </p:cBhvr>
                                      <p:to x="100000" y="90000"/>
                                    </p:animScale>
                                    <p:animScale>
                                      <p:cBhvr>
                                        <p:cTn id="191" dur="166" decel="50000">
                                          <p:stCondLst>
                                            <p:cond delay="1668"/>
                                          </p:stCondLst>
                                        </p:cTn>
                                        <p:tgtEl>
                                          <p:spTgt spid="608260"/>
                                        </p:tgtEl>
                                      </p:cBhvr>
                                      <p:to x="100000" y="100000"/>
                                    </p:animScale>
                                    <p:animScale>
                                      <p:cBhvr>
                                        <p:cTn id="192" dur="26">
                                          <p:stCondLst>
                                            <p:cond delay="1808"/>
                                          </p:stCondLst>
                                        </p:cTn>
                                        <p:tgtEl>
                                          <p:spTgt spid="608260"/>
                                        </p:tgtEl>
                                      </p:cBhvr>
                                      <p:to x="100000" y="95000"/>
                                    </p:animScale>
                                    <p:animScale>
                                      <p:cBhvr>
                                        <p:cTn id="193" dur="166" decel="50000">
                                          <p:stCondLst>
                                            <p:cond delay="1834"/>
                                          </p:stCondLst>
                                        </p:cTn>
                                        <p:tgtEl>
                                          <p:spTgt spid="608260"/>
                                        </p:tgtEl>
                                      </p:cBhvr>
                                      <p:to x="100000" y="100000"/>
                                    </p:animScale>
                                  </p:childTnLst>
                                </p:cTn>
                              </p:par>
                            </p:childTnLst>
                          </p:cTn>
                        </p:par>
                        <p:par>
                          <p:cTn id="194" fill="hold">
                            <p:stCondLst>
                              <p:cond delay="4000"/>
                            </p:stCondLst>
                            <p:childTnLst>
                              <p:par>
                                <p:cTn id="195" presetID="51" presetClass="entr" presetSubtype="0" fill="hold" grpId="0" nodeType="afterEffect">
                                  <p:stCondLst>
                                    <p:cond delay="0"/>
                                  </p:stCondLst>
                                  <p:childTnLst>
                                    <p:set>
                                      <p:cBhvr>
                                        <p:cTn id="196" dur="1" fill="hold">
                                          <p:stCondLst>
                                            <p:cond delay="0"/>
                                          </p:stCondLst>
                                        </p:cTn>
                                        <p:tgtEl>
                                          <p:spTgt spid="608269"/>
                                        </p:tgtEl>
                                        <p:attrNameLst>
                                          <p:attrName>style.visibility</p:attrName>
                                        </p:attrNameLst>
                                      </p:cBhvr>
                                      <p:to>
                                        <p:strVal val="visible"/>
                                      </p:to>
                                    </p:set>
                                    <p:animEffect transition="in" filter="fade">
                                      <p:cBhvr>
                                        <p:cTn id="197" dur="770" decel="100000"/>
                                        <p:tgtEl>
                                          <p:spTgt spid="608269"/>
                                        </p:tgtEl>
                                      </p:cBhvr>
                                    </p:animEffect>
                                    <p:animScale>
                                      <p:cBhvr>
                                        <p:cTn id="198" dur="770" decel="100000"/>
                                        <p:tgtEl>
                                          <p:spTgt spid="608269"/>
                                        </p:tgtEl>
                                      </p:cBhvr>
                                      <p:from x="10000" y="10000"/>
                                      <p:to x="200000" y="450000"/>
                                    </p:animScale>
                                    <p:animScale>
                                      <p:cBhvr>
                                        <p:cTn id="199" dur="1230" accel="100000" fill="hold">
                                          <p:stCondLst>
                                            <p:cond delay="770"/>
                                          </p:stCondLst>
                                        </p:cTn>
                                        <p:tgtEl>
                                          <p:spTgt spid="608269"/>
                                        </p:tgtEl>
                                      </p:cBhvr>
                                      <p:from x="200000" y="450000"/>
                                      <p:to x="100000" y="100000"/>
                                    </p:animScale>
                                    <p:set>
                                      <p:cBhvr>
                                        <p:cTn id="200" dur="770" fill="hold"/>
                                        <p:tgtEl>
                                          <p:spTgt spid="608269"/>
                                        </p:tgtEl>
                                        <p:attrNameLst>
                                          <p:attrName>ppt_x</p:attrName>
                                        </p:attrNameLst>
                                      </p:cBhvr>
                                      <p:to>
                                        <p:strVal val="(0.5)"/>
                                      </p:to>
                                    </p:set>
                                    <p:anim from="(0.5)" to="(#ppt_x)" calcmode="lin" valueType="num">
                                      <p:cBhvr>
                                        <p:cTn id="201" dur="1230" accel="100000" fill="hold">
                                          <p:stCondLst>
                                            <p:cond delay="770"/>
                                          </p:stCondLst>
                                        </p:cTn>
                                        <p:tgtEl>
                                          <p:spTgt spid="608269"/>
                                        </p:tgtEl>
                                        <p:attrNameLst>
                                          <p:attrName>ppt_x</p:attrName>
                                        </p:attrNameLst>
                                      </p:cBhvr>
                                    </p:anim>
                                    <p:set>
                                      <p:cBhvr>
                                        <p:cTn id="202" dur="770" fill="hold"/>
                                        <p:tgtEl>
                                          <p:spTgt spid="608269"/>
                                        </p:tgtEl>
                                        <p:attrNameLst>
                                          <p:attrName>ppt_y</p:attrName>
                                        </p:attrNameLst>
                                      </p:cBhvr>
                                      <p:to>
                                        <p:strVal val="(#ppt_y+0.4)"/>
                                      </p:to>
                                    </p:set>
                                    <p:anim from="(#ppt_y+0.4)" to="(#ppt_y)" calcmode="lin" valueType="num">
                                      <p:cBhvr>
                                        <p:cTn id="203" dur="1230" accel="100000" fill="hold">
                                          <p:stCondLst>
                                            <p:cond delay="770"/>
                                          </p:stCondLst>
                                        </p:cTn>
                                        <p:tgtEl>
                                          <p:spTgt spid="608269"/>
                                        </p:tgtEl>
                                        <p:attrNameLst>
                                          <p:attrName>ppt_y</p:attrName>
                                        </p:attrNameLst>
                                      </p:cBhvr>
                                    </p:anim>
                                  </p:childTnLst>
                                </p:cTn>
                              </p:par>
                            </p:childTnLst>
                          </p:cTn>
                        </p:par>
                      </p:childTnLst>
                    </p:cTn>
                  </p:par>
                  <p:par>
                    <p:cTn id="204" fill="hold">
                      <p:stCondLst>
                        <p:cond delay="indefinite"/>
                      </p:stCondLst>
                      <p:childTnLst>
                        <p:par>
                          <p:cTn id="205" fill="hold">
                            <p:stCondLst>
                              <p:cond delay="0"/>
                            </p:stCondLst>
                            <p:childTnLst>
                              <p:par>
                                <p:cTn id="206" presetID="18" presetClass="entr" presetSubtype="3" fill="hold" nodeType="clickEffect">
                                  <p:stCondLst>
                                    <p:cond delay="0"/>
                                  </p:stCondLst>
                                  <p:childTnLst>
                                    <p:set>
                                      <p:cBhvr>
                                        <p:cTn id="207" dur="1" fill="hold">
                                          <p:stCondLst>
                                            <p:cond delay="0"/>
                                          </p:stCondLst>
                                        </p:cTn>
                                        <p:tgtEl>
                                          <p:spTgt spid="608286"/>
                                        </p:tgtEl>
                                        <p:attrNameLst>
                                          <p:attrName>style.visibility</p:attrName>
                                        </p:attrNameLst>
                                      </p:cBhvr>
                                      <p:to>
                                        <p:strVal val="visible"/>
                                      </p:to>
                                    </p:set>
                                    <p:animEffect transition="in" filter="strips(upRight)">
                                      <p:cBhvr>
                                        <p:cTn id="208" dur="1000"/>
                                        <p:tgtEl>
                                          <p:spTgt spid="608286"/>
                                        </p:tgtEl>
                                      </p:cBhvr>
                                    </p:animEffect>
                                  </p:childTnLst>
                                </p:cTn>
                              </p:par>
                            </p:childTnLst>
                          </p:cTn>
                        </p:par>
                        <p:par>
                          <p:cTn id="209" fill="hold">
                            <p:stCondLst>
                              <p:cond delay="1000"/>
                            </p:stCondLst>
                            <p:childTnLst>
                              <p:par>
                                <p:cTn id="210" presetID="34" presetClass="entr" presetSubtype="0" fill="hold" grpId="0" nodeType="afterEffect">
                                  <p:stCondLst>
                                    <p:cond delay="0"/>
                                  </p:stCondLst>
                                  <p:childTnLst>
                                    <p:set>
                                      <p:cBhvr>
                                        <p:cTn id="211" dur="1" fill="hold">
                                          <p:stCondLst>
                                            <p:cond delay="0"/>
                                          </p:stCondLst>
                                        </p:cTn>
                                        <p:tgtEl>
                                          <p:spTgt spid="608282"/>
                                        </p:tgtEl>
                                        <p:attrNameLst>
                                          <p:attrName>style.visibility</p:attrName>
                                        </p:attrNameLst>
                                      </p:cBhvr>
                                      <p:to>
                                        <p:strVal val="visible"/>
                                      </p:to>
                                    </p:set>
                                    <p:anim from="(-#ppt_w/2)" to="(#ppt_x)" calcmode="lin" valueType="num">
                                      <p:cBhvr>
                                        <p:cTn id="212" dur="1200" fill="hold">
                                          <p:stCondLst>
                                            <p:cond delay="0"/>
                                          </p:stCondLst>
                                        </p:cTn>
                                        <p:tgtEl>
                                          <p:spTgt spid="608282"/>
                                        </p:tgtEl>
                                        <p:attrNameLst>
                                          <p:attrName>ppt_x</p:attrName>
                                        </p:attrNameLst>
                                      </p:cBhvr>
                                    </p:anim>
                                    <p:anim from="0" to="-1.0" calcmode="lin" valueType="num">
                                      <p:cBhvr>
                                        <p:cTn id="213" dur="400" decel="50000" autoRev="1" fill="hold">
                                          <p:stCondLst>
                                            <p:cond delay="1200"/>
                                          </p:stCondLst>
                                        </p:cTn>
                                        <p:tgtEl>
                                          <p:spTgt spid="608282"/>
                                        </p:tgtEl>
                                        <p:attrNameLst>
                                          <p:attrName>xshear</p:attrName>
                                        </p:attrNameLst>
                                      </p:cBhvr>
                                    </p:anim>
                                    <p:animScale>
                                      <p:cBhvr>
                                        <p:cTn id="214" dur="400" decel="100000" autoRev="1" fill="hold">
                                          <p:stCondLst>
                                            <p:cond delay="1200"/>
                                          </p:stCondLst>
                                        </p:cTn>
                                        <p:tgtEl>
                                          <p:spTgt spid="608282"/>
                                        </p:tgtEl>
                                      </p:cBhvr>
                                      <p:from x="100000" y="100000"/>
                                      <p:to x="80000" y="100000"/>
                                    </p:animScale>
                                    <p:anim by="(#ppt_h/3+#ppt_w*0.1)" calcmode="lin" valueType="num">
                                      <p:cBhvr additive="sum">
                                        <p:cTn id="215" dur="400" decel="100000" autoRev="1" fill="hold">
                                          <p:stCondLst>
                                            <p:cond delay="1200"/>
                                          </p:stCondLst>
                                        </p:cTn>
                                        <p:tgtEl>
                                          <p:spTgt spid="608282"/>
                                        </p:tgtEl>
                                        <p:attrNameLst>
                                          <p:attrName>ppt_x</p:attrName>
                                        </p:attrNameLst>
                                      </p:cBhvr>
                                    </p:anim>
                                  </p:childTnLst>
                                </p:cTn>
                              </p:par>
                            </p:childTnLst>
                          </p:cTn>
                        </p:par>
                      </p:childTnLst>
                    </p:cTn>
                  </p:par>
                  <p:par>
                    <p:cTn id="216" fill="hold">
                      <p:stCondLst>
                        <p:cond delay="indefinite"/>
                      </p:stCondLst>
                      <p:childTnLst>
                        <p:par>
                          <p:cTn id="217" fill="hold">
                            <p:stCondLst>
                              <p:cond delay="0"/>
                            </p:stCondLst>
                            <p:childTnLst>
                              <p:par>
                                <p:cTn id="218" presetID="18" presetClass="entr" presetSubtype="3" fill="hold" nodeType="clickEffect">
                                  <p:stCondLst>
                                    <p:cond delay="0"/>
                                  </p:stCondLst>
                                  <p:childTnLst>
                                    <p:set>
                                      <p:cBhvr>
                                        <p:cTn id="219" dur="1" fill="hold">
                                          <p:stCondLst>
                                            <p:cond delay="0"/>
                                          </p:stCondLst>
                                        </p:cTn>
                                        <p:tgtEl>
                                          <p:spTgt spid="608287"/>
                                        </p:tgtEl>
                                        <p:attrNameLst>
                                          <p:attrName>style.visibility</p:attrName>
                                        </p:attrNameLst>
                                      </p:cBhvr>
                                      <p:to>
                                        <p:strVal val="visible"/>
                                      </p:to>
                                    </p:set>
                                    <p:animEffect transition="in" filter="strips(upRight)">
                                      <p:cBhvr>
                                        <p:cTn id="220" dur="1000"/>
                                        <p:tgtEl>
                                          <p:spTgt spid="608287"/>
                                        </p:tgtEl>
                                      </p:cBhvr>
                                    </p:animEffect>
                                  </p:childTnLst>
                                </p:cTn>
                              </p:par>
                            </p:childTnLst>
                          </p:cTn>
                        </p:par>
                        <p:par>
                          <p:cTn id="221" fill="hold">
                            <p:stCondLst>
                              <p:cond delay="1000"/>
                            </p:stCondLst>
                            <p:childTnLst>
                              <p:par>
                                <p:cTn id="222" presetID="20" presetClass="entr" presetSubtype="0" fill="hold" grpId="0" nodeType="afterEffect">
                                  <p:stCondLst>
                                    <p:cond delay="0"/>
                                  </p:stCondLst>
                                  <p:childTnLst>
                                    <p:set>
                                      <p:cBhvr>
                                        <p:cTn id="223" dur="1" fill="hold">
                                          <p:stCondLst>
                                            <p:cond delay="0"/>
                                          </p:stCondLst>
                                        </p:cTn>
                                        <p:tgtEl>
                                          <p:spTgt spid="608270"/>
                                        </p:tgtEl>
                                        <p:attrNameLst>
                                          <p:attrName>style.visibility</p:attrName>
                                        </p:attrNameLst>
                                      </p:cBhvr>
                                      <p:to>
                                        <p:strVal val="visible"/>
                                      </p:to>
                                    </p:set>
                                    <p:animEffect transition="in" filter="wedge">
                                      <p:cBhvr>
                                        <p:cTn id="224" dur="1000"/>
                                        <p:tgtEl>
                                          <p:spTgt spid="608270"/>
                                        </p:tgtEl>
                                      </p:cBhvr>
                                    </p:animEffect>
                                  </p:childTnLst>
                                </p:cTn>
                              </p:par>
                            </p:childTnLst>
                          </p:cTn>
                        </p:par>
                        <p:par>
                          <p:cTn id="225" fill="hold">
                            <p:stCondLst>
                              <p:cond delay="2000"/>
                            </p:stCondLst>
                            <p:childTnLst>
                              <p:par>
                                <p:cTn id="226" presetID="56" presetClass="entr" presetSubtype="0" fill="hold" grpId="0" nodeType="afterEffect">
                                  <p:stCondLst>
                                    <p:cond delay="0"/>
                                  </p:stCondLst>
                                  <p:iterate type="lt">
                                    <p:tmPct val="10000"/>
                                  </p:iterate>
                                  <p:childTnLst>
                                    <p:set>
                                      <p:cBhvr>
                                        <p:cTn id="227" dur="1" fill="hold">
                                          <p:stCondLst>
                                            <p:cond delay="0"/>
                                          </p:stCondLst>
                                        </p:cTn>
                                        <p:tgtEl>
                                          <p:spTgt spid="608271"/>
                                        </p:tgtEl>
                                        <p:attrNameLst>
                                          <p:attrName>style.visibility</p:attrName>
                                        </p:attrNameLst>
                                      </p:cBhvr>
                                      <p:to>
                                        <p:strVal val="visible"/>
                                      </p:to>
                                    </p:set>
                                    <p:anim by="(-#ppt_w*2)" calcmode="lin" valueType="num">
                                      <p:cBhvr rctx="PPT">
                                        <p:cTn id="228" dur="500" autoRev="1" fill="hold">
                                          <p:stCondLst>
                                            <p:cond delay="0"/>
                                          </p:stCondLst>
                                        </p:cTn>
                                        <p:tgtEl>
                                          <p:spTgt spid="608271"/>
                                        </p:tgtEl>
                                        <p:attrNameLst>
                                          <p:attrName>ppt_w</p:attrName>
                                        </p:attrNameLst>
                                      </p:cBhvr>
                                    </p:anim>
                                    <p:anim by="(#ppt_w*0.50)" calcmode="lin" valueType="num">
                                      <p:cBhvr>
                                        <p:cTn id="229" dur="500" decel="50000" autoRev="1" fill="hold">
                                          <p:stCondLst>
                                            <p:cond delay="0"/>
                                          </p:stCondLst>
                                        </p:cTn>
                                        <p:tgtEl>
                                          <p:spTgt spid="608271"/>
                                        </p:tgtEl>
                                        <p:attrNameLst>
                                          <p:attrName>ppt_x</p:attrName>
                                        </p:attrNameLst>
                                      </p:cBhvr>
                                    </p:anim>
                                    <p:anim from="(-#ppt_h/2)" to="(#ppt_y)" calcmode="lin" valueType="num">
                                      <p:cBhvr>
                                        <p:cTn id="230" dur="1000" fill="hold">
                                          <p:stCondLst>
                                            <p:cond delay="0"/>
                                          </p:stCondLst>
                                        </p:cTn>
                                        <p:tgtEl>
                                          <p:spTgt spid="608271"/>
                                        </p:tgtEl>
                                        <p:attrNameLst>
                                          <p:attrName>ppt_y</p:attrName>
                                        </p:attrNameLst>
                                      </p:cBhvr>
                                    </p:anim>
                                    <p:animRot by="21600000">
                                      <p:cBhvr>
                                        <p:cTn id="231" dur="1000" fill="hold">
                                          <p:stCondLst>
                                            <p:cond delay="0"/>
                                          </p:stCondLst>
                                        </p:cTn>
                                        <p:tgtEl>
                                          <p:spTgt spid="60827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8258" grpId="0" animBg="1"/>
      <p:bldP spid="608259" grpId="0" animBg="1"/>
      <p:bldP spid="608260" grpId="0" animBg="1"/>
      <p:bldP spid="608261" grpId="0" animBg="1"/>
      <p:bldP spid="608262" grpId="0" animBg="1"/>
      <p:bldP spid="608263" grpId="0" animBg="1"/>
      <p:bldP spid="608264" grpId="0" animBg="1"/>
      <p:bldP spid="608265" grpId="0" animBg="1"/>
      <p:bldP spid="608266" grpId="0" animBg="1"/>
      <p:bldP spid="608267" grpId="0" animBg="1"/>
      <p:bldP spid="608268" grpId="0" animBg="1"/>
      <p:bldP spid="608269" grpId="0" animBg="1"/>
      <p:bldP spid="608270" grpId="0" animBg="1"/>
      <p:bldP spid="608271" grpId="0" animBg="1"/>
      <p:bldP spid="608272" grpId="0"/>
      <p:bldP spid="608275" grpId="0" animBg="1"/>
      <p:bldP spid="608276" grpId="0" animBg="1"/>
      <p:bldP spid="608282" grpId="0" animBg="1"/>
      <p:bldP spid="608288" grpId="0" animBg="1"/>
      <p:bldP spid="60828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5659" name="Picture 27" descr="logo"/>
          <p:cNvPicPr>
            <a:picLocks noChangeAspect="1" noChangeArrowheads="1"/>
          </p:cNvPicPr>
          <p:nvPr/>
        </p:nvPicPr>
        <p:blipFill>
          <a:blip r:embed="rId2"/>
          <a:srcRect/>
          <a:stretch>
            <a:fillRect/>
          </a:stretch>
        </p:blipFill>
        <p:spPr bwMode="auto">
          <a:xfrm>
            <a:off x="533400" y="533400"/>
            <a:ext cx="838200" cy="762000"/>
          </a:xfrm>
          <a:prstGeom prst="rect">
            <a:avLst/>
          </a:prstGeom>
          <a:noFill/>
          <a:ln w="9525">
            <a:noFill/>
            <a:miter lim="800000"/>
            <a:headEnd/>
            <a:tailEnd/>
          </a:ln>
        </p:spPr>
      </p:pic>
      <p:sp>
        <p:nvSpPr>
          <p:cNvPr id="325650" name="Rectangle 18"/>
          <p:cNvSpPr>
            <a:spLocks noChangeArrowheads="1"/>
          </p:cNvSpPr>
          <p:nvPr/>
        </p:nvSpPr>
        <p:spPr bwMode="auto">
          <a:xfrm>
            <a:off x="7391400" y="1157288"/>
            <a:ext cx="1289050" cy="366712"/>
          </a:xfrm>
          <a:prstGeom prst="rect">
            <a:avLst/>
          </a:prstGeom>
          <a:noFill/>
          <a:ln w="9525">
            <a:noFill/>
            <a:miter lim="800000"/>
            <a:headEnd/>
            <a:tailEnd/>
          </a:ln>
          <a:effectLst/>
        </p:spPr>
        <p:txBody>
          <a:bodyPr wrap="none">
            <a:spAutoFit/>
          </a:bodyPr>
          <a:lstStyle/>
          <a:p>
            <a:pPr algn="l">
              <a:defRPr/>
            </a:pPr>
            <a:r>
              <a:rPr lang="en-US" i="1">
                <a:solidFill>
                  <a:srgbClr val="FFFF00"/>
                </a:solidFill>
                <a:effectLst>
                  <a:outerShdw blurRad="38100" dist="38100" dir="2700000" algn="tl">
                    <a:srgbClr val="C0C0C0"/>
                  </a:outerShdw>
                </a:effectLst>
                <a:latin typeface="Times New Roman" pitchFamily="18" charset="0"/>
              </a:rPr>
              <a:t>sambungan</a:t>
            </a:r>
          </a:p>
        </p:txBody>
      </p:sp>
      <p:sp>
        <p:nvSpPr>
          <p:cNvPr id="44037" name="AutoShape 29"/>
          <p:cNvSpPr>
            <a:spLocks noChangeArrowheads="1"/>
          </p:cNvSpPr>
          <p:nvPr/>
        </p:nvSpPr>
        <p:spPr bwMode="auto">
          <a:xfrm>
            <a:off x="3505200" y="1524000"/>
            <a:ext cx="2286000" cy="1371600"/>
          </a:xfrm>
          <a:prstGeom prst="downArrowCallout">
            <a:avLst>
              <a:gd name="adj1" fmla="val 50000"/>
              <a:gd name="adj2" fmla="val 41667"/>
              <a:gd name="adj3" fmla="val 17708"/>
              <a:gd name="adj4" fmla="val 66667"/>
            </a:avLst>
          </a:prstGeom>
          <a:gradFill rotWithShape="1">
            <a:gsLst>
              <a:gs pos="0">
                <a:srgbClr val="000000"/>
              </a:gs>
              <a:gs pos="39999">
                <a:srgbClr val="0A128C"/>
              </a:gs>
              <a:gs pos="70000">
                <a:srgbClr val="181CC7"/>
              </a:gs>
              <a:gs pos="88000">
                <a:srgbClr val="7005D4"/>
              </a:gs>
              <a:gs pos="100000">
                <a:srgbClr val="8C3D91"/>
              </a:gs>
            </a:gsLst>
            <a:lin ang="5400000" scaled="1"/>
          </a:gradFill>
          <a:ln w="76200" cmpd="thickThin">
            <a:solidFill>
              <a:srgbClr val="FF00FF"/>
            </a:solidFill>
            <a:miter lim="800000"/>
            <a:headEnd/>
            <a:tailEnd/>
          </a:ln>
        </p:spPr>
        <p:txBody>
          <a:bodyPr wrap="none" anchor="ctr"/>
          <a:lstStyle/>
          <a:p>
            <a:pPr marL="342900" indent="-342900"/>
            <a:r>
              <a:rPr lang="en-US" b="0">
                <a:solidFill>
                  <a:srgbClr val="FFFFFF"/>
                </a:solidFill>
              </a:rPr>
              <a:t>Menulis Item</a:t>
            </a:r>
          </a:p>
        </p:txBody>
      </p:sp>
      <p:sp>
        <p:nvSpPr>
          <p:cNvPr id="44038" name="AutoShape 30"/>
          <p:cNvSpPr>
            <a:spLocks noChangeArrowheads="1"/>
          </p:cNvSpPr>
          <p:nvPr/>
        </p:nvSpPr>
        <p:spPr bwMode="auto">
          <a:xfrm>
            <a:off x="3505200" y="4876800"/>
            <a:ext cx="2362200" cy="1524000"/>
          </a:xfrm>
          <a:prstGeom prst="downArrowCallout">
            <a:avLst>
              <a:gd name="adj1" fmla="val 44405"/>
              <a:gd name="adj2" fmla="val 38750"/>
              <a:gd name="adj3" fmla="val 17519"/>
              <a:gd name="adj4" fmla="val 66667"/>
            </a:avLst>
          </a:prstGeom>
          <a:gradFill rotWithShape="1">
            <a:gsLst>
              <a:gs pos="0">
                <a:srgbClr val="000000"/>
              </a:gs>
              <a:gs pos="39999">
                <a:srgbClr val="0A128C"/>
              </a:gs>
              <a:gs pos="70000">
                <a:srgbClr val="181CC7"/>
              </a:gs>
              <a:gs pos="88000">
                <a:srgbClr val="7005D4"/>
              </a:gs>
              <a:gs pos="100000">
                <a:srgbClr val="8C3D91"/>
              </a:gs>
            </a:gsLst>
            <a:lin ang="5400000" scaled="1"/>
          </a:gradFill>
          <a:ln w="76200" cmpd="thickThin">
            <a:solidFill>
              <a:srgbClr val="FF00FF"/>
            </a:solidFill>
            <a:miter lim="800000"/>
            <a:headEnd/>
            <a:tailEnd/>
          </a:ln>
        </p:spPr>
        <p:txBody>
          <a:bodyPr wrap="none" anchor="ctr"/>
          <a:lstStyle/>
          <a:p>
            <a:pPr marL="342900" indent="-342900"/>
            <a:endParaRPr lang="en-MY" sz="2000" b="0">
              <a:solidFill>
                <a:srgbClr val="FF9900"/>
              </a:solidFill>
            </a:endParaRPr>
          </a:p>
        </p:txBody>
      </p:sp>
      <p:sp>
        <p:nvSpPr>
          <p:cNvPr id="44039" name="AutoShape 31"/>
          <p:cNvSpPr>
            <a:spLocks noChangeArrowheads="1"/>
          </p:cNvSpPr>
          <p:nvPr/>
        </p:nvSpPr>
        <p:spPr bwMode="auto">
          <a:xfrm>
            <a:off x="3505200" y="3124200"/>
            <a:ext cx="2362200" cy="1447800"/>
          </a:xfrm>
          <a:prstGeom prst="downArrowCallout">
            <a:avLst>
              <a:gd name="adj1" fmla="val 52845"/>
              <a:gd name="adj2" fmla="val 40789"/>
              <a:gd name="adj3" fmla="val 16667"/>
              <a:gd name="adj4" fmla="val 66667"/>
            </a:avLst>
          </a:prstGeom>
          <a:gradFill rotWithShape="1">
            <a:gsLst>
              <a:gs pos="0">
                <a:srgbClr val="000000"/>
              </a:gs>
              <a:gs pos="39999">
                <a:srgbClr val="0A128C"/>
              </a:gs>
              <a:gs pos="70000">
                <a:srgbClr val="181CC7"/>
              </a:gs>
              <a:gs pos="88000">
                <a:srgbClr val="7005D4"/>
              </a:gs>
              <a:gs pos="100000">
                <a:srgbClr val="8C3D91"/>
              </a:gs>
            </a:gsLst>
            <a:lin ang="5400000" scaled="1"/>
          </a:gradFill>
          <a:ln w="76200" cmpd="thickThin">
            <a:solidFill>
              <a:srgbClr val="FF00FF"/>
            </a:solidFill>
            <a:miter lim="800000"/>
            <a:headEnd/>
            <a:tailEnd/>
          </a:ln>
        </p:spPr>
        <p:txBody>
          <a:bodyPr wrap="none" anchor="ctr"/>
          <a:lstStyle/>
          <a:p>
            <a:pPr marL="342900" indent="-342900"/>
            <a:r>
              <a:rPr lang="en-US" b="0">
                <a:solidFill>
                  <a:srgbClr val="FFFFFF"/>
                </a:solidFill>
              </a:rPr>
              <a:t>Menyemak Item</a:t>
            </a:r>
          </a:p>
        </p:txBody>
      </p:sp>
      <p:sp>
        <p:nvSpPr>
          <p:cNvPr id="44040" name="Text Box 32"/>
          <p:cNvSpPr txBox="1">
            <a:spLocks noChangeArrowheads="1"/>
          </p:cNvSpPr>
          <p:nvPr/>
        </p:nvSpPr>
        <p:spPr bwMode="auto">
          <a:xfrm>
            <a:off x="4343400" y="2286000"/>
            <a:ext cx="615950" cy="457200"/>
          </a:xfrm>
          <a:prstGeom prst="rect">
            <a:avLst/>
          </a:prstGeom>
          <a:noFill/>
          <a:ln w="9525">
            <a:noFill/>
            <a:miter lim="800000"/>
            <a:headEnd/>
            <a:tailEnd/>
          </a:ln>
        </p:spPr>
        <p:txBody>
          <a:bodyPr>
            <a:spAutoFit/>
          </a:bodyPr>
          <a:lstStyle/>
          <a:p>
            <a:r>
              <a:rPr lang="en-US" sz="2400" b="0">
                <a:solidFill>
                  <a:srgbClr val="FFFF00"/>
                </a:solidFill>
              </a:rPr>
              <a:t>4</a:t>
            </a:r>
          </a:p>
        </p:txBody>
      </p:sp>
      <p:sp>
        <p:nvSpPr>
          <p:cNvPr id="44041" name="Text Box 33"/>
          <p:cNvSpPr txBox="1">
            <a:spLocks noChangeArrowheads="1"/>
          </p:cNvSpPr>
          <p:nvPr/>
        </p:nvSpPr>
        <p:spPr bwMode="auto">
          <a:xfrm>
            <a:off x="4495800" y="3962400"/>
            <a:ext cx="387350" cy="457200"/>
          </a:xfrm>
          <a:prstGeom prst="rect">
            <a:avLst/>
          </a:prstGeom>
          <a:noFill/>
          <a:ln w="9525">
            <a:noFill/>
            <a:miter lim="800000"/>
            <a:headEnd/>
            <a:tailEnd/>
          </a:ln>
        </p:spPr>
        <p:txBody>
          <a:bodyPr>
            <a:spAutoFit/>
          </a:bodyPr>
          <a:lstStyle/>
          <a:p>
            <a:pPr algn="l"/>
            <a:r>
              <a:rPr lang="en-US" sz="2400" b="0">
                <a:solidFill>
                  <a:srgbClr val="FFFF00"/>
                </a:solidFill>
              </a:rPr>
              <a:t>5</a:t>
            </a:r>
          </a:p>
        </p:txBody>
      </p:sp>
      <p:sp>
        <p:nvSpPr>
          <p:cNvPr id="44042" name="Text Box 34"/>
          <p:cNvSpPr txBox="1">
            <a:spLocks noChangeArrowheads="1"/>
          </p:cNvSpPr>
          <p:nvPr/>
        </p:nvSpPr>
        <p:spPr bwMode="auto">
          <a:xfrm>
            <a:off x="4343400" y="5791200"/>
            <a:ext cx="685800" cy="457200"/>
          </a:xfrm>
          <a:prstGeom prst="rect">
            <a:avLst/>
          </a:prstGeom>
          <a:noFill/>
          <a:ln w="9525">
            <a:noFill/>
            <a:miter lim="800000"/>
            <a:headEnd/>
            <a:tailEnd/>
          </a:ln>
        </p:spPr>
        <p:txBody>
          <a:bodyPr>
            <a:spAutoFit/>
          </a:bodyPr>
          <a:lstStyle/>
          <a:p>
            <a:r>
              <a:rPr lang="en-US" sz="2400" b="0">
                <a:solidFill>
                  <a:srgbClr val="FFFF00"/>
                </a:solidFill>
              </a:rPr>
              <a:t>6</a:t>
            </a:r>
          </a:p>
        </p:txBody>
      </p:sp>
      <p:sp>
        <p:nvSpPr>
          <p:cNvPr id="44043" name="Rectangle 35"/>
          <p:cNvSpPr>
            <a:spLocks noChangeArrowheads="1"/>
          </p:cNvSpPr>
          <p:nvPr/>
        </p:nvSpPr>
        <p:spPr bwMode="auto">
          <a:xfrm>
            <a:off x="3505200" y="5029200"/>
            <a:ext cx="2209800" cy="641350"/>
          </a:xfrm>
          <a:prstGeom prst="rect">
            <a:avLst/>
          </a:prstGeom>
          <a:noFill/>
          <a:ln w="9525">
            <a:noFill/>
            <a:miter lim="800000"/>
            <a:headEnd/>
            <a:tailEnd/>
          </a:ln>
        </p:spPr>
        <p:txBody>
          <a:bodyPr>
            <a:spAutoFit/>
          </a:bodyPr>
          <a:lstStyle/>
          <a:p>
            <a:r>
              <a:rPr lang="en-US" b="0">
                <a:solidFill>
                  <a:srgbClr val="FFFFFF"/>
                </a:solidFill>
              </a:rPr>
              <a:t>Membina </a:t>
            </a:r>
          </a:p>
          <a:p>
            <a:r>
              <a:rPr lang="en-US" b="0">
                <a:solidFill>
                  <a:srgbClr val="FFFFFF"/>
                </a:solidFill>
              </a:rPr>
              <a:t>Skema</a:t>
            </a:r>
          </a:p>
        </p:txBody>
      </p:sp>
      <p:sp>
        <p:nvSpPr>
          <p:cNvPr id="325668" name="Line 36">
            <a:hlinkClick r:id="rId3" action="ppaction://hlinkfile"/>
          </p:cNvPr>
          <p:cNvSpPr>
            <a:spLocks noChangeShapeType="1"/>
          </p:cNvSpPr>
          <p:nvPr/>
        </p:nvSpPr>
        <p:spPr bwMode="auto">
          <a:xfrm>
            <a:off x="3505200" y="4876800"/>
            <a:ext cx="304800" cy="0"/>
          </a:xfrm>
          <a:prstGeom prst="line">
            <a:avLst/>
          </a:prstGeom>
          <a:noFill/>
          <a:ln w="9525">
            <a:solidFill>
              <a:srgbClr val="FF00FF"/>
            </a:solidFill>
            <a:round/>
            <a:headEnd/>
            <a:tailEnd/>
          </a:ln>
          <a:effectLst>
            <a:outerShdw dist="107763" dir="18900000" algn="ctr" rotWithShape="0">
              <a:schemeClr val="bg2">
                <a:alpha val="50000"/>
              </a:schemeClr>
            </a:outerShdw>
          </a:effectLst>
        </p:spPr>
        <p:txBody>
          <a:bodyPr wrap="none" anchor="ctr"/>
          <a:lstStyle/>
          <a:p>
            <a:pPr>
              <a:defRPr/>
            </a:pPr>
            <a:endParaRPr lang="en-MY"/>
          </a:p>
        </p:txBody>
      </p:sp>
      <p:sp>
        <p:nvSpPr>
          <p:cNvPr id="325669" name="Line 37">
            <a:hlinkClick r:id="rId4" action="ppaction://hlinkfile"/>
          </p:cNvPr>
          <p:cNvSpPr>
            <a:spLocks noChangeShapeType="1"/>
          </p:cNvSpPr>
          <p:nvPr/>
        </p:nvSpPr>
        <p:spPr bwMode="auto">
          <a:xfrm>
            <a:off x="5791200" y="4876800"/>
            <a:ext cx="0" cy="914400"/>
          </a:xfrm>
          <a:prstGeom prst="line">
            <a:avLst/>
          </a:prstGeom>
          <a:noFill/>
          <a:ln w="9525">
            <a:solidFill>
              <a:srgbClr val="FF00FF"/>
            </a:solidFill>
            <a:round/>
            <a:headEnd/>
            <a:tailEnd/>
          </a:ln>
          <a:effectLst>
            <a:outerShdw dist="107763" dir="18900000" algn="ctr" rotWithShape="0">
              <a:schemeClr val="bg2">
                <a:alpha val="50000"/>
              </a:schemeClr>
            </a:outerShdw>
          </a:effectLst>
        </p:spPr>
        <p:txBody>
          <a:bodyPr wrap="none" anchor="ctr"/>
          <a:lstStyle/>
          <a:p>
            <a:pPr>
              <a:defRPr/>
            </a:pPr>
            <a:endParaRPr lang="en-MY"/>
          </a:p>
        </p:txBody>
      </p:sp>
      <p:sp>
        <p:nvSpPr>
          <p:cNvPr id="325670" name="Line 38">
            <a:hlinkClick r:id="rId5" action="ppaction://hlinkfile"/>
          </p:cNvPr>
          <p:cNvSpPr>
            <a:spLocks noChangeShapeType="1"/>
          </p:cNvSpPr>
          <p:nvPr/>
        </p:nvSpPr>
        <p:spPr bwMode="auto">
          <a:xfrm>
            <a:off x="3505200" y="5867400"/>
            <a:ext cx="381000" cy="0"/>
          </a:xfrm>
          <a:prstGeom prst="line">
            <a:avLst/>
          </a:prstGeom>
          <a:noFill/>
          <a:ln w="9525">
            <a:solidFill>
              <a:srgbClr val="FF00FF"/>
            </a:solidFill>
            <a:round/>
            <a:headEnd/>
            <a:tailEnd/>
          </a:ln>
          <a:effectLst>
            <a:outerShdw dist="107763" dir="18900000" algn="ctr" rotWithShape="0">
              <a:schemeClr val="bg2">
                <a:alpha val="50000"/>
              </a:schemeClr>
            </a:outerShdw>
          </a:effectLst>
        </p:spPr>
        <p:txBody>
          <a:bodyPr wrap="none" anchor="ctr"/>
          <a:lstStyle/>
          <a:p>
            <a:pPr>
              <a:defRPr/>
            </a:pPr>
            <a:endParaRPr lang="en-MY"/>
          </a:p>
        </p:txBody>
      </p:sp>
      <p:sp>
        <p:nvSpPr>
          <p:cNvPr id="44047" name="Text Box 39"/>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25659"/>
                                        </p:tgtEl>
                                        <p:attrNameLst>
                                          <p:attrName>style.visibility</p:attrName>
                                        </p:attrNameLst>
                                      </p:cBhvr>
                                      <p:to>
                                        <p:strVal val="visible"/>
                                      </p:to>
                                    </p:set>
                                    <p:anim calcmode="lin" valueType="num">
                                      <p:cBhvr>
                                        <p:cTn id="7" dur="5000" fill="hold"/>
                                        <p:tgtEl>
                                          <p:spTgt spid="325659"/>
                                        </p:tgtEl>
                                        <p:attrNameLst>
                                          <p:attrName>ppt_w</p:attrName>
                                        </p:attrNameLst>
                                      </p:cBhvr>
                                      <p:tavLst>
                                        <p:tav tm="0" fmla="#ppt_w*sin(2.5*pi*$)">
                                          <p:val>
                                            <p:fltVal val="0"/>
                                          </p:val>
                                        </p:tav>
                                        <p:tav tm="100000">
                                          <p:val>
                                            <p:fltVal val="1"/>
                                          </p:val>
                                        </p:tav>
                                      </p:tavLst>
                                    </p:anim>
                                    <p:anim calcmode="lin" valueType="num">
                                      <p:cBhvr>
                                        <p:cTn id="8" dur="5000" fill="hold"/>
                                        <p:tgtEl>
                                          <p:spTgt spid="32565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675" name="Picture 19" descr="logo"/>
          <p:cNvPicPr>
            <a:picLocks noChangeAspect="1" noChangeArrowheads="1"/>
          </p:cNvPicPr>
          <p:nvPr/>
        </p:nvPicPr>
        <p:blipFill>
          <a:blip r:embed="rId2"/>
          <a:srcRect/>
          <a:stretch>
            <a:fillRect/>
          </a:stretch>
        </p:blipFill>
        <p:spPr bwMode="auto">
          <a:xfrm>
            <a:off x="533400" y="533400"/>
            <a:ext cx="838200" cy="762000"/>
          </a:xfrm>
          <a:prstGeom prst="rect">
            <a:avLst/>
          </a:prstGeom>
          <a:noFill/>
          <a:ln w="9525">
            <a:noFill/>
            <a:miter lim="800000"/>
            <a:headEnd/>
            <a:tailEnd/>
          </a:ln>
        </p:spPr>
      </p:pic>
      <p:sp>
        <p:nvSpPr>
          <p:cNvPr id="326662" name="Rectangle 6"/>
          <p:cNvSpPr>
            <a:spLocks noChangeArrowheads="1"/>
          </p:cNvSpPr>
          <p:nvPr/>
        </p:nvSpPr>
        <p:spPr bwMode="auto">
          <a:xfrm>
            <a:off x="7391400" y="1157288"/>
            <a:ext cx="1289050" cy="366712"/>
          </a:xfrm>
          <a:prstGeom prst="rect">
            <a:avLst/>
          </a:prstGeom>
          <a:noFill/>
          <a:ln w="9525">
            <a:noFill/>
            <a:miter lim="800000"/>
            <a:headEnd/>
            <a:tailEnd/>
          </a:ln>
          <a:effectLst/>
        </p:spPr>
        <p:txBody>
          <a:bodyPr wrap="none">
            <a:spAutoFit/>
          </a:bodyPr>
          <a:lstStyle/>
          <a:p>
            <a:pPr algn="l">
              <a:defRPr/>
            </a:pPr>
            <a:r>
              <a:rPr lang="en-US" i="1">
                <a:solidFill>
                  <a:srgbClr val="FFFF00"/>
                </a:solidFill>
                <a:effectLst>
                  <a:outerShdw blurRad="38100" dist="38100" dir="2700000" algn="tl">
                    <a:srgbClr val="C0C0C0"/>
                  </a:outerShdw>
                </a:effectLst>
                <a:latin typeface="Times New Roman" pitchFamily="18" charset="0"/>
              </a:rPr>
              <a:t>sambungan</a:t>
            </a:r>
          </a:p>
        </p:txBody>
      </p:sp>
      <p:sp>
        <p:nvSpPr>
          <p:cNvPr id="45061" name="AutoShape 21"/>
          <p:cNvSpPr>
            <a:spLocks noChangeArrowheads="1"/>
          </p:cNvSpPr>
          <p:nvPr/>
        </p:nvSpPr>
        <p:spPr bwMode="auto">
          <a:xfrm>
            <a:off x="3505200" y="1524000"/>
            <a:ext cx="2286000" cy="1447800"/>
          </a:xfrm>
          <a:prstGeom prst="downArrowCallout">
            <a:avLst>
              <a:gd name="adj1" fmla="val 39474"/>
              <a:gd name="adj2" fmla="val 39474"/>
              <a:gd name="adj3" fmla="val 16667"/>
              <a:gd name="adj4" fmla="val 66667"/>
            </a:avLst>
          </a:prstGeom>
          <a:gradFill rotWithShape="1">
            <a:gsLst>
              <a:gs pos="0">
                <a:srgbClr val="000000"/>
              </a:gs>
              <a:gs pos="39999">
                <a:srgbClr val="0A128C"/>
              </a:gs>
              <a:gs pos="70000">
                <a:srgbClr val="181CC7"/>
              </a:gs>
              <a:gs pos="88000">
                <a:srgbClr val="7005D4"/>
              </a:gs>
              <a:gs pos="100000">
                <a:srgbClr val="8C3D91"/>
              </a:gs>
            </a:gsLst>
            <a:lin ang="5400000" scaled="1"/>
          </a:gradFill>
          <a:ln w="76200" cmpd="thickThin">
            <a:solidFill>
              <a:srgbClr val="FF00FF"/>
            </a:solidFill>
            <a:miter lim="800000"/>
            <a:headEnd/>
            <a:tailEnd/>
          </a:ln>
        </p:spPr>
        <p:txBody>
          <a:bodyPr wrap="none" anchor="ctr"/>
          <a:lstStyle/>
          <a:p>
            <a:pPr marL="342900" indent="-342900"/>
            <a:r>
              <a:rPr lang="en-US" b="0">
                <a:solidFill>
                  <a:srgbClr val="FFFFFF"/>
                </a:solidFill>
              </a:rPr>
              <a:t>Menyemak </a:t>
            </a:r>
          </a:p>
          <a:p>
            <a:pPr marL="342900" indent="-342900"/>
            <a:r>
              <a:rPr lang="en-US" b="0">
                <a:solidFill>
                  <a:srgbClr val="FFFFFF"/>
                </a:solidFill>
              </a:rPr>
              <a:t>Skema</a:t>
            </a:r>
          </a:p>
        </p:txBody>
      </p:sp>
      <p:sp>
        <p:nvSpPr>
          <p:cNvPr id="45062" name="AutoShape 22"/>
          <p:cNvSpPr>
            <a:spLocks noChangeArrowheads="1"/>
          </p:cNvSpPr>
          <p:nvPr/>
        </p:nvSpPr>
        <p:spPr bwMode="auto">
          <a:xfrm>
            <a:off x="3505200" y="4876800"/>
            <a:ext cx="2286000" cy="1524000"/>
          </a:xfrm>
          <a:prstGeom prst="downArrowCallout">
            <a:avLst>
              <a:gd name="adj1" fmla="val 37500"/>
              <a:gd name="adj2" fmla="val 37500"/>
              <a:gd name="adj3" fmla="val 16667"/>
              <a:gd name="adj4" fmla="val 66667"/>
            </a:avLst>
          </a:prstGeom>
          <a:gradFill rotWithShape="1">
            <a:gsLst>
              <a:gs pos="0">
                <a:srgbClr val="000000"/>
              </a:gs>
              <a:gs pos="39999">
                <a:srgbClr val="0A128C"/>
              </a:gs>
              <a:gs pos="70000">
                <a:srgbClr val="181CC7"/>
              </a:gs>
              <a:gs pos="88000">
                <a:srgbClr val="7005D4"/>
              </a:gs>
              <a:gs pos="100000">
                <a:srgbClr val="8C3D91"/>
              </a:gs>
            </a:gsLst>
            <a:lin ang="5400000" scaled="1"/>
          </a:gradFill>
          <a:ln w="76200" cmpd="thickThin">
            <a:solidFill>
              <a:srgbClr val="FF00FF"/>
            </a:solidFill>
            <a:miter lim="800000"/>
            <a:headEnd/>
            <a:tailEnd/>
          </a:ln>
        </p:spPr>
        <p:txBody>
          <a:bodyPr wrap="none" anchor="ctr"/>
          <a:lstStyle/>
          <a:p>
            <a:pPr marL="342900" indent="-342900"/>
            <a:r>
              <a:rPr lang="en-US" b="0">
                <a:solidFill>
                  <a:srgbClr val="FFFFFF"/>
                </a:solidFill>
              </a:rPr>
              <a:t>Mencetak</a:t>
            </a:r>
          </a:p>
        </p:txBody>
      </p:sp>
      <p:sp>
        <p:nvSpPr>
          <p:cNvPr id="45063" name="AutoShape 23"/>
          <p:cNvSpPr>
            <a:spLocks noChangeArrowheads="1"/>
          </p:cNvSpPr>
          <p:nvPr/>
        </p:nvSpPr>
        <p:spPr bwMode="auto">
          <a:xfrm>
            <a:off x="3505200" y="3200400"/>
            <a:ext cx="2286000" cy="1447800"/>
          </a:xfrm>
          <a:prstGeom prst="downArrowCallout">
            <a:avLst>
              <a:gd name="adj1" fmla="val 39474"/>
              <a:gd name="adj2" fmla="val 39474"/>
              <a:gd name="adj3" fmla="val 16667"/>
              <a:gd name="adj4" fmla="val 66667"/>
            </a:avLst>
          </a:prstGeom>
          <a:gradFill rotWithShape="1">
            <a:gsLst>
              <a:gs pos="0">
                <a:srgbClr val="000000"/>
              </a:gs>
              <a:gs pos="39999">
                <a:srgbClr val="0A128C"/>
              </a:gs>
              <a:gs pos="70000">
                <a:srgbClr val="181CC7"/>
              </a:gs>
              <a:gs pos="88000">
                <a:srgbClr val="7005D4"/>
              </a:gs>
              <a:gs pos="100000">
                <a:srgbClr val="8C3D91"/>
              </a:gs>
            </a:gsLst>
            <a:lin ang="5400000" scaled="1"/>
          </a:gradFill>
          <a:ln w="76200" cmpd="thickThin">
            <a:solidFill>
              <a:srgbClr val="FF00FF"/>
            </a:solidFill>
            <a:miter lim="800000"/>
            <a:headEnd/>
            <a:tailEnd/>
          </a:ln>
        </p:spPr>
        <p:txBody>
          <a:bodyPr wrap="none" anchor="ctr"/>
          <a:lstStyle/>
          <a:p>
            <a:pPr marL="342900" indent="-342900"/>
            <a:r>
              <a:rPr lang="en-US" b="0">
                <a:solidFill>
                  <a:srgbClr val="FFFFFF"/>
                </a:solidFill>
              </a:rPr>
              <a:t>Pra Ujian</a:t>
            </a:r>
          </a:p>
        </p:txBody>
      </p:sp>
      <p:sp>
        <p:nvSpPr>
          <p:cNvPr id="45064" name="Text Box 24"/>
          <p:cNvSpPr txBox="1">
            <a:spLocks noChangeArrowheads="1"/>
          </p:cNvSpPr>
          <p:nvPr/>
        </p:nvSpPr>
        <p:spPr bwMode="auto">
          <a:xfrm>
            <a:off x="4419600" y="2438400"/>
            <a:ext cx="463550" cy="457200"/>
          </a:xfrm>
          <a:prstGeom prst="rect">
            <a:avLst/>
          </a:prstGeom>
          <a:noFill/>
          <a:ln w="9525">
            <a:noFill/>
            <a:miter lim="800000"/>
            <a:headEnd/>
            <a:tailEnd/>
          </a:ln>
        </p:spPr>
        <p:txBody>
          <a:bodyPr>
            <a:spAutoFit/>
          </a:bodyPr>
          <a:lstStyle/>
          <a:p>
            <a:r>
              <a:rPr lang="en-US" sz="2400" b="0">
                <a:solidFill>
                  <a:srgbClr val="FFFF00"/>
                </a:solidFill>
              </a:rPr>
              <a:t>7</a:t>
            </a:r>
          </a:p>
        </p:txBody>
      </p:sp>
      <p:sp>
        <p:nvSpPr>
          <p:cNvPr id="45065" name="Text Box 25"/>
          <p:cNvSpPr txBox="1">
            <a:spLocks noChangeArrowheads="1"/>
          </p:cNvSpPr>
          <p:nvPr/>
        </p:nvSpPr>
        <p:spPr bwMode="auto">
          <a:xfrm>
            <a:off x="4419600" y="5791200"/>
            <a:ext cx="463550" cy="457200"/>
          </a:xfrm>
          <a:prstGeom prst="rect">
            <a:avLst/>
          </a:prstGeom>
          <a:noFill/>
          <a:ln w="9525">
            <a:noFill/>
            <a:miter lim="800000"/>
            <a:headEnd/>
            <a:tailEnd/>
          </a:ln>
        </p:spPr>
        <p:txBody>
          <a:bodyPr>
            <a:spAutoFit/>
          </a:bodyPr>
          <a:lstStyle/>
          <a:p>
            <a:r>
              <a:rPr lang="en-US" sz="2400" b="0">
                <a:solidFill>
                  <a:srgbClr val="FFFF00"/>
                </a:solidFill>
              </a:rPr>
              <a:t>9</a:t>
            </a:r>
          </a:p>
        </p:txBody>
      </p:sp>
      <p:sp>
        <p:nvSpPr>
          <p:cNvPr id="45066" name="Text Box 26"/>
          <p:cNvSpPr txBox="1">
            <a:spLocks noChangeArrowheads="1"/>
          </p:cNvSpPr>
          <p:nvPr/>
        </p:nvSpPr>
        <p:spPr bwMode="auto">
          <a:xfrm>
            <a:off x="4419600" y="4038600"/>
            <a:ext cx="457200" cy="457200"/>
          </a:xfrm>
          <a:prstGeom prst="rect">
            <a:avLst/>
          </a:prstGeom>
          <a:noFill/>
          <a:ln w="9525">
            <a:noFill/>
            <a:miter lim="800000"/>
            <a:headEnd/>
            <a:tailEnd/>
          </a:ln>
        </p:spPr>
        <p:txBody>
          <a:bodyPr>
            <a:spAutoFit/>
          </a:bodyPr>
          <a:lstStyle/>
          <a:p>
            <a:r>
              <a:rPr lang="en-US" sz="2400" b="0">
                <a:solidFill>
                  <a:srgbClr val="FFFF00"/>
                </a:solidFill>
              </a:rPr>
              <a:t>8</a:t>
            </a:r>
          </a:p>
        </p:txBody>
      </p:sp>
      <p:sp>
        <p:nvSpPr>
          <p:cNvPr id="45067" name="Text Box 27"/>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26675"/>
                                        </p:tgtEl>
                                        <p:attrNameLst>
                                          <p:attrName>style.visibility</p:attrName>
                                        </p:attrNameLst>
                                      </p:cBhvr>
                                      <p:to>
                                        <p:strVal val="visible"/>
                                      </p:to>
                                    </p:set>
                                    <p:anim calcmode="lin" valueType="num">
                                      <p:cBhvr>
                                        <p:cTn id="7" dur="5000" fill="hold"/>
                                        <p:tgtEl>
                                          <p:spTgt spid="326675"/>
                                        </p:tgtEl>
                                        <p:attrNameLst>
                                          <p:attrName>ppt_w</p:attrName>
                                        </p:attrNameLst>
                                      </p:cBhvr>
                                      <p:tavLst>
                                        <p:tav tm="0" fmla="#ppt_w*sin(2.5*pi*$)">
                                          <p:val>
                                            <p:fltVal val="0"/>
                                          </p:val>
                                        </p:tav>
                                        <p:tav tm="100000">
                                          <p:val>
                                            <p:fltVal val="1"/>
                                          </p:val>
                                        </p:tav>
                                      </p:tavLst>
                                    </p:anim>
                                    <p:anim calcmode="lin" valueType="num">
                                      <p:cBhvr>
                                        <p:cTn id="8" dur="5000" fill="hold"/>
                                        <p:tgtEl>
                                          <p:spTgt spid="32667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2" name="Picture 22" descr="logo"/>
          <p:cNvPicPr>
            <a:picLocks noChangeAspect="1" noChangeArrowheads="1"/>
          </p:cNvPicPr>
          <p:nvPr/>
        </p:nvPicPr>
        <p:blipFill>
          <a:blip r:embed="rId2"/>
          <a:srcRect/>
          <a:stretch>
            <a:fillRect/>
          </a:stretch>
        </p:blipFill>
        <p:spPr bwMode="auto">
          <a:xfrm>
            <a:off x="533400" y="533400"/>
            <a:ext cx="838200" cy="762000"/>
          </a:xfrm>
          <a:prstGeom prst="rect">
            <a:avLst/>
          </a:prstGeom>
          <a:noFill/>
          <a:ln w="9525">
            <a:noFill/>
            <a:miter lim="800000"/>
            <a:headEnd/>
            <a:tailEnd/>
          </a:ln>
        </p:spPr>
      </p:pic>
      <p:sp>
        <p:nvSpPr>
          <p:cNvPr id="327686" name="Rectangle 6"/>
          <p:cNvSpPr>
            <a:spLocks noChangeArrowheads="1"/>
          </p:cNvSpPr>
          <p:nvPr/>
        </p:nvSpPr>
        <p:spPr bwMode="auto">
          <a:xfrm>
            <a:off x="7391400" y="1157288"/>
            <a:ext cx="1289050" cy="366712"/>
          </a:xfrm>
          <a:prstGeom prst="rect">
            <a:avLst/>
          </a:prstGeom>
          <a:noFill/>
          <a:ln w="9525">
            <a:noFill/>
            <a:miter lim="800000"/>
            <a:headEnd/>
            <a:tailEnd/>
          </a:ln>
          <a:effectLst/>
        </p:spPr>
        <p:txBody>
          <a:bodyPr wrap="none">
            <a:spAutoFit/>
          </a:bodyPr>
          <a:lstStyle/>
          <a:p>
            <a:pPr algn="l">
              <a:defRPr/>
            </a:pPr>
            <a:r>
              <a:rPr lang="en-US" i="1">
                <a:solidFill>
                  <a:srgbClr val="FFFF00"/>
                </a:solidFill>
                <a:effectLst>
                  <a:outerShdw blurRad="38100" dist="38100" dir="2700000" algn="tl">
                    <a:srgbClr val="C0C0C0"/>
                  </a:outerShdw>
                </a:effectLst>
                <a:latin typeface="Times New Roman" pitchFamily="18" charset="0"/>
              </a:rPr>
              <a:t>sambungan</a:t>
            </a:r>
          </a:p>
        </p:txBody>
      </p:sp>
      <p:sp>
        <p:nvSpPr>
          <p:cNvPr id="46085" name="AutoShape 24"/>
          <p:cNvSpPr>
            <a:spLocks noChangeArrowheads="1"/>
          </p:cNvSpPr>
          <p:nvPr/>
        </p:nvSpPr>
        <p:spPr bwMode="auto">
          <a:xfrm>
            <a:off x="3505200" y="3200400"/>
            <a:ext cx="2286000" cy="1600200"/>
          </a:xfrm>
          <a:prstGeom prst="downArrowCallout">
            <a:avLst>
              <a:gd name="adj1" fmla="val 35714"/>
              <a:gd name="adj2" fmla="val 35714"/>
              <a:gd name="adj3" fmla="val 16667"/>
              <a:gd name="adj4" fmla="val 66667"/>
            </a:avLst>
          </a:prstGeom>
          <a:gradFill rotWithShape="1">
            <a:gsLst>
              <a:gs pos="0">
                <a:srgbClr val="000000"/>
              </a:gs>
              <a:gs pos="39999">
                <a:srgbClr val="0A128C"/>
              </a:gs>
              <a:gs pos="70000">
                <a:srgbClr val="181CC7"/>
              </a:gs>
              <a:gs pos="88000">
                <a:srgbClr val="7005D4"/>
              </a:gs>
              <a:gs pos="100000">
                <a:srgbClr val="8C3D91"/>
              </a:gs>
            </a:gsLst>
            <a:lin ang="5400000" scaled="1"/>
          </a:gradFill>
          <a:ln w="76200" cmpd="thickThin">
            <a:solidFill>
              <a:srgbClr val="FF00FF"/>
            </a:solidFill>
            <a:miter lim="800000"/>
            <a:headEnd/>
            <a:tailEnd/>
          </a:ln>
        </p:spPr>
        <p:txBody>
          <a:bodyPr wrap="none" anchor="ctr"/>
          <a:lstStyle/>
          <a:p>
            <a:pPr marL="342900" indent="-342900"/>
            <a:r>
              <a:rPr lang="en-US" b="0">
                <a:solidFill>
                  <a:srgbClr val="FFFFFF"/>
                </a:solidFill>
              </a:rPr>
              <a:t>Memeriksa</a:t>
            </a:r>
          </a:p>
        </p:txBody>
      </p:sp>
      <p:sp>
        <p:nvSpPr>
          <p:cNvPr id="46086" name="AutoShape 25"/>
          <p:cNvSpPr>
            <a:spLocks noChangeArrowheads="1"/>
          </p:cNvSpPr>
          <p:nvPr/>
        </p:nvSpPr>
        <p:spPr bwMode="auto">
          <a:xfrm>
            <a:off x="3505200" y="4876800"/>
            <a:ext cx="2286000" cy="1600200"/>
          </a:xfrm>
          <a:prstGeom prst="downArrowCallout">
            <a:avLst>
              <a:gd name="adj1" fmla="val 35714"/>
              <a:gd name="adj2" fmla="val 35714"/>
              <a:gd name="adj3" fmla="val 16667"/>
              <a:gd name="adj4" fmla="val 66667"/>
            </a:avLst>
          </a:prstGeom>
          <a:gradFill rotWithShape="1">
            <a:gsLst>
              <a:gs pos="0">
                <a:srgbClr val="000000"/>
              </a:gs>
              <a:gs pos="39999">
                <a:srgbClr val="0A128C"/>
              </a:gs>
              <a:gs pos="70000">
                <a:srgbClr val="181CC7"/>
              </a:gs>
              <a:gs pos="88000">
                <a:srgbClr val="7005D4"/>
              </a:gs>
              <a:gs pos="100000">
                <a:srgbClr val="8C3D91"/>
              </a:gs>
            </a:gsLst>
            <a:lin ang="5400000" scaled="1"/>
          </a:gradFill>
          <a:ln w="76200" cmpd="thickThin">
            <a:solidFill>
              <a:srgbClr val="FF00FF"/>
            </a:solidFill>
            <a:miter lim="800000"/>
            <a:headEnd/>
            <a:tailEnd/>
          </a:ln>
        </p:spPr>
        <p:txBody>
          <a:bodyPr wrap="none" anchor="ctr"/>
          <a:lstStyle/>
          <a:p>
            <a:pPr marL="342900" indent="-342900"/>
            <a:r>
              <a:rPr lang="en-US" b="0">
                <a:solidFill>
                  <a:srgbClr val="FFFFFF"/>
                </a:solidFill>
              </a:rPr>
              <a:t>Mentaksir </a:t>
            </a:r>
          </a:p>
          <a:p>
            <a:pPr marL="342900" indent="-342900"/>
            <a:r>
              <a:rPr lang="en-US" b="0">
                <a:solidFill>
                  <a:srgbClr val="FFFFFF"/>
                </a:solidFill>
              </a:rPr>
              <a:t>Ujian</a:t>
            </a:r>
          </a:p>
        </p:txBody>
      </p:sp>
      <p:sp>
        <p:nvSpPr>
          <p:cNvPr id="46087" name="Text Box 26"/>
          <p:cNvSpPr txBox="1">
            <a:spLocks noChangeArrowheads="1"/>
          </p:cNvSpPr>
          <p:nvPr/>
        </p:nvSpPr>
        <p:spPr bwMode="auto">
          <a:xfrm>
            <a:off x="4267200" y="5867400"/>
            <a:ext cx="685800" cy="396875"/>
          </a:xfrm>
          <a:prstGeom prst="rect">
            <a:avLst/>
          </a:prstGeom>
          <a:noFill/>
          <a:ln w="9525">
            <a:noFill/>
            <a:miter lim="800000"/>
            <a:headEnd/>
            <a:tailEnd/>
          </a:ln>
        </p:spPr>
        <p:txBody>
          <a:bodyPr>
            <a:spAutoFit/>
          </a:bodyPr>
          <a:lstStyle/>
          <a:p>
            <a:r>
              <a:rPr lang="en-US" sz="2000" b="0">
                <a:solidFill>
                  <a:srgbClr val="FFFF00"/>
                </a:solidFill>
              </a:rPr>
              <a:t>12</a:t>
            </a:r>
          </a:p>
        </p:txBody>
      </p:sp>
      <p:sp>
        <p:nvSpPr>
          <p:cNvPr id="46088" name="Text Box 27"/>
          <p:cNvSpPr txBox="1">
            <a:spLocks noChangeArrowheads="1"/>
          </p:cNvSpPr>
          <p:nvPr/>
        </p:nvSpPr>
        <p:spPr bwMode="auto">
          <a:xfrm>
            <a:off x="4343400" y="4238625"/>
            <a:ext cx="609600" cy="396875"/>
          </a:xfrm>
          <a:prstGeom prst="rect">
            <a:avLst/>
          </a:prstGeom>
          <a:noFill/>
          <a:ln w="9525">
            <a:noFill/>
            <a:miter lim="800000"/>
            <a:headEnd/>
            <a:tailEnd/>
          </a:ln>
        </p:spPr>
        <p:txBody>
          <a:bodyPr>
            <a:spAutoFit/>
          </a:bodyPr>
          <a:lstStyle/>
          <a:p>
            <a:r>
              <a:rPr lang="en-US" sz="2000" b="0">
                <a:solidFill>
                  <a:srgbClr val="FFFF00"/>
                </a:solidFill>
              </a:rPr>
              <a:t>11</a:t>
            </a:r>
          </a:p>
        </p:txBody>
      </p:sp>
      <p:sp>
        <p:nvSpPr>
          <p:cNvPr id="46089" name="AutoShape 28">
            <a:hlinkClick r:id="rId3" action="ppaction://hlinkpres?slideindex=1&amp;slidetitle="/>
          </p:cNvPr>
          <p:cNvSpPr>
            <a:spLocks noChangeArrowheads="1"/>
          </p:cNvSpPr>
          <p:nvPr/>
        </p:nvSpPr>
        <p:spPr bwMode="auto">
          <a:xfrm>
            <a:off x="3505200" y="1447800"/>
            <a:ext cx="2286000" cy="1600200"/>
          </a:xfrm>
          <a:prstGeom prst="downArrowCallout">
            <a:avLst>
              <a:gd name="adj1" fmla="val 35714"/>
              <a:gd name="adj2" fmla="val 35714"/>
              <a:gd name="adj3" fmla="val 16667"/>
              <a:gd name="adj4" fmla="val 66667"/>
            </a:avLst>
          </a:prstGeom>
          <a:gradFill rotWithShape="1">
            <a:gsLst>
              <a:gs pos="0">
                <a:srgbClr val="000000"/>
              </a:gs>
              <a:gs pos="39999">
                <a:srgbClr val="0A128C"/>
              </a:gs>
              <a:gs pos="70000">
                <a:srgbClr val="181CC7"/>
              </a:gs>
              <a:gs pos="88000">
                <a:srgbClr val="7005D4"/>
              </a:gs>
              <a:gs pos="100000">
                <a:srgbClr val="8C3D91"/>
              </a:gs>
            </a:gsLst>
            <a:lin ang="5400000" scaled="1"/>
          </a:gradFill>
          <a:ln w="76200" cmpd="thickThin">
            <a:solidFill>
              <a:srgbClr val="FF00FF"/>
            </a:solidFill>
            <a:miter lim="800000"/>
            <a:headEnd/>
            <a:tailEnd/>
          </a:ln>
        </p:spPr>
        <p:txBody>
          <a:bodyPr wrap="none" anchor="ctr"/>
          <a:lstStyle/>
          <a:p>
            <a:pPr marL="342900" indent="-342900"/>
            <a:r>
              <a:rPr lang="en-US" b="0">
                <a:solidFill>
                  <a:srgbClr val="FFFFFF"/>
                </a:solidFill>
              </a:rPr>
              <a:t>Mentadbir</a:t>
            </a:r>
          </a:p>
          <a:p>
            <a:pPr marL="342900" indent="-342900"/>
            <a:r>
              <a:rPr lang="en-US" b="0">
                <a:solidFill>
                  <a:srgbClr val="FFFFFF"/>
                </a:solidFill>
              </a:rPr>
              <a:t> Ujian</a:t>
            </a:r>
          </a:p>
        </p:txBody>
      </p:sp>
      <p:sp>
        <p:nvSpPr>
          <p:cNvPr id="46090" name="Text Box 29"/>
          <p:cNvSpPr txBox="1">
            <a:spLocks noChangeArrowheads="1"/>
          </p:cNvSpPr>
          <p:nvPr/>
        </p:nvSpPr>
        <p:spPr bwMode="auto">
          <a:xfrm>
            <a:off x="4343400" y="2514600"/>
            <a:ext cx="590550" cy="396875"/>
          </a:xfrm>
          <a:prstGeom prst="rect">
            <a:avLst/>
          </a:prstGeom>
          <a:noFill/>
          <a:ln w="9525">
            <a:noFill/>
            <a:miter lim="800000"/>
            <a:headEnd/>
            <a:tailEnd/>
          </a:ln>
        </p:spPr>
        <p:txBody>
          <a:bodyPr>
            <a:spAutoFit/>
          </a:bodyPr>
          <a:lstStyle/>
          <a:p>
            <a:r>
              <a:rPr lang="en-US" sz="2000" b="0">
                <a:solidFill>
                  <a:srgbClr val="FFFF00"/>
                </a:solidFill>
              </a:rPr>
              <a:t>10</a:t>
            </a:r>
          </a:p>
        </p:txBody>
      </p:sp>
      <p:sp>
        <p:nvSpPr>
          <p:cNvPr id="46091" name="Text Box 30"/>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27702"/>
                                        </p:tgtEl>
                                        <p:attrNameLst>
                                          <p:attrName>style.visibility</p:attrName>
                                        </p:attrNameLst>
                                      </p:cBhvr>
                                      <p:to>
                                        <p:strVal val="visible"/>
                                      </p:to>
                                    </p:set>
                                    <p:anim calcmode="lin" valueType="num">
                                      <p:cBhvr>
                                        <p:cTn id="7" dur="5000" fill="hold"/>
                                        <p:tgtEl>
                                          <p:spTgt spid="327702"/>
                                        </p:tgtEl>
                                        <p:attrNameLst>
                                          <p:attrName>ppt_w</p:attrName>
                                        </p:attrNameLst>
                                      </p:cBhvr>
                                      <p:tavLst>
                                        <p:tav tm="0" fmla="#ppt_w*sin(2.5*pi*$)">
                                          <p:val>
                                            <p:fltVal val="0"/>
                                          </p:val>
                                        </p:tav>
                                        <p:tav tm="100000">
                                          <p:val>
                                            <p:fltVal val="1"/>
                                          </p:val>
                                        </p:tav>
                                      </p:tavLst>
                                    </p:anim>
                                    <p:anim calcmode="lin" valueType="num">
                                      <p:cBhvr>
                                        <p:cTn id="8" dur="5000" fill="hold"/>
                                        <p:tgtEl>
                                          <p:spTgt spid="32770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8723" name="Picture 19" descr="logo"/>
          <p:cNvPicPr>
            <a:picLocks noChangeAspect="1" noChangeArrowheads="1"/>
          </p:cNvPicPr>
          <p:nvPr/>
        </p:nvPicPr>
        <p:blipFill>
          <a:blip r:embed="rId2"/>
          <a:srcRect/>
          <a:stretch>
            <a:fillRect/>
          </a:stretch>
        </p:blipFill>
        <p:spPr bwMode="auto">
          <a:xfrm>
            <a:off x="533400" y="533400"/>
            <a:ext cx="838200" cy="762000"/>
          </a:xfrm>
          <a:prstGeom prst="rect">
            <a:avLst/>
          </a:prstGeom>
          <a:noFill/>
          <a:ln w="9525">
            <a:noFill/>
            <a:miter lim="800000"/>
            <a:headEnd/>
            <a:tailEnd/>
          </a:ln>
        </p:spPr>
      </p:pic>
      <p:sp>
        <p:nvSpPr>
          <p:cNvPr id="328710" name="Rectangle 6"/>
          <p:cNvSpPr>
            <a:spLocks noChangeArrowheads="1"/>
          </p:cNvSpPr>
          <p:nvPr/>
        </p:nvSpPr>
        <p:spPr bwMode="auto">
          <a:xfrm>
            <a:off x="7391400" y="1157288"/>
            <a:ext cx="1289050" cy="366712"/>
          </a:xfrm>
          <a:prstGeom prst="rect">
            <a:avLst/>
          </a:prstGeom>
          <a:noFill/>
          <a:ln w="9525">
            <a:noFill/>
            <a:miter lim="800000"/>
            <a:headEnd/>
            <a:tailEnd/>
          </a:ln>
          <a:effectLst/>
        </p:spPr>
        <p:txBody>
          <a:bodyPr wrap="none">
            <a:spAutoFit/>
          </a:bodyPr>
          <a:lstStyle/>
          <a:p>
            <a:pPr algn="l">
              <a:defRPr/>
            </a:pPr>
            <a:r>
              <a:rPr lang="en-US" i="1">
                <a:solidFill>
                  <a:srgbClr val="FFFF00"/>
                </a:solidFill>
                <a:effectLst>
                  <a:outerShdw blurRad="38100" dist="38100" dir="2700000" algn="tl">
                    <a:srgbClr val="C0C0C0"/>
                  </a:outerShdw>
                </a:effectLst>
                <a:latin typeface="Times New Roman" pitchFamily="18" charset="0"/>
              </a:rPr>
              <a:t>sambungan</a:t>
            </a:r>
          </a:p>
        </p:txBody>
      </p:sp>
      <p:sp>
        <p:nvSpPr>
          <p:cNvPr id="47109" name="AutoShape 21"/>
          <p:cNvSpPr>
            <a:spLocks noChangeArrowheads="1"/>
          </p:cNvSpPr>
          <p:nvPr/>
        </p:nvSpPr>
        <p:spPr bwMode="auto">
          <a:xfrm>
            <a:off x="3429000" y="3124200"/>
            <a:ext cx="2286000" cy="1600200"/>
          </a:xfrm>
          <a:prstGeom prst="downArrowCallout">
            <a:avLst>
              <a:gd name="adj1" fmla="val 42063"/>
              <a:gd name="adj2" fmla="val 35714"/>
              <a:gd name="adj3" fmla="val 16667"/>
              <a:gd name="adj4" fmla="val 66667"/>
            </a:avLst>
          </a:prstGeom>
          <a:gradFill rotWithShape="1">
            <a:gsLst>
              <a:gs pos="0">
                <a:srgbClr val="000000"/>
              </a:gs>
              <a:gs pos="39999">
                <a:srgbClr val="0A128C"/>
              </a:gs>
              <a:gs pos="70000">
                <a:srgbClr val="181CC7"/>
              </a:gs>
              <a:gs pos="88000">
                <a:srgbClr val="7005D4"/>
              </a:gs>
              <a:gs pos="100000">
                <a:srgbClr val="8C3D91"/>
              </a:gs>
            </a:gsLst>
            <a:lin ang="5400000" scaled="1"/>
          </a:gradFill>
          <a:ln w="76200" cmpd="thickThin">
            <a:solidFill>
              <a:srgbClr val="FF00FF"/>
            </a:solidFill>
            <a:miter lim="800000"/>
            <a:headEnd/>
            <a:tailEnd/>
          </a:ln>
        </p:spPr>
        <p:txBody>
          <a:bodyPr wrap="none" anchor="ctr"/>
          <a:lstStyle/>
          <a:p>
            <a:pPr marL="342900" indent="-342900"/>
            <a:r>
              <a:rPr lang="en-US" b="0">
                <a:solidFill>
                  <a:srgbClr val="FFFFFF"/>
                </a:solidFill>
              </a:rPr>
              <a:t>Menganalisis</a:t>
            </a:r>
          </a:p>
          <a:p>
            <a:pPr marL="342900" indent="-342900"/>
            <a:r>
              <a:rPr lang="en-US" b="0">
                <a:solidFill>
                  <a:srgbClr val="FFFFFF"/>
                </a:solidFill>
              </a:rPr>
              <a:t>Item</a:t>
            </a:r>
          </a:p>
        </p:txBody>
      </p:sp>
      <p:sp>
        <p:nvSpPr>
          <p:cNvPr id="47110" name="AutoShape 22"/>
          <p:cNvSpPr>
            <a:spLocks noChangeArrowheads="1"/>
          </p:cNvSpPr>
          <p:nvPr/>
        </p:nvSpPr>
        <p:spPr bwMode="auto">
          <a:xfrm>
            <a:off x="3429000" y="4876800"/>
            <a:ext cx="2286000" cy="1524000"/>
          </a:xfrm>
          <a:prstGeom prst="downArrowCallout">
            <a:avLst>
              <a:gd name="adj1" fmla="val 47500"/>
              <a:gd name="adj2" fmla="val 37500"/>
              <a:gd name="adj3" fmla="val 16667"/>
              <a:gd name="adj4" fmla="val 66667"/>
            </a:avLst>
          </a:prstGeom>
          <a:gradFill rotWithShape="1">
            <a:gsLst>
              <a:gs pos="0">
                <a:srgbClr val="000000"/>
              </a:gs>
              <a:gs pos="39999">
                <a:srgbClr val="0A128C"/>
              </a:gs>
              <a:gs pos="70000">
                <a:srgbClr val="181CC7"/>
              </a:gs>
              <a:gs pos="88000">
                <a:srgbClr val="7005D4"/>
              </a:gs>
              <a:gs pos="100000">
                <a:srgbClr val="8C3D91"/>
              </a:gs>
            </a:gsLst>
            <a:lin ang="5400000" scaled="1"/>
          </a:gradFill>
          <a:ln w="76200" cmpd="thickThin">
            <a:solidFill>
              <a:srgbClr val="FF00FF"/>
            </a:solidFill>
            <a:miter lim="800000"/>
            <a:headEnd/>
            <a:tailEnd/>
          </a:ln>
        </p:spPr>
        <p:txBody>
          <a:bodyPr wrap="none" anchor="ctr"/>
          <a:lstStyle/>
          <a:p>
            <a:pPr marL="342900" indent="-342900"/>
            <a:r>
              <a:rPr lang="en-US" b="0">
                <a:solidFill>
                  <a:srgbClr val="FFFFFF"/>
                </a:solidFill>
              </a:rPr>
              <a:t>Melapor</a:t>
            </a:r>
          </a:p>
        </p:txBody>
      </p:sp>
      <p:sp>
        <p:nvSpPr>
          <p:cNvPr id="47111" name="Text Box 23"/>
          <p:cNvSpPr txBox="1">
            <a:spLocks noChangeArrowheads="1"/>
          </p:cNvSpPr>
          <p:nvPr/>
        </p:nvSpPr>
        <p:spPr bwMode="auto">
          <a:xfrm>
            <a:off x="4267200" y="4114800"/>
            <a:ext cx="600075" cy="396875"/>
          </a:xfrm>
          <a:prstGeom prst="rect">
            <a:avLst/>
          </a:prstGeom>
          <a:noFill/>
          <a:ln w="9525">
            <a:noFill/>
            <a:miter lim="800000"/>
            <a:headEnd/>
            <a:tailEnd/>
          </a:ln>
        </p:spPr>
        <p:txBody>
          <a:bodyPr>
            <a:spAutoFit/>
          </a:bodyPr>
          <a:lstStyle/>
          <a:p>
            <a:r>
              <a:rPr lang="en-US" sz="2000" b="0">
                <a:solidFill>
                  <a:srgbClr val="FFFF00"/>
                </a:solidFill>
              </a:rPr>
              <a:t>14</a:t>
            </a:r>
          </a:p>
        </p:txBody>
      </p:sp>
      <p:sp>
        <p:nvSpPr>
          <p:cNvPr id="47112" name="Text Box 24"/>
          <p:cNvSpPr txBox="1">
            <a:spLocks noChangeArrowheads="1"/>
          </p:cNvSpPr>
          <p:nvPr/>
        </p:nvSpPr>
        <p:spPr bwMode="auto">
          <a:xfrm>
            <a:off x="4267200" y="5791200"/>
            <a:ext cx="533400" cy="396875"/>
          </a:xfrm>
          <a:prstGeom prst="rect">
            <a:avLst/>
          </a:prstGeom>
          <a:noFill/>
          <a:ln w="9525">
            <a:noFill/>
            <a:miter lim="800000"/>
            <a:headEnd/>
            <a:tailEnd/>
          </a:ln>
        </p:spPr>
        <p:txBody>
          <a:bodyPr>
            <a:spAutoFit/>
          </a:bodyPr>
          <a:lstStyle/>
          <a:p>
            <a:r>
              <a:rPr lang="en-US" sz="2000" b="0">
                <a:solidFill>
                  <a:srgbClr val="FFFF00"/>
                </a:solidFill>
              </a:rPr>
              <a:t>15</a:t>
            </a:r>
          </a:p>
        </p:txBody>
      </p:sp>
      <p:sp>
        <p:nvSpPr>
          <p:cNvPr id="47113" name="AutoShape 25">
            <a:hlinkClick r:id="rId3" action="ppaction://hlinkpres?slideindex=1&amp;slidetitle="/>
          </p:cNvPr>
          <p:cNvSpPr>
            <a:spLocks noChangeArrowheads="1"/>
          </p:cNvSpPr>
          <p:nvPr/>
        </p:nvSpPr>
        <p:spPr bwMode="auto">
          <a:xfrm>
            <a:off x="3429000" y="1447800"/>
            <a:ext cx="2286000" cy="1600200"/>
          </a:xfrm>
          <a:prstGeom prst="downArrowCallout">
            <a:avLst>
              <a:gd name="adj1" fmla="val 45238"/>
              <a:gd name="adj2" fmla="val 35714"/>
              <a:gd name="adj3" fmla="val 16667"/>
              <a:gd name="adj4" fmla="val 66667"/>
            </a:avLst>
          </a:prstGeom>
          <a:gradFill rotWithShape="1">
            <a:gsLst>
              <a:gs pos="0">
                <a:srgbClr val="000000"/>
              </a:gs>
              <a:gs pos="39999">
                <a:srgbClr val="0A128C"/>
              </a:gs>
              <a:gs pos="70000">
                <a:srgbClr val="181CC7"/>
              </a:gs>
              <a:gs pos="88000">
                <a:srgbClr val="7005D4"/>
              </a:gs>
              <a:gs pos="100000">
                <a:srgbClr val="8C3D91"/>
              </a:gs>
            </a:gsLst>
            <a:lin ang="5400000" scaled="1"/>
          </a:gradFill>
          <a:ln w="76200" cmpd="thickThin">
            <a:solidFill>
              <a:srgbClr val="FF00FF"/>
            </a:solidFill>
            <a:miter lim="800000"/>
            <a:headEnd/>
            <a:tailEnd/>
          </a:ln>
        </p:spPr>
        <p:txBody>
          <a:bodyPr wrap="none" anchor="ctr"/>
          <a:lstStyle/>
          <a:p>
            <a:pPr marL="342900" indent="-342900"/>
            <a:r>
              <a:rPr lang="en-US" b="0">
                <a:solidFill>
                  <a:srgbClr val="FFFFFF"/>
                </a:solidFill>
              </a:rPr>
              <a:t>Memberi </a:t>
            </a:r>
          </a:p>
          <a:p>
            <a:pPr marL="342900" indent="-342900"/>
            <a:r>
              <a:rPr lang="en-US" b="0">
                <a:solidFill>
                  <a:srgbClr val="FFFFFF"/>
                </a:solidFill>
              </a:rPr>
              <a:t>Gred</a:t>
            </a:r>
          </a:p>
        </p:txBody>
      </p:sp>
      <p:sp>
        <p:nvSpPr>
          <p:cNvPr id="47114" name="Text Box 26"/>
          <p:cNvSpPr txBox="1">
            <a:spLocks noChangeArrowheads="1"/>
          </p:cNvSpPr>
          <p:nvPr/>
        </p:nvSpPr>
        <p:spPr bwMode="auto">
          <a:xfrm>
            <a:off x="4267200" y="2438400"/>
            <a:ext cx="609600" cy="396875"/>
          </a:xfrm>
          <a:prstGeom prst="rect">
            <a:avLst/>
          </a:prstGeom>
          <a:noFill/>
          <a:ln w="9525">
            <a:noFill/>
            <a:miter lim="800000"/>
            <a:headEnd/>
            <a:tailEnd/>
          </a:ln>
        </p:spPr>
        <p:txBody>
          <a:bodyPr>
            <a:spAutoFit/>
          </a:bodyPr>
          <a:lstStyle/>
          <a:p>
            <a:r>
              <a:rPr lang="en-US" sz="2000" b="0">
                <a:solidFill>
                  <a:srgbClr val="FFFF00"/>
                </a:solidFill>
              </a:rPr>
              <a:t>13</a:t>
            </a:r>
          </a:p>
        </p:txBody>
      </p:sp>
      <p:sp>
        <p:nvSpPr>
          <p:cNvPr id="47115" name="Text Box 27"/>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28723"/>
                                        </p:tgtEl>
                                        <p:attrNameLst>
                                          <p:attrName>style.visibility</p:attrName>
                                        </p:attrNameLst>
                                      </p:cBhvr>
                                      <p:to>
                                        <p:strVal val="visible"/>
                                      </p:to>
                                    </p:set>
                                    <p:anim calcmode="lin" valueType="num">
                                      <p:cBhvr>
                                        <p:cTn id="7" dur="5000" fill="hold"/>
                                        <p:tgtEl>
                                          <p:spTgt spid="328723"/>
                                        </p:tgtEl>
                                        <p:attrNameLst>
                                          <p:attrName>ppt_w</p:attrName>
                                        </p:attrNameLst>
                                      </p:cBhvr>
                                      <p:tavLst>
                                        <p:tav tm="0" fmla="#ppt_w*sin(2.5*pi*$)">
                                          <p:val>
                                            <p:fltVal val="0"/>
                                          </p:val>
                                        </p:tav>
                                        <p:tav tm="100000">
                                          <p:val>
                                            <p:fltVal val="1"/>
                                          </p:val>
                                        </p:tav>
                                      </p:tavLst>
                                    </p:anim>
                                    <p:anim calcmode="lin" valueType="num">
                                      <p:cBhvr>
                                        <p:cTn id="8" dur="5000" fill="hold"/>
                                        <p:tgtEl>
                                          <p:spTgt spid="32872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5" descr="teatime"/>
          <p:cNvPicPr>
            <a:picLocks noChangeAspect="1" noChangeArrowheads="1"/>
          </p:cNvPicPr>
          <p:nvPr/>
        </p:nvPicPr>
        <p:blipFill>
          <a:blip r:embed="rId2"/>
          <a:srcRect/>
          <a:stretch>
            <a:fillRect/>
          </a:stretch>
        </p:blipFill>
        <p:spPr bwMode="auto">
          <a:xfrm>
            <a:off x="0" y="0"/>
            <a:ext cx="4724400" cy="6858000"/>
          </a:xfrm>
          <a:prstGeom prst="rect">
            <a:avLst/>
          </a:prstGeom>
          <a:noFill/>
          <a:ln w="9525">
            <a:noFill/>
            <a:miter lim="800000"/>
            <a:headEnd/>
            <a:tailEnd/>
          </a:ln>
        </p:spPr>
      </p:pic>
      <p:pic>
        <p:nvPicPr>
          <p:cNvPr id="48131" name="Picture 6" descr="tea1"/>
          <p:cNvPicPr>
            <a:picLocks noChangeAspect="1" noChangeArrowheads="1"/>
          </p:cNvPicPr>
          <p:nvPr/>
        </p:nvPicPr>
        <p:blipFill>
          <a:blip r:embed="rId3"/>
          <a:srcRect/>
          <a:stretch>
            <a:fillRect/>
          </a:stretch>
        </p:blipFill>
        <p:spPr bwMode="auto">
          <a:xfrm>
            <a:off x="4724400" y="0"/>
            <a:ext cx="4419600" cy="6858000"/>
          </a:xfrm>
          <a:prstGeom prst="rect">
            <a:avLst/>
          </a:prstGeom>
          <a:noFill/>
          <a:ln w="9525">
            <a:noFill/>
            <a:miter lim="800000"/>
            <a:headEnd/>
            <a:tailEnd/>
          </a:ln>
        </p:spPr>
      </p:pic>
      <p:pic>
        <p:nvPicPr>
          <p:cNvPr id="330759" name="Picture 7" descr="logo"/>
          <p:cNvPicPr>
            <a:picLocks noChangeAspect="1" noChangeArrowheads="1"/>
          </p:cNvPicPr>
          <p:nvPr/>
        </p:nvPicPr>
        <p:blipFill>
          <a:blip r:embed="rId4"/>
          <a:srcRect/>
          <a:stretch>
            <a:fillRect/>
          </a:stretch>
        </p:blipFill>
        <p:spPr bwMode="auto">
          <a:xfrm>
            <a:off x="457200" y="228600"/>
            <a:ext cx="844550" cy="838200"/>
          </a:xfrm>
          <a:prstGeom prst="rect">
            <a:avLst/>
          </a:prstGeom>
          <a:noFill/>
          <a:ln w="9525">
            <a:noFill/>
            <a:miter lim="800000"/>
            <a:headEnd/>
            <a:tailEnd/>
          </a:ln>
        </p:spPr>
      </p:pic>
      <p:sp>
        <p:nvSpPr>
          <p:cNvPr id="330760" name="Rectangle 8"/>
          <p:cNvSpPr>
            <a:spLocks noChangeArrowheads="1"/>
          </p:cNvSpPr>
          <p:nvPr/>
        </p:nvSpPr>
        <p:spPr bwMode="auto">
          <a:xfrm>
            <a:off x="7391400" y="685800"/>
            <a:ext cx="1289050" cy="366713"/>
          </a:xfrm>
          <a:prstGeom prst="rect">
            <a:avLst/>
          </a:prstGeom>
          <a:noFill/>
          <a:ln w="9525">
            <a:noFill/>
            <a:miter lim="800000"/>
            <a:headEnd/>
            <a:tailEnd/>
          </a:ln>
          <a:effectLst/>
        </p:spPr>
        <p:txBody>
          <a:bodyPr wrap="none">
            <a:spAutoFit/>
          </a:bodyPr>
          <a:lstStyle/>
          <a:p>
            <a:pPr algn="l">
              <a:defRPr/>
            </a:pPr>
            <a:r>
              <a:rPr lang="en-US" i="1">
                <a:solidFill>
                  <a:srgbClr val="99FF33"/>
                </a:solidFill>
                <a:effectLst>
                  <a:outerShdw blurRad="38100" dist="38100" dir="2700000" algn="tl">
                    <a:srgbClr val="C0C0C0"/>
                  </a:outerShdw>
                </a:effectLst>
                <a:latin typeface="Times New Roman" pitchFamily="18" charset="0"/>
              </a:rPr>
              <a:t>sambungan</a:t>
            </a:r>
          </a:p>
        </p:txBody>
      </p:sp>
      <p:sp>
        <p:nvSpPr>
          <p:cNvPr id="48134" name="Line 9"/>
          <p:cNvSpPr>
            <a:spLocks noChangeShapeType="1"/>
          </p:cNvSpPr>
          <p:nvPr/>
        </p:nvSpPr>
        <p:spPr bwMode="auto">
          <a:xfrm flipV="1">
            <a:off x="457200" y="1143000"/>
            <a:ext cx="8229600" cy="0"/>
          </a:xfrm>
          <a:prstGeom prst="line">
            <a:avLst/>
          </a:prstGeom>
          <a:noFill/>
          <a:ln w="28575">
            <a:solidFill>
              <a:srgbClr val="FF0066"/>
            </a:solidFill>
            <a:round/>
            <a:headEnd/>
            <a:tailEnd/>
          </a:ln>
        </p:spPr>
        <p:txBody>
          <a:bodyPr/>
          <a:lstStyle/>
          <a:p>
            <a:endParaRPr lang="en-MY"/>
          </a:p>
        </p:txBody>
      </p:sp>
      <p:grpSp>
        <p:nvGrpSpPr>
          <p:cNvPr id="48135" name="Group 10"/>
          <p:cNvGrpSpPr>
            <a:grpSpLocks/>
          </p:cNvGrpSpPr>
          <p:nvPr/>
        </p:nvGrpSpPr>
        <p:grpSpPr bwMode="auto">
          <a:xfrm>
            <a:off x="381000" y="6400800"/>
            <a:ext cx="8305800" cy="244475"/>
            <a:chOff x="144" y="3984"/>
            <a:chExt cx="5472" cy="176"/>
          </a:xfrm>
        </p:grpSpPr>
        <p:sp>
          <p:nvSpPr>
            <p:cNvPr id="48138" name="Text Box 11"/>
            <p:cNvSpPr txBox="1">
              <a:spLocks noChangeArrowheads="1"/>
            </p:cNvSpPr>
            <p:nvPr/>
          </p:nvSpPr>
          <p:spPr bwMode="auto">
            <a:xfrm>
              <a:off x="3696" y="3984"/>
              <a:ext cx="1392" cy="176"/>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i="1">
                  <a:solidFill>
                    <a:srgbClr val="FF0066"/>
                  </a:solidFill>
                  <a:latin typeface="Times New Roman" pitchFamily="18" charset="0"/>
                </a:rPr>
                <a:t>ASRI  SELAMAT  UTHM</a:t>
              </a:r>
            </a:p>
          </p:txBody>
        </p:sp>
        <p:sp>
          <p:nvSpPr>
            <p:cNvPr id="48139" name="Line 12"/>
            <p:cNvSpPr>
              <a:spLocks noChangeShapeType="1"/>
            </p:cNvSpPr>
            <p:nvPr/>
          </p:nvSpPr>
          <p:spPr bwMode="auto">
            <a:xfrm flipH="1">
              <a:off x="144" y="4080"/>
              <a:ext cx="3696" cy="0"/>
            </a:xfrm>
            <a:prstGeom prst="line">
              <a:avLst/>
            </a:prstGeom>
            <a:noFill/>
            <a:ln w="12700" cap="sq">
              <a:solidFill>
                <a:srgbClr val="FF0066"/>
              </a:solidFill>
              <a:round/>
              <a:headEnd type="none" w="sm" len="sm"/>
              <a:tailEnd type="none" w="sm" len="sm"/>
            </a:ln>
          </p:spPr>
          <p:txBody>
            <a:bodyPr/>
            <a:lstStyle/>
            <a:p>
              <a:endParaRPr lang="en-MY"/>
            </a:p>
          </p:txBody>
        </p:sp>
        <p:sp>
          <p:nvSpPr>
            <p:cNvPr id="48140" name="Line 13"/>
            <p:cNvSpPr>
              <a:spLocks noChangeShapeType="1"/>
            </p:cNvSpPr>
            <p:nvPr/>
          </p:nvSpPr>
          <p:spPr bwMode="auto">
            <a:xfrm>
              <a:off x="4896" y="4080"/>
              <a:ext cx="720" cy="0"/>
            </a:xfrm>
            <a:prstGeom prst="line">
              <a:avLst/>
            </a:prstGeom>
            <a:noFill/>
            <a:ln w="12700" cap="sq">
              <a:solidFill>
                <a:srgbClr val="FF0066"/>
              </a:solidFill>
              <a:round/>
              <a:headEnd type="none" w="sm" len="sm"/>
              <a:tailEnd type="none" w="sm" len="sm"/>
            </a:ln>
          </p:spPr>
          <p:txBody>
            <a:bodyPr/>
            <a:lstStyle/>
            <a:p>
              <a:endParaRPr lang="en-MY"/>
            </a:p>
          </p:txBody>
        </p:sp>
      </p:grpSp>
      <p:sp>
        <p:nvSpPr>
          <p:cNvPr id="48136" name="AutoShape 16"/>
          <p:cNvSpPr>
            <a:spLocks noChangeArrowheads="1"/>
          </p:cNvSpPr>
          <p:nvPr/>
        </p:nvSpPr>
        <p:spPr bwMode="auto">
          <a:xfrm>
            <a:off x="3733800" y="1981200"/>
            <a:ext cx="2286000" cy="1828800"/>
          </a:xfrm>
          <a:prstGeom prst="downArrowCallout">
            <a:avLst>
              <a:gd name="adj1" fmla="val 52257"/>
              <a:gd name="adj2" fmla="val 31250"/>
              <a:gd name="adj3" fmla="val 16634"/>
              <a:gd name="adj4" fmla="val 66667"/>
            </a:avLst>
          </a:prstGeom>
          <a:gradFill rotWithShape="1">
            <a:gsLst>
              <a:gs pos="0">
                <a:srgbClr val="000000"/>
              </a:gs>
              <a:gs pos="39999">
                <a:srgbClr val="0A128C"/>
              </a:gs>
              <a:gs pos="70000">
                <a:srgbClr val="181CC7"/>
              </a:gs>
              <a:gs pos="88000">
                <a:srgbClr val="7005D4"/>
              </a:gs>
              <a:gs pos="100000">
                <a:srgbClr val="8C3D91"/>
              </a:gs>
            </a:gsLst>
            <a:lin ang="5400000" scaled="1"/>
          </a:gradFill>
          <a:ln w="76200" cmpd="thickThin">
            <a:solidFill>
              <a:srgbClr val="FF00FF"/>
            </a:solidFill>
            <a:miter lim="800000"/>
            <a:headEnd/>
            <a:tailEnd/>
          </a:ln>
        </p:spPr>
        <p:txBody>
          <a:bodyPr wrap="none" anchor="ctr"/>
          <a:lstStyle/>
          <a:p>
            <a:pPr marL="342900" indent="-342900"/>
            <a:r>
              <a:rPr lang="en-US" sz="3600" b="0">
                <a:solidFill>
                  <a:srgbClr val="FFFF00"/>
                </a:solidFill>
              </a:rPr>
              <a:t>Ngeteh</a:t>
            </a:r>
          </a:p>
        </p:txBody>
      </p:sp>
      <p:sp>
        <p:nvSpPr>
          <p:cNvPr id="48137" name="Text Box 17"/>
          <p:cNvSpPr txBox="1">
            <a:spLocks noChangeArrowheads="1"/>
          </p:cNvSpPr>
          <p:nvPr/>
        </p:nvSpPr>
        <p:spPr bwMode="auto">
          <a:xfrm>
            <a:off x="4495800" y="3048000"/>
            <a:ext cx="762000" cy="457200"/>
          </a:xfrm>
          <a:prstGeom prst="rect">
            <a:avLst/>
          </a:prstGeom>
          <a:noFill/>
          <a:ln w="9525">
            <a:noFill/>
            <a:miter lim="800000"/>
            <a:headEnd/>
            <a:tailEnd/>
          </a:ln>
        </p:spPr>
        <p:txBody>
          <a:bodyPr>
            <a:spAutoFit/>
          </a:bodyPr>
          <a:lstStyle/>
          <a:p>
            <a:r>
              <a:rPr lang="en-US" sz="2400" b="0">
                <a:solidFill>
                  <a:srgbClr val="FFFF00"/>
                </a:solidFill>
              </a:rPr>
              <a:t>16</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30759"/>
                                        </p:tgtEl>
                                        <p:attrNameLst>
                                          <p:attrName>style.visibility</p:attrName>
                                        </p:attrNameLst>
                                      </p:cBhvr>
                                      <p:to>
                                        <p:strVal val="visible"/>
                                      </p:to>
                                    </p:set>
                                    <p:anim calcmode="lin" valueType="num">
                                      <p:cBhvr>
                                        <p:cTn id="7" dur="5000" fill="hold"/>
                                        <p:tgtEl>
                                          <p:spTgt spid="330759"/>
                                        </p:tgtEl>
                                        <p:attrNameLst>
                                          <p:attrName>ppt_w</p:attrName>
                                        </p:attrNameLst>
                                      </p:cBhvr>
                                      <p:tavLst>
                                        <p:tav tm="0" fmla="#ppt_w*sin(2.5*pi*$)">
                                          <p:val>
                                            <p:fltVal val="0"/>
                                          </p:val>
                                        </p:tav>
                                        <p:tav tm="100000">
                                          <p:val>
                                            <p:fltVal val="1"/>
                                          </p:val>
                                        </p:tav>
                                      </p:tavLst>
                                    </p:anim>
                                    <p:anim calcmode="lin" valueType="num">
                                      <p:cBhvr>
                                        <p:cTn id="8" dur="5000" fill="hold"/>
                                        <p:tgtEl>
                                          <p:spTgt spid="33075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5"/>
          <p:cNvSpPr>
            <a:spLocks noChangeArrowheads="1"/>
          </p:cNvSpPr>
          <p:nvPr/>
        </p:nvSpPr>
        <p:spPr bwMode="auto">
          <a:xfrm>
            <a:off x="0" y="2895600"/>
            <a:ext cx="8763000" cy="914400"/>
          </a:xfrm>
          <a:prstGeom prst="rect">
            <a:avLst/>
          </a:prstGeom>
          <a:noFill/>
          <a:ln w="9525">
            <a:noFill/>
            <a:miter lim="800000"/>
            <a:headEnd/>
            <a:tailEnd/>
          </a:ln>
        </p:spPr>
        <p:txBody>
          <a:bodyPr anchor="ctr"/>
          <a:lstStyle/>
          <a:p>
            <a:pPr algn="r" eaLnBrk="1" hangingPunct="1"/>
            <a:r>
              <a:rPr lang="en-US" sz="4400">
                <a:solidFill>
                  <a:srgbClr val="FFFF00"/>
                </a:solidFill>
                <a:latin typeface="Arial" charset="0"/>
              </a:rPr>
              <a:t>Susah rupanya buat soalan …</a:t>
            </a:r>
          </a:p>
        </p:txBody>
      </p:sp>
    </p:spTree>
  </p:cSld>
  <p:clrMapOvr>
    <a:masterClrMapping/>
  </p:clrMapOvr>
  <p:transition>
    <p:dissolv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30" name="Rectangle 6"/>
          <p:cNvSpPr>
            <a:spLocks noChangeArrowheads="1"/>
          </p:cNvSpPr>
          <p:nvPr/>
        </p:nvSpPr>
        <p:spPr bwMode="auto">
          <a:xfrm>
            <a:off x="3505200" y="3962400"/>
            <a:ext cx="5561013" cy="762000"/>
          </a:xfrm>
          <a:prstGeom prst="rect">
            <a:avLst/>
          </a:prstGeom>
          <a:noFill/>
          <a:ln w="9525">
            <a:noFill/>
            <a:miter lim="800000"/>
            <a:headEnd/>
            <a:tailEnd/>
          </a:ln>
        </p:spPr>
        <p:txBody>
          <a:bodyPr/>
          <a:lstStyle/>
          <a:p>
            <a:pPr marL="342900" indent="-342900">
              <a:defRPr/>
            </a:pPr>
            <a:r>
              <a:rPr lang="en-US" sz="4000">
                <a:solidFill>
                  <a:srgbClr val="990033"/>
                </a:solidFill>
                <a:effectLst>
                  <a:outerShdw blurRad="38100" dist="38100" dir="2700000" algn="tl">
                    <a:srgbClr val="C0C0C0"/>
                  </a:outerShdw>
                </a:effectLst>
                <a:latin typeface="Arial" charset="0"/>
              </a:rPr>
              <a:t>KLASIFIKASI UJIAN</a:t>
            </a:r>
          </a:p>
        </p:txBody>
      </p:sp>
    </p:spTree>
  </p:cSld>
  <p:clrMapOvr>
    <a:masterClrMapping/>
  </p:clrMapOvr>
  <p:transition>
    <p:dissolv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5"/>
          <p:cNvSpPr>
            <a:spLocks noGrp="1" noChangeArrowheads="1"/>
          </p:cNvSpPr>
          <p:nvPr>
            <p:ph type="title"/>
          </p:nvPr>
        </p:nvSpPr>
        <p:spPr>
          <a:xfrm>
            <a:off x="609600" y="228600"/>
            <a:ext cx="8229600" cy="1143000"/>
          </a:xfrm>
          <a:noFill/>
        </p:spPr>
        <p:txBody>
          <a:bodyPr/>
          <a:lstStyle/>
          <a:p>
            <a:pPr algn="r" eaLnBrk="1" hangingPunct="1"/>
            <a:r>
              <a:rPr lang="en-US" sz="3600" b="1" smtClean="0">
                <a:solidFill>
                  <a:schemeClr val="folHlink"/>
                </a:solidFill>
              </a:rPr>
              <a:t>UJIAN RUJUKAN NORMA</a:t>
            </a:r>
          </a:p>
        </p:txBody>
      </p:sp>
      <p:sp>
        <p:nvSpPr>
          <p:cNvPr id="51204" name="Rectangle 6"/>
          <p:cNvSpPr>
            <a:spLocks noGrp="1" noChangeArrowheads="1"/>
          </p:cNvSpPr>
          <p:nvPr>
            <p:ph type="body" sz="half" idx="1"/>
          </p:nvPr>
        </p:nvSpPr>
        <p:spPr>
          <a:xfrm>
            <a:off x="762000" y="1874838"/>
            <a:ext cx="7620000" cy="4525962"/>
          </a:xfrm>
          <a:noFill/>
        </p:spPr>
        <p:txBody>
          <a:bodyPr/>
          <a:lstStyle/>
          <a:p>
            <a:pPr eaLnBrk="1" hangingPunct="1"/>
            <a:endParaRPr lang="en-US" sz="3000" b="1" smtClean="0"/>
          </a:p>
          <a:p>
            <a:pPr eaLnBrk="1" hangingPunct="1"/>
            <a:r>
              <a:rPr lang="en-US" sz="3000" b="1" i="1" smtClean="0">
                <a:solidFill>
                  <a:srgbClr val="CCFF66"/>
                </a:solidFill>
              </a:rPr>
              <a:t>Ujian Rujukan Norma</a:t>
            </a:r>
            <a:r>
              <a:rPr lang="en-US" sz="3000" b="1" smtClean="0">
                <a:solidFill>
                  <a:srgbClr val="FFFF00"/>
                </a:solidFill>
              </a:rPr>
              <a:t> merujuk kepada ujian yang mengukur pencapaian seseorang murid berbanding pencapaian murid lain dalam sesuatu kumpulan.</a:t>
            </a:r>
          </a:p>
        </p:txBody>
      </p:sp>
      <p:pic>
        <p:nvPicPr>
          <p:cNvPr id="336907" name="Picture 11" descr="logo"/>
          <p:cNvPicPr>
            <a:picLocks noChangeAspect="1" noChangeArrowheads="1"/>
          </p:cNvPicPr>
          <p:nvPr/>
        </p:nvPicPr>
        <p:blipFill>
          <a:blip r:embed="rId2"/>
          <a:srcRect/>
          <a:stretch>
            <a:fillRect/>
          </a:stretch>
        </p:blipFill>
        <p:spPr bwMode="auto">
          <a:xfrm>
            <a:off x="685800" y="228600"/>
            <a:ext cx="914400" cy="914400"/>
          </a:xfrm>
          <a:prstGeom prst="rect">
            <a:avLst/>
          </a:prstGeom>
          <a:noFill/>
          <a:ln w="9525">
            <a:noFill/>
            <a:miter lim="800000"/>
            <a:headEnd/>
            <a:tailEnd/>
          </a:ln>
        </p:spPr>
      </p:pic>
      <p:sp>
        <p:nvSpPr>
          <p:cNvPr id="51206" name="Text Box 16"/>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36907"/>
                                        </p:tgtEl>
                                        <p:attrNameLst>
                                          <p:attrName>style.visibility</p:attrName>
                                        </p:attrNameLst>
                                      </p:cBhvr>
                                      <p:to>
                                        <p:strVal val="visible"/>
                                      </p:to>
                                    </p:set>
                                    <p:anim calcmode="lin" valueType="num">
                                      <p:cBhvr>
                                        <p:cTn id="7" dur="5000" fill="hold"/>
                                        <p:tgtEl>
                                          <p:spTgt spid="336907"/>
                                        </p:tgtEl>
                                        <p:attrNameLst>
                                          <p:attrName>ppt_w</p:attrName>
                                        </p:attrNameLst>
                                      </p:cBhvr>
                                      <p:tavLst>
                                        <p:tav tm="0" fmla="#ppt_w*sin(2.5*pi*$)">
                                          <p:val>
                                            <p:fltVal val="0"/>
                                          </p:val>
                                        </p:tav>
                                        <p:tav tm="100000">
                                          <p:val>
                                            <p:fltVal val="1"/>
                                          </p:val>
                                        </p:tav>
                                      </p:tavLst>
                                    </p:anim>
                                    <p:anim calcmode="lin" valueType="num">
                                      <p:cBhvr>
                                        <p:cTn id="8" dur="5000" fill="hold"/>
                                        <p:tgtEl>
                                          <p:spTgt spid="33690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5"/>
          <p:cNvSpPr>
            <a:spLocks noGrp="1" noChangeArrowheads="1"/>
          </p:cNvSpPr>
          <p:nvPr>
            <p:ph type="body" sz="half" idx="1"/>
          </p:nvPr>
        </p:nvSpPr>
        <p:spPr>
          <a:xfrm>
            <a:off x="838200" y="1874838"/>
            <a:ext cx="7848600" cy="4525962"/>
          </a:xfrm>
          <a:noFill/>
        </p:spPr>
        <p:txBody>
          <a:bodyPr/>
          <a:lstStyle/>
          <a:p>
            <a:pPr eaLnBrk="1" hangingPunct="1"/>
            <a:endParaRPr lang="en-US" sz="3000" smtClean="0"/>
          </a:p>
          <a:p>
            <a:pPr eaLnBrk="1" hangingPunct="1"/>
            <a:r>
              <a:rPr lang="en-US" sz="3000" b="1" smtClean="0">
                <a:solidFill>
                  <a:srgbClr val="FFFF00"/>
                </a:solidFill>
              </a:rPr>
              <a:t>Ujian pencapaian murid yang dirujukkan kepada sesuatu piawai yang dibentuk berdasarkan hasil pembelajaran yang ditetapkan.</a:t>
            </a:r>
          </a:p>
        </p:txBody>
      </p:sp>
      <p:sp>
        <p:nvSpPr>
          <p:cNvPr id="52228" name="Rectangle 10"/>
          <p:cNvSpPr>
            <a:spLocks noChangeArrowheads="1"/>
          </p:cNvSpPr>
          <p:nvPr/>
        </p:nvSpPr>
        <p:spPr bwMode="auto">
          <a:xfrm>
            <a:off x="1447800" y="304800"/>
            <a:ext cx="7391400" cy="914400"/>
          </a:xfrm>
          <a:prstGeom prst="rect">
            <a:avLst/>
          </a:prstGeom>
          <a:noFill/>
          <a:ln w="9525">
            <a:noFill/>
            <a:miter lim="800000"/>
            <a:headEnd/>
            <a:tailEnd/>
          </a:ln>
        </p:spPr>
        <p:txBody>
          <a:bodyPr anchor="ctr"/>
          <a:lstStyle/>
          <a:p>
            <a:pPr algn="r" eaLnBrk="1" hangingPunct="1"/>
            <a:r>
              <a:rPr lang="en-US" sz="3600">
                <a:solidFill>
                  <a:schemeClr val="folHlink"/>
                </a:solidFill>
                <a:latin typeface="Arial" charset="0"/>
              </a:rPr>
              <a:t>UJIAN RUJUKAN KRITERIA</a:t>
            </a:r>
          </a:p>
        </p:txBody>
      </p:sp>
      <p:pic>
        <p:nvPicPr>
          <p:cNvPr id="335892" name="Picture 20" descr="logo"/>
          <p:cNvPicPr>
            <a:picLocks noChangeAspect="1" noChangeArrowheads="1"/>
          </p:cNvPicPr>
          <p:nvPr/>
        </p:nvPicPr>
        <p:blipFill>
          <a:blip r:embed="rId2"/>
          <a:srcRect/>
          <a:stretch>
            <a:fillRect/>
          </a:stretch>
        </p:blipFill>
        <p:spPr bwMode="auto">
          <a:xfrm>
            <a:off x="685800" y="228600"/>
            <a:ext cx="914400" cy="914400"/>
          </a:xfrm>
          <a:prstGeom prst="rect">
            <a:avLst/>
          </a:prstGeom>
          <a:noFill/>
          <a:ln w="9525">
            <a:noFill/>
            <a:miter lim="800000"/>
            <a:headEnd/>
            <a:tailEnd/>
          </a:ln>
        </p:spPr>
      </p:pic>
      <p:sp>
        <p:nvSpPr>
          <p:cNvPr id="52230" name="Text Box 22"/>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35892"/>
                                        </p:tgtEl>
                                        <p:attrNameLst>
                                          <p:attrName>style.visibility</p:attrName>
                                        </p:attrNameLst>
                                      </p:cBhvr>
                                      <p:to>
                                        <p:strVal val="visible"/>
                                      </p:to>
                                    </p:set>
                                    <p:anim calcmode="lin" valueType="num">
                                      <p:cBhvr>
                                        <p:cTn id="7" dur="5000" fill="hold"/>
                                        <p:tgtEl>
                                          <p:spTgt spid="335892"/>
                                        </p:tgtEl>
                                        <p:attrNameLst>
                                          <p:attrName>ppt_w</p:attrName>
                                        </p:attrNameLst>
                                      </p:cBhvr>
                                      <p:tavLst>
                                        <p:tav tm="0" fmla="#ppt_w*sin(2.5*pi*$)">
                                          <p:val>
                                            <p:fltVal val="0"/>
                                          </p:val>
                                        </p:tav>
                                        <p:tav tm="100000">
                                          <p:val>
                                            <p:fltVal val="1"/>
                                          </p:val>
                                        </p:tav>
                                      </p:tavLst>
                                    </p:anim>
                                    <p:anim calcmode="lin" valueType="num">
                                      <p:cBhvr>
                                        <p:cTn id="8" dur="5000" fill="hold"/>
                                        <p:tgtEl>
                                          <p:spTgt spid="33589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7"/>
          <p:cNvSpPr>
            <a:spLocks noGrp="1" noChangeArrowheads="1"/>
          </p:cNvSpPr>
          <p:nvPr>
            <p:ph type="body" sz="half" idx="1"/>
          </p:nvPr>
        </p:nvSpPr>
        <p:spPr>
          <a:xfrm>
            <a:off x="457200" y="1600200"/>
            <a:ext cx="8229600" cy="4525963"/>
          </a:xfrm>
          <a:noFill/>
        </p:spPr>
        <p:txBody>
          <a:bodyPr/>
          <a:lstStyle/>
          <a:p>
            <a:pPr eaLnBrk="1" hangingPunct="1"/>
            <a:r>
              <a:rPr lang="en-US" sz="2600" b="1" smtClean="0">
                <a:solidFill>
                  <a:srgbClr val="FFFFFF"/>
                </a:solidFill>
              </a:rPr>
              <a:t>URN dirangka untuk membandingkan prestasi seseorang individu dengan individu yang lain, atau membandingkan prestasi sesuatu kumpulan dengan kumpulan lain dengan menggunakan keputusan-keputusan ujian yang sama.</a:t>
            </a:r>
          </a:p>
          <a:p>
            <a:pPr eaLnBrk="1" hangingPunct="1"/>
            <a:endParaRPr lang="en-US" sz="2600" b="1" smtClean="0">
              <a:solidFill>
                <a:srgbClr val="FFFFFF"/>
              </a:solidFill>
            </a:endParaRPr>
          </a:p>
          <a:p>
            <a:pPr eaLnBrk="1" hangingPunct="1"/>
            <a:r>
              <a:rPr lang="en-US" sz="2600" b="1" smtClean="0">
                <a:solidFill>
                  <a:srgbClr val="FFFFFF"/>
                </a:solidFill>
              </a:rPr>
              <a:t>Ujian ini amat sesuai digunakan sebagai penilaian sumatif untuk menentukan dan membandingkan kedudukan pencapaian antara mereka.</a:t>
            </a:r>
            <a:r>
              <a:rPr lang="en-US" sz="2600" smtClean="0">
                <a:solidFill>
                  <a:srgbClr val="FFFFFF"/>
                </a:solidFill>
              </a:rPr>
              <a:t> </a:t>
            </a:r>
          </a:p>
        </p:txBody>
      </p:sp>
      <p:sp>
        <p:nvSpPr>
          <p:cNvPr id="53252" name="Rectangle 9"/>
          <p:cNvSpPr>
            <a:spLocks noChangeArrowheads="1"/>
          </p:cNvSpPr>
          <p:nvPr/>
        </p:nvSpPr>
        <p:spPr bwMode="auto">
          <a:xfrm>
            <a:off x="1600200" y="692150"/>
            <a:ext cx="7162800" cy="984250"/>
          </a:xfrm>
          <a:prstGeom prst="rect">
            <a:avLst/>
          </a:prstGeom>
          <a:noFill/>
          <a:ln w="38100">
            <a:noFill/>
            <a:miter lim="800000"/>
            <a:headEnd/>
            <a:tailEnd/>
          </a:ln>
        </p:spPr>
        <p:txBody>
          <a:bodyPr lIns="92075" tIns="46038" rIns="92075" bIns="46038" anchor="ctr"/>
          <a:lstStyle/>
          <a:p>
            <a:pPr algn="r" eaLnBrk="1" hangingPunct="1"/>
            <a:r>
              <a:rPr lang="en-US" sz="3600">
                <a:solidFill>
                  <a:schemeClr val="folHlink"/>
                </a:solidFill>
                <a:latin typeface="Arial" charset="0"/>
              </a:rPr>
              <a:t>UJIAN RUJUKAN NORMA</a:t>
            </a:r>
          </a:p>
        </p:txBody>
      </p:sp>
      <p:pic>
        <p:nvPicPr>
          <p:cNvPr id="53253" name="Picture 10" descr="318logo_3d"/>
          <p:cNvPicPr>
            <a:picLocks noChangeAspect="1" noChangeArrowheads="1" noCrop="1"/>
          </p:cNvPicPr>
          <p:nvPr/>
        </p:nvPicPr>
        <p:blipFill>
          <a:blip r:embed="rId2"/>
          <a:srcRect/>
          <a:stretch>
            <a:fillRect/>
          </a:stretch>
        </p:blipFill>
        <p:spPr bwMode="auto">
          <a:xfrm>
            <a:off x="685800" y="381000"/>
            <a:ext cx="990600" cy="914400"/>
          </a:xfrm>
          <a:prstGeom prst="rect">
            <a:avLst/>
          </a:prstGeom>
          <a:noFill/>
          <a:ln w="9525">
            <a:noFill/>
            <a:miter lim="800000"/>
            <a:headEnd/>
            <a:tailEnd/>
          </a:ln>
        </p:spPr>
      </p:pic>
      <p:sp>
        <p:nvSpPr>
          <p:cNvPr id="53254" name="Text Box 16"/>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669900"/>
        </a:solidFill>
        <a:effectLst/>
      </p:bgPr>
    </p:bg>
    <p:spTree>
      <p:nvGrpSpPr>
        <p:cNvPr id="1" name=""/>
        <p:cNvGrpSpPr/>
        <p:nvPr/>
      </p:nvGrpSpPr>
      <p:grpSpPr>
        <a:xfrm>
          <a:off x="0" y="0"/>
          <a:ext cx="0" cy="0"/>
          <a:chOff x="0" y="0"/>
          <a:chExt cx="0" cy="0"/>
        </a:xfrm>
      </p:grpSpPr>
      <p:sp>
        <p:nvSpPr>
          <p:cNvPr id="609282" name="Oval 2"/>
          <p:cNvSpPr>
            <a:spLocks noChangeArrowheads="1"/>
          </p:cNvSpPr>
          <p:nvPr/>
        </p:nvSpPr>
        <p:spPr bwMode="auto">
          <a:xfrm>
            <a:off x="3581400" y="5410200"/>
            <a:ext cx="1600200" cy="1295400"/>
          </a:xfrm>
          <a:prstGeom prst="ellipse">
            <a:avLst/>
          </a:prstGeom>
          <a:solidFill>
            <a:srgbClr val="FFFF00"/>
          </a:solidFill>
          <a:ln w="19050" algn="ctr">
            <a:solidFill>
              <a:srgbClr val="000000"/>
            </a:solidFill>
            <a:round/>
            <a:headEnd/>
            <a:tailEnd/>
          </a:ln>
          <a:effectLst>
            <a:outerShdw dist="35921" dir="2700000" algn="ctr" rotWithShape="0">
              <a:schemeClr val="bg2"/>
            </a:outerShdw>
          </a:effectLst>
        </p:spPr>
        <p:txBody>
          <a:bodyPr wrap="none" anchor="ctr"/>
          <a:lstStyle/>
          <a:p>
            <a:pPr>
              <a:defRPr/>
            </a:pPr>
            <a:r>
              <a:rPr lang="en-US" sz="4800">
                <a:solidFill>
                  <a:srgbClr val="0000CC"/>
                </a:solidFill>
                <a:latin typeface="Arial" charset="0"/>
              </a:rPr>
              <a:t>SPM</a:t>
            </a:r>
          </a:p>
        </p:txBody>
      </p:sp>
      <p:sp>
        <p:nvSpPr>
          <p:cNvPr id="609283" name="Oval 3"/>
          <p:cNvSpPr>
            <a:spLocks noChangeArrowheads="1"/>
          </p:cNvSpPr>
          <p:nvPr/>
        </p:nvSpPr>
        <p:spPr bwMode="auto">
          <a:xfrm>
            <a:off x="3581400" y="228600"/>
            <a:ext cx="1676400" cy="1447800"/>
          </a:xfrm>
          <a:prstGeom prst="ellipse">
            <a:avLst/>
          </a:prstGeom>
          <a:solidFill>
            <a:srgbClr val="0000FF"/>
          </a:solidFill>
          <a:ln w="19050" algn="ctr">
            <a:solidFill>
              <a:srgbClr val="000000"/>
            </a:solidFill>
            <a:round/>
            <a:headEnd/>
            <a:tailEnd/>
          </a:ln>
          <a:effectLst>
            <a:outerShdw dist="35921" dir="2700000" algn="ctr" rotWithShape="0">
              <a:schemeClr val="bg2"/>
            </a:outerShdw>
          </a:effectLst>
        </p:spPr>
        <p:txBody>
          <a:bodyPr wrap="none" anchor="ctr"/>
          <a:lstStyle/>
          <a:p>
            <a:pPr>
              <a:defRPr/>
            </a:pPr>
            <a:r>
              <a:rPr lang="en-US" sz="8000">
                <a:solidFill>
                  <a:srgbClr val="FFFF00"/>
                </a:solidFill>
                <a:latin typeface="Arial" charset="0"/>
              </a:rPr>
              <a:t>U</a:t>
            </a:r>
          </a:p>
        </p:txBody>
      </p:sp>
      <p:sp>
        <p:nvSpPr>
          <p:cNvPr id="609284" name="Oval 4"/>
          <p:cNvSpPr>
            <a:spLocks noChangeArrowheads="1"/>
          </p:cNvSpPr>
          <p:nvPr/>
        </p:nvSpPr>
        <p:spPr bwMode="auto">
          <a:xfrm>
            <a:off x="1295400" y="4419600"/>
            <a:ext cx="990600" cy="990600"/>
          </a:xfrm>
          <a:prstGeom prst="ellipse">
            <a:avLst/>
          </a:prstGeom>
          <a:solidFill>
            <a:schemeClr val="tx1"/>
          </a:solidFill>
          <a:ln w="19050" algn="ctr">
            <a:solidFill>
              <a:srgbClr val="0000FF"/>
            </a:solidFill>
            <a:round/>
            <a:headEnd/>
            <a:tailEnd/>
          </a:ln>
          <a:effectLst>
            <a:outerShdw dist="35921" dir="2700000" algn="ctr" rotWithShape="0">
              <a:schemeClr val="bg2"/>
            </a:outerShdw>
          </a:effectLst>
        </p:spPr>
        <p:txBody>
          <a:bodyPr wrap="none" anchor="ctr"/>
          <a:lstStyle/>
          <a:p>
            <a:pPr>
              <a:defRPr/>
            </a:pPr>
            <a:r>
              <a:rPr lang="en-US" sz="2800">
                <a:latin typeface="Arial" charset="0"/>
              </a:rPr>
              <a:t>IPG</a:t>
            </a:r>
          </a:p>
        </p:txBody>
      </p:sp>
      <p:sp>
        <p:nvSpPr>
          <p:cNvPr id="609285" name="Rectangle 5"/>
          <p:cNvSpPr>
            <a:spLocks noChangeArrowheads="1"/>
          </p:cNvSpPr>
          <p:nvPr/>
        </p:nvSpPr>
        <p:spPr bwMode="auto">
          <a:xfrm>
            <a:off x="7162800" y="304800"/>
            <a:ext cx="1752600" cy="914400"/>
          </a:xfrm>
          <a:prstGeom prst="rect">
            <a:avLst/>
          </a:prstGeom>
          <a:solidFill>
            <a:srgbClr val="FF9900"/>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r>
              <a:rPr lang="en-US" sz="1600">
                <a:solidFill>
                  <a:srgbClr val="000099"/>
                </a:solidFill>
                <a:latin typeface="Arial" charset="0"/>
              </a:rPr>
              <a:t>Keluar Negara</a:t>
            </a:r>
          </a:p>
          <a:p>
            <a:pPr>
              <a:defRPr/>
            </a:pPr>
            <a:r>
              <a:rPr lang="en-US" sz="1600">
                <a:solidFill>
                  <a:srgbClr val="000099"/>
                </a:solidFill>
                <a:latin typeface="Arial" charset="0"/>
              </a:rPr>
              <a:t>-KPM</a:t>
            </a:r>
          </a:p>
          <a:p>
            <a:pPr>
              <a:defRPr/>
            </a:pPr>
            <a:r>
              <a:rPr lang="en-US" sz="1600">
                <a:solidFill>
                  <a:srgbClr val="000099"/>
                </a:solidFill>
                <a:latin typeface="Arial" charset="0"/>
              </a:rPr>
              <a:t>-JPA</a:t>
            </a:r>
          </a:p>
        </p:txBody>
      </p:sp>
      <p:sp>
        <p:nvSpPr>
          <p:cNvPr id="609286" name="Rectangle 6"/>
          <p:cNvSpPr>
            <a:spLocks noChangeArrowheads="1"/>
          </p:cNvSpPr>
          <p:nvPr/>
        </p:nvSpPr>
        <p:spPr bwMode="auto">
          <a:xfrm>
            <a:off x="5867400" y="304800"/>
            <a:ext cx="914400" cy="1066800"/>
          </a:xfrm>
          <a:prstGeom prst="rect">
            <a:avLst/>
          </a:prstGeom>
          <a:solidFill>
            <a:srgbClr val="FF9900"/>
          </a:solidFill>
          <a:ln w="19050" algn="ctr">
            <a:solidFill>
              <a:schemeClr val="tx1"/>
            </a:solidFill>
            <a:miter lim="800000"/>
            <a:headEnd/>
            <a:tailEnd/>
          </a:ln>
          <a:effectLst>
            <a:outerShdw dist="35921" dir="2700000" algn="ctr" rotWithShape="0">
              <a:schemeClr val="bg2"/>
            </a:outerShdw>
          </a:effectLst>
        </p:spPr>
        <p:txBody>
          <a:bodyPr wrap="none" anchor="ctr"/>
          <a:lstStyle/>
          <a:p>
            <a:pPr algn="l">
              <a:defRPr/>
            </a:pPr>
            <a:r>
              <a:rPr lang="en-US" sz="1600">
                <a:solidFill>
                  <a:srgbClr val="000099"/>
                </a:solidFill>
                <a:latin typeface="Arial" charset="0"/>
              </a:rPr>
              <a:t>MMU</a:t>
            </a:r>
          </a:p>
          <a:p>
            <a:pPr algn="l">
              <a:defRPr/>
            </a:pPr>
            <a:r>
              <a:rPr lang="en-US" sz="1600">
                <a:solidFill>
                  <a:srgbClr val="000099"/>
                </a:solidFill>
                <a:latin typeface="Arial" charset="0"/>
              </a:rPr>
              <a:t>UTP</a:t>
            </a:r>
          </a:p>
          <a:p>
            <a:pPr algn="l">
              <a:defRPr/>
            </a:pPr>
            <a:r>
              <a:rPr lang="en-US" sz="1600">
                <a:solidFill>
                  <a:srgbClr val="000099"/>
                </a:solidFill>
                <a:latin typeface="Arial" charset="0"/>
              </a:rPr>
              <a:t>UNITEN</a:t>
            </a:r>
          </a:p>
        </p:txBody>
      </p:sp>
      <p:sp>
        <p:nvSpPr>
          <p:cNvPr id="609287" name="Rectangle 7"/>
          <p:cNvSpPr>
            <a:spLocks noChangeArrowheads="1"/>
          </p:cNvSpPr>
          <p:nvPr/>
        </p:nvSpPr>
        <p:spPr bwMode="auto">
          <a:xfrm>
            <a:off x="2286000" y="3733800"/>
            <a:ext cx="1447800" cy="304800"/>
          </a:xfrm>
          <a:prstGeom prst="rect">
            <a:avLst/>
          </a:prstGeom>
          <a:solidFill>
            <a:srgbClr val="FF66FF"/>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r>
              <a:rPr lang="en-US">
                <a:solidFill>
                  <a:srgbClr val="0000CC"/>
                </a:solidFill>
                <a:latin typeface="Arial" charset="0"/>
              </a:rPr>
              <a:t>A, E, M, H</a:t>
            </a:r>
          </a:p>
        </p:txBody>
      </p:sp>
      <p:sp>
        <p:nvSpPr>
          <p:cNvPr id="609288" name="Rectangle 8"/>
          <p:cNvSpPr>
            <a:spLocks noChangeArrowheads="1"/>
          </p:cNvSpPr>
          <p:nvPr/>
        </p:nvSpPr>
        <p:spPr bwMode="auto">
          <a:xfrm>
            <a:off x="5181600" y="3733800"/>
            <a:ext cx="838200" cy="304800"/>
          </a:xfrm>
          <a:prstGeom prst="rect">
            <a:avLst/>
          </a:prstGeom>
          <a:solidFill>
            <a:srgbClr val="FF66FF"/>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r>
              <a:rPr lang="en-US">
                <a:solidFill>
                  <a:srgbClr val="0000CC"/>
                </a:solidFill>
                <a:latin typeface="Arial" charset="0"/>
              </a:rPr>
              <a:t>Sc/S</a:t>
            </a:r>
          </a:p>
        </p:txBody>
      </p:sp>
      <p:sp>
        <p:nvSpPr>
          <p:cNvPr id="609289" name="Rectangle 9"/>
          <p:cNvSpPr>
            <a:spLocks noChangeArrowheads="1"/>
          </p:cNvSpPr>
          <p:nvPr/>
        </p:nvSpPr>
        <p:spPr bwMode="auto">
          <a:xfrm>
            <a:off x="7315200" y="3733800"/>
            <a:ext cx="1447800" cy="304800"/>
          </a:xfrm>
          <a:prstGeom prst="rect">
            <a:avLst/>
          </a:prstGeom>
          <a:solidFill>
            <a:srgbClr val="FF66FF"/>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r>
              <a:rPr lang="en-US">
                <a:solidFill>
                  <a:srgbClr val="0000CC"/>
                </a:solidFill>
                <a:latin typeface="Arial" charset="0"/>
              </a:rPr>
              <a:t>A, E, M</a:t>
            </a:r>
          </a:p>
        </p:txBody>
      </p:sp>
      <p:sp>
        <p:nvSpPr>
          <p:cNvPr id="609290" name="Rectangle 10"/>
          <p:cNvSpPr>
            <a:spLocks noChangeArrowheads="1"/>
          </p:cNvSpPr>
          <p:nvPr/>
        </p:nvSpPr>
        <p:spPr bwMode="auto">
          <a:xfrm>
            <a:off x="1066800" y="5486400"/>
            <a:ext cx="1295400" cy="609600"/>
          </a:xfrm>
          <a:prstGeom prst="rect">
            <a:avLst/>
          </a:prstGeom>
          <a:solidFill>
            <a:srgbClr val="FF66FF"/>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r>
              <a:rPr lang="en-US">
                <a:solidFill>
                  <a:srgbClr val="0000CC"/>
                </a:solidFill>
                <a:latin typeface="Arial" charset="0"/>
              </a:rPr>
              <a:t>1+4 Tahun</a:t>
            </a:r>
          </a:p>
          <a:p>
            <a:pPr>
              <a:defRPr/>
            </a:pPr>
            <a:r>
              <a:rPr lang="en-US">
                <a:solidFill>
                  <a:srgbClr val="0000CC"/>
                </a:solidFill>
                <a:latin typeface="Arial" charset="0"/>
              </a:rPr>
              <a:t>DG 41</a:t>
            </a:r>
          </a:p>
        </p:txBody>
      </p:sp>
      <p:sp>
        <p:nvSpPr>
          <p:cNvPr id="609291" name="Oval 11"/>
          <p:cNvSpPr>
            <a:spLocks noChangeArrowheads="1"/>
          </p:cNvSpPr>
          <p:nvPr/>
        </p:nvSpPr>
        <p:spPr bwMode="auto">
          <a:xfrm>
            <a:off x="7239000" y="5486400"/>
            <a:ext cx="1676400" cy="609600"/>
          </a:xfrm>
          <a:prstGeom prst="ellipse">
            <a:avLst/>
          </a:prstGeom>
          <a:solidFill>
            <a:srgbClr val="800080"/>
          </a:solidFill>
          <a:ln w="19050" algn="ctr">
            <a:solidFill>
              <a:schemeClr val="tx1"/>
            </a:solidFill>
            <a:round/>
            <a:headEnd/>
            <a:tailEnd/>
          </a:ln>
          <a:effectLst>
            <a:outerShdw dist="35921" dir="2700000" algn="ctr" rotWithShape="0">
              <a:schemeClr val="bg2"/>
            </a:outerShdw>
          </a:effectLst>
        </p:spPr>
        <p:txBody>
          <a:bodyPr wrap="none" anchor="ctr"/>
          <a:lstStyle/>
          <a:p>
            <a:pPr>
              <a:defRPr/>
            </a:pPr>
            <a:r>
              <a:rPr lang="en-US">
                <a:solidFill>
                  <a:schemeClr val="tx1"/>
                </a:solidFill>
                <a:latin typeface="Arial" charset="0"/>
              </a:rPr>
              <a:t>KEMAHIRAN</a:t>
            </a:r>
          </a:p>
        </p:txBody>
      </p:sp>
      <p:sp>
        <p:nvSpPr>
          <p:cNvPr id="609292" name="Rectangle 12"/>
          <p:cNvSpPr>
            <a:spLocks noChangeArrowheads="1"/>
          </p:cNvSpPr>
          <p:nvPr/>
        </p:nvSpPr>
        <p:spPr bwMode="auto">
          <a:xfrm>
            <a:off x="7010400" y="6172200"/>
            <a:ext cx="1981200" cy="533400"/>
          </a:xfrm>
          <a:prstGeom prst="rect">
            <a:avLst/>
          </a:prstGeom>
          <a:solidFill>
            <a:srgbClr val="FF66FF"/>
          </a:solidFill>
          <a:ln w="19050" algn="ctr">
            <a:solidFill>
              <a:schemeClr val="tx1"/>
            </a:solidFill>
            <a:miter lim="800000"/>
            <a:headEnd/>
            <a:tailEnd/>
          </a:ln>
          <a:effectLst>
            <a:outerShdw dist="35921" dir="2700000" algn="ctr" rotWithShape="0">
              <a:schemeClr val="bg2"/>
            </a:outerShdw>
          </a:effectLst>
        </p:spPr>
        <p:txBody>
          <a:bodyPr wrap="none" anchor="ctr"/>
          <a:lstStyle/>
          <a:p>
            <a:pPr algn="l">
              <a:defRPr/>
            </a:pPr>
            <a:r>
              <a:rPr lang="en-US" b="0">
                <a:solidFill>
                  <a:srgbClr val="0000CC"/>
                </a:solidFill>
                <a:latin typeface="Arial" charset="0"/>
              </a:rPr>
              <a:t>IKBN/AdTech/</a:t>
            </a:r>
          </a:p>
          <a:p>
            <a:pPr algn="l">
              <a:defRPr/>
            </a:pPr>
            <a:r>
              <a:rPr lang="en-US" b="0">
                <a:solidFill>
                  <a:srgbClr val="0000CC"/>
                </a:solidFill>
                <a:latin typeface="Arial" charset="0"/>
              </a:rPr>
              <a:t>KKTM/GIAT Mara</a:t>
            </a:r>
          </a:p>
        </p:txBody>
      </p:sp>
      <p:sp>
        <p:nvSpPr>
          <p:cNvPr id="609293" name="Text Box 13"/>
          <p:cNvSpPr txBox="1">
            <a:spLocks noChangeArrowheads="1"/>
          </p:cNvSpPr>
          <p:nvPr/>
        </p:nvSpPr>
        <p:spPr bwMode="auto">
          <a:xfrm>
            <a:off x="6553200" y="1600200"/>
            <a:ext cx="2362200" cy="457200"/>
          </a:xfrm>
          <a:prstGeom prst="rect">
            <a:avLst/>
          </a:prstGeom>
          <a:noFill/>
          <a:ln w="19050" algn="ctr">
            <a:noFill/>
            <a:miter lim="800000"/>
            <a:headEnd/>
            <a:tailEnd/>
          </a:ln>
          <a:effectLst>
            <a:outerShdw dist="35921" dir="2700000" algn="ctr" rotWithShape="0">
              <a:schemeClr val="bg2"/>
            </a:outerShdw>
          </a:effectLst>
        </p:spPr>
        <p:txBody>
          <a:bodyPr>
            <a:spAutoFit/>
          </a:bodyPr>
          <a:lstStyle/>
          <a:p>
            <a:pPr algn="l">
              <a:spcBef>
                <a:spcPct val="50000"/>
              </a:spcBef>
              <a:defRPr/>
            </a:pPr>
            <a:r>
              <a:rPr lang="en-US" sz="2400">
                <a:solidFill>
                  <a:srgbClr val="00FF00"/>
                </a:solidFill>
                <a:latin typeface="Arial" charset="0"/>
              </a:rPr>
              <a:t>PELAJAR ELIT</a:t>
            </a:r>
          </a:p>
        </p:txBody>
      </p:sp>
      <p:sp>
        <p:nvSpPr>
          <p:cNvPr id="609294" name="Line 14"/>
          <p:cNvSpPr>
            <a:spLocks noChangeShapeType="1"/>
          </p:cNvSpPr>
          <p:nvPr/>
        </p:nvSpPr>
        <p:spPr bwMode="auto">
          <a:xfrm>
            <a:off x="914400" y="3276600"/>
            <a:ext cx="3657600" cy="0"/>
          </a:xfrm>
          <a:prstGeom prst="line">
            <a:avLst/>
          </a:prstGeom>
          <a:noFill/>
          <a:ln w="63500">
            <a:solidFill>
              <a:srgbClr val="00FFFF"/>
            </a:solidFill>
            <a:round/>
            <a:headEnd type="none" w="med" len="lg"/>
            <a:tailEnd type="none" w="med" len="lg"/>
          </a:ln>
          <a:effectLst>
            <a:outerShdw dist="35921" dir="2700000" algn="ctr" rotWithShape="0">
              <a:schemeClr val="bg2"/>
            </a:outerShdw>
          </a:effectLst>
        </p:spPr>
        <p:txBody>
          <a:bodyPr/>
          <a:lstStyle/>
          <a:p>
            <a:pPr>
              <a:defRPr/>
            </a:pPr>
            <a:endParaRPr lang="en-MY"/>
          </a:p>
        </p:txBody>
      </p:sp>
      <p:sp>
        <p:nvSpPr>
          <p:cNvPr id="609295" name="Oval 15"/>
          <p:cNvSpPr>
            <a:spLocks noChangeArrowheads="1"/>
          </p:cNvSpPr>
          <p:nvPr/>
        </p:nvSpPr>
        <p:spPr bwMode="auto">
          <a:xfrm>
            <a:off x="2209800" y="2514600"/>
            <a:ext cx="1524000" cy="1066800"/>
          </a:xfrm>
          <a:prstGeom prst="ellipse">
            <a:avLst/>
          </a:prstGeom>
          <a:solidFill>
            <a:srgbClr val="FF0000"/>
          </a:solidFill>
          <a:ln w="19050" algn="ctr">
            <a:solidFill>
              <a:srgbClr val="FFFF00"/>
            </a:solidFill>
            <a:round/>
            <a:headEnd/>
            <a:tailEnd/>
          </a:ln>
          <a:effectLst>
            <a:outerShdw dist="35921" dir="2700000" algn="ctr" rotWithShape="0">
              <a:schemeClr val="bg2"/>
            </a:outerShdw>
          </a:effectLst>
        </p:spPr>
        <p:txBody>
          <a:bodyPr wrap="none" anchor="ctr"/>
          <a:lstStyle/>
          <a:p>
            <a:pPr>
              <a:defRPr/>
            </a:pPr>
            <a:r>
              <a:rPr lang="en-US">
                <a:solidFill>
                  <a:srgbClr val="003300"/>
                </a:solidFill>
                <a:latin typeface="Arial" charset="0"/>
              </a:rPr>
              <a:t>POLITEKNIK</a:t>
            </a:r>
          </a:p>
        </p:txBody>
      </p:sp>
      <p:sp>
        <p:nvSpPr>
          <p:cNvPr id="609296" name="Oval 16"/>
          <p:cNvSpPr>
            <a:spLocks noChangeArrowheads="1"/>
          </p:cNvSpPr>
          <p:nvPr/>
        </p:nvSpPr>
        <p:spPr bwMode="auto">
          <a:xfrm>
            <a:off x="457200" y="2514600"/>
            <a:ext cx="1219200" cy="1066800"/>
          </a:xfrm>
          <a:prstGeom prst="ellipse">
            <a:avLst/>
          </a:prstGeom>
          <a:solidFill>
            <a:srgbClr val="FF0000"/>
          </a:solidFill>
          <a:ln w="19050" algn="ctr">
            <a:solidFill>
              <a:srgbClr val="FFFF00"/>
            </a:solidFill>
            <a:round/>
            <a:headEnd/>
            <a:tailEnd/>
          </a:ln>
          <a:effectLst>
            <a:outerShdw dist="35921" dir="2700000" algn="ctr" rotWithShape="0">
              <a:schemeClr val="bg2"/>
            </a:outerShdw>
          </a:effectLst>
        </p:spPr>
        <p:txBody>
          <a:bodyPr wrap="none" anchor="ctr"/>
          <a:lstStyle/>
          <a:p>
            <a:pPr>
              <a:defRPr/>
            </a:pPr>
            <a:r>
              <a:rPr lang="en-US" sz="2000">
                <a:solidFill>
                  <a:srgbClr val="003300"/>
                </a:solidFill>
                <a:latin typeface="Arial" charset="0"/>
              </a:rPr>
              <a:t>KMKP</a:t>
            </a:r>
          </a:p>
        </p:txBody>
      </p:sp>
      <p:cxnSp>
        <p:nvCxnSpPr>
          <p:cNvPr id="609297" name="AutoShape 17"/>
          <p:cNvCxnSpPr>
            <a:cxnSpLocks noChangeShapeType="1"/>
            <a:stCxn id="609293" idx="0"/>
            <a:endCxn id="609285" idx="2"/>
          </p:cNvCxnSpPr>
          <p:nvPr/>
        </p:nvCxnSpPr>
        <p:spPr bwMode="auto">
          <a:xfrm flipV="1">
            <a:off x="7734300" y="1228725"/>
            <a:ext cx="304800" cy="371475"/>
          </a:xfrm>
          <a:prstGeom prst="straightConnector1">
            <a:avLst/>
          </a:prstGeom>
          <a:noFill/>
          <a:ln w="38100">
            <a:solidFill>
              <a:srgbClr val="00FF00"/>
            </a:solidFill>
            <a:round/>
            <a:headEnd/>
            <a:tailEnd type="stealth" w="med" len="med"/>
          </a:ln>
          <a:effectLst>
            <a:outerShdw dist="35921" dir="2700000" algn="ctr" rotWithShape="0">
              <a:schemeClr val="bg2"/>
            </a:outerShdw>
          </a:effectLst>
        </p:spPr>
      </p:cxnSp>
      <p:cxnSp>
        <p:nvCxnSpPr>
          <p:cNvPr id="609298" name="AutoShape 18"/>
          <p:cNvCxnSpPr>
            <a:cxnSpLocks noChangeShapeType="1"/>
            <a:stCxn id="609293" idx="0"/>
            <a:endCxn id="609286" idx="2"/>
          </p:cNvCxnSpPr>
          <p:nvPr/>
        </p:nvCxnSpPr>
        <p:spPr bwMode="auto">
          <a:xfrm flipH="1" flipV="1">
            <a:off x="6324600" y="1381125"/>
            <a:ext cx="1409700" cy="219075"/>
          </a:xfrm>
          <a:prstGeom prst="straightConnector1">
            <a:avLst/>
          </a:prstGeom>
          <a:noFill/>
          <a:ln w="38100">
            <a:solidFill>
              <a:srgbClr val="00FF00"/>
            </a:solidFill>
            <a:round/>
            <a:headEnd/>
            <a:tailEnd type="stealth" w="med" len="med"/>
          </a:ln>
          <a:effectLst>
            <a:outerShdw dist="35921" dir="2700000" algn="ctr" rotWithShape="0">
              <a:schemeClr val="bg2"/>
            </a:outerShdw>
          </a:effectLst>
        </p:spPr>
      </p:cxnSp>
      <p:sp>
        <p:nvSpPr>
          <p:cNvPr id="609299" name="Oval 19"/>
          <p:cNvSpPr>
            <a:spLocks noChangeArrowheads="1"/>
          </p:cNvSpPr>
          <p:nvPr/>
        </p:nvSpPr>
        <p:spPr bwMode="auto">
          <a:xfrm>
            <a:off x="7162800" y="4267200"/>
            <a:ext cx="1676400" cy="1066800"/>
          </a:xfrm>
          <a:prstGeom prst="ellipse">
            <a:avLst/>
          </a:prstGeom>
          <a:solidFill>
            <a:srgbClr val="3333FF"/>
          </a:solidFill>
          <a:ln w="19050" algn="ctr">
            <a:solidFill>
              <a:schemeClr val="tx1"/>
            </a:solidFill>
            <a:round/>
            <a:headEnd/>
            <a:tailEnd/>
          </a:ln>
          <a:effectLst>
            <a:outerShdw dist="35921" dir="2700000" algn="ctr" rotWithShape="0">
              <a:schemeClr val="bg2"/>
            </a:outerShdw>
          </a:effectLst>
        </p:spPr>
        <p:txBody>
          <a:bodyPr wrap="none" anchor="ctr"/>
          <a:lstStyle/>
          <a:p>
            <a:pPr>
              <a:defRPr/>
            </a:pPr>
            <a:r>
              <a:rPr lang="en-US" sz="1600">
                <a:solidFill>
                  <a:srgbClr val="FF9900"/>
                </a:solidFill>
                <a:latin typeface="Arial" charset="0"/>
              </a:rPr>
              <a:t>DIPLOMA</a:t>
            </a:r>
          </a:p>
          <a:p>
            <a:pPr>
              <a:defRPr/>
            </a:pPr>
            <a:r>
              <a:rPr lang="en-US" sz="1600" i="1">
                <a:solidFill>
                  <a:srgbClr val="FF9900"/>
                </a:solidFill>
                <a:latin typeface="Arial" charset="0"/>
              </a:rPr>
              <a:t>IPTA DI IPTS</a:t>
            </a:r>
          </a:p>
          <a:p>
            <a:pPr>
              <a:defRPr/>
            </a:pPr>
            <a:r>
              <a:rPr lang="en-US" sz="1600" i="1">
                <a:solidFill>
                  <a:srgbClr val="FF9900"/>
                </a:solidFill>
                <a:latin typeface="Arial" charset="0"/>
              </a:rPr>
              <a:t>IPTS - MQA</a:t>
            </a:r>
          </a:p>
        </p:txBody>
      </p:sp>
      <p:cxnSp>
        <p:nvCxnSpPr>
          <p:cNvPr id="609300" name="AutoShape 20"/>
          <p:cNvCxnSpPr>
            <a:cxnSpLocks noChangeShapeType="1"/>
            <a:stCxn id="609282" idx="0"/>
            <a:endCxn id="609283" idx="4"/>
          </p:cNvCxnSpPr>
          <p:nvPr/>
        </p:nvCxnSpPr>
        <p:spPr bwMode="auto">
          <a:xfrm flipV="1">
            <a:off x="4381500" y="1685925"/>
            <a:ext cx="38100" cy="3714750"/>
          </a:xfrm>
          <a:prstGeom prst="straightConnector1">
            <a:avLst/>
          </a:prstGeom>
          <a:noFill/>
          <a:ln w="355600">
            <a:solidFill>
              <a:srgbClr val="000080"/>
            </a:solidFill>
            <a:round/>
            <a:headEnd/>
            <a:tailEnd type="triangle" w="sm" len="med"/>
          </a:ln>
          <a:effectLst>
            <a:outerShdw dist="35921" dir="2700000" algn="ctr" rotWithShape="0">
              <a:schemeClr val="bg2"/>
            </a:outerShdw>
          </a:effectLst>
        </p:spPr>
      </p:cxnSp>
      <p:cxnSp>
        <p:nvCxnSpPr>
          <p:cNvPr id="609301" name="AutoShape 21"/>
          <p:cNvCxnSpPr>
            <a:cxnSpLocks noChangeShapeType="1"/>
          </p:cNvCxnSpPr>
          <p:nvPr/>
        </p:nvCxnSpPr>
        <p:spPr bwMode="auto">
          <a:xfrm rot="16200000">
            <a:off x="4324350" y="2686050"/>
            <a:ext cx="3467100" cy="2514600"/>
          </a:xfrm>
          <a:prstGeom prst="curvedConnector3">
            <a:avLst>
              <a:gd name="adj1" fmla="val 39009"/>
            </a:avLst>
          </a:prstGeom>
          <a:noFill/>
          <a:ln w="101600">
            <a:solidFill>
              <a:srgbClr val="00FFFF"/>
            </a:solidFill>
            <a:round/>
            <a:headEnd/>
            <a:tailEnd type="triangle" w="sm" len="med"/>
          </a:ln>
          <a:effectLst>
            <a:outerShdw dist="35921" dir="2700000" algn="ctr" rotWithShape="0">
              <a:schemeClr val="bg2"/>
            </a:outerShdw>
          </a:effectLst>
        </p:spPr>
      </p:cxnSp>
      <p:cxnSp>
        <p:nvCxnSpPr>
          <p:cNvPr id="8214" name="AutoShape 22"/>
          <p:cNvCxnSpPr>
            <a:cxnSpLocks noChangeShapeType="1"/>
          </p:cNvCxnSpPr>
          <p:nvPr/>
        </p:nvCxnSpPr>
        <p:spPr bwMode="auto">
          <a:xfrm rot="10800000">
            <a:off x="2438400" y="4572000"/>
            <a:ext cx="2514600" cy="457200"/>
          </a:xfrm>
          <a:prstGeom prst="curvedConnector3">
            <a:avLst>
              <a:gd name="adj1" fmla="val 50000"/>
            </a:avLst>
          </a:prstGeom>
          <a:noFill/>
          <a:ln w="101600">
            <a:solidFill>
              <a:srgbClr val="00FFFF"/>
            </a:solidFill>
            <a:round/>
            <a:headEnd/>
            <a:tailEnd type="triangle" w="sm" len="med"/>
          </a:ln>
        </p:spPr>
      </p:cxnSp>
      <p:cxnSp>
        <p:nvCxnSpPr>
          <p:cNvPr id="609303" name="AutoShape 23"/>
          <p:cNvCxnSpPr>
            <a:cxnSpLocks noChangeShapeType="1"/>
            <a:stCxn id="609282" idx="6"/>
            <a:endCxn id="609299" idx="2"/>
          </p:cNvCxnSpPr>
          <p:nvPr/>
        </p:nvCxnSpPr>
        <p:spPr bwMode="auto">
          <a:xfrm flipV="1">
            <a:off x="5191125" y="4800600"/>
            <a:ext cx="1962150" cy="1257300"/>
          </a:xfrm>
          <a:prstGeom prst="curvedConnector3">
            <a:avLst>
              <a:gd name="adj1" fmla="val 68120"/>
            </a:avLst>
          </a:prstGeom>
          <a:noFill/>
          <a:ln w="101600">
            <a:solidFill>
              <a:srgbClr val="00FFFF"/>
            </a:solidFill>
            <a:round/>
            <a:headEnd/>
            <a:tailEnd type="triangle" w="sm" len="med"/>
          </a:ln>
          <a:effectLst>
            <a:outerShdw dist="35921" dir="2700000" algn="ctr" rotWithShape="0">
              <a:schemeClr val="bg2"/>
            </a:outerShdw>
          </a:effectLst>
        </p:spPr>
      </p:cxnSp>
      <p:cxnSp>
        <p:nvCxnSpPr>
          <p:cNvPr id="609304" name="AutoShape 24"/>
          <p:cNvCxnSpPr>
            <a:cxnSpLocks noChangeShapeType="1"/>
            <a:stCxn id="609282" idx="6"/>
            <a:endCxn id="609291" idx="2"/>
          </p:cNvCxnSpPr>
          <p:nvPr/>
        </p:nvCxnSpPr>
        <p:spPr bwMode="auto">
          <a:xfrm flipV="1">
            <a:off x="5191125" y="5791200"/>
            <a:ext cx="2038350" cy="266700"/>
          </a:xfrm>
          <a:prstGeom prst="curvedConnector3">
            <a:avLst>
              <a:gd name="adj1" fmla="val 73676"/>
            </a:avLst>
          </a:prstGeom>
          <a:noFill/>
          <a:ln w="101600">
            <a:solidFill>
              <a:srgbClr val="00FFFF"/>
            </a:solidFill>
            <a:round/>
            <a:headEnd/>
            <a:tailEnd type="triangle" w="sm" len="med"/>
          </a:ln>
          <a:effectLst>
            <a:outerShdw dist="35921" dir="2700000" algn="ctr" rotWithShape="0">
              <a:schemeClr val="bg2"/>
            </a:outerShdw>
          </a:effectLst>
        </p:spPr>
      </p:cxnSp>
      <p:cxnSp>
        <p:nvCxnSpPr>
          <p:cNvPr id="609305" name="AutoShape 25"/>
          <p:cNvCxnSpPr>
            <a:cxnSpLocks noChangeShapeType="1"/>
            <a:stCxn id="609296" idx="0"/>
            <a:endCxn id="609283" idx="3"/>
          </p:cNvCxnSpPr>
          <p:nvPr/>
        </p:nvCxnSpPr>
        <p:spPr bwMode="auto">
          <a:xfrm flipV="1">
            <a:off x="1066800" y="1473200"/>
            <a:ext cx="2760663" cy="1031875"/>
          </a:xfrm>
          <a:prstGeom prst="straightConnector1">
            <a:avLst/>
          </a:prstGeom>
          <a:noFill/>
          <a:ln w="63500">
            <a:solidFill>
              <a:srgbClr val="FF0066"/>
            </a:solidFill>
            <a:round/>
            <a:headEnd/>
            <a:tailEnd type="triangle" w="sm" len="med"/>
          </a:ln>
          <a:effectLst>
            <a:outerShdw dist="35921" dir="2700000" algn="ctr" rotWithShape="0">
              <a:schemeClr val="bg2"/>
            </a:outerShdw>
          </a:effectLst>
        </p:spPr>
      </p:cxnSp>
      <p:cxnSp>
        <p:nvCxnSpPr>
          <p:cNvPr id="609306" name="AutoShape 26"/>
          <p:cNvCxnSpPr>
            <a:cxnSpLocks noChangeShapeType="1"/>
            <a:stCxn id="609295" idx="0"/>
            <a:endCxn id="609283" idx="4"/>
          </p:cNvCxnSpPr>
          <p:nvPr/>
        </p:nvCxnSpPr>
        <p:spPr bwMode="auto">
          <a:xfrm flipV="1">
            <a:off x="2971800" y="1685925"/>
            <a:ext cx="1447800" cy="819150"/>
          </a:xfrm>
          <a:prstGeom prst="straightConnector1">
            <a:avLst/>
          </a:prstGeom>
          <a:noFill/>
          <a:ln w="63500">
            <a:solidFill>
              <a:srgbClr val="FF0066"/>
            </a:solidFill>
            <a:round/>
            <a:headEnd/>
            <a:tailEnd type="triangle" w="sm" len="med"/>
          </a:ln>
          <a:effectLst>
            <a:outerShdw dist="35921" dir="2700000" algn="ctr" rotWithShape="0">
              <a:schemeClr val="bg2"/>
            </a:outerShdw>
          </a:effectLst>
        </p:spPr>
      </p:cxnSp>
      <p:cxnSp>
        <p:nvCxnSpPr>
          <p:cNvPr id="609307" name="AutoShape 27"/>
          <p:cNvCxnSpPr>
            <a:cxnSpLocks noChangeShapeType="1"/>
            <a:endCxn id="609283" idx="4"/>
          </p:cNvCxnSpPr>
          <p:nvPr/>
        </p:nvCxnSpPr>
        <p:spPr bwMode="auto">
          <a:xfrm flipH="1" flipV="1">
            <a:off x="4419600" y="1685925"/>
            <a:ext cx="1219200" cy="895350"/>
          </a:xfrm>
          <a:prstGeom prst="straightConnector1">
            <a:avLst/>
          </a:prstGeom>
          <a:noFill/>
          <a:ln w="63500">
            <a:solidFill>
              <a:srgbClr val="FF0066"/>
            </a:solidFill>
            <a:round/>
            <a:headEnd/>
            <a:tailEnd type="triangle" w="sm" len="med"/>
          </a:ln>
          <a:effectLst>
            <a:outerShdw dist="35921" dir="2700000" algn="ctr" rotWithShape="0">
              <a:schemeClr val="bg2"/>
            </a:outerShdw>
          </a:effectLst>
        </p:spPr>
      </p:cxnSp>
      <p:cxnSp>
        <p:nvCxnSpPr>
          <p:cNvPr id="609308" name="AutoShape 28"/>
          <p:cNvCxnSpPr>
            <a:cxnSpLocks noChangeShapeType="1"/>
            <a:endCxn id="609283" idx="5"/>
          </p:cNvCxnSpPr>
          <p:nvPr/>
        </p:nvCxnSpPr>
        <p:spPr bwMode="auto">
          <a:xfrm flipH="1" flipV="1">
            <a:off x="5011738" y="1473200"/>
            <a:ext cx="2989262" cy="1108075"/>
          </a:xfrm>
          <a:prstGeom prst="straightConnector1">
            <a:avLst/>
          </a:prstGeom>
          <a:noFill/>
          <a:ln w="63500">
            <a:solidFill>
              <a:srgbClr val="FF0066"/>
            </a:solidFill>
            <a:round/>
            <a:headEnd/>
            <a:tailEnd type="triangle" w="sm" len="med"/>
          </a:ln>
          <a:effectLst>
            <a:outerShdw dist="35921" dir="2700000" algn="ctr" rotWithShape="0">
              <a:schemeClr val="bg2"/>
            </a:outerShdw>
          </a:effectLst>
        </p:spPr>
      </p:cxnSp>
      <p:sp>
        <p:nvSpPr>
          <p:cNvPr id="609309" name="Line 29"/>
          <p:cNvSpPr>
            <a:spLocks noChangeShapeType="1"/>
          </p:cNvSpPr>
          <p:nvPr/>
        </p:nvSpPr>
        <p:spPr bwMode="auto">
          <a:xfrm>
            <a:off x="4572000" y="3276600"/>
            <a:ext cx="3657600" cy="0"/>
          </a:xfrm>
          <a:prstGeom prst="line">
            <a:avLst/>
          </a:prstGeom>
          <a:noFill/>
          <a:ln w="63500">
            <a:solidFill>
              <a:srgbClr val="00FFFF"/>
            </a:solidFill>
            <a:round/>
            <a:headEnd type="none" w="med" len="lg"/>
            <a:tailEnd type="none" w="med" len="lg"/>
          </a:ln>
          <a:effectLst>
            <a:outerShdw dist="35921" dir="2700000" algn="ctr" rotWithShape="0">
              <a:schemeClr val="bg2"/>
            </a:outerShdw>
          </a:effectLst>
        </p:spPr>
        <p:txBody>
          <a:bodyPr/>
          <a:lstStyle/>
          <a:p>
            <a:pPr>
              <a:defRPr/>
            </a:pPr>
            <a:endParaRPr lang="en-MY"/>
          </a:p>
        </p:txBody>
      </p:sp>
      <p:sp>
        <p:nvSpPr>
          <p:cNvPr id="609310" name="Oval 30"/>
          <p:cNvSpPr>
            <a:spLocks noChangeArrowheads="1"/>
          </p:cNvSpPr>
          <p:nvPr/>
        </p:nvSpPr>
        <p:spPr bwMode="auto">
          <a:xfrm>
            <a:off x="5029200" y="2590800"/>
            <a:ext cx="1219200" cy="1066800"/>
          </a:xfrm>
          <a:prstGeom prst="ellipse">
            <a:avLst/>
          </a:prstGeom>
          <a:solidFill>
            <a:srgbClr val="FF0000"/>
          </a:solidFill>
          <a:ln w="19050" algn="ctr">
            <a:solidFill>
              <a:srgbClr val="FFFF00"/>
            </a:solidFill>
            <a:round/>
            <a:headEnd/>
            <a:tailEnd/>
          </a:ln>
          <a:effectLst>
            <a:outerShdw dist="35921" dir="2700000" algn="ctr" rotWithShape="0">
              <a:schemeClr val="bg2"/>
            </a:outerShdw>
          </a:effectLst>
        </p:spPr>
        <p:txBody>
          <a:bodyPr wrap="none" anchor="ctr"/>
          <a:lstStyle/>
          <a:p>
            <a:pPr>
              <a:defRPr/>
            </a:pPr>
            <a:r>
              <a:rPr lang="en-US">
                <a:solidFill>
                  <a:srgbClr val="003300"/>
                </a:solidFill>
                <a:latin typeface="Arial" charset="0"/>
              </a:rPr>
              <a:t>TING. 6</a:t>
            </a:r>
          </a:p>
        </p:txBody>
      </p:sp>
      <p:sp>
        <p:nvSpPr>
          <p:cNvPr id="609311" name="Oval 31"/>
          <p:cNvSpPr>
            <a:spLocks noChangeArrowheads="1"/>
          </p:cNvSpPr>
          <p:nvPr/>
        </p:nvSpPr>
        <p:spPr bwMode="auto">
          <a:xfrm>
            <a:off x="7391400" y="2590800"/>
            <a:ext cx="1219200" cy="1066800"/>
          </a:xfrm>
          <a:prstGeom prst="ellipse">
            <a:avLst/>
          </a:prstGeom>
          <a:solidFill>
            <a:srgbClr val="FF0000"/>
          </a:solidFill>
          <a:ln w="19050" algn="ctr">
            <a:solidFill>
              <a:srgbClr val="FFFF00"/>
            </a:solidFill>
            <a:round/>
            <a:headEnd/>
            <a:tailEnd/>
          </a:ln>
          <a:effectLst>
            <a:outerShdw dist="35921" dir="2700000" algn="ctr" rotWithShape="0">
              <a:schemeClr val="bg2"/>
            </a:outerShdw>
          </a:effectLst>
        </p:spPr>
        <p:txBody>
          <a:bodyPr wrap="none" anchor="ctr"/>
          <a:lstStyle/>
          <a:p>
            <a:pPr>
              <a:defRPr/>
            </a:pPr>
            <a:r>
              <a:rPr lang="en-US">
                <a:solidFill>
                  <a:srgbClr val="003300"/>
                </a:solidFill>
                <a:latin typeface="Arial" charset="0"/>
              </a:rPr>
              <a:t>DIP. U</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609305"/>
                                        </p:tgtEl>
                                        <p:attrNameLst>
                                          <p:attrName>style.visibility</p:attrName>
                                        </p:attrNameLst>
                                      </p:cBhvr>
                                      <p:to>
                                        <p:strVal val="visible"/>
                                      </p:to>
                                    </p:set>
                                    <p:animEffect transition="in" filter="strips(upRight)">
                                      <p:cBhvr>
                                        <p:cTn id="7" dur="2000"/>
                                        <p:tgtEl>
                                          <p:spTgt spid="609305"/>
                                        </p:tgtEl>
                                      </p:cBhvr>
                                    </p:animEffect>
                                  </p:childTnLst>
                                </p:cTn>
                              </p:par>
                              <p:par>
                                <p:cTn id="8" presetID="18" presetClass="entr" presetSubtype="6" fill="hold" nodeType="withEffect">
                                  <p:stCondLst>
                                    <p:cond delay="0"/>
                                  </p:stCondLst>
                                  <p:childTnLst>
                                    <p:set>
                                      <p:cBhvr>
                                        <p:cTn id="9" dur="1" fill="hold">
                                          <p:stCondLst>
                                            <p:cond delay="0"/>
                                          </p:stCondLst>
                                        </p:cTn>
                                        <p:tgtEl>
                                          <p:spTgt spid="609306"/>
                                        </p:tgtEl>
                                        <p:attrNameLst>
                                          <p:attrName>style.visibility</p:attrName>
                                        </p:attrNameLst>
                                      </p:cBhvr>
                                      <p:to>
                                        <p:strVal val="visible"/>
                                      </p:to>
                                    </p:set>
                                    <p:animEffect transition="in" filter="strips(downRight)">
                                      <p:cBhvr>
                                        <p:cTn id="10" dur="2000"/>
                                        <p:tgtEl>
                                          <p:spTgt spid="609306"/>
                                        </p:tgtEl>
                                      </p:cBhvr>
                                    </p:animEffect>
                                  </p:childTnLst>
                                </p:cTn>
                              </p:par>
                              <p:par>
                                <p:cTn id="11" presetID="18" presetClass="entr" presetSubtype="12" fill="hold" nodeType="withEffect">
                                  <p:stCondLst>
                                    <p:cond delay="0"/>
                                  </p:stCondLst>
                                  <p:childTnLst>
                                    <p:set>
                                      <p:cBhvr>
                                        <p:cTn id="12" dur="1" fill="hold">
                                          <p:stCondLst>
                                            <p:cond delay="0"/>
                                          </p:stCondLst>
                                        </p:cTn>
                                        <p:tgtEl>
                                          <p:spTgt spid="609307"/>
                                        </p:tgtEl>
                                        <p:attrNameLst>
                                          <p:attrName>style.visibility</p:attrName>
                                        </p:attrNameLst>
                                      </p:cBhvr>
                                      <p:to>
                                        <p:strVal val="visible"/>
                                      </p:to>
                                    </p:set>
                                    <p:animEffect transition="in" filter="strips(downLeft)">
                                      <p:cBhvr>
                                        <p:cTn id="13" dur="2000"/>
                                        <p:tgtEl>
                                          <p:spTgt spid="609307"/>
                                        </p:tgtEl>
                                      </p:cBhvr>
                                    </p:animEffect>
                                  </p:childTnLst>
                                </p:cTn>
                              </p:par>
                              <p:par>
                                <p:cTn id="14" presetID="18" presetClass="entr" presetSubtype="9" fill="hold" nodeType="withEffect">
                                  <p:stCondLst>
                                    <p:cond delay="0"/>
                                  </p:stCondLst>
                                  <p:childTnLst>
                                    <p:set>
                                      <p:cBhvr>
                                        <p:cTn id="15" dur="1" fill="hold">
                                          <p:stCondLst>
                                            <p:cond delay="0"/>
                                          </p:stCondLst>
                                        </p:cTn>
                                        <p:tgtEl>
                                          <p:spTgt spid="609308"/>
                                        </p:tgtEl>
                                        <p:attrNameLst>
                                          <p:attrName>style.visibility</p:attrName>
                                        </p:attrNameLst>
                                      </p:cBhvr>
                                      <p:to>
                                        <p:strVal val="visible"/>
                                      </p:to>
                                    </p:set>
                                    <p:animEffect transition="in" filter="strips(upLeft)">
                                      <p:cBhvr>
                                        <p:cTn id="16" dur="2000"/>
                                        <p:tgtEl>
                                          <p:spTgt spid="609308"/>
                                        </p:tgtEl>
                                      </p:cBhvr>
                                    </p:animEffect>
                                  </p:childTnLst>
                                </p:cTn>
                              </p:par>
                            </p:childTnLst>
                          </p:cTn>
                        </p:par>
                        <p:par>
                          <p:cTn id="17" fill="hold">
                            <p:stCondLst>
                              <p:cond delay="2000"/>
                            </p:stCondLst>
                            <p:childTnLst>
                              <p:par>
                                <p:cTn id="18" presetID="36" presetClass="emph" presetSubtype="0" repeatCount="indefinite" fill="hold" grpId="0" nodeType="afterEffect">
                                  <p:stCondLst>
                                    <p:cond delay="0"/>
                                  </p:stCondLst>
                                  <p:iterate type="lt">
                                    <p:tmPct val="10000"/>
                                  </p:iterate>
                                  <p:childTnLst>
                                    <p:animScale>
                                      <p:cBhvr>
                                        <p:cTn id="19" dur="250" autoRev="1" fill="hold">
                                          <p:stCondLst>
                                            <p:cond delay="0"/>
                                          </p:stCondLst>
                                        </p:cTn>
                                        <p:tgtEl>
                                          <p:spTgt spid="609283"/>
                                        </p:tgtEl>
                                      </p:cBhvr>
                                      <p:to x="80000" y="100000"/>
                                    </p:animScale>
                                    <p:anim by="(#ppt_w*0.10)" calcmode="lin" valueType="num">
                                      <p:cBhvr>
                                        <p:cTn id="20" dur="250" autoRev="1" fill="hold">
                                          <p:stCondLst>
                                            <p:cond delay="0"/>
                                          </p:stCondLst>
                                        </p:cTn>
                                        <p:tgtEl>
                                          <p:spTgt spid="609283"/>
                                        </p:tgtEl>
                                        <p:attrNameLst>
                                          <p:attrName>ppt_x</p:attrName>
                                        </p:attrNameLst>
                                      </p:cBhvr>
                                    </p:anim>
                                    <p:anim by="(-#ppt_w*0.10)" calcmode="lin" valueType="num">
                                      <p:cBhvr>
                                        <p:cTn id="21" dur="250" autoRev="1" fill="hold">
                                          <p:stCondLst>
                                            <p:cond delay="0"/>
                                          </p:stCondLst>
                                        </p:cTn>
                                        <p:tgtEl>
                                          <p:spTgt spid="609283"/>
                                        </p:tgtEl>
                                        <p:attrNameLst>
                                          <p:attrName>ppt_y</p:attrName>
                                        </p:attrNameLst>
                                      </p:cBhvr>
                                    </p:anim>
                                    <p:animRot by="-480000">
                                      <p:cBhvr>
                                        <p:cTn id="22" dur="250" autoRev="1" fill="hold">
                                          <p:stCondLst>
                                            <p:cond delay="0"/>
                                          </p:stCondLst>
                                        </p:cTn>
                                        <p:tgtEl>
                                          <p:spTgt spid="60928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928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5" name="Picture 14" descr="318logo_3d"/>
          <p:cNvPicPr>
            <a:picLocks noChangeAspect="1" noChangeArrowheads="1" noCrop="1"/>
          </p:cNvPicPr>
          <p:nvPr/>
        </p:nvPicPr>
        <p:blipFill>
          <a:blip r:embed="rId2"/>
          <a:srcRect/>
          <a:stretch>
            <a:fillRect/>
          </a:stretch>
        </p:blipFill>
        <p:spPr bwMode="auto">
          <a:xfrm>
            <a:off x="685800" y="381000"/>
            <a:ext cx="990600" cy="914400"/>
          </a:xfrm>
          <a:prstGeom prst="rect">
            <a:avLst/>
          </a:prstGeom>
          <a:noFill/>
          <a:ln w="9525">
            <a:noFill/>
            <a:miter lim="800000"/>
            <a:headEnd/>
            <a:tailEnd/>
          </a:ln>
        </p:spPr>
      </p:pic>
      <p:sp>
        <p:nvSpPr>
          <p:cNvPr id="54276" name="Rectangle 11"/>
          <p:cNvSpPr>
            <a:spLocks noGrp="1" noChangeArrowheads="1"/>
          </p:cNvSpPr>
          <p:nvPr>
            <p:ph type="title"/>
          </p:nvPr>
        </p:nvSpPr>
        <p:spPr>
          <a:xfrm>
            <a:off x="6705600" y="1066800"/>
            <a:ext cx="2057400" cy="533400"/>
          </a:xfrm>
          <a:noFill/>
        </p:spPr>
        <p:txBody>
          <a:bodyPr/>
          <a:lstStyle/>
          <a:p>
            <a:pPr algn="r" eaLnBrk="1" hangingPunct="1"/>
            <a:r>
              <a:rPr lang="en-US" sz="1800" b="1" i="1" smtClean="0">
                <a:solidFill>
                  <a:schemeClr val="folHlink"/>
                </a:solidFill>
              </a:rPr>
              <a:t>sambungan</a:t>
            </a:r>
          </a:p>
        </p:txBody>
      </p:sp>
      <p:sp>
        <p:nvSpPr>
          <p:cNvPr id="54277" name="Rectangle 12"/>
          <p:cNvSpPr>
            <a:spLocks noGrp="1" noChangeArrowheads="1"/>
          </p:cNvSpPr>
          <p:nvPr>
            <p:ph idx="1"/>
          </p:nvPr>
        </p:nvSpPr>
        <p:spPr>
          <a:xfrm>
            <a:off x="609600" y="1676400"/>
            <a:ext cx="7924800" cy="4648200"/>
          </a:xfrm>
          <a:noFill/>
        </p:spPr>
        <p:txBody>
          <a:bodyPr/>
          <a:lstStyle/>
          <a:p>
            <a:pPr eaLnBrk="1" hangingPunct="1">
              <a:lnSpc>
                <a:spcPct val="90000"/>
              </a:lnSpc>
            </a:pPr>
            <a:r>
              <a:rPr lang="en-US" sz="2600" b="1" smtClean="0">
                <a:solidFill>
                  <a:srgbClr val="FFFFFF"/>
                </a:solidFill>
              </a:rPr>
              <a:t>Dalam URN, soalan-soalan ujian lazimnya digubal berlandaskan kepada sukatan pelajaran dalam sesuatu peringkat tertentu.</a:t>
            </a:r>
          </a:p>
          <a:p>
            <a:pPr eaLnBrk="1" hangingPunct="1">
              <a:lnSpc>
                <a:spcPct val="90000"/>
              </a:lnSpc>
            </a:pPr>
            <a:endParaRPr lang="en-US" sz="2600" b="1" smtClean="0">
              <a:solidFill>
                <a:srgbClr val="FFFFFF"/>
              </a:solidFill>
            </a:endParaRPr>
          </a:p>
          <a:p>
            <a:pPr eaLnBrk="1" hangingPunct="1">
              <a:lnSpc>
                <a:spcPct val="90000"/>
              </a:lnSpc>
            </a:pPr>
            <a:r>
              <a:rPr lang="en-US" sz="2600" b="1" smtClean="0">
                <a:solidFill>
                  <a:srgbClr val="FFFFFF"/>
                </a:solidFill>
              </a:rPr>
              <a:t>Kesukaran soalan-soalan ujian ini lazimnya ditaburkan dari mudah ke susah, iaitu 25% mudah, 50% sederhana dan 25% susah.</a:t>
            </a:r>
          </a:p>
          <a:p>
            <a:pPr eaLnBrk="1" hangingPunct="1">
              <a:lnSpc>
                <a:spcPct val="90000"/>
              </a:lnSpc>
            </a:pPr>
            <a:endParaRPr lang="en-US" sz="2600" b="1" smtClean="0">
              <a:solidFill>
                <a:srgbClr val="FFFFFF"/>
              </a:solidFill>
            </a:endParaRPr>
          </a:p>
          <a:p>
            <a:pPr eaLnBrk="1" hangingPunct="1">
              <a:lnSpc>
                <a:spcPct val="90000"/>
              </a:lnSpc>
            </a:pPr>
            <a:r>
              <a:rPr lang="en-US" sz="2600" b="1" smtClean="0">
                <a:solidFill>
                  <a:srgbClr val="FFFFFF"/>
                </a:solidFill>
              </a:rPr>
              <a:t>Taburan sebegini membolehkan pemeriksa mempertimbangkan markah-markah yang cemerlang, kepujian, lulus dan gagal.</a:t>
            </a:r>
            <a:r>
              <a:rPr lang="en-US" sz="2600" smtClean="0">
                <a:solidFill>
                  <a:srgbClr val="FFFFFF"/>
                </a:solidFill>
              </a:rPr>
              <a:t> </a:t>
            </a:r>
          </a:p>
        </p:txBody>
      </p:sp>
      <p:sp>
        <p:nvSpPr>
          <p:cNvPr id="54278" name="Text Box 16"/>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9" name="Picture 13" descr="318logo_3d"/>
          <p:cNvPicPr>
            <a:picLocks noChangeAspect="1" noChangeArrowheads="1" noCrop="1"/>
          </p:cNvPicPr>
          <p:nvPr/>
        </p:nvPicPr>
        <p:blipFill>
          <a:blip r:embed="rId2"/>
          <a:srcRect/>
          <a:stretch>
            <a:fillRect/>
          </a:stretch>
        </p:blipFill>
        <p:spPr bwMode="auto">
          <a:xfrm>
            <a:off x="685800" y="381000"/>
            <a:ext cx="990600" cy="914400"/>
          </a:xfrm>
          <a:prstGeom prst="rect">
            <a:avLst/>
          </a:prstGeom>
          <a:noFill/>
          <a:ln w="9525">
            <a:noFill/>
            <a:miter lim="800000"/>
            <a:headEnd/>
            <a:tailEnd/>
          </a:ln>
        </p:spPr>
      </p:pic>
      <p:sp>
        <p:nvSpPr>
          <p:cNvPr id="55300" name="Rectangle 8"/>
          <p:cNvSpPr>
            <a:spLocks noGrp="1" noChangeArrowheads="1"/>
          </p:cNvSpPr>
          <p:nvPr>
            <p:ph type="title"/>
          </p:nvPr>
        </p:nvSpPr>
        <p:spPr>
          <a:xfrm>
            <a:off x="6705600" y="1066800"/>
            <a:ext cx="2057400" cy="533400"/>
          </a:xfrm>
          <a:noFill/>
        </p:spPr>
        <p:txBody>
          <a:bodyPr/>
          <a:lstStyle/>
          <a:p>
            <a:pPr algn="r" eaLnBrk="1" hangingPunct="1"/>
            <a:r>
              <a:rPr lang="en-US" sz="1800" b="1" i="1" smtClean="0">
                <a:solidFill>
                  <a:schemeClr val="folHlink"/>
                </a:solidFill>
              </a:rPr>
              <a:t>sambungan</a:t>
            </a:r>
          </a:p>
        </p:txBody>
      </p:sp>
      <p:sp>
        <p:nvSpPr>
          <p:cNvPr id="55301" name="Rectangle 11"/>
          <p:cNvSpPr>
            <a:spLocks noGrp="1" noChangeArrowheads="1"/>
          </p:cNvSpPr>
          <p:nvPr>
            <p:ph idx="1"/>
          </p:nvPr>
        </p:nvSpPr>
        <p:spPr>
          <a:xfrm>
            <a:off x="457200" y="1524000"/>
            <a:ext cx="8382000" cy="4876800"/>
          </a:xfrm>
          <a:noFill/>
        </p:spPr>
        <p:txBody>
          <a:bodyPr/>
          <a:lstStyle/>
          <a:p>
            <a:pPr eaLnBrk="1" hangingPunct="1"/>
            <a:r>
              <a:rPr lang="en-US" sz="2400" b="1" smtClean="0">
                <a:solidFill>
                  <a:srgbClr val="FFFFFF"/>
                </a:solidFill>
              </a:rPr>
              <a:t>Ini bermakna penentuan gred-gred daripada markah-markah ujian bergantung kepada prestasi calon-calon.</a:t>
            </a:r>
          </a:p>
          <a:p>
            <a:pPr eaLnBrk="1" hangingPunct="1"/>
            <a:endParaRPr lang="en-US" sz="2400" b="1" smtClean="0">
              <a:solidFill>
                <a:srgbClr val="FFFFFF"/>
              </a:solidFill>
            </a:endParaRPr>
          </a:p>
          <a:p>
            <a:pPr eaLnBrk="1" hangingPunct="1"/>
            <a:r>
              <a:rPr lang="en-US" sz="2400" b="1" smtClean="0">
                <a:solidFill>
                  <a:srgbClr val="FFFFFF"/>
                </a:solidFill>
              </a:rPr>
              <a:t>Dalam sistem ini, ada kemungkinan calon yang lemah pun lulus kerana terdapat calon lain yang lebih lemah. Soalan URN ini mungkin terlalu sukar sehingga tidak dapat dijawab dengan betul oleh ramai calon. </a:t>
            </a:r>
          </a:p>
          <a:p>
            <a:pPr eaLnBrk="1" hangingPunct="1"/>
            <a:endParaRPr lang="en-US" sz="2400" b="1" smtClean="0">
              <a:solidFill>
                <a:srgbClr val="FFFFFF"/>
              </a:solidFill>
            </a:endParaRPr>
          </a:p>
          <a:p>
            <a:pPr eaLnBrk="1" hangingPunct="1"/>
            <a:r>
              <a:rPr lang="en-US" sz="2400" b="1" smtClean="0">
                <a:solidFill>
                  <a:srgbClr val="FFFFFF"/>
                </a:solidFill>
              </a:rPr>
              <a:t>Perbandingan prestasi sebegini merupakan relatif, sebab itulah URN juga disebut </a:t>
            </a:r>
          </a:p>
          <a:p>
            <a:pPr eaLnBrk="1" hangingPunct="1">
              <a:buFontTx/>
              <a:buNone/>
            </a:pPr>
            <a:r>
              <a:rPr lang="en-US" sz="2400" b="1" smtClean="0">
                <a:solidFill>
                  <a:srgbClr val="FFFFFF"/>
                </a:solidFill>
              </a:rPr>
              <a:t>	sebagai Ujian Pencapaian Relatif. </a:t>
            </a:r>
          </a:p>
        </p:txBody>
      </p:sp>
      <p:sp>
        <p:nvSpPr>
          <p:cNvPr id="55302" name="Text Box 15"/>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6"/>
          <p:cNvSpPr>
            <a:spLocks noGrp="1" noChangeArrowheads="1"/>
          </p:cNvSpPr>
          <p:nvPr>
            <p:ph type="title"/>
          </p:nvPr>
        </p:nvSpPr>
        <p:spPr>
          <a:xfrm>
            <a:off x="609600" y="609600"/>
            <a:ext cx="8229600" cy="1143000"/>
          </a:xfrm>
          <a:noFill/>
        </p:spPr>
        <p:txBody>
          <a:bodyPr/>
          <a:lstStyle/>
          <a:p>
            <a:pPr algn="r" eaLnBrk="1" hangingPunct="1"/>
            <a:r>
              <a:rPr lang="en-US" sz="3600" b="1" smtClean="0">
                <a:solidFill>
                  <a:srgbClr val="FFFF00"/>
                </a:solidFill>
              </a:rPr>
              <a:t>UJIAN RUJUKAN KRITERIA</a:t>
            </a:r>
          </a:p>
        </p:txBody>
      </p:sp>
      <p:sp>
        <p:nvSpPr>
          <p:cNvPr id="56324" name="Rectangle 7"/>
          <p:cNvSpPr>
            <a:spLocks noGrp="1" noChangeArrowheads="1"/>
          </p:cNvSpPr>
          <p:nvPr>
            <p:ph type="body" sz="half" idx="1"/>
          </p:nvPr>
        </p:nvSpPr>
        <p:spPr>
          <a:xfrm>
            <a:off x="685800" y="1951038"/>
            <a:ext cx="7696200" cy="4525962"/>
          </a:xfrm>
          <a:noFill/>
        </p:spPr>
        <p:txBody>
          <a:bodyPr/>
          <a:lstStyle/>
          <a:p>
            <a:pPr eaLnBrk="1" hangingPunct="1">
              <a:lnSpc>
                <a:spcPct val="90000"/>
              </a:lnSpc>
            </a:pPr>
            <a:r>
              <a:rPr lang="en-US" sz="2800" b="1" smtClean="0">
                <a:solidFill>
                  <a:schemeClr val="bg1"/>
                </a:solidFill>
              </a:rPr>
              <a:t>URK dirangka bertujuan untuk menentukan taraf pencapaian seseorang individu yang dikehendaki dalam sesuatu bidang kemahiran.</a:t>
            </a:r>
          </a:p>
          <a:p>
            <a:pPr eaLnBrk="1" hangingPunct="1">
              <a:lnSpc>
                <a:spcPct val="90000"/>
              </a:lnSpc>
            </a:pPr>
            <a:endParaRPr lang="en-US" sz="2800" b="1" smtClean="0">
              <a:solidFill>
                <a:schemeClr val="bg1"/>
              </a:solidFill>
            </a:endParaRPr>
          </a:p>
          <a:p>
            <a:pPr eaLnBrk="1" hangingPunct="1">
              <a:lnSpc>
                <a:spcPct val="90000"/>
              </a:lnSpc>
            </a:pPr>
            <a:r>
              <a:rPr lang="en-US" sz="2800" b="1" smtClean="0">
                <a:solidFill>
                  <a:schemeClr val="bg1"/>
                </a:solidFill>
              </a:rPr>
              <a:t>Di peringkat sekolah, guru menetapkan kriteria pada peringkat paling minimum bagi setiap orang murid dikehendaki mencapai objektif pelajarannya.</a:t>
            </a:r>
            <a:r>
              <a:rPr lang="en-US" sz="2800" smtClean="0">
                <a:solidFill>
                  <a:schemeClr val="bg1"/>
                </a:solidFill>
              </a:rPr>
              <a:t>  </a:t>
            </a:r>
          </a:p>
        </p:txBody>
      </p:sp>
      <p:pic>
        <p:nvPicPr>
          <p:cNvPr id="56325" name="Picture 11" descr="318logo_3d"/>
          <p:cNvPicPr>
            <a:picLocks noChangeAspect="1" noChangeArrowheads="1" noCrop="1"/>
          </p:cNvPicPr>
          <p:nvPr/>
        </p:nvPicPr>
        <p:blipFill>
          <a:blip r:embed="rId2"/>
          <a:srcRect/>
          <a:stretch>
            <a:fillRect/>
          </a:stretch>
        </p:blipFill>
        <p:spPr bwMode="auto">
          <a:xfrm>
            <a:off x="533400" y="228600"/>
            <a:ext cx="838200" cy="838200"/>
          </a:xfrm>
          <a:prstGeom prst="rect">
            <a:avLst/>
          </a:prstGeom>
          <a:noFill/>
          <a:ln w="9525">
            <a:noFill/>
            <a:miter lim="800000"/>
            <a:headEnd/>
            <a:tailEnd/>
          </a:ln>
        </p:spPr>
      </p:pic>
      <p:sp>
        <p:nvSpPr>
          <p:cNvPr id="56326" name="Text Box 15"/>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7" name="Picture 14" descr="318logo_3d"/>
          <p:cNvPicPr>
            <a:picLocks noChangeAspect="1" noChangeArrowheads="1" noCrop="1"/>
          </p:cNvPicPr>
          <p:nvPr/>
        </p:nvPicPr>
        <p:blipFill>
          <a:blip r:embed="rId2"/>
          <a:srcRect/>
          <a:stretch>
            <a:fillRect/>
          </a:stretch>
        </p:blipFill>
        <p:spPr bwMode="auto">
          <a:xfrm>
            <a:off x="533400" y="228600"/>
            <a:ext cx="838200" cy="838200"/>
          </a:xfrm>
          <a:prstGeom prst="rect">
            <a:avLst/>
          </a:prstGeom>
          <a:noFill/>
          <a:ln w="9525">
            <a:noFill/>
            <a:miter lim="800000"/>
            <a:headEnd/>
            <a:tailEnd/>
          </a:ln>
        </p:spPr>
      </p:pic>
      <p:sp>
        <p:nvSpPr>
          <p:cNvPr id="57349" name="Rectangle 9"/>
          <p:cNvSpPr>
            <a:spLocks noGrp="1" noChangeArrowheads="1"/>
          </p:cNvSpPr>
          <p:nvPr>
            <p:ph type="title"/>
          </p:nvPr>
        </p:nvSpPr>
        <p:spPr>
          <a:xfrm>
            <a:off x="6705600" y="1066800"/>
            <a:ext cx="2057400" cy="533400"/>
          </a:xfrm>
          <a:noFill/>
        </p:spPr>
        <p:txBody>
          <a:bodyPr/>
          <a:lstStyle/>
          <a:p>
            <a:pPr algn="r" eaLnBrk="1" hangingPunct="1"/>
            <a:r>
              <a:rPr lang="en-US" sz="1800" b="1" i="1" smtClean="0">
                <a:solidFill>
                  <a:srgbClr val="FFFF00"/>
                </a:solidFill>
              </a:rPr>
              <a:t>sambungan</a:t>
            </a:r>
          </a:p>
        </p:txBody>
      </p:sp>
      <p:sp>
        <p:nvSpPr>
          <p:cNvPr id="57348" name="Rectangle 5"/>
          <p:cNvSpPr>
            <a:spLocks noGrp="1" noChangeArrowheads="1"/>
          </p:cNvSpPr>
          <p:nvPr>
            <p:ph idx="1"/>
          </p:nvPr>
        </p:nvSpPr>
        <p:spPr>
          <a:xfrm>
            <a:off x="609600" y="1524000"/>
            <a:ext cx="8610600" cy="4876800"/>
          </a:xfrm>
          <a:noFill/>
        </p:spPr>
        <p:txBody>
          <a:bodyPr/>
          <a:lstStyle/>
          <a:p>
            <a:pPr eaLnBrk="1" hangingPunct="1"/>
            <a:r>
              <a:rPr lang="en-US" sz="2600" b="1" smtClean="0">
                <a:solidFill>
                  <a:schemeClr val="bg1"/>
                </a:solidFill>
              </a:rPr>
              <a:t>Ujian ini biasanya diadakan setelah sesuatu kemahiran diajarkan. Keputusan ujian ini kemudiannya dibandingkan dengan kriteria yang telah ditetapkan. </a:t>
            </a:r>
          </a:p>
          <a:p>
            <a:pPr eaLnBrk="1" hangingPunct="1"/>
            <a:endParaRPr lang="en-US" sz="1400" b="1" smtClean="0">
              <a:solidFill>
                <a:schemeClr val="bg1"/>
              </a:solidFill>
            </a:endParaRPr>
          </a:p>
          <a:p>
            <a:pPr eaLnBrk="1" hangingPunct="1"/>
            <a:r>
              <a:rPr lang="en-US" sz="2600" b="1" smtClean="0">
                <a:solidFill>
                  <a:schemeClr val="bg1"/>
                </a:solidFill>
              </a:rPr>
              <a:t>URK ini sesuai digunakan untuk menguji sebahagian kecil isi kandungan pelajaran sahaja, iaitu satu atau beberapa kemahiran sahaja. </a:t>
            </a:r>
          </a:p>
          <a:p>
            <a:pPr eaLnBrk="1" hangingPunct="1"/>
            <a:endParaRPr lang="en-US" sz="1400" b="1" smtClean="0">
              <a:solidFill>
                <a:schemeClr val="bg1"/>
              </a:solidFill>
            </a:endParaRPr>
          </a:p>
          <a:p>
            <a:pPr eaLnBrk="1" hangingPunct="1"/>
            <a:r>
              <a:rPr lang="en-US" sz="2600" b="1" smtClean="0">
                <a:solidFill>
                  <a:schemeClr val="bg1"/>
                </a:solidFill>
              </a:rPr>
              <a:t>Keputusan ujian digunakan untuk menentukan sama ada murid menguasai kemahiran dalam peringkat yang dikehendaki.</a:t>
            </a:r>
          </a:p>
        </p:txBody>
      </p:sp>
      <p:sp>
        <p:nvSpPr>
          <p:cNvPr id="57350" name="Text Box 15"/>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1" name="Picture 14" descr="318logo_3d"/>
          <p:cNvPicPr>
            <a:picLocks noChangeAspect="1" noChangeArrowheads="1" noCrop="1"/>
          </p:cNvPicPr>
          <p:nvPr/>
        </p:nvPicPr>
        <p:blipFill>
          <a:blip r:embed="rId2"/>
          <a:srcRect/>
          <a:stretch>
            <a:fillRect/>
          </a:stretch>
        </p:blipFill>
        <p:spPr bwMode="auto">
          <a:xfrm>
            <a:off x="533400" y="228600"/>
            <a:ext cx="838200" cy="838200"/>
          </a:xfrm>
          <a:prstGeom prst="rect">
            <a:avLst/>
          </a:prstGeom>
          <a:noFill/>
          <a:ln w="9525">
            <a:noFill/>
            <a:miter lim="800000"/>
            <a:headEnd/>
            <a:tailEnd/>
          </a:ln>
        </p:spPr>
      </p:pic>
      <p:sp>
        <p:nvSpPr>
          <p:cNvPr id="58373" name="Rectangle 9"/>
          <p:cNvSpPr>
            <a:spLocks noGrp="1" noChangeArrowheads="1"/>
          </p:cNvSpPr>
          <p:nvPr>
            <p:ph type="title"/>
          </p:nvPr>
        </p:nvSpPr>
        <p:spPr>
          <a:xfrm>
            <a:off x="6781800" y="457200"/>
            <a:ext cx="2057400" cy="533400"/>
          </a:xfrm>
          <a:noFill/>
        </p:spPr>
        <p:txBody>
          <a:bodyPr/>
          <a:lstStyle/>
          <a:p>
            <a:pPr algn="r" eaLnBrk="1" hangingPunct="1"/>
            <a:r>
              <a:rPr lang="en-US" sz="1800" b="1" i="1" smtClean="0"/>
              <a:t>sambungan</a:t>
            </a:r>
          </a:p>
        </p:txBody>
      </p:sp>
      <p:sp>
        <p:nvSpPr>
          <p:cNvPr id="58372" name="Rectangle 5"/>
          <p:cNvSpPr>
            <a:spLocks noGrp="1" noChangeArrowheads="1"/>
          </p:cNvSpPr>
          <p:nvPr>
            <p:ph idx="1"/>
          </p:nvPr>
        </p:nvSpPr>
        <p:spPr>
          <a:xfrm>
            <a:off x="457200" y="1600200"/>
            <a:ext cx="8305800" cy="4953000"/>
          </a:xfrm>
          <a:noFill/>
        </p:spPr>
        <p:txBody>
          <a:bodyPr/>
          <a:lstStyle/>
          <a:p>
            <a:pPr eaLnBrk="1" hangingPunct="1"/>
            <a:r>
              <a:rPr lang="en-US" sz="2600" b="1" smtClean="0">
                <a:solidFill>
                  <a:schemeClr val="bg1"/>
                </a:solidFill>
              </a:rPr>
              <a:t>Keputusan URK sesuai digunakan sebagai penilaian formatif untuk mengesan kelemahan murid dalam penguasaan kemahiran tertentu.</a:t>
            </a:r>
          </a:p>
          <a:p>
            <a:pPr eaLnBrk="1" hangingPunct="1"/>
            <a:endParaRPr lang="en-US" sz="1400" b="1" smtClean="0">
              <a:solidFill>
                <a:schemeClr val="bg1"/>
              </a:solidFill>
            </a:endParaRPr>
          </a:p>
          <a:p>
            <a:pPr eaLnBrk="1" hangingPunct="1"/>
            <a:r>
              <a:rPr lang="en-US" sz="2600" b="1" smtClean="0">
                <a:solidFill>
                  <a:schemeClr val="bg1"/>
                </a:solidFill>
              </a:rPr>
              <a:t>Maklumat daripada keputusan ujian jenis ini membolehkan guru merancang semula strategi untuk membaiki pengajaran dan pembelajaran dalam bilik darjah. </a:t>
            </a:r>
          </a:p>
          <a:p>
            <a:pPr eaLnBrk="1" hangingPunct="1"/>
            <a:endParaRPr lang="en-US" sz="1400" b="1" smtClean="0">
              <a:solidFill>
                <a:schemeClr val="bg1"/>
              </a:solidFill>
            </a:endParaRPr>
          </a:p>
          <a:p>
            <a:pPr eaLnBrk="1" hangingPunct="1"/>
            <a:r>
              <a:rPr lang="en-US" sz="2600" b="1" smtClean="0">
                <a:solidFill>
                  <a:schemeClr val="bg1"/>
                </a:solidFill>
              </a:rPr>
              <a:t>URK digunakan untuk mengesan prestasi murid secara individu, sebab itu ia sesuai diuruskan dengan bilangan calon yang tidak ramai.</a:t>
            </a:r>
            <a:r>
              <a:rPr lang="en-US" sz="2600" smtClean="0">
                <a:solidFill>
                  <a:schemeClr val="bg1"/>
                </a:solidFill>
              </a:rPr>
              <a:t> </a:t>
            </a:r>
          </a:p>
        </p:txBody>
      </p:sp>
      <p:sp>
        <p:nvSpPr>
          <p:cNvPr id="58374" name="Text Box 15"/>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515" name="Picture 83" descr="logo"/>
          <p:cNvPicPr>
            <a:picLocks noChangeAspect="1" noChangeArrowheads="1"/>
          </p:cNvPicPr>
          <p:nvPr/>
        </p:nvPicPr>
        <p:blipFill>
          <a:blip r:embed="rId2"/>
          <a:srcRect/>
          <a:stretch>
            <a:fillRect/>
          </a:stretch>
        </p:blipFill>
        <p:spPr bwMode="auto">
          <a:xfrm>
            <a:off x="457200" y="304800"/>
            <a:ext cx="914400" cy="838200"/>
          </a:xfrm>
          <a:prstGeom prst="rect">
            <a:avLst/>
          </a:prstGeom>
          <a:noFill/>
          <a:ln w="9525">
            <a:noFill/>
            <a:miter lim="800000"/>
            <a:headEnd/>
            <a:tailEnd/>
          </a:ln>
        </p:spPr>
      </p:pic>
      <p:graphicFrame>
        <p:nvGraphicFramePr>
          <p:cNvPr id="274513" name="Group 81"/>
          <p:cNvGraphicFramePr>
            <a:graphicFrameLocks noGrp="1"/>
          </p:cNvGraphicFramePr>
          <p:nvPr/>
        </p:nvGraphicFramePr>
        <p:xfrm>
          <a:off x="533400" y="1447800"/>
          <a:ext cx="8153400" cy="4572000"/>
        </p:xfrm>
        <a:graphic>
          <a:graphicData uri="http://schemas.openxmlformats.org/drawingml/2006/table">
            <a:tbl>
              <a:tblPr/>
              <a:tblGrid>
                <a:gridCol w="1223963"/>
                <a:gridCol w="3224212"/>
                <a:gridCol w="3705225"/>
              </a:tblGrid>
              <a:tr h="6540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1" i="0" u="none" strike="noStrike" cap="none" normalizeH="0" baseline="0" smtClean="0">
                          <a:ln>
                            <a:noFill/>
                          </a:ln>
                          <a:solidFill>
                            <a:schemeClr val="tx1"/>
                          </a:solidFill>
                          <a:effectLst/>
                          <a:latin typeface="Arial" charset="0"/>
                        </a:rPr>
                        <a:t>CIRI</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1" i="0" u="none" strike="noStrike" cap="none" normalizeH="0" baseline="0" smtClean="0">
                          <a:ln>
                            <a:noFill/>
                          </a:ln>
                          <a:solidFill>
                            <a:schemeClr val="tx1"/>
                          </a:solidFill>
                          <a:effectLst/>
                          <a:latin typeface="Arial" charset="0"/>
                        </a:rPr>
                        <a:t>UJIAN RUJUKAN NORMA</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1" i="0" u="none" strike="noStrike" cap="none" normalizeH="0" baseline="0" smtClean="0">
                          <a:ln>
                            <a:noFill/>
                          </a:ln>
                          <a:solidFill>
                            <a:schemeClr val="tx1"/>
                          </a:solidFill>
                          <a:effectLst/>
                          <a:latin typeface="Arial" charset="0"/>
                        </a:rPr>
                        <a:t>UJIAN RUJUKAN KRITERIA</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0000"/>
                    </a:solidFill>
                  </a:tcPr>
                </a:tc>
              </a:tr>
              <a:tr h="13366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1" i="0" u="none" strike="noStrike" cap="none" normalizeH="0" baseline="0" smtClean="0">
                          <a:ln>
                            <a:noFill/>
                          </a:ln>
                          <a:solidFill>
                            <a:schemeClr val="bg1"/>
                          </a:solidFill>
                          <a:effectLst/>
                          <a:latin typeface="Arial Narrow" pitchFamily="34" charset="0"/>
                        </a:rPr>
                        <a:t>Erti</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66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0" i="0" u="none" strike="noStrike" cap="none" normalizeH="0" baseline="0" smtClean="0">
                          <a:ln>
                            <a:noFill/>
                          </a:ln>
                          <a:solidFill>
                            <a:schemeClr val="bg1"/>
                          </a:solidFill>
                          <a:effectLst/>
                          <a:latin typeface="Arial Narrow" pitchFamily="34" charset="0"/>
                        </a:rPr>
                        <a:t>Ujian pencapaian relatif yang menunjukkan prestasi kumpulan calon dalam bentuk graf normal.</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0" i="0" u="none" strike="noStrike" cap="none" normalizeH="0" baseline="0" smtClean="0">
                          <a:ln>
                            <a:noFill/>
                          </a:ln>
                          <a:solidFill>
                            <a:schemeClr val="bg1"/>
                          </a:solidFill>
                          <a:effectLst/>
                          <a:latin typeface="Arial Narrow" pitchFamily="34" charset="0"/>
                        </a:rPr>
                        <a:t>Ujian rujukan objektif yang menentukan pencapaian individu berdasarkan kriteria min yang ditetapkan terdahulu.</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FF00"/>
                    </a:solidFill>
                  </a:tcPr>
                </a:tc>
              </a:tr>
              <a:tr h="12446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1" i="0" u="none" strike="noStrike" cap="none" normalizeH="0" baseline="0" smtClean="0">
                          <a:ln>
                            <a:noFill/>
                          </a:ln>
                          <a:solidFill>
                            <a:schemeClr val="bg1"/>
                          </a:solidFill>
                          <a:effectLst/>
                          <a:latin typeface="Arial Narrow" pitchFamily="34" charset="0"/>
                        </a:rPr>
                        <a:t>Tujuan</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66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0" i="0" u="none" strike="noStrike" cap="none" normalizeH="0" baseline="0" smtClean="0">
                          <a:ln>
                            <a:noFill/>
                          </a:ln>
                          <a:solidFill>
                            <a:schemeClr val="bg1"/>
                          </a:solidFill>
                          <a:effectLst/>
                          <a:latin typeface="Arial Narrow" pitchFamily="34" charset="0"/>
                        </a:rPr>
                        <a:t>Bandingkan prestasi antara calon / kumpulan.</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0" i="0" u="none" strike="noStrike" cap="none" normalizeH="0" baseline="0" smtClean="0">
                          <a:ln>
                            <a:noFill/>
                          </a:ln>
                          <a:solidFill>
                            <a:schemeClr val="bg1"/>
                          </a:solidFill>
                          <a:effectLst/>
                          <a:latin typeface="Arial Narrow" pitchFamily="34" charset="0"/>
                        </a:rPr>
                        <a:t>Tentukan penguasaan pembelajaran ikut kriteria yang ditetapkan.</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1"/>
                    </a:solidFill>
                  </a:tcPr>
                </a:tc>
              </a:tr>
              <a:tr h="13366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1" i="0" u="none" strike="noStrike" cap="none" normalizeH="0" baseline="0" smtClean="0">
                          <a:ln>
                            <a:noFill/>
                          </a:ln>
                          <a:solidFill>
                            <a:schemeClr val="bg1"/>
                          </a:solidFill>
                          <a:effectLst/>
                          <a:latin typeface="Arial Narrow" pitchFamily="34" charset="0"/>
                        </a:rPr>
                        <a:t>Kegunaan</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F66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0" i="0" u="none" strike="noStrike" cap="none" normalizeH="0" baseline="0" smtClean="0">
                          <a:ln>
                            <a:noFill/>
                          </a:ln>
                          <a:solidFill>
                            <a:schemeClr val="bg1"/>
                          </a:solidFill>
                          <a:effectLst/>
                          <a:latin typeface="Arial Narrow" pitchFamily="34" charset="0"/>
                        </a:rPr>
                        <a:t>Untuk penilaian sumatif dengan membezakan calon dalam peringkat prestasi cemerlang, kepujian, lulus dan gagal.</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99FF33"/>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0" i="0" u="none" strike="noStrike" cap="none" normalizeH="0" baseline="0" smtClean="0">
                          <a:ln>
                            <a:noFill/>
                          </a:ln>
                          <a:solidFill>
                            <a:schemeClr val="bg1"/>
                          </a:solidFill>
                          <a:effectLst/>
                          <a:latin typeface="Arial Narrow" pitchFamily="34" charset="0"/>
                        </a:rPr>
                        <a:t>Untuk penilaian formatif dengan membaiki pengajaran dan pembelajaran berdasarkan keputusan ujian.</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99FF33"/>
                    </a:solidFill>
                  </a:tcPr>
                </a:tc>
              </a:tr>
            </a:tbl>
          </a:graphicData>
        </a:graphic>
      </p:graphicFrame>
      <p:sp>
        <p:nvSpPr>
          <p:cNvPr id="59418" name="Rectangle 27"/>
          <p:cNvSpPr>
            <a:spLocks noChangeArrowheads="1"/>
          </p:cNvSpPr>
          <p:nvPr/>
        </p:nvSpPr>
        <p:spPr bwMode="auto">
          <a:xfrm>
            <a:off x="1295400" y="609600"/>
            <a:ext cx="7543800" cy="838200"/>
          </a:xfrm>
          <a:prstGeom prst="rect">
            <a:avLst/>
          </a:prstGeom>
          <a:noFill/>
          <a:ln w="38100">
            <a:noFill/>
            <a:miter lim="800000"/>
            <a:headEnd/>
            <a:tailEnd/>
          </a:ln>
        </p:spPr>
        <p:txBody>
          <a:bodyPr lIns="92075" tIns="46038" rIns="92075" bIns="46038" anchor="ctr"/>
          <a:lstStyle/>
          <a:p>
            <a:pPr algn="r" eaLnBrk="1" hangingPunct="1"/>
            <a:r>
              <a:rPr lang="en-US" sz="3000">
                <a:solidFill>
                  <a:srgbClr val="99CC00"/>
                </a:solidFill>
                <a:latin typeface="Arial" charset="0"/>
              </a:rPr>
              <a:t>PERBEZAAN URN DENGAN URK</a:t>
            </a:r>
          </a:p>
        </p:txBody>
      </p:sp>
      <p:sp>
        <p:nvSpPr>
          <p:cNvPr id="59419" name="Text Box 85"/>
          <p:cNvSpPr txBox="1">
            <a:spLocks noChangeArrowheads="1"/>
          </p:cNvSpPr>
          <p:nvPr/>
        </p:nvSpPr>
        <p:spPr bwMode="auto">
          <a:xfrm>
            <a:off x="6934200" y="61722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274515"/>
                                        </p:tgtEl>
                                        <p:attrNameLst>
                                          <p:attrName>style.visibility</p:attrName>
                                        </p:attrNameLst>
                                      </p:cBhvr>
                                      <p:to>
                                        <p:strVal val="visible"/>
                                      </p:to>
                                    </p:set>
                                    <p:anim calcmode="lin" valueType="num">
                                      <p:cBhvr>
                                        <p:cTn id="7" dur="5000" fill="hold"/>
                                        <p:tgtEl>
                                          <p:spTgt spid="274515"/>
                                        </p:tgtEl>
                                        <p:attrNameLst>
                                          <p:attrName>ppt_w</p:attrName>
                                        </p:attrNameLst>
                                      </p:cBhvr>
                                      <p:tavLst>
                                        <p:tav tm="0" fmla="#ppt_w*sin(2.5*pi*$)">
                                          <p:val>
                                            <p:fltVal val="0"/>
                                          </p:val>
                                        </p:tav>
                                        <p:tav tm="100000">
                                          <p:val>
                                            <p:fltVal val="1"/>
                                          </p:val>
                                        </p:tav>
                                      </p:tavLst>
                                    </p:anim>
                                    <p:anim calcmode="lin" valueType="num">
                                      <p:cBhvr>
                                        <p:cTn id="8" dur="5000" fill="hold"/>
                                        <p:tgtEl>
                                          <p:spTgt spid="2745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624" name="Picture 216" descr="logo"/>
          <p:cNvPicPr>
            <a:picLocks noChangeAspect="1" noChangeArrowheads="1"/>
          </p:cNvPicPr>
          <p:nvPr/>
        </p:nvPicPr>
        <p:blipFill>
          <a:blip r:embed="rId2"/>
          <a:srcRect/>
          <a:stretch>
            <a:fillRect/>
          </a:stretch>
        </p:blipFill>
        <p:spPr bwMode="auto">
          <a:xfrm>
            <a:off x="457200" y="304800"/>
            <a:ext cx="914400" cy="838200"/>
          </a:xfrm>
          <a:prstGeom prst="rect">
            <a:avLst/>
          </a:prstGeom>
          <a:noFill/>
          <a:ln w="9525">
            <a:noFill/>
            <a:miter lim="800000"/>
            <a:headEnd/>
            <a:tailEnd/>
          </a:ln>
        </p:spPr>
      </p:pic>
      <p:graphicFrame>
        <p:nvGraphicFramePr>
          <p:cNvPr id="273626" name="Group 218"/>
          <p:cNvGraphicFramePr>
            <a:graphicFrameLocks noGrp="1"/>
          </p:cNvGraphicFramePr>
          <p:nvPr/>
        </p:nvGraphicFramePr>
        <p:xfrm>
          <a:off x="609600" y="1143000"/>
          <a:ext cx="8220075" cy="5161154"/>
        </p:xfrm>
        <a:graphic>
          <a:graphicData uri="http://schemas.openxmlformats.org/drawingml/2006/table">
            <a:tbl>
              <a:tblPr/>
              <a:tblGrid>
                <a:gridCol w="1219200"/>
                <a:gridCol w="3295650"/>
                <a:gridCol w="3705225"/>
              </a:tblGrid>
              <a:tr h="59531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1" i="0" u="none" strike="noStrike" cap="none" normalizeH="0" baseline="0" smtClean="0">
                          <a:ln>
                            <a:noFill/>
                          </a:ln>
                          <a:solidFill>
                            <a:schemeClr val="tx1"/>
                          </a:solidFill>
                          <a:effectLst/>
                          <a:latin typeface="Arial" charset="0"/>
                        </a:rPr>
                        <a:t>CIRI</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1" i="0" u="none" strike="noStrike" cap="none" normalizeH="0" baseline="0" smtClean="0">
                          <a:ln>
                            <a:noFill/>
                          </a:ln>
                          <a:solidFill>
                            <a:schemeClr val="tx1"/>
                          </a:solidFill>
                          <a:effectLst/>
                          <a:latin typeface="Arial" charset="0"/>
                        </a:rPr>
                        <a:t>UJIAN RUJUKAN NORMA</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1" i="0" u="none" strike="noStrike" cap="none" normalizeH="0" baseline="0" smtClean="0">
                          <a:ln>
                            <a:noFill/>
                          </a:ln>
                          <a:solidFill>
                            <a:schemeClr val="tx1"/>
                          </a:solidFill>
                          <a:effectLst/>
                          <a:latin typeface="Arial" charset="0"/>
                        </a:rPr>
                        <a:t>UJIAN RUJUKAN KRITERIA</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0000"/>
                    </a:solidFill>
                  </a:tcPr>
                </a:tc>
              </a:tr>
              <a:tr h="6953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600" b="1" i="0" u="none" strike="noStrike" cap="none" normalizeH="0" baseline="0" smtClean="0">
                          <a:ln>
                            <a:noFill/>
                          </a:ln>
                          <a:solidFill>
                            <a:srgbClr val="000000"/>
                          </a:solidFill>
                          <a:effectLst/>
                          <a:latin typeface="Arial Narrow" pitchFamily="34" charset="0"/>
                        </a:rPr>
                        <a:t>Sasaran</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66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0" i="0" u="none" strike="noStrike" cap="none" normalizeH="0" baseline="0" smtClean="0">
                          <a:ln>
                            <a:noFill/>
                          </a:ln>
                          <a:solidFill>
                            <a:srgbClr val="000000"/>
                          </a:solidFill>
                          <a:effectLst/>
                          <a:latin typeface="Arial Narrow" pitchFamily="34" charset="0"/>
                        </a:rPr>
                        <a:t>Perbandingan prestasi antara ramai calon.</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0" i="0" u="none" strike="noStrike" cap="none" normalizeH="0" baseline="0" smtClean="0">
                          <a:ln>
                            <a:noFill/>
                          </a:ln>
                          <a:solidFill>
                            <a:srgbClr val="000000"/>
                          </a:solidFill>
                          <a:effectLst/>
                          <a:latin typeface="Arial Narrow" pitchFamily="34" charset="0"/>
                        </a:rPr>
                        <a:t>Penentuan prestasi secara individu atau kumpulan kecil.</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FF00"/>
                    </a:solidFill>
                  </a:tcPr>
                </a:tc>
              </a:tr>
              <a:tr h="7905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600" b="1" i="0" u="none" strike="noStrike" cap="none" normalizeH="0" baseline="0" smtClean="0">
                          <a:ln>
                            <a:noFill/>
                          </a:ln>
                          <a:solidFill>
                            <a:srgbClr val="000000"/>
                          </a:solidFill>
                          <a:effectLst/>
                          <a:latin typeface="Arial Narrow" pitchFamily="34" charset="0"/>
                        </a:rPr>
                        <a:t>Ciri Soalan</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F66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0" i="0" u="none" strike="noStrike" cap="none" normalizeH="0" baseline="0" smtClean="0">
                          <a:ln>
                            <a:noFill/>
                          </a:ln>
                          <a:solidFill>
                            <a:srgbClr val="000000"/>
                          </a:solidFill>
                          <a:effectLst/>
                          <a:latin typeface="Arial Narrow" pitchFamily="34" charset="0"/>
                        </a:rPr>
                        <a:t>Soalan dari mudah ke susah dan mempunyai diskriminasi antara calon.</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0" i="0" u="none" strike="noStrike" cap="none" normalizeH="0" baseline="0" smtClean="0">
                          <a:ln>
                            <a:noFill/>
                          </a:ln>
                          <a:solidFill>
                            <a:srgbClr val="000000"/>
                          </a:solidFill>
                          <a:effectLst/>
                          <a:latin typeface="Arial Narrow" pitchFamily="34" charset="0"/>
                        </a:rPr>
                        <a:t>Soalan hampir sama peringkat kesukaran berdasarkan objektif pelajaran.</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1"/>
                    </a:solidFill>
                  </a:tcPr>
                </a:tc>
              </a:tr>
              <a:tr h="7620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600" b="1" i="0" u="none" strike="noStrike" cap="none" normalizeH="0" baseline="0" smtClean="0">
                          <a:ln>
                            <a:noFill/>
                          </a:ln>
                          <a:solidFill>
                            <a:srgbClr val="000000"/>
                          </a:solidFill>
                          <a:effectLst/>
                          <a:latin typeface="Arial Narrow" pitchFamily="34" charset="0"/>
                        </a:rPr>
                        <a:t>Ciri Ujian</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solidFill>
                      <a:srgbClr val="FF66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0" i="0" u="none" strike="noStrike" cap="none" normalizeH="0" baseline="0" smtClean="0">
                          <a:ln>
                            <a:noFill/>
                          </a:ln>
                          <a:solidFill>
                            <a:srgbClr val="000000"/>
                          </a:solidFill>
                          <a:effectLst/>
                          <a:latin typeface="Arial Narrow" pitchFamily="34" charset="0"/>
                        </a:rPr>
                        <a:t>Markah lulus ditentukan selepas keputusan ujian</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solidFill>
                      <a:srgbClr val="99FF33"/>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0" i="0" u="none" strike="noStrike" cap="none" normalizeH="0" baseline="0" smtClean="0">
                          <a:ln>
                            <a:noFill/>
                          </a:ln>
                          <a:solidFill>
                            <a:srgbClr val="000000"/>
                          </a:solidFill>
                          <a:effectLst/>
                          <a:latin typeface="Arial Narrow" pitchFamily="34" charset="0"/>
                        </a:rPr>
                        <a:t>Markah lulus ditentukan sebelum ujian dijalankan.</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ms-MY" sz="1800" b="0" i="0" u="none" strike="noStrike" cap="none" normalizeH="0" baseline="0" smtClean="0">
                        <a:ln>
                          <a:noFill/>
                        </a:ln>
                        <a:solidFill>
                          <a:srgbClr val="000000"/>
                        </a:solidFill>
                        <a:effectLst/>
                        <a:latin typeface="Arial Narrow" pitchFamily="34" charset="0"/>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sm" len="sm"/>
                      <a:tailEnd type="none" w="sm" len="sm"/>
                    </a:lnB>
                    <a:lnTlToBr>
                      <a:noFill/>
                    </a:lnTlToBr>
                    <a:lnBlToTr>
                      <a:noFill/>
                    </a:lnBlToTr>
                    <a:solidFill>
                      <a:srgbClr val="99FF33"/>
                    </a:solidFill>
                  </a:tcPr>
                </a:tc>
              </a:tr>
              <a:tr h="712788">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600" b="1" i="0" u="none" strike="noStrike" cap="none" normalizeH="0" baseline="0" smtClean="0">
                          <a:ln>
                            <a:noFill/>
                          </a:ln>
                          <a:solidFill>
                            <a:srgbClr val="000000"/>
                          </a:solidFill>
                          <a:effectLst/>
                          <a:latin typeface="Arial Narrow" pitchFamily="34" charset="0"/>
                        </a:rPr>
                        <a:t>Liputan</a:t>
                      </a:r>
                    </a:p>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ms-MY" sz="1600" b="1" i="0" u="none" strike="noStrike" cap="none" normalizeH="0" baseline="0" smtClean="0">
                        <a:ln>
                          <a:noFill/>
                        </a:ln>
                        <a:solidFill>
                          <a:srgbClr val="000000"/>
                        </a:solidFill>
                        <a:effectLst/>
                        <a:latin typeface="Arial Narrow" pitchFamily="34" charset="0"/>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solidFill>
                      <a:srgbClr val="FF66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0" i="0" u="none" strike="noStrike" cap="none" normalizeH="0" baseline="0" smtClean="0">
                          <a:ln>
                            <a:noFill/>
                          </a:ln>
                          <a:solidFill>
                            <a:srgbClr val="000000"/>
                          </a:solidFill>
                          <a:effectLst/>
                          <a:latin typeface="Arial Narrow" pitchFamily="34" charset="0"/>
                        </a:rPr>
                        <a:t>Isi kandungan soalan meliputi suati bidang pelajaran yang luas.</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ms-MY" sz="1800" b="0" i="0" u="none" strike="noStrike" cap="none" normalizeH="0" baseline="0" smtClean="0">
                        <a:ln>
                          <a:noFill/>
                        </a:ln>
                        <a:solidFill>
                          <a:srgbClr val="000000"/>
                        </a:solidFill>
                        <a:effectLst/>
                        <a:latin typeface="Arial Narrow" pitchFamily="34" charset="0"/>
                      </a:endParaRP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0" i="0" u="none" strike="noStrike" cap="none" normalizeH="0" baseline="0" smtClean="0">
                          <a:ln>
                            <a:noFill/>
                          </a:ln>
                          <a:solidFill>
                            <a:srgbClr val="000000"/>
                          </a:solidFill>
                          <a:effectLst/>
                          <a:latin typeface="Arial Narrow" pitchFamily="34" charset="0"/>
                        </a:rPr>
                        <a:t>Isi kandungan soalan menumpukan pada tugas-tugas pembelajaran yang terhad.</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ms-MY" sz="1800" b="0" i="0" u="none" strike="noStrike" cap="none" normalizeH="0" baseline="0" smtClean="0">
                        <a:ln>
                          <a:noFill/>
                        </a:ln>
                        <a:solidFill>
                          <a:srgbClr val="000000"/>
                        </a:solidFill>
                        <a:effectLst/>
                        <a:latin typeface="Arial Narrow" pitchFamily="34" charset="0"/>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solidFill>
                      <a:srgbClr val="FFFF00"/>
                    </a:solidFill>
                  </a:tcPr>
                </a:tc>
              </a:tr>
              <a:tr h="1017588">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600" b="1" i="0" u="none" strike="noStrike" cap="none" normalizeH="0" baseline="0" smtClean="0">
                          <a:ln>
                            <a:noFill/>
                          </a:ln>
                          <a:solidFill>
                            <a:srgbClr val="000000"/>
                          </a:solidFill>
                          <a:effectLst/>
                          <a:latin typeface="Arial Narrow" pitchFamily="34" charset="0"/>
                        </a:rPr>
                        <a:t>Contoh Ujian</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sm" len="sm"/>
                      <a:tailEnd type="none" w="sm" len="sm"/>
                    </a:lnT>
                    <a:lnB w="28575" cap="flat" cmpd="sng" algn="ctr">
                      <a:solidFill>
                        <a:schemeClr val="tx1"/>
                      </a:solidFill>
                      <a:prstDash val="solid"/>
                      <a:miter lim="800000"/>
                      <a:headEnd type="none" w="med" len="med"/>
                      <a:tailEnd type="none" w="med" len="med"/>
                    </a:lnB>
                    <a:lnTlToBr>
                      <a:noFill/>
                    </a:lnTlToBr>
                    <a:lnBlToTr>
                      <a:noFill/>
                    </a:lnBlToTr>
                    <a:solidFill>
                      <a:srgbClr val="FF66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0" i="0" u="none" strike="noStrike" cap="none" normalizeH="0" baseline="0" smtClean="0">
                          <a:ln>
                            <a:noFill/>
                          </a:ln>
                          <a:solidFill>
                            <a:srgbClr val="000000"/>
                          </a:solidFill>
                          <a:effectLst/>
                          <a:latin typeface="Arial Narrow" pitchFamily="34" charset="0"/>
                        </a:rPr>
                        <a:t>Peperiksaan awam seperti UPSR, PMR, SPM dan STPM.</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ms-MY" sz="1800" b="0" i="0" u="none" strike="noStrike" cap="none" normalizeH="0" baseline="0" smtClean="0">
                        <a:ln>
                          <a:noFill/>
                        </a:ln>
                        <a:solidFill>
                          <a:srgbClr val="000000"/>
                        </a:solidFill>
                        <a:effectLst/>
                        <a:latin typeface="Arial Narrow" pitchFamily="34" charset="0"/>
                      </a:endParaRP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sm" len="sm"/>
                      <a:tailEnd type="none" w="sm" len="sm"/>
                    </a:lnT>
                    <a:lnB w="28575" cap="flat" cmpd="sng" algn="ctr">
                      <a:solidFill>
                        <a:schemeClr val="tx1"/>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ms-MY" sz="1800" b="0" i="0" u="none" strike="noStrike" cap="none" normalizeH="0" baseline="0" smtClean="0">
                          <a:ln>
                            <a:noFill/>
                          </a:ln>
                          <a:solidFill>
                            <a:srgbClr val="000000"/>
                          </a:solidFill>
                          <a:effectLst/>
                          <a:latin typeface="Arial Narrow" pitchFamily="34" charset="0"/>
                        </a:rPr>
                        <a:t>Ujian pendek, kerja kursus dan latihan bertulis dalam  kelas.</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ms-MY" sz="1800" b="0" i="0" u="none" strike="noStrike" cap="none" normalizeH="0" baseline="0" smtClean="0">
                        <a:ln>
                          <a:noFill/>
                        </a:ln>
                        <a:solidFill>
                          <a:srgbClr val="000000"/>
                        </a:solidFill>
                        <a:effectLst/>
                        <a:latin typeface="Arial Narrow" pitchFamily="34" charset="0"/>
                      </a:endParaRP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sm" len="sm"/>
                      <a:tailEnd type="none" w="sm" len="sm"/>
                    </a:lnT>
                    <a:lnB w="28575" cap="flat" cmpd="sng" algn="ctr">
                      <a:solidFill>
                        <a:schemeClr val="tx1"/>
                      </a:solidFill>
                      <a:prstDash val="solid"/>
                      <a:miter lim="800000"/>
                      <a:headEnd type="none" w="med" len="med"/>
                      <a:tailEnd type="none" w="med" len="med"/>
                    </a:lnB>
                    <a:lnTlToBr>
                      <a:noFill/>
                    </a:lnTlToBr>
                    <a:lnBlToTr>
                      <a:noFill/>
                    </a:lnBlToTr>
                    <a:solidFill>
                      <a:schemeClr val="accent1"/>
                    </a:solidFill>
                  </a:tcPr>
                </a:tc>
              </a:tr>
            </a:tbl>
          </a:graphicData>
        </a:graphic>
      </p:graphicFrame>
      <p:sp>
        <p:nvSpPr>
          <p:cNvPr id="60450" name="Rectangle 195"/>
          <p:cNvSpPr>
            <a:spLocks noGrp="1" noChangeArrowheads="1"/>
          </p:cNvSpPr>
          <p:nvPr>
            <p:ph type="title"/>
          </p:nvPr>
        </p:nvSpPr>
        <p:spPr>
          <a:xfrm>
            <a:off x="6324600" y="381000"/>
            <a:ext cx="2057400" cy="533400"/>
          </a:xfrm>
          <a:noFill/>
        </p:spPr>
        <p:txBody>
          <a:bodyPr anchorCtr="0"/>
          <a:lstStyle/>
          <a:p>
            <a:pPr algn="r" eaLnBrk="1" hangingPunct="1"/>
            <a:r>
              <a:rPr lang="en-US" sz="1800" b="1" i="1" smtClean="0">
                <a:solidFill>
                  <a:schemeClr val="folHlink"/>
                </a:solidFill>
                <a:effectLst/>
              </a:rPr>
              <a:t>sambungan</a:t>
            </a:r>
          </a:p>
        </p:txBody>
      </p:sp>
      <p:sp>
        <p:nvSpPr>
          <p:cNvPr id="60451" name="Text Box 221"/>
          <p:cNvSpPr txBox="1">
            <a:spLocks noChangeArrowheads="1"/>
          </p:cNvSpPr>
          <p:nvPr/>
        </p:nvSpPr>
        <p:spPr bwMode="auto">
          <a:xfrm>
            <a:off x="6934200" y="63246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273624"/>
                                        </p:tgtEl>
                                        <p:attrNameLst>
                                          <p:attrName>style.visibility</p:attrName>
                                        </p:attrNameLst>
                                      </p:cBhvr>
                                      <p:to>
                                        <p:strVal val="visible"/>
                                      </p:to>
                                    </p:set>
                                    <p:anim calcmode="lin" valueType="num">
                                      <p:cBhvr>
                                        <p:cTn id="7" dur="5000" fill="hold"/>
                                        <p:tgtEl>
                                          <p:spTgt spid="273624"/>
                                        </p:tgtEl>
                                        <p:attrNameLst>
                                          <p:attrName>ppt_w</p:attrName>
                                        </p:attrNameLst>
                                      </p:cBhvr>
                                      <p:tavLst>
                                        <p:tav tm="0" fmla="#ppt_w*sin(2.5*pi*$)">
                                          <p:val>
                                            <p:fltVal val="0"/>
                                          </p:val>
                                        </p:tav>
                                        <p:tav tm="100000">
                                          <p:val>
                                            <p:fltVal val="1"/>
                                          </p:val>
                                        </p:tav>
                                      </p:tavLst>
                                    </p:anim>
                                    <p:anim calcmode="lin" valueType="num">
                                      <p:cBhvr>
                                        <p:cTn id="8" dur="5000" fill="hold"/>
                                        <p:tgtEl>
                                          <p:spTgt spid="27362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Text Box 5"/>
          <p:cNvSpPr txBox="1">
            <a:spLocks noChangeArrowheads="1"/>
          </p:cNvSpPr>
          <p:nvPr/>
        </p:nvSpPr>
        <p:spPr bwMode="auto">
          <a:xfrm>
            <a:off x="-228600" y="381000"/>
            <a:ext cx="9144000" cy="1325563"/>
          </a:xfrm>
          <a:prstGeom prst="rect">
            <a:avLst/>
          </a:prstGeom>
          <a:noFill/>
          <a:ln w="9525">
            <a:noFill/>
            <a:miter lim="800000"/>
            <a:headEnd/>
            <a:tailEnd/>
          </a:ln>
        </p:spPr>
        <p:txBody>
          <a:bodyPr>
            <a:spAutoFit/>
          </a:bodyPr>
          <a:lstStyle/>
          <a:p>
            <a:pPr algn="r"/>
            <a:r>
              <a:rPr lang="en-US" sz="2700">
                <a:solidFill>
                  <a:schemeClr val="folHlink"/>
                </a:solidFill>
                <a:latin typeface="Arial" charset="0"/>
              </a:rPr>
              <a:t>              </a:t>
            </a:r>
            <a:r>
              <a:rPr lang="en-US" sz="2700">
                <a:solidFill>
                  <a:srgbClr val="FFFF00"/>
                </a:solidFill>
                <a:latin typeface="Arial" charset="0"/>
              </a:rPr>
              <a:t>PLACEMENT, FORMATIVE, DIAGNOSTIC</a:t>
            </a:r>
          </a:p>
          <a:p>
            <a:pPr algn="r"/>
            <a:r>
              <a:rPr lang="en-US" sz="2700">
                <a:solidFill>
                  <a:srgbClr val="FFFF00"/>
                </a:solidFill>
                <a:latin typeface="Arial" charset="0"/>
              </a:rPr>
              <a:t>                              AND SUMMATIVE EVALUATION</a:t>
            </a:r>
          </a:p>
          <a:p>
            <a:pPr algn="r"/>
            <a:endParaRPr lang="en-US" sz="2700">
              <a:solidFill>
                <a:srgbClr val="FFFF00"/>
              </a:solidFill>
              <a:latin typeface="Arial" charset="0"/>
            </a:endParaRPr>
          </a:p>
        </p:txBody>
      </p:sp>
      <p:sp>
        <p:nvSpPr>
          <p:cNvPr id="61444" name="AutoShape 6"/>
          <p:cNvSpPr>
            <a:spLocks noChangeArrowheads="1"/>
          </p:cNvSpPr>
          <p:nvPr/>
        </p:nvSpPr>
        <p:spPr bwMode="auto">
          <a:xfrm>
            <a:off x="914400" y="1752600"/>
            <a:ext cx="2624138" cy="615950"/>
          </a:xfrm>
          <a:prstGeom prst="rightArrowCallout">
            <a:avLst>
              <a:gd name="adj1" fmla="val 25000"/>
              <a:gd name="adj2" fmla="val 25000"/>
              <a:gd name="adj3" fmla="val 71005"/>
              <a:gd name="adj4" fmla="val 66667"/>
            </a:avLst>
          </a:prstGeom>
          <a:solidFill>
            <a:srgbClr val="FFFF00"/>
          </a:solidFill>
          <a:ln w="38100">
            <a:solidFill>
              <a:srgbClr val="00FF00"/>
            </a:solidFill>
            <a:miter lim="800000"/>
            <a:headEnd/>
            <a:tailEnd/>
          </a:ln>
        </p:spPr>
        <p:txBody>
          <a:bodyPr wrap="none" anchor="ctr"/>
          <a:lstStyle/>
          <a:p>
            <a:r>
              <a:rPr lang="en-US" sz="1600">
                <a:solidFill>
                  <a:schemeClr val="tx1"/>
                </a:solidFill>
                <a:latin typeface="Arial" charset="0"/>
              </a:rPr>
              <a:t>PLACEMENT </a:t>
            </a:r>
          </a:p>
          <a:p>
            <a:r>
              <a:rPr lang="en-US" sz="1600">
                <a:solidFill>
                  <a:schemeClr val="tx1"/>
                </a:solidFill>
                <a:latin typeface="Arial" charset="0"/>
              </a:rPr>
              <a:t>EVALUATION</a:t>
            </a:r>
          </a:p>
        </p:txBody>
      </p:sp>
      <p:sp>
        <p:nvSpPr>
          <p:cNvPr id="61445" name="Text Box 7"/>
          <p:cNvSpPr txBox="1">
            <a:spLocks noChangeArrowheads="1"/>
          </p:cNvSpPr>
          <p:nvPr/>
        </p:nvSpPr>
        <p:spPr bwMode="auto">
          <a:xfrm>
            <a:off x="3886200" y="1743075"/>
            <a:ext cx="4343400" cy="619125"/>
          </a:xfrm>
          <a:prstGeom prst="rect">
            <a:avLst/>
          </a:prstGeom>
          <a:solidFill>
            <a:srgbClr val="800000"/>
          </a:solidFill>
          <a:ln w="38100">
            <a:solidFill>
              <a:srgbClr val="00FFFF"/>
            </a:solidFill>
            <a:miter lim="800000"/>
            <a:headEnd/>
            <a:tailEnd/>
          </a:ln>
        </p:spPr>
        <p:txBody>
          <a:bodyPr>
            <a:spAutoFit/>
          </a:bodyPr>
          <a:lstStyle/>
          <a:p>
            <a:pPr algn="l">
              <a:spcBef>
                <a:spcPct val="50000"/>
              </a:spcBef>
            </a:pPr>
            <a:r>
              <a:rPr lang="en-US" sz="1600" b="0">
                <a:solidFill>
                  <a:schemeClr val="bg1"/>
                </a:solidFill>
                <a:latin typeface="Arial" charset="0"/>
              </a:rPr>
              <a:t>To determine pupil performance at the beginning of instruction.</a:t>
            </a:r>
          </a:p>
        </p:txBody>
      </p:sp>
      <p:sp>
        <p:nvSpPr>
          <p:cNvPr id="61446" name="AutoShape 8"/>
          <p:cNvSpPr>
            <a:spLocks noChangeArrowheads="1"/>
          </p:cNvSpPr>
          <p:nvPr/>
        </p:nvSpPr>
        <p:spPr bwMode="auto">
          <a:xfrm>
            <a:off x="990600" y="2813050"/>
            <a:ext cx="2547938" cy="615950"/>
          </a:xfrm>
          <a:prstGeom prst="rightArrowCallout">
            <a:avLst>
              <a:gd name="adj1" fmla="val 25000"/>
              <a:gd name="adj2" fmla="val 25000"/>
              <a:gd name="adj3" fmla="val 68943"/>
              <a:gd name="adj4" fmla="val 66667"/>
            </a:avLst>
          </a:prstGeom>
          <a:solidFill>
            <a:srgbClr val="FFFF00"/>
          </a:solidFill>
          <a:ln w="38100">
            <a:solidFill>
              <a:srgbClr val="00FF00"/>
            </a:solidFill>
            <a:miter lim="800000"/>
            <a:headEnd/>
            <a:tailEnd/>
          </a:ln>
        </p:spPr>
        <p:txBody>
          <a:bodyPr wrap="none" anchor="ctr"/>
          <a:lstStyle/>
          <a:p>
            <a:r>
              <a:rPr lang="en-US" sz="1600">
                <a:solidFill>
                  <a:schemeClr val="tx1"/>
                </a:solidFill>
                <a:latin typeface="Arial" charset="0"/>
              </a:rPr>
              <a:t>FORMATIVE </a:t>
            </a:r>
          </a:p>
          <a:p>
            <a:r>
              <a:rPr lang="en-US" sz="1600">
                <a:solidFill>
                  <a:schemeClr val="tx1"/>
                </a:solidFill>
                <a:latin typeface="Arial" charset="0"/>
              </a:rPr>
              <a:t>EVALUATION</a:t>
            </a:r>
          </a:p>
        </p:txBody>
      </p:sp>
      <p:sp>
        <p:nvSpPr>
          <p:cNvPr id="61447" name="AutoShape 9"/>
          <p:cNvSpPr>
            <a:spLocks noChangeArrowheads="1"/>
          </p:cNvSpPr>
          <p:nvPr/>
        </p:nvSpPr>
        <p:spPr bwMode="auto">
          <a:xfrm>
            <a:off x="990600" y="3956050"/>
            <a:ext cx="2547938" cy="615950"/>
          </a:xfrm>
          <a:prstGeom prst="rightArrowCallout">
            <a:avLst>
              <a:gd name="adj1" fmla="val 25000"/>
              <a:gd name="adj2" fmla="val 25000"/>
              <a:gd name="adj3" fmla="val 68943"/>
              <a:gd name="adj4" fmla="val 66667"/>
            </a:avLst>
          </a:prstGeom>
          <a:solidFill>
            <a:srgbClr val="FFFF00"/>
          </a:solidFill>
          <a:ln w="38100">
            <a:solidFill>
              <a:srgbClr val="00FF00"/>
            </a:solidFill>
            <a:miter lim="800000"/>
            <a:headEnd/>
            <a:tailEnd/>
          </a:ln>
        </p:spPr>
        <p:txBody>
          <a:bodyPr wrap="none" anchor="ctr"/>
          <a:lstStyle/>
          <a:p>
            <a:r>
              <a:rPr lang="en-US" sz="1600">
                <a:solidFill>
                  <a:schemeClr val="tx1"/>
                </a:solidFill>
                <a:latin typeface="Arial" charset="0"/>
              </a:rPr>
              <a:t>DIAGNOSTIC </a:t>
            </a:r>
          </a:p>
          <a:p>
            <a:r>
              <a:rPr lang="en-US" sz="1600">
                <a:solidFill>
                  <a:schemeClr val="tx1"/>
                </a:solidFill>
                <a:latin typeface="Arial" charset="0"/>
              </a:rPr>
              <a:t>EVALUATION</a:t>
            </a:r>
          </a:p>
        </p:txBody>
      </p:sp>
      <p:sp>
        <p:nvSpPr>
          <p:cNvPr id="61448" name="AutoShape 10"/>
          <p:cNvSpPr>
            <a:spLocks noChangeArrowheads="1"/>
          </p:cNvSpPr>
          <p:nvPr/>
        </p:nvSpPr>
        <p:spPr bwMode="auto">
          <a:xfrm>
            <a:off x="990600" y="5099050"/>
            <a:ext cx="2547938" cy="615950"/>
          </a:xfrm>
          <a:prstGeom prst="rightArrowCallout">
            <a:avLst>
              <a:gd name="adj1" fmla="val 25000"/>
              <a:gd name="adj2" fmla="val 25000"/>
              <a:gd name="adj3" fmla="val 68943"/>
              <a:gd name="adj4" fmla="val 66667"/>
            </a:avLst>
          </a:prstGeom>
          <a:solidFill>
            <a:srgbClr val="FFFF00"/>
          </a:solidFill>
          <a:ln w="38100">
            <a:solidFill>
              <a:srgbClr val="00FF00"/>
            </a:solidFill>
            <a:miter lim="800000"/>
            <a:headEnd/>
            <a:tailEnd/>
          </a:ln>
        </p:spPr>
        <p:txBody>
          <a:bodyPr wrap="none" anchor="ctr"/>
          <a:lstStyle/>
          <a:p>
            <a:r>
              <a:rPr lang="en-US" sz="1600">
                <a:solidFill>
                  <a:schemeClr val="tx1"/>
                </a:solidFill>
                <a:latin typeface="Arial" charset="0"/>
              </a:rPr>
              <a:t>SUMMATIVE</a:t>
            </a:r>
          </a:p>
          <a:p>
            <a:r>
              <a:rPr lang="en-US" sz="1600">
                <a:solidFill>
                  <a:schemeClr val="tx1"/>
                </a:solidFill>
                <a:latin typeface="Arial" charset="0"/>
              </a:rPr>
              <a:t>EVALUATION</a:t>
            </a:r>
          </a:p>
        </p:txBody>
      </p:sp>
      <p:sp>
        <p:nvSpPr>
          <p:cNvPr id="61449" name="Text Box 11"/>
          <p:cNvSpPr txBox="1">
            <a:spLocks noChangeArrowheads="1"/>
          </p:cNvSpPr>
          <p:nvPr/>
        </p:nvSpPr>
        <p:spPr bwMode="auto">
          <a:xfrm>
            <a:off x="3886200" y="2809875"/>
            <a:ext cx="4343400" cy="619125"/>
          </a:xfrm>
          <a:prstGeom prst="rect">
            <a:avLst/>
          </a:prstGeom>
          <a:solidFill>
            <a:srgbClr val="800000"/>
          </a:solidFill>
          <a:ln w="38100">
            <a:solidFill>
              <a:srgbClr val="00FFFF"/>
            </a:solidFill>
            <a:miter lim="800000"/>
            <a:headEnd/>
            <a:tailEnd/>
          </a:ln>
        </p:spPr>
        <p:txBody>
          <a:bodyPr>
            <a:spAutoFit/>
          </a:bodyPr>
          <a:lstStyle/>
          <a:p>
            <a:pPr algn="l">
              <a:spcBef>
                <a:spcPct val="50000"/>
              </a:spcBef>
            </a:pPr>
            <a:r>
              <a:rPr lang="en-US" sz="1600" b="0">
                <a:solidFill>
                  <a:schemeClr val="bg1"/>
                </a:solidFill>
                <a:latin typeface="Arial" charset="0"/>
              </a:rPr>
              <a:t>To monitor learning progress during instruction.</a:t>
            </a:r>
          </a:p>
        </p:txBody>
      </p:sp>
      <p:sp>
        <p:nvSpPr>
          <p:cNvPr id="61450" name="Text Box 12"/>
          <p:cNvSpPr txBox="1">
            <a:spLocks noChangeArrowheads="1"/>
          </p:cNvSpPr>
          <p:nvPr/>
        </p:nvSpPr>
        <p:spPr bwMode="auto">
          <a:xfrm>
            <a:off x="3886200" y="3952875"/>
            <a:ext cx="4343400" cy="619125"/>
          </a:xfrm>
          <a:prstGeom prst="rect">
            <a:avLst/>
          </a:prstGeom>
          <a:solidFill>
            <a:srgbClr val="800000"/>
          </a:solidFill>
          <a:ln w="38100">
            <a:solidFill>
              <a:srgbClr val="00FFFF"/>
            </a:solidFill>
            <a:miter lim="800000"/>
            <a:headEnd/>
            <a:tailEnd/>
          </a:ln>
        </p:spPr>
        <p:txBody>
          <a:bodyPr>
            <a:spAutoFit/>
          </a:bodyPr>
          <a:lstStyle/>
          <a:p>
            <a:pPr algn="l">
              <a:spcBef>
                <a:spcPct val="50000"/>
              </a:spcBef>
            </a:pPr>
            <a:r>
              <a:rPr lang="en-US" sz="1600" b="0">
                <a:solidFill>
                  <a:schemeClr val="bg1"/>
                </a:solidFill>
                <a:latin typeface="Arial" charset="0"/>
              </a:rPr>
              <a:t>To diagnose learning difficulties during instruction.</a:t>
            </a:r>
          </a:p>
        </p:txBody>
      </p:sp>
      <p:sp>
        <p:nvSpPr>
          <p:cNvPr id="61451" name="Text Box 13"/>
          <p:cNvSpPr txBox="1">
            <a:spLocks noChangeArrowheads="1"/>
          </p:cNvSpPr>
          <p:nvPr/>
        </p:nvSpPr>
        <p:spPr bwMode="auto">
          <a:xfrm>
            <a:off x="3886200" y="5095875"/>
            <a:ext cx="4343400" cy="619125"/>
          </a:xfrm>
          <a:prstGeom prst="rect">
            <a:avLst/>
          </a:prstGeom>
          <a:solidFill>
            <a:srgbClr val="800000"/>
          </a:solidFill>
          <a:ln w="38100">
            <a:solidFill>
              <a:srgbClr val="00FFFF"/>
            </a:solidFill>
            <a:miter lim="800000"/>
            <a:headEnd/>
            <a:tailEnd/>
          </a:ln>
        </p:spPr>
        <p:txBody>
          <a:bodyPr>
            <a:spAutoFit/>
          </a:bodyPr>
          <a:lstStyle/>
          <a:p>
            <a:pPr algn="l">
              <a:spcBef>
                <a:spcPct val="50000"/>
              </a:spcBef>
            </a:pPr>
            <a:r>
              <a:rPr lang="en-US" sz="1600" b="0">
                <a:solidFill>
                  <a:schemeClr val="bg1"/>
                </a:solidFill>
                <a:latin typeface="Arial" charset="0"/>
              </a:rPr>
              <a:t>To evaluate achievement ate the end of instruction.</a:t>
            </a:r>
          </a:p>
        </p:txBody>
      </p:sp>
      <p:pic>
        <p:nvPicPr>
          <p:cNvPr id="342030" name="Picture 14" descr="logo"/>
          <p:cNvPicPr>
            <a:picLocks noChangeAspect="1" noChangeArrowheads="1"/>
          </p:cNvPicPr>
          <p:nvPr/>
        </p:nvPicPr>
        <p:blipFill>
          <a:blip r:embed="rId2"/>
          <a:srcRect/>
          <a:stretch>
            <a:fillRect/>
          </a:stretch>
        </p:blipFill>
        <p:spPr bwMode="auto">
          <a:xfrm>
            <a:off x="457200" y="304800"/>
            <a:ext cx="914400" cy="838200"/>
          </a:xfrm>
          <a:prstGeom prst="rect">
            <a:avLst/>
          </a:prstGeom>
          <a:noFill/>
          <a:ln w="9525">
            <a:noFill/>
            <a:miter lim="800000"/>
            <a:headEnd/>
            <a:tailEnd/>
          </a:ln>
        </p:spPr>
      </p:pic>
      <p:sp>
        <p:nvSpPr>
          <p:cNvPr id="61453" name="Text Box 21"/>
          <p:cNvSpPr txBox="1">
            <a:spLocks noChangeArrowheads="1"/>
          </p:cNvSpPr>
          <p:nvPr/>
        </p:nvSpPr>
        <p:spPr bwMode="auto">
          <a:xfrm>
            <a:off x="6934200" y="60198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42030"/>
                                        </p:tgtEl>
                                        <p:attrNameLst>
                                          <p:attrName>style.visibility</p:attrName>
                                        </p:attrNameLst>
                                      </p:cBhvr>
                                      <p:to>
                                        <p:strVal val="visible"/>
                                      </p:to>
                                    </p:set>
                                    <p:anim calcmode="lin" valueType="num">
                                      <p:cBhvr>
                                        <p:cTn id="7" dur="5000" fill="hold"/>
                                        <p:tgtEl>
                                          <p:spTgt spid="342030"/>
                                        </p:tgtEl>
                                        <p:attrNameLst>
                                          <p:attrName>ppt_w</p:attrName>
                                        </p:attrNameLst>
                                      </p:cBhvr>
                                      <p:tavLst>
                                        <p:tav tm="0" fmla="#ppt_w*sin(2.5*pi*$)">
                                          <p:val>
                                            <p:fltVal val="0"/>
                                          </p:val>
                                        </p:tav>
                                        <p:tav tm="100000">
                                          <p:val>
                                            <p:fltVal val="1"/>
                                          </p:val>
                                        </p:tav>
                                      </p:tavLst>
                                    </p:anim>
                                    <p:anim calcmode="lin" valueType="num">
                                      <p:cBhvr>
                                        <p:cTn id="8" dur="5000" fill="hold"/>
                                        <p:tgtEl>
                                          <p:spTgt spid="34203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Line 22"/>
          <p:cNvSpPr>
            <a:spLocks noChangeShapeType="1"/>
          </p:cNvSpPr>
          <p:nvPr/>
        </p:nvSpPr>
        <p:spPr bwMode="auto">
          <a:xfrm>
            <a:off x="7924800" y="2743200"/>
            <a:ext cx="0" cy="304800"/>
          </a:xfrm>
          <a:prstGeom prst="line">
            <a:avLst/>
          </a:prstGeom>
          <a:noFill/>
          <a:ln w="57150">
            <a:solidFill>
              <a:srgbClr val="00FFFF"/>
            </a:solidFill>
            <a:round/>
            <a:headEnd/>
            <a:tailEnd/>
          </a:ln>
        </p:spPr>
        <p:txBody>
          <a:bodyPr/>
          <a:lstStyle/>
          <a:p>
            <a:endParaRPr lang="en-MY"/>
          </a:p>
        </p:txBody>
      </p:sp>
      <p:sp>
        <p:nvSpPr>
          <p:cNvPr id="62468" name="Line 23"/>
          <p:cNvSpPr>
            <a:spLocks noChangeShapeType="1"/>
          </p:cNvSpPr>
          <p:nvPr/>
        </p:nvSpPr>
        <p:spPr bwMode="auto">
          <a:xfrm>
            <a:off x="5410200" y="2743200"/>
            <a:ext cx="0" cy="304800"/>
          </a:xfrm>
          <a:prstGeom prst="line">
            <a:avLst/>
          </a:prstGeom>
          <a:noFill/>
          <a:ln w="57150">
            <a:solidFill>
              <a:srgbClr val="00FFFF"/>
            </a:solidFill>
            <a:round/>
            <a:headEnd/>
            <a:tailEnd/>
          </a:ln>
        </p:spPr>
        <p:txBody>
          <a:bodyPr/>
          <a:lstStyle/>
          <a:p>
            <a:endParaRPr lang="en-MY"/>
          </a:p>
        </p:txBody>
      </p:sp>
      <p:sp>
        <p:nvSpPr>
          <p:cNvPr id="346117" name="Rectangle 5"/>
          <p:cNvSpPr>
            <a:spLocks noChangeArrowheads="1"/>
          </p:cNvSpPr>
          <p:nvPr/>
        </p:nvSpPr>
        <p:spPr bwMode="auto">
          <a:xfrm>
            <a:off x="3124200" y="609600"/>
            <a:ext cx="2590800" cy="609600"/>
          </a:xfrm>
          <a:prstGeom prst="rect">
            <a:avLst/>
          </a:prstGeom>
          <a:solidFill>
            <a:srgbClr val="CC99FF"/>
          </a:solidFill>
          <a:ln w="38100">
            <a:solidFill>
              <a:srgbClr val="FF00FF"/>
            </a:solidFill>
            <a:miter lim="800000"/>
            <a:headEnd/>
            <a:tailEnd/>
          </a:ln>
          <a:effectLst>
            <a:outerShdw dist="107763" dir="18900000" algn="ctr" rotWithShape="0">
              <a:schemeClr val="bg2">
                <a:alpha val="50000"/>
              </a:schemeClr>
            </a:outerShdw>
          </a:effectLst>
        </p:spPr>
        <p:txBody>
          <a:bodyPr wrap="none" anchor="ctr"/>
          <a:lstStyle/>
          <a:p>
            <a:pPr>
              <a:defRPr/>
            </a:pPr>
            <a:r>
              <a:rPr lang="en-US" sz="2400">
                <a:solidFill>
                  <a:schemeClr val="tx1"/>
                </a:solidFill>
                <a:latin typeface="Arial" charset="0"/>
              </a:rPr>
              <a:t>JENIS ITEM</a:t>
            </a:r>
          </a:p>
        </p:txBody>
      </p:sp>
      <p:sp>
        <p:nvSpPr>
          <p:cNvPr id="346118" name="Rectangle 6"/>
          <p:cNvSpPr>
            <a:spLocks noChangeArrowheads="1"/>
          </p:cNvSpPr>
          <p:nvPr/>
        </p:nvSpPr>
        <p:spPr bwMode="auto">
          <a:xfrm>
            <a:off x="5562600" y="1828800"/>
            <a:ext cx="2133600" cy="533400"/>
          </a:xfrm>
          <a:prstGeom prst="rect">
            <a:avLst/>
          </a:prstGeom>
          <a:solidFill>
            <a:srgbClr val="FFFF00"/>
          </a:solidFill>
          <a:ln w="57150">
            <a:solidFill>
              <a:schemeClr val="accent2"/>
            </a:solidFill>
            <a:miter lim="800000"/>
            <a:headEnd/>
            <a:tailEnd/>
          </a:ln>
          <a:effectLst>
            <a:outerShdw dist="107763" dir="18900000" algn="ctr" rotWithShape="0">
              <a:schemeClr val="bg2">
                <a:alpha val="50000"/>
              </a:schemeClr>
            </a:outerShdw>
          </a:effectLst>
        </p:spPr>
        <p:txBody>
          <a:bodyPr wrap="none" anchor="ctr"/>
          <a:lstStyle/>
          <a:p>
            <a:pPr>
              <a:defRPr/>
            </a:pPr>
            <a:r>
              <a:rPr lang="en-US" sz="2000">
                <a:solidFill>
                  <a:srgbClr val="0033CC"/>
                </a:solidFill>
                <a:latin typeface="Arial" charset="0"/>
              </a:rPr>
              <a:t>SUBJEKTIF</a:t>
            </a:r>
          </a:p>
        </p:txBody>
      </p:sp>
      <p:sp>
        <p:nvSpPr>
          <p:cNvPr id="346119" name="Rectangle 7"/>
          <p:cNvSpPr>
            <a:spLocks noChangeArrowheads="1"/>
          </p:cNvSpPr>
          <p:nvPr/>
        </p:nvSpPr>
        <p:spPr bwMode="auto">
          <a:xfrm>
            <a:off x="1143000" y="1828800"/>
            <a:ext cx="2133600" cy="533400"/>
          </a:xfrm>
          <a:prstGeom prst="rect">
            <a:avLst/>
          </a:prstGeom>
          <a:solidFill>
            <a:srgbClr val="000080"/>
          </a:solidFill>
          <a:ln w="57150">
            <a:solidFill>
              <a:srgbClr val="00FF00"/>
            </a:solidFill>
            <a:miter lim="800000"/>
            <a:headEnd/>
            <a:tailEnd/>
          </a:ln>
          <a:effectLst>
            <a:outerShdw dist="107763" dir="18900000" algn="ctr" rotWithShape="0">
              <a:schemeClr val="bg2">
                <a:alpha val="50000"/>
              </a:schemeClr>
            </a:outerShdw>
          </a:effectLst>
        </p:spPr>
        <p:txBody>
          <a:bodyPr wrap="none" anchor="ctr"/>
          <a:lstStyle/>
          <a:p>
            <a:pPr>
              <a:defRPr/>
            </a:pPr>
            <a:r>
              <a:rPr lang="en-US" sz="2000">
                <a:solidFill>
                  <a:srgbClr val="FFFF00"/>
                </a:solidFill>
                <a:latin typeface="Arial" charset="0"/>
              </a:rPr>
              <a:t>OBJEKTIF</a:t>
            </a:r>
          </a:p>
        </p:txBody>
      </p:sp>
      <p:sp>
        <p:nvSpPr>
          <p:cNvPr id="346120" name="Rectangle 8"/>
          <p:cNvSpPr>
            <a:spLocks noChangeArrowheads="1"/>
          </p:cNvSpPr>
          <p:nvPr/>
        </p:nvSpPr>
        <p:spPr bwMode="auto">
          <a:xfrm>
            <a:off x="4876800" y="2971800"/>
            <a:ext cx="1600200" cy="1295400"/>
          </a:xfrm>
          <a:prstGeom prst="rect">
            <a:avLst/>
          </a:prstGeom>
          <a:solidFill>
            <a:srgbClr val="FFFF00"/>
          </a:solidFill>
          <a:ln w="57150">
            <a:solidFill>
              <a:schemeClr val="folHlink"/>
            </a:solidFill>
            <a:miter lim="800000"/>
            <a:headEnd/>
            <a:tailEnd/>
          </a:ln>
          <a:effectLst>
            <a:outerShdw dist="107763" dir="18900000" algn="ctr" rotWithShape="0">
              <a:schemeClr val="bg2">
                <a:alpha val="50000"/>
              </a:schemeClr>
            </a:outerShdw>
          </a:effectLst>
        </p:spPr>
        <p:txBody>
          <a:bodyPr wrap="none"/>
          <a:lstStyle/>
          <a:p>
            <a:pPr>
              <a:defRPr/>
            </a:pPr>
            <a:r>
              <a:rPr lang="en-US" sz="2000">
                <a:latin typeface="Arial" charset="0"/>
              </a:rPr>
              <a:t> </a:t>
            </a:r>
            <a:r>
              <a:rPr lang="en-US" sz="2000">
                <a:solidFill>
                  <a:schemeClr val="tx1"/>
                </a:solidFill>
                <a:latin typeface="Arial" charset="0"/>
              </a:rPr>
              <a:t>STRUKTUR</a:t>
            </a:r>
          </a:p>
        </p:txBody>
      </p:sp>
      <p:sp>
        <p:nvSpPr>
          <p:cNvPr id="346121" name="Rectangle 9"/>
          <p:cNvSpPr>
            <a:spLocks noChangeArrowheads="1"/>
          </p:cNvSpPr>
          <p:nvPr/>
        </p:nvSpPr>
        <p:spPr bwMode="auto">
          <a:xfrm>
            <a:off x="7239000" y="2971800"/>
            <a:ext cx="1447800" cy="1295400"/>
          </a:xfrm>
          <a:prstGeom prst="rect">
            <a:avLst/>
          </a:prstGeom>
          <a:solidFill>
            <a:srgbClr val="FFFF00"/>
          </a:solidFill>
          <a:ln w="57150">
            <a:solidFill>
              <a:schemeClr val="folHlink"/>
            </a:solidFill>
            <a:miter lim="800000"/>
            <a:headEnd/>
            <a:tailEnd/>
          </a:ln>
          <a:effectLst>
            <a:outerShdw dist="107763" dir="18900000" algn="ctr" rotWithShape="0">
              <a:schemeClr val="bg2">
                <a:alpha val="50000"/>
              </a:schemeClr>
            </a:outerShdw>
          </a:effectLst>
        </p:spPr>
        <p:txBody>
          <a:bodyPr wrap="none"/>
          <a:lstStyle/>
          <a:p>
            <a:pPr>
              <a:defRPr/>
            </a:pPr>
            <a:r>
              <a:rPr lang="en-US" sz="2000">
                <a:latin typeface="Arial" charset="0"/>
              </a:rPr>
              <a:t> </a:t>
            </a:r>
            <a:r>
              <a:rPr lang="en-US" sz="2000">
                <a:solidFill>
                  <a:schemeClr val="tx1"/>
                </a:solidFill>
                <a:latin typeface="Arial" charset="0"/>
              </a:rPr>
              <a:t>ESEI</a:t>
            </a:r>
          </a:p>
        </p:txBody>
      </p:sp>
      <p:sp>
        <p:nvSpPr>
          <p:cNvPr id="346122" name="Rectangle 10"/>
          <p:cNvSpPr>
            <a:spLocks noChangeArrowheads="1"/>
          </p:cNvSpPr>
          <p:nvPr/>
        </p:nvSpPr>
        <p:spPr bwMode="auto">
          <a:xfrm>
            <a:off x="5867400" y="4724400"/>
            <a:ext cx="1524000" cy="1752600"/>
          </a:xfrm>
          <a:prstGeom prst="rect">
            <a:avLst/>
          </a:prstGeom>
          <a:solidFill>
            <a:srgbClr val="000080"/>
          </a:solidFill>
          <a:ln w="57150">
            <a:solidFill>
              <a:srgbClr val="00FF00"/>
            </a:solidFill>
            <a:miter lim="800000"/>
            <a:headEnd/>
            <a:tailEnd/>
          </a:ln>
          <a:effectLst>
            <a:outerShdw dist="107763" dir="18900000" algn="ctr" rotWithShape="0">
              <a:schemeClr val="bg2">
                <a:alpha val="50000"/>
              </a:schemeClr>
            </a:outerShdw>
          </a:effectLst>
        </p:spPr>
        <p:txBody>
          <a:bodyPr wrap="none" anchorCtr="1"/>
          <a:lstStyle/>
          <a:p>
            <a:pPr>
              <a:defRPr/>
            </a:pPr>
            <a:r>
              <a:rPr lang="en-US">
                <a:solidFill>
                  <a:srgbClr val="FFFF00"/>
                </a:solidFill>
                <a:latin typeface="Arial" charset="0"/>
              </a:rPr>
              <a:t>PADANAN</a:t>
            </a:r>
          </a:p>
        </p:txBody>
      </p:sp>
      <p:sp>
        <p:nvSpPr>
          <p:cNvPr id="346123" name="Rectangle 11"/>
          <p:cNvSpPr>
            <a:spLocks noChangeArrowheads="1"/>
          </p:cNvSpPr>
          <p:nvPr/>
        </p:nvSpPr>
        <p:spPr bwMode="auto">
          <a:xfrm>
            <a:off x="7543800" y="4724400"/>
            <a:ext cx="1371600" cy="1752600"/>
          </a:xfrm>
          <a:prstGeom prst="rect">
            <a:avLst/>
          </a:prstGeom>
          <a:solidFill>
            <a:srgbClr val="000080"/>
          </a:solidFill>
          <a:ln w="57150">
            <a:solidFill>
              <a:srgbClr val="00FF00"/>
            </a:solidFill>
            <a:miter lim="800000"/>
            <a:headEnd/>
            <a:tailEnd/>
          </a:ln>
          <a:effectLst>
            <a:outerShdw dist="107763" dir="18900000" algn="ctr" rotWithShape="0">
              <a:schemeClr val="bg2">
                <a:alpha val="50000"/>
              </a:schemeClr>
            </a:outerShdw>
          </a:effectLst>
        </p:spPr>
        <p:txBody>
          <a:bodyPr wrap="none" anchorCtr="1"/>
          <a:lstStyle/>
          <a:p>
            <a:pPr>
              <a:defRPr/>
            </a:pPr>
            <a:r>
              <a:rPr lang="en-US">
                <a:solidFill>
                  <a:srgbClr val="FFFF00"/>
                </a:solidFill>
                <a:latin typeface="Arial" charset="0"/>
              </a:rPr>
              <a:t>TAFSIRAN</a:t>
            </a:r>
          </a:p>
        </p:txBody>
      </p:sp>
      <p:sp>
        <p:nvSpPr>
          <p:cNvPr id="346124" name="Rectangle 12"/>
          <p:cNvSpPr>
            <a:spLocks noChangeArrowheads="1"/>
          </p:cNvSpPr>
          <p:nvPr/>
        </p:nvSpPr>
        <p:spPr bwMode="auto">
          <a:xfrm>
            <a:off x="3657600" y="4724400"/>
            <a:ext cx="2057400" cy="1752600"/>
          </a:xfrm>
          <a:prstGeom prst="rect">
            <a:avLst/>
          </a:prstGeom>
          <a:solidFill>
            <a:srgbClr val="000080"/>
          </a:solidFill>
          <a:ln w="57150">
            <a:solidFill>
              <a:srgbClr val="00FF00"/>
            </a:solidFill>
            <a:miter lim="800000"/>
            <a:headEnd/>
            <a:tailEnd/>
          </a:ln>
          <a:effectLst>
            <a:outerShdw dist="107763" dir="18900000" algn="ctr" rotWithShape="0">
              <a:schemeClr val="bg2">
                <a:alpha val="50000"/>
              </a:schemeClr>
            </a:outerShdw>
          </a:effectLst>
        </p:spPr>
        <p:txBody>
          <a:bodyPr wrap="none" anchorCtr="1"/>
          <a:lstStyle/>
          <a:p>
            <a:pPr>
              <a:defRPr/>
            </a:pPr>
            <a:r>
              <a:rPr lang="en-US">
                <a:solidFill>
                  <a:srgbClr val="FFFF00"/>
                </a:solidFill>
                <a:latin typeface="Arial" charset="0"/>
              </a:rPr>
              <a:t>BENAR - SALAH</a:t>
            </a:r>
          </a:p>
        </p:txBody>
      </p:sp>
      <p:sp>
        <p:nvSpPr>
          <p:cNvPr id="346125" name="Rectangle 13"/>
          <p:cNvSpPr>
            <a:spLocks noChangeArrowheads="1"/>
          </p:cNvSpPr>
          <p:nvPr/>
        </p:nvSpPr>
        <p:spPr bwMode="auto">
          <a:xfrm>
            <a:off x="1752600" y="4724400"/>
            <a:ext cx="1752600" cy="1752600"/>
          </a:xfrm>
          <a:prstGeom prst="rect">
            <a:avLst/>
          </a:prstGeom>
          <a:solidFill>
            <a:srgbClr val="000080"/>
          </a:solidFill>
          <a:ln w="57150">
            <a:solidFill>
              <a:srgbClr val="00FF00"/>
            </a:solidFill>
            <a:miter lim="800000"/>
            <a:headEnd/>
            <a:tailEnd/>
          </a:ln>
          <a:effectLst>
            <a:outerShdw dist="107763" dir="18900000" algn="ctr" rotWithShape="0">
              <a:schemeClr val="bg2">
                <a:alpha val="50000"/>
              </a:schemeClr>
            </a:outerShdw>
          </a:effectLst>
        </p:spPr>
        <p:txBody>
          <a:bodyPr wrap="none" anchorCtr="1"/>
          <a:lstStyle/>
          <a:p>
            <a:pPr>
              <a:defRPr/>
            </a:pPr>
            <a:r>
              <a:rPr lang="en-US">
                <a:solidFill>
                  <a:srgbClr val="FFFF00"/>
                </a:solidFill>
                <a:latin typeface="Arial" charset="0"/>
              </a:rPr>
              <a:t>ISI TEMPAT</a:t>
            </a:r>
          </a:p>
          <a:p>
            <a:pPr>
              <a:defRPr/>
            </a:pPr>
            <a:r>
              <a:rPr lang="en-US">
                <a:solidFill>
                  <a:srgbClr val="FFFF00"/>
                </a:solidFill>
                <a:latin typeface="Arial" charset="0"/>
              </a:rPr>
              <a:t>KOSONG</a:t>
            </a:r>
          </a:p>
        </p:txBody>
      </p:sp>
      <p:sp>
        <p:nvSpPr>
          <p:cNvPr id="346126" name="Rectangle 14"/>
          <p:cNvSpPr>
            <a:spLocks noChangeArrowheads="1"/>
          </p:cNvSpPr>
          <p:nvPr/>
        </p:nvSpPr>
        <p:spPr bwMode="auto">
          <a:xfrm>
            <a:off x="304800" y="4724400"/>
            <a:ext cx="1295400" cy="1752600"/>
          </a:xfrm>
          <a:prstGeom prst="rect">
            <a:avLst/>
          </a:prstGeom>
          <a:solidFill>
            <a:srgbClr val="000080"/>
          </a:solidFill>
          <a:ln w="57150">
            <a:solidFill>
              <a:srgbClr val="00FF00"/>
            </a:solidFill>
            <a:miter lim="800000"/>
            <a:headEnd/>
            <a:tailEnd/>
          </a:ln>
          <a:effectLst>
            <a:outerShdw dist="107763" dir="18900000" algn="ctr" rotWithShape="0">
              <a:schemeClr val="bg2">
                <a:alpha val="50000"/>
              </a:schemeClr>
            </a:outerShdw>
          </a:effectLst>
        </p:spPr>
        <p:txBody>
          <a:bodyPr wrap="none" anchorCtr="1"/>
          <a:lstStyle/>
          <a:p>
            <a:pPr>
              <a:defRPr/>
            </a:pPr>
            <a:r>
              <a:rPr lang="en-US">
                <a:solidFill>
                  <a:srgbClr val="FFFF00"/>
                </a:solidFill>
                <a:latin typeface="Arial" charset="0"/>
              </a:rPr>
              <a:t>ANEKA </a:t>
            </a:r>
          </a:p>
          <a:p>
            <a:pPr>
              <a:defRPr/>
            </a:pPr>
            <a:r>
              <a:rPr lang="en-US">
                <a:solidFill>
                  <a:srgbClr val="FFFF00"/>
                </a:solidFill>
                <a:latin typeface="Arial" charset="0"/>
              </a:rPr>
              <a:t>PILIHAN</a:t>
            </a:r>
          </a:p>
        </p:txBody>
      </p:sp>
      <p:grpSp>
        <p:nvGrpSpPr>
          <p:cNvPr id="62479" name="Group 15"/>
          <p:cNvGrpSpPr>
            <a:grpSpLocks/>
          </p:cNvGrpSpPr>
          <p:nvPr/>
        </p:nvGrpSpPr>
        <p:grpSpPr bwMode="auto">
          <a:xfrm>
            <a:off x="304800" y="6537325"/>
            <a:ext cx="8686800" cy="244475"/>
            <a:chOff x="144" y="3984"/>
            <a:chExt cx="5472" cy="134"/>
          </a:xfrm>
        </p:grpSpPr>
        <p:sp>
          <p:nvSpPr>
            <p:cNvPr id="62512" name="Text Box 16"/>
            <p:cNvSpPr txBox="1">
              <a:spLocks noChangeArrowheads="1"/>
            </p:cNvSpPr>
            <p:nvPr/>
          </p:nvSpPr>
          <p:spPr bwMode="auto">
            <a:xfrm>
              <a:off x="3696" y="3984"/>
              <a:ext cx="1392" cy="134"/>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
          <p:nvSpPr>
            <p:cNvPr id="62513" name="Line 17"/>
            <p:cNvSpPr>
              <a:spLocks noChangeShapeType="1"/>
            </p:cNvSpPr>
            <p:nvPr/>
          </p:nvSpPr>
          <p:spPr bwMode="auto">
            <a:xfrm flipH="1">
              <a:off x="144" y="4080"/>
              <a:ext cx="3696" cy="0"/>
            </a:xfrm>
            <a:prstGeom prst="line">
              <a:avLst/>
            </a:prstGeom>
            <a:noFill/>
            <a:ln w="12700" cap="sq">
              <a:solidFill>
                <a:schemeClr val="tx1"/>
              </a:solidFill>
              <a:round/>
              <a:headEnd type="none" w="sm" len="sm"/>
              <a:tailEnd type="none" w="sm" len="sm"/>
            </a:ln>
          </p:spPr>
          <p:txBody>
            <a:bodyPr/>
            <a:lstStyle/>
            <a:p>
              <a:endParaRPr lang="en-MY"/>
            </a:p>
          </p:txBody>
        </p:sp>
        <p:sp>
          <p:nvSpPr>
            <p:cNvPr id="62514" name="Line 18"/>
            <p:cNvSpPr>
              <a:spLocks noChangeShapeType="1"/>
            </p:cNvSpPr>
            <p:nvPr/>
          </p:nvSpPr>
          <p:spPr bwMode="auto">
            <a:xfrm>
              <a:off x="4896" y="4080"/>
              <a:ext cx="720" cy="0"/>
            </a:xfrm>
            <a:prstGeom prst="line">
              <a:avLst/>
            </a:prstGeom>
            <a:noFill/>
            <a:ln w="12700" cap="sq">
              <a:solidFill>
                <a:schemeClr val="tx1"/>
              </a:solidFill>
              <a:round/>
              <a:headEnd type="none" w="sm" len="sm"/>
              <a:tailEnd type="none" w="sm" len="sm"/>
            </a:ln>
          </p:spPr>
          <p:txBody>
            <a:bodyPr/>
            <a:lstStyle/>
            <a:p>
              <a:endParaRPr lang="en-MY"/>
            </a:p>
          </p:txBody>
        </p:sp>
      </p:grpSp>
      <p:sp>
        <p:nvSpPr>
          <p:cNvPr id="62480" name="Line 19"/>
          <p:cNvSpPr>
            <a:spLocks noChangeShapeType="1"/>
          </p:cNvSpPr>
          <p:nvPr/>
        </p:nvSpPr>
        <p:spPr bwMode="auto">
          <a:xfrm>
            <a:off x="2057400" y="1524000"/>
            <a:ext cx="4495800" cy="0"/>
          </a:xfrm>
          <a:prstGeom prst="line">
            <a:avLst/>
          </a:prstGeom>
          <a:noFill/>
          <a:ln w="57150">
            <a:solidFill>
              <a:srgbClr val="00FFFF"/>
            </a:solidFill>
            <a:round/>
            <a:headEnd/>
            <a:tailEnd/>
          </a:ln>
        </p:spPr>
        <p:txBody>
          <a:bodyPr/>
          <a:lstStyle/>
          <a:p>
            <a:endParaRPr lang="en-MY"/>
          </a:p>
        </p:txBody>
      </p:sp>
      <p:sp>
        <p:nvSpPr>
          <p:cNvPr id="62481" name="Line 20"/>
          <p:cNvSpPr>
            <a:spLocks noChangeShapeType="1"/>
          </p:cNvSpPr>
          <p:nvPr/>
        </p:nvSpPr>
        <p:spPr bwMode="auto">
          <a:xfrm>
            <a:off x="2057400" y="1524000"/>
            <a:ext cx="0" cy="228600"/>
          </a:xfrm>
          <a:prstGeom prst="line">
            <a:avLst/>
          </a:prstGeom>
          <a:noFill/>
          <a:ln w="57150">
            <a:solidFill>
              <a:srgbClr val="00FFFF"/>
            </a:solidFill>
            <a:round/>
            <a:headEnd/>
            <a:tailEnd/>
          </a:ln>
        </p:spPr>
        <p:txBody>
          <a:bodyPr/>
          <a:lstStyle/>
          <a:p>
            <a:endParaRPr lang="en-MY"/>
          </a:p>
        </p:txBody>
      </p:sp>
      <p:sp>
        <p:nvSpPr>
          <p:cNvPr id="62482" name="Line 21"/>
          <p:cNvSpPr>
            <a:spLocks noChangeShapeType="1"/>
          </p:cNvSpPr>
          <p:nvPr/>
        </p:nvSpPr>
        <p:spPr bwMode="auto">
          <a:xfrm>
            <a:off x="990600" y="4419600"/>
            <a:ext cx="0" cy="304800"/>
          </a:xfrm>
          <a:prstGeom prst="line">
            <a:avLst/>
          </a:prstGeom>
          <a:noFill/>
          <a:ln w="57150">
            <a:solidFill>
              <a:srgbClr val="00FFFF"/>
            </a:solidFill>
            <a:round/>
            <a:headEnd/>
            <a:tailEnd/>
          </a:ln>
        </p:spPr>
        <p:txBody>
          <a:bodyPr/>
          <a:lstStyle/>
          <a:p>
            <a:endParaRPr lang="en-MY"/>
          </a:p>
        </p:txBody>
      </p:sp>
      <p:sp>
        <p:nvSpPr>
          <p:cNvPr id="62483" name="Line 24"/>
          <p:cNvSpPr>
            <a:spLocks noChangeShapeType="1"/>
          </p:cNvSpPr>
          <p:nvPr/>
        </p:nvSpPr>
        <p:spPr bwMode="auto">
          <a:xfrm>
            <a:off x="4419600" y="1219200"/>
            <a:ext cx="0" cy="304800"/>
          </a:xfrm>
          <a:prstGeom prst="line">
            <a:avLst/>
          </a:prstGeom>
          <a:noFill/>
          <a:ln w="57150">
            <a:solidFill>
              <a:srgbClr val="00FFFF"/>
            </a:solidFill>
            <a:round/>
            <a:headEnd/>
            <a:tailEnd/>
          </a:ln>
        </p:spPr>
        <p:txBody>
          <a:bodyPr/>
          <a:lstStyle/>
          <a:p>
            <a:endParaRPr lang="en-MY"/>
          </a:p>
        </p:txBody>
      </p:sp>
      <p:sp>
        <p:nvSpPr>
          <p:cNvPr id="62484" name="Line 25"/>
          <p:cNvSpPr>
            <a:spLocks noChangeShapeType="1"/>
          </p:cNvSpPr>
          <p:nvPr/>
        </p:nvSpPr>
        <p:spPr bwMode="auto">
          <a:xfrm>
            <a:off x="6553200" y="1524000"/>
            <a:ext cx="0" cy="228600"/>
          </a:xfrm>
          <a:prstGeom prst="line">
            <a:avLst/>
          </a:prstGeom>
          <a:noFill/>
          <a:ln w="57150">
            <a:solidFill>
              <a:srgbClr val="00FFFF"/>
            </a:solidFill>
            <a:round/>
            <a:headEnd/>
            <a:tailEnd/>
          </a:ln>
        </p:spPr>
        <p:txBody>
          <a:bodyPr/>
          <a:lstStyle/>
          <a:p>
            <a:endParaRPr lang="en-MY"/>
          </a:p>
        </p:txBody>
      </p:sp>
      <p:sp>
        <p:nvSpPr>
          <p:cNvPr id="62485" name="Line 26"/>
          <p:cNvSpPr>
            <a:spLocks noChangeShapeType="1"/>
          </p:cNvSpPr>
          <p:nvPr/>
        </p:nvSpPr>
        <p:spPr bwMode="auto">
          <a:xfrm flipV="1">
            <a:off x="990600" y="4419600"/>
            <a:ext cx="7239000" cy="0"/>
          </a:xfrm>
          <a:prstGeom prst="line">
            <a:avLst/>
          </a:prstGeom>
          <a:noFill/>
          <a:ln w="57150">
            <a:solidFill>
              <a:srgbClr val="00FFFF"/>
            </a:solidFill>
            <a:round/>
            <a:headEnd/>
            <a:tailEnd/>
          </a:ln>
        </p:spPr>
        <p:txBody>
          <a:bodyPr/>
          <a:lstStyle/>
          <a:p>
            <a:endParaRPr lang="en-MY"/>
          </a:p>
        </p:txBody>
      </p:sp>
      <p:sp>
        <p:nvSpPr>
          <p:cNvPr id="62486" name="Line 27"/>
          <p:cNvSpPr>
            <a:spLocks noChangeShapeType="1"/>
          </p:cNvSpPr>
          <p:nvPr/>
        </p:nvSpPr>
        <p:spPr bwMode="auto">
          <a:xfrm>
            <a:off x="8229600" y="4419600"/>
            <a:ext cx="0" cy="304800"/>
          </a:xfrm>
          <a:prstGeom prst="line">
            <a:avLst/>
          </a:prstGeom>
          <a:noFill/>
          <a:ln w="57150">
            <a:solidFill>
              <a:srgbClr val="00FFFF"/>
            </a:solidFill>
            <a:round/>
            <a:headEnd/>
            <a:tailEnd/>
          </a:ln>
        </p:spPr>
        <p:txBody>
          <a:bodyPr/>
          <a:lstStyle/>
          <a:p>
            <a:endParaRPr lang="en-MY"/>
          </a:p>
        </p:txBody>
      </p:sp>
      <p:sp>
        <p:nvSpPr>
          <p:cNvPr id="62487" name="Line 28"/>
          <p:cNvSpPr>
            <a:spLocks noChangeShapeType="1"/>
          </p:cNvSpPr>
          <p:nvPr/>
        </p:nvSpPr>
        <p:spPr bwMode="auto">
          <a:xfrm>
            <a:off x="6477000" y="4419600"/>
            <a:ext cx="0" cy="304800"/>
          </a:xfrm>
          <a:prstGeom prst="line">
            <a:avLst/>
          </a:prstGeom>
          <a:noFill/>
          <a:ln w="57150">
            <a:solidFill>
              <a:srgbClr val="00FFFF"/>
            </a:solidFill>
            <a:round/>
            <a:headEnd/>
            <a:tailEnd/>
          </a:ln>
        </p:spPr>
        <p:txBody>
          <a:bodyPr/>
          <a:lstStyle/>
          <a:p>
            <a:endParaRPr lang="en-MY"/>
          </a:p>
        </p:txBody>
      </p:sp>
      <p:sp>
        <p:nvSpPr>
          <p:cNvPr id="62488" name="Line 29"/>
          <p:cNvSpPr>
            <a:spLocks noChangeShapeType="1"/>
          </p:cNvSpPr>
          <p:nvPr/>
        </p:nvSpPr>
        <p:spPr bwMode="auto">
          <a:xfrm>
            <a:off x="4572000" y="4419600"/>
            <a:ext cx="0" cy="304800"/>
          </a:xfrm>
          <a:prstGeom prst="line">
            <a:avLst/>
          </a:prstGeom>
          <a:noFill/>
          <a:ln w="57150">
            <a:solidFill>
              <a:srgbClr val="00FFFF"/>
            </a:solidFill>
            <a:round/>
            <a:headEnd/>
            <a:tailEnd/>
          </a:ln>
        </p:spPr>
        <p:txBody>
          <a:bodyPr/>
          <a:lstStyle/>
          <a:p>
            <a:endParaRPr lang="en-MY"/>
          </a:p>
        </p:txBody>
      </p:sp>
      <p:sp>
        <p:nvSpPr>
          <p:cNvPr id="62489" name="Line 30"/>
          <p:cNvSpPr>
            <a:spLocks noChangeShapeType="1"/>
          </p:cNvSpPr>
          <p:nvPr/>
        </p:nvSpPr>
        <p:spPr bwMode="auto">
          <a:xfrm>
            <a:off x="2590800" y="4419600"/>
            <a:ext cx="0" cy="304800"/>
          </a:xfrm>
          <a:prstGeom prst="line">
            <a:avLst/>
          </a:prstGeom>
          <a:noFill/>
          <a:ln w="57150">
            <a:solidFill>
              <a:srgbClr val="00FFFF"/>
            </a:solidFill>
            <a:round/>
            <a:headEnd/>
            <a:tailEnd/>
          </a:ln>
        </p:spPr>
        <p:txBody>
          <a:bodyPr/>
          <a:lstStyle/>
          <a:p>
            <a:endParaRPr lang="en-MY"/>
          </a:p>
        </p:txBody>
      </p:sp>
      <p:sp>
        <p:nvSpPr>
          <p:cNvPr id="62490" name="Line 31"/>
          <p:cNvSpPr>
            <a:spLocks noChangeShapeType="1"/>
          </p:cNvSpPr>
          <p:nvPr/>
        </p:nvSpPr>
        <p:spPr bwMode="auto">
          <a:xfrm>
            <a:off x="5410200" y="2743200"/>
            <a:ext cx="2514600" cy="0"/>
          </a:xfrm>
          <a:prstGeom prst="line">
            <a:avLst/>
          </a:prstGeom>
          <a:noFill/>
          <a:ln w="57150">
            <a:solidFill>
              <a:srgbClr val="00FFFF"/>
            </a:solidFill>
            <a:round/>
            <a:headEnd/>
            <a:tailEnd/>
          </a:ln>
        </p:spPr>
        <p:txBody>
          <a:bodyPr/>
          <a:lstStyle/>
          <a:p>
            <a:endParaRPr lang="en-MY"/>
          </a:p>
        </p:txBody>
      </p:sp>
      <p:sp>
        <p:nvSpPr>
          <p:cNvPr id="62491" name="Line 32"/>
          <p:cNvSpPr>
            <a:spLocks noChangeShapeType="1"/>
          </p:cNvSpPr>
          <p:nvPr/>
        </p:nvSpPr>
        <p:spPr bwMode="auto">
          <a:xfrm>
            <a:off x="6553200" y="2362200"/>
            <a:ext cx="0" cy="381000"/>
          </a:xfrm>
          <a:prstGeom prst="line">
            <a:avLst/>
          </a:prstGeom>
          <a:noFill/>
          <a:ln w="57150">
            <a:solidFill>
              <a:srgbClr val="00FFFF"/>
            </a:solidFill>
            <a:round/>
            <a:headEnd/>
            <a:tailEnd/>
          </a:ln>
        </p:spPr>
        <p:txBody>
          <a:bodyPr/>
          <a:lstStyle/>
          <a:p>
            <a:endParaRPr lang="en-MY"/>
          </a:p>
        </p:txBody>
      </p:sp>
      <p:sp>
        <p:nvSpPr>
          <p:cNvPr id="62492" name="Line 33"/>
          <p:cNvSpPr>
            <a:spLocks noChangeShapeType="1"/>
          </p:cNvSpPr>
          <p:nvPr/>
        </p:nvSpPr>
        <p:spPr bwMode="auto">
          <a:xfrm>
            <a:off x="2057400" y="2362200"/>
            <a:ext cx="0" cy="2057400"/>
          </a:xfrm>
          <a:prstGeom prst="line">
            <a:avLst/>
          </a:prstGeom>
          <a:noFill/>
          <a:ln w="57150">
            <a:solidFill>
              <a:srgbClr val="00FFFF"/>
            </a:solidFill>
            <a:round/>
            <a:headEnd/>
            <a:tailEnd/>
          </a:ln>
        </p:spPr>
        <p:txBody>
          <a:bodyPr/>
          <a:lstStyle/>
          <a:p>
            <a:endParaRPr lang="en-MY"/>
          </a:p>
        </p:txBody>
      </p:sp>
      <p:pic>
        <p:nvPicPr>
          <p:cNvPr id="346146" name="Picture 34" descr="logo"/>
          <p:cNvPicPr>
            <a:picLocks noChangeAspect="1" noChangeArrowheads="1"/>
          </p:cNvPicPr>
          <p:nvPr/>
        </p:nvPicPr>
        <p:blipFill>
          <a:blip r:embed="rId2"/>
          <a:srcRect/>
          <a:stretch>
            <a:fillRect/>
          </a:stretch>
        </p:blipFill>
        <p:spPr bwMode="auto">
          <a:xfrm>
            <a:off x="381000" y="152400"/>
            <a:ext cx="1143000" cy="1143000"/>
          </a:xfrm>
          <a:prstGeom prst="rect">
            <a:avLst/>
          </a:prstGeom>
          <a:noFill/>
          <a:ln w="9525">
            <a:noFill/>
            <a:miter lim="800000"/>
            <a:headEnd/>
            <a:tailEnd/>
          </a:ln>
        </p:spPr>
      </p:pic>
      <p:pic>
        <p:nvPicPr>
          <p:cNvPr id="62494" name="Picture 51" descr="Go to fullsize image">
            <a:hlinkClick r:id="rId3" action="ppaction://hlinkfile"/>
          </p:cNvPr>
          <p:cNvPicPr>
            <a:picLocks noChangeAspect="1" noChangeArrowheads="1"/>
          </p:cNvPicPr>
          <p:nvPr/>
        </p:nvPicPr>
        <p:blipFill>
          <a:blip r:embed="rId4"/>
          <a:srcRect/>
          <a:stretch>
            <a:fillRect/>
          </a:stretch>
        </p:blipFill>
        <p:spPr bwMode="auto">
          <a:xfrm>
            <a:off x="381000" y="5410200"/>
            <a:ext cx="1143000" cy="685800"/>
          </a:xfrm>
          <a:prstGeom prst="rect">
            <a:avLst/>
          </a:prstGeom>
          <a:noFill/>
          <a:ln w="9525">
            <a:noFill/>
            <a:miter lim="800000"/>
            <a:headEnd/>
            <a:tailEnd/>
          </a:ln>
        </p:spPr>
      </p:pic>
      <p:pic>
        <p:nvPicPr>
          <p:cNvPr id="62495" name="Picture 54" descr="Go to fullsize image"/>
          <p:cNvPicPr>
            <a:picLocks noChangeAspect="1" noChangeArrowheads="1"/>
          </p:cNvPicPr>
          <p:nvPr/>
        </p:nvPicPr>
        <p:blipFill>
          <a:blip r:embed="rId4"/>
          <a:srcRect/>
          <a:stretch>
            <a:fillRect/>
          </a:stretch>
        </p:blipFill>
        <p:spPr bwMode="auto">
          <a:xfrm>
            <a:off x="6019800" y="5410200"/>
            <a:ext cx="1143000" cy="685800"/>
          </a:xfrm>
          <a:prstGeom prst="rect">
            <a:avLst/>
          </a:prstGeom>
          <a:noFill/>
          <a:ln w="9525">
            <a:noFill/>
            <a:miter lim="800000"/>
            <a:headEnd/>
            <a:tailEnd/>
          </a:ln>
        </p:spPr>
      </p:pic>
      <p:pic>
        <p:nvPicPr>
          <p:cNvPr id="62496" name="Picture 55" descr="Go to fullsize image"/>
          <p:cNvPicPr>
            <a:picLocks noChangeAspect="1" noChangeArrowheads="1"/>
          </p:cNvPicPr>
          <p:nvPr/>
        </p:nvPicPr>
        <p:blipFill>
          <a:blip r:embed="rId4"/>
          <a:srcRect/>
          <a:stretch>
            <a:fillRect/>
          </a:stretch>
        </p:blipFill>
        <p:spPr bwMode="auto">
          <a:xfrm>
            <a:off x="7620000" y="5410200"/>
            <a:ext cx="1143000" cy="685800"/>
          </a:xfrm>
          <a:prstGeom prst="rect">
            <a:avLst/>
          </a:prstGeom>
          <a:noFill/>
          <a:ln w="9525">
            <a:noFill/>
            <a:miter lim="800000"/>
            <a:headEnd/>
            <a:tailEnd/>
          </a:ln>
        </p:spPr>
      </p:pic>
      <p:pic>
        <p:nvPicPr>
          <p:cNvPr id="62497" name="Picture 56" descr="Go to fullsize image"/>
          <p:cNvPicPr>
            <a:picLocks noChangeAspect="1" noChangeArrowheads="1"/>
          </p:cNvPicPr>
          <p:nvPr/>
        </p:nvPicPr>
        <p:blipFill>
          <a:blip r:embed="rId4"/>
          <a:srcRect/>
          <a:stretch>
            <a:fillRect/>
          </a:stretch>
        </p:blipFill>
        <p:spPr bwMode="auto">
          <a:xfrm>
            <a:off x="4114800" y="5410200"/>
            <a:ext cx="1143000" cy="685800"/>
          </a:xfrm>
          <a:prstGeom prst="rect">
            <a:avLst/>
          </a:prstGeom>
          <a:noFill/>
          <a:ln w="9525">
            <a:noFill/>
            <a:miter lim="800000"/>
            <a:headEnd/>
            <a:tailEnd/>
          </a:ln>
        </p:spPr>
      </p:pic>
      <p:pic>
        <p:nvPicPr>
          <p:cNvPr id="62498" name="Picture 57" descr="Go to fullsize image"/>
          <p:cNvPicPr>
            <a:picLocks noChangeAspect="1" noChangeArrowheads="1"/>
          </p:cNvPicPr>
          <p:nvPr/>
        </p:nvPicPr>
        <p:blipFill>
          <a:blip r:embed="rId4"/>
          <a:srcRect/>
          <a:stretch>
            <a:fillRect/>
          </a:stretch>
        </p:blipFill>
        <p:spPr bwMode="auto">
          <a:xfrm>
            <a:off x="2057400" y="5410200"/>
            <a:ext cx="1143000" cy="685800"/>
          </a:xfrm>
          <a:prstGeom prst="rect">
            <a:avLst/>
          </a:prstGeom>
          <a:noFill/>
          <a:ln w="9525">
            <a:noFill/>
            <a:miter lim="800000"/>
            <a:headEnd/>
            <a:tailEnd/>
          </a:ln>
        </p:spPr>
      </p:pic>
      <p:pic>
        <p:nvPicPr>
          <p:cNvPr id="62499" name="Picture 58" descr="Go to fullsize image"/>
          <p:cNvPicPr>
            <a:picLocks noChangeAspect="1" noChangeArrowheads="1"/>
          </p:cNvPicPr>
          <p:nvPr/>
        </p:nvPicPr>
        <p:blipFill>
          <a:blip r:embed="rId4"/>
          <a:srcRect/>
          <a:stretch>
            <a:fillRect/>
          </a:stretch>
        </p:blipFill>
        <p:spPr bwMode="auto">
          <a:xfrm>
            <a:off x="5105400" y="3352800"/>
            <a:ext cx="1066800" cy="609600"/>
          </a:xfrm>
          <a:prstGeom prst="rect">
            <a:avLst/>
          </a:prstGeom>
          <a:noFill/>
          <a:ln w="9525">
            <a:noFill/>
            <a:miter lim="800000"/>
            <a:headEnd/>
            <a:tailEnd/>
          </a:ln>
        </p:spPr>
      </p:pic>
      <p:pic>
        <p:nvPicPr>
          <p:cNvPr id="62500" name="Picture 59" descr="Go to fullsize image">
            <a:hlinkClick r:id="rId5" action="ppaction://hlinkfile"/>
          </p:cNvPr>
          <p:cNvPicPr>
            <a:picLocks noChangeAspect="1" noChangeArrowheads="1"/>
          </p:cNvPicPr>
          <p:nvPr/>
        </p:nvPicPr>
        <p:blipFill>
          <a:blip r:embed="rId4"/>
          <a:srcRect/>
          <a:stretch>
            <a:fillRect/>
          </a:stretch>
        </p:blipFill>
        <p:spPr bwMode="auto">
          <a:xfrm>
            <a:off x="7467600" y="3352800"/>
            <a:ext cx="990600" cy="533400"/>
          </a:xfrm>
          <a:prstGeom prst="rect">
            <a:avLst/>
          </a:prstGeom>
          <a:noFill/>
          <a:ln w="9525">
            <a:noFill/>
            <a:miter lim="800000"/>
            <a:headEnd/>
            <a:tailEnd/>
          </a:ln>
        </p:spPr>
      </p:pic>
      <p:sp>
        <p:nvSpPr>
          <p:cNvPr id="346174" name="Oval 62">
            <a:hlinkClick r:id="rId6" action="ppaction://hlinkfile"/>
          </p:cNvPr>
          <p:cNvSpPr>
            <a:spLocks noChangeArrowheads="1"/>
          </p:cNvSpPr>
          <p:nvPr/>
        </p:nvSpPr>
        <p:spPr bwMode="auto">
          <a:xfrm>
            <a:off x="495300" y="6146800"/>
            <a:ext cx="228600" cy="228600"/>
          </a:xfrm>
          <a:prstGeom prst="ellipse">
            <a:avLst/>
          </a:prstGeom>
          <a:solidFill>
            <a:srgbClr val="FFFF00"/>
          </a:solidFill>
          <a:ln w="19050" algn="ctr">
            <a:solidFill>
              <a:schemeClr val="tx1"/>
            </a:solidFill>
            <a:round/>
            <a:headEnd/>
            <a:tailEnd/>
          </a:ln>
          <a:effectLst>
            <a:outerShdw dist="35921" dir="2700000" algn="ctr" rotWithShape="0">
              <a:schemeClr val="bg2"/>
            </a:outerShdw>
          </a:effectLst>
        </p:spPr>
        <p:txBody>
          <a:bodyPr wrap="none" anchor="ctr"/>
          <a:lstStyle/>
          <a:p>
            <a:pPr>
              <a:defRPr/>
            </a:pPr>
            <a:endParaRPr lang="en-MY"/>
          </a:p>
        </p:txBody>
      </p:sp>
      <p:sp>
        <p:nvSpPr>
          <p:cNvPr id="346175" name="Rectangle 63">
            <a:hlinkClick r:id="rId7" action="ppaction://hlinkfile"/>
          </p:cNvPr>
          <p:cNvSpPr>
            <a:spLocks noChangeArrowheads="1"/>
          </p:cNvSpPr>
          <p:nvPr/>
        </p:nvSpPr>
        <p:spPr bwMode="auto">
          <a:xfrm>
            <a:off x="1168400" y="6146800"/>
            <a:ext cx="228600" cy="228600"/>
          </a:xfrm>
          <a:prstGeom prst="rect">
            <a:avLst/>
          </a:prstGeom>
          <a:solidFill>
            <a:srgbClr val="FF3300"/>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endParaRPr lang="en-MY"/>
          </a:p>
        </p:txBody>
      </p:sp>
      <p:sp>
        <p:nvSpPr>
          <p:cNvPr id="346221" name="Oval 109"/>
          <p:cNvSpPr>
            <a:spLocks noChangeArrowheads="1"/>
          </p:cNvSpPr>
          <p:nvPr/>
        </p:nvSpPr>
        <p:spPr bwMode="auto">
          <a:xfrm>
            <a:off x="2146300" y="6159500"/>
            <a:ext cx="228600" cy="228600"/>
          </a:xfrm>
          <a:prstGeom prst="ellipse">
            <a:avLst/>
          </a:prstGeom>
          <a:solidFill>
            <a:srgbClr val="FFFF00"/>
          </a:solidFill>
          <a:ln w="19050" algn="ctr">
            <a:solidFill>
              <a:schemeClr val="tx1"/>
            </a:solidFill>
            <a:round/>
            <a:headEnd/>
            <a:tailEnd/>
          </a:ln>
          <a:effectLst>
            <a:outerShdw dist="35921" dir="2700000" algn="ctr" rotWithShape="0">
              <a:schemeClr val="bg2"/>
            </a:outerShdw>
          </a:effectLst>
        </p:spPr>
        <p:txBody>
          <a:bodyPr wrap="none" anchor="ctr"/>
          <a:lstStyle/>
          <a:p>
            <a:pPr>
              <a:defRPr/>
            </a:pPr>
            <a:endParaRPr lang="en-MY"/>
          </a:p>
        </p:txBody>
      </p:sp>
      <p:sp>
        <p:nvSpPr>
          <p:cNvPr id="346222" name="Rectangle 110">
            <a:hlinkClick r:id="rId8" action="ppaction://hlinkfile"/>
          </p:cNvPr>
          <p:cNvSpPr>
            <a:spLocks noChangeArrowheads="1"/>
          </p:cNvSpPr>
          <p:nvPr/>
        </p:nvSpPr>
        <p:spPr bwMode="auto">
          <a:xfrm>
            <a:off x="2819400" y="6159500"/>
            <a:ext cx="228600" cy="228600"/>
          </a:xfrm>
          <a:prstGeom prst="rect">
            <a:avLst/>
          </a:prstGeom>
          <a:solidFill>
            <a:srgbClr val="FF3300"/>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endParaRPr lang="en-MY"/>
          </a:p>
        </p:txBody>
      </p:sp>
      <p:sp>
        <p:nvSpPr>
          <p:cNvPr id="346223" name="Oval 111">
            <a:hlinkClick r:id="rId9" action="ppaction://hlinkfile"/>
          </p:cNvPr>
          <p:cNvSpPr>
            <a:spLocks noChangeArrowheads="1"/>
          </p:cNvSpPr>
          <p:nvPr/>
        </p:nvSpPr>
        <p:spPr bwMode="auto">
          <a:xfrm>
            <a:off x="4203700" y="6172200"/>
            <a:ext cx="228600" cy="228600"/>
          </a:xfrm>
          <a:prstGeom prst="ellipse">
            <a:avLst/>
          </a:prstGeom>
          <a:solidFill>
            <a:srgbClr val="FFFF00"/>
          </a:solidFill>
          <a:ln w="19050" algn="ctr">
            <a:solidFill>
              <a:schemeClr val="tx1"/>
            </a:solidFill>
            <a:round/>
            <a:headEnd/>
            <a:tailEnd/>
          </a:ln>
          <a:effectLst>
            <a:outerShdw dist="35921" dir="2700000" algn="ctr" rotWithShape="0">
              <a:schemeClr val="bg2"/>
            </a:outerShdw>
          </a:effectLst>
        </p:spPr>
        <p:txBody>
          <a:bodyPr wrap="none" anchor="ctr"/>
          <a:lstStyle/>
          <a:p>
            <a:pPr>
              <a:defRPr/>
            </a:pPr>
            <a:endParaRPr lang="en-MY"/>
          </a:p>
        </p:txBody>
      </p:sp>
      <p:sp>
        <p:nvSpPr>
          <p:cNvPr id="346224" name="Rectangle 112">
            <a:hlinkClick r:id="rId8" action="ppaction://hlinkfile"/>
          </p:cNvPr>
          <p:cNvSpPr>
            <a:spLocks noChangeArrowheads="1"/>
          </p:cNvSpPr>
          <p:nvPr/>
        </p:nvSpPr>
        <p:spPr bwMode="auto">
          <a:xfrm>
            <a:off x="4876800" y="6172200"/>
            <a:ext cx="228600" cy="228600"/>
          </a:xfrm>
          <a:prstGeom prst="rect">
            <a:avLst/>
          </a:prstGeom>
          <a:solidFill>
            <a:srgbClr val="FF3300"/>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endParaRPr lang="en-MY"/>
          </a:p>
        </p:txBody>
      </p:sp>
      <p:sp>
        <p:nvSpPr>
          <p:cNvPr id="346225" name="Oval 113">
            <a:hlinkClick r:id="rId10" action="ppaction://hlinkfile"/>
          </p:cNvPr>
          <p:cNvSpPr>
            <a:spLocks noChangeArrowheads="1"/>
          </p:cNvSpPr>
          <p:nvPr/>
        </p:nvSpPr>
        <p:spPr bwMode="auto">
          <a:xfrm>
            <a:off x="6146800" y="6172200"/>
            <a:ext cx="228600" cy="228600"/>
          </a:xfrm>
          <a:prstGeom prst="ellipse">
            <a:avLst/>
          </a:prstGeom>
          <a:solidFill>
            <a:srgbClr val="FFFF00"/>
          </a:solidFill>
          <a:ln w="19050" algn="ctr">
            <a:solidFill>
              <a:schemeClr val="tx1"/>
            </a:solidFill>
            <a:round/>
            <a:headEnd/>
            <a:tailEnd/>
          </a:ln>
          <a:effectLst>
            <a:outerShdw dist="35921" dir="2700000" algn="ctr" rotWithShape="0">
              <a:schemeClr val="bg2"/>
            </a:outerShdw>
          </a:effectLst>
        </p:spPr>
        <p:txBody>
          <a:bodyPr wrap="none" anchor="ctr"/>
          <a:lstStyle/>
          <a:p>
            <a:pPr>
              <a:defRPr/>
            </a:pPr>
            <a:endParaRPr lang="en-MY"/>
          </a:p>
        </p:txBody>
      </p:sp>
      <p:sp>
        <p:nvSpPr>
          <p:cNvPr id="346226" name="Rectangle 114">
            <a:hlinkClick r:id="rId11" action="ppaction://hlinkfile"/>
          </p:cNvPr>
          <p:cNvSpPr>
            <a:spLocks noChangeArrowheads="1"/>
          </p:cNvSpPr>
          <p:nvPr/>
        </p:nvSpPr>
        <p:spPr bwMode="auto">
          <a:xfrm>
            <a:off x="6819900" y="6172200"/>
            <a:ext cx="228600" cy="228600"/>
          </a:xfrm>
          <a:prstGeom prst="rect">
            <a:avLst/>
          </a:prstGeom>
          <a:solidFill>
            <a:srgbClr val="FF3300"/>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endParaRPr lang="en-MY"/>
          </a:p>
        </p:txBody>
      </p:sp>
      <p:sp>
        <p:nvSpPr>
          <p:cNvPr id="346233" name="Oval 121">
            <a:hlinkClick r:id="rId12" action="ppaction://hlinkfile"/>
          </p:cNvPr>
          <p:cNvSpPr>
            <a:spLocks noChangeArrowheads="1"/>
          </p:cNvSpPr>
          <p:nvPr/>
        </p:nvSpPr>
        <p:spPr bwMode="auto">
          <a:xfrm>
            <a:off x="7467600" y="3962400"/>
            <a:ext cx="228600" cy="228600"/>
          </a:xfrm>
          <a:prstGeom prst="ellipse">
            <a:avLst/>
          </a:prstGeom>
          <a:solidFill>
            <a:srgbClr val="FFFF00"/>
          </a:solidFill>
          <a:ln w="19050" algn="ctr">
            <a:solidFill>
              <a:schemeClr val="tx1"/>
            </a:solidFill>
            <a:round/>
            <a:headEnd/>
            <a:tailEnd/>
          </a:ln>
          <a:effectLst>
            <a:outerShdw dist="35921" dir="2700000" algn="ctr" rotWithShape="0">
              <a:schemeClr val="bg2"/>
            </a:outerShdw>
          </a:effectLst>
        </p:spPr>
        <p:txBody>
          <a:bodyPr wrap="none" anchor="ctr"/>
          <a:lstStyle/>
          <a:p>
            <a:pPr>
              <a:defRPr/>
            </a:pPr>
            <a:endParaRPr lang="en-MY"/>
          </a:p>
        </p:txBody>
      </p:sp>
      <p:sp>
        <p:nvSpPr>
          <p:cNvPr id="346234" name="Rectangle 122">
            <a:hlinkClick r:id="rId13" action="ppaction://hlinkfile"/>
          </p:cNvPr>
          <p:cNvSpPr>
            <a:spLocks noChangeArrowheads="1"/>
          </p:cNvSpPr>
          <p:nvPr/>
        </p:nvSpPr>
        <p:spPr bwMode="auto">
          <a:xfrm>
            <a:off x="8178800" y="3962400"/>
            <a:ext cx="228600" cy="228600"/>
          </a:xfrm>
          <a:prstGeom prst="rect">
            <a:avLst/>
          </a:prstGeom>
          <a:solidFill>
            <a:srgbClr val="FF3300"/>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endParaRPr lang="en-MY"/>
          </a:p>
        </p:txBody>
      </p:sp>
      <p:sp>
        <p:nvSpPr>
          <p:cNvPr id="346235" name="AutoShape 123"/>
          <p:cNvSpPr>
            <a:spLocks noChangeArrowheads="1"/>
          </p:cNvSpPr>
          <p:nvPr/>
        </p:nvSpPr>
        <p:spPr bwMode="auto">
          <a:xfrm>
            <a:off x="6324600" y="254000"/>
            <a:ext cx="2590800" cy="228600"/>
          </a:xfrm>
          <a:prstGeom prst="leftArrow">
            <a:avLst>
              <a:gd name="adj1" fmla="val 50000"/>
              <a:gd name="adj2" fmla="val 283333"/>
            </a:avLst>
          </a:prstGeom>
          <a:solidFill>
            <a:srgbClr val="FF3300"/>
          </a:solidFill>
          <a:ln w="19050" algn="ctr">
            <a:solidFill>
              <a:schemeClr val="tx1"/>
            </a:solidFill>
            <a:miter lim="800000"/>
            <a:headEnd/>
            <a:tailEnd/>
          </a:ln>
          <a:effectLst>
            <a:outerShdw dist="35921" dir="2700000" algn="ctr" rotWithShape="0">
              <a:schemeClr val="bg2"/>
            </a:outerShdw>
          </a:effectLst>
        </p:spPr>
        <p:txBody>
          <a:bodyPr wrap="none" anchor="ctr"/>
          <a:lstStyle/>
          <a:p>
            <a:pPr>
              <a:defRPr/>
            </a:pPr>
            <a:endParaRPr lang="en-MY"/>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46146"/>
                                        </p:tgtEl>
                                        <p:attrNameLst>
                                          <p:attrName>style.visibility</p:attrName>
                                        </p:attrNameLst>
                                      </p:cBhvr>
                                      <p:to>
                                        <p:strVal val="visible"/>
                                      </p:to>
                                    </p:set>
                                    <p:anim calcmode="lin" valueType="num">
                                      <p:cBhvr>
                                        <p:cTn id="7" dur="5000" fill="hold"/>
                                        <p:tgtEl>
                                          <p:spTgt spid="346146"/>
                                        </p:tgtEl>
                                        <p:attrNameLst>
                                          <p:attrName>ppt_w</p:attrName>
                                        </p:attrNameLst>
                                      </p:cBhvr>
                                      <p:tavLst>
                                        <p:tav tm="0" fmla="#ppt_w*sin(2.5*pi*$)">
                                          <p:val>
                                            <p:fltVal val="0"/>
                                          </p:val>
                                        </p:tav>
                                        <p:tav tm="100000">
                                          <p:val>
                                            <p:fltVal val="1"/>
                                          </p:val>
                                        </p:tav>
                                      </p:tavLst>
                                    </p:anim>
                                    <p:anim calcmode="lin" valueType="num">
                                      <p:cBhvr>
                                        <p:cTn id="8" dur="5000" fill="hold"/>
                                        <p:tgtEl>
                                          <p:spTgt spid="34614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23" name="Rectangle 51"/>
          <p:cNvSpPr>
            <a:spLocks noGrp="1" noChangeArrowheads="1"/>
          </p:cNvSpPr>
          <p:nvPr>
            <p:ph type="title"/>
          </p:nvPr>
        </p:nvSpPr>
        <p:spPr>
          <a:xfrm>
            <a:off x="1143000" y="228600"/>
            <a:ext cx="8229600" cy="1143000"/>
          </a:xfrm>
        </p:spPr>
        <p:txBody>
          <a:bodyPr/>
          <a:lstStyle/>
          <a:p>
            <a:pPr eaLnBrk="1" hangingPunct="1"/>
            <a:r>
              <a:rPr lang="en-US" sz="3000" b="1" smtClean="0">
                <a:solidFill>
                  <a:schemeClr val="bg1"/>
                </a:solidFill>
              </a:rPr>
              <a:t>PERBANDINGAN ANTARA UJIAN OBJEKTIF DENGAN SUBJEKTIF</a:t>
            </a:r>
          </a:p>
        </p:txBody>
      </p:sp>
      <p:sp>
        <p:nvSpPr>
          <p:cNvPr id="63491" name="Text Box 8"/>
          <p:cNvSpPr txBox="1">
            <a:spLocks noChangeArrowheads="1"/>
          </p:cNvSpPr>
          <p:nvPr/>
        </p:nvSpPr>
        <p:spPr bwMode="auto">
          <a:xfrm>
            <a:off x="6858000" y="6400800"/>
            <a:ext cx="2035175"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CCFFFF"/>
                </a:solidFill>
                <a:latin typeface="Times New Roman" pitchFamily="18" charset="0"/>
              </a:rPr>
              <a:t>ASRI  SELAMAT  UTHM</a:t>
            </a:r>
          </a:p>
        </p:txBody>
      </p:sp>
      <p:graphicFrame>
        <p:nvGraphicFramePr>
          <p:cNvPr id="347192" name="Group 56"/>
          <p:cNvGraphicFramePr>
            <a:graphicFrameLocks noGrp="1"/>
          </p:cNvGraphicFramePr>
          <p:nvPr/>
        </p:nvGraphicFramePr>
        <p:xfrm>
          <a:off x="685800" y="1654175"/>
          <a:ext cx="7772400" cy="4588257"/>
        </p:xfrm>
        <a:graphic>
          <a:graphicData uri="http://schemas.openxmlformats.org/drawingml/2006/table">
            <a:tbl>
              <a:tblPr/>
              <a:tblGrid>
                <a:gridCol w="2036763"/>
                <a:gridCol w="2943225"/>
                <a:gridCol w="2792412"/>
              </a:tblGrid>
              <a:tr h="7953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FFFF00"/>
                          </a:solidFill>
                          <a:effectLst/>
                          <a:latin typeface="Tahoma" pitchFamily="34" charset="0"/>
                          <a:cs typeface="Arial" charset="0"/>
                        </a:rPr>
                        <a:t>Perkara </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990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FFFF00"/>
                          </a:solidFill>
                          <a:effectLst/>
                          <a:latin typeface="Tahoma" pitchFamily="34" charset="0"/>
                          <a:cs typeface="Arial" charset="0"/>
                        </a:rPr>
                        <a:t>Ujian Objektif</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514D05"/>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FFFF00"/>
                          </a:solidFill>
                          <a:effectLst/>
                          <a:latin typeface="Tahoma" pitchFamily="34" charset="0"/>
                          <a:cs typeface="Arial" charset="0"/>
                        </a:rPr>
                        <a:t>Ujian Subjektif</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FF0066"/>
                    </a:solidFill>
                  </a:tcPr>
                </a:tc>
              </a:tr>
              <a:tr h="7937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Erti</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CCCC00"/>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Narrow" pitchFamily="34" charset="0"/>
                          <a:cs typeface="Arial" charset="0"/>
                        </a:rPr>
                        <a:t>Terjadi daripada item yg memerlukan calon beri jawapan.</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chemeClr val="bg1"/>
                          </a:solidFill>
                          <a:effectLst/>
                          <a:latin typeface="Arial Narrow" pitchFamily="34" charset="0"/>
                          <a:cs typeface="Arial" charset="0"/>
                        </a:rPr>
                        <a:t>Terdiri daripada soalan yg memerlukan calon beri jwpn berbentuk ayat atau esei.</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666633"/>
                    </a:solidFill>
                  </a:tcPr>
                </a:tc>
              </a:tr>
              <a:tr h="7937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Tujuan</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CCCC00"/>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Narrow" pitchFamily="34" charset="0"/>
                          <a:cs typeface="Arial" charset="0"/>
                        </a:rPr>
                        <a:t>Uji kefahaman &amp; kebolehan calon tentang aspek </a:t>
                      </a:r>
                    </a:p>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Narrow" pitchFamily="34" charset="0"/>
                          <a:cs typeface="Arial" charset="0"/>
                        </a:rPr>
                        <a:t>pelajaran formal.</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chemeClr val="bg1"/>
                          </a:solidFill>
                          <a:effectLst/>
                          <a:latin typeface="Arial Narrow" pitchFamily="34" charset="0"/>
                          <a:cs typeface="Arial" charset="0"/>
                        </a:rPr>
                        <a:t>Uji kemahiran calon guna bahasa utk susun idea atau fakta.</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666633"/>
                    </a:solidFill>
                  </a:tcPr>
                </a:tc>
              </a:tr>
              <a:tr h="792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Ciri</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CCCC00"/>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Narrow" pitchFamily="34" charset="0"/>
                          <a:cs typeface="Arial" charset="0"/>
                        </a:rPr>
                        <a:t>Mempunyai ciri keesahan, kebolehpercayaan &amp; keobjektifan yang tinggi.</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chemeClr val="bg1"/>
                          </a:solidFill>
                          <a:effectLst/>
                          <a:latin typeface="Arial Narrow" pitchFamily="34" charset="0"/>
                          <a:cs typeface="Arial" charset="0"/>
                        </a:rPr>
                        <a:t>Mempunyai ciri kemudahtadbiran yang tinggi.</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666633"/>
                    </a:solidFill>
                  </a:tcPr>
                </a:tc>
              </a:tr>
              <a:tr h="6016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Kegunaan</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CCCC00"/>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Narrow" pitchFamily="34" charset="0"/>
                          <a:cs typeface="Arial" charset="0"/>
                        </a:rPr>
                        <a:t>Untuk penilaian sumatif.</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chemeClr val="bg1"/>
                          </a:solidFill>
                          <a:effectLst/>
                          <a:latin typeface="Arial Narrow" pitchFamily="34" charset="0"/>
                          <a:cs typeface="Arial" charset="0"/>
                        </a:rPr>
                        <a:t>Untuk penilaian formatif.</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666633"/>
                    </a:solidFill>
                  </a:tcPr>
                </a:tc>
              </a:tr>
              <a:tr h="5667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Arial" charset="0"/>
                        </a:rPr>
                        <a:t>Kesesuaian</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CCCC00"/>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Narrow" pitchFamily="34" charset="0"/>
                          <a:cs typeface="Arial" charset="0"/>
                        </a:rPr>
                        <a:t>Untuk bilangan calon</a:t>
                      </a:r>
                    </a:p>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Arial Narrow" pitchFamily="34" charset="0"/>
                          <a:cs typeface="Arial" charset="0"/>
                        </a:rPr>
                        <a:t> yang ramai.</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chemeClr val="bg1"/>
                          </a:solidFill>
                          <a:effectLst/>
                          <a:latin typeface="Arial Narrow" pitchFamily="34" charset="0"/>
                          <a:cs typeface="Arial" charset="0"/>
                        </a:rPr>
                        <a:t>Untuk bilangan calon yang kecil.</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666633"/>
                    </a:solidFill>
                  </a:tcPr>
                </a:tc>
              </a:tr>
            </a:tbl>
          </a:graphicData>
        </a:graphic>
      </p:graphicFrame>
      <p:pic>
        <p:nvPicPr>
          <p:cNvPr id="347183" name="Picture 47" descr="logo"/>
          <p:cNvPicPr>
            <a:picLocks noChangeAspect="1" noChangeArrowheads="1"/>
          </p:cNvPicPr>
          <p:nvPr/>
        </p:nvPicPr>
        <p:blipFill>
          <a:blip r:embed="rId2"/>
          <a:srcRect/>
          <a:stretch>
            <a:fillRect/>
          </a:stretch>
        </p:blipFill>
        <p:spPr bwMode="auto">
          <a:xfrm>
            <a:off x="914400" y="381000"/>
            <a:ext cx="914400" cy="9144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47183"/>
                                        </p:tgtEl>
                                        <p:attrNameLst>
                                          <p:attrName>style.visibility</p:attrName>
                                        </p:attrNameLst>
                                      </p:cBhvr>
                                      <p:to>
                                        <p:strVal val="visible"/>
                                      </p:to>
                                    </p:set>
                                    <p:anim calcmode="lin" valueType="num">
                                      <p:cBhvr>
                                        <p:cTn id="7" dur="5000" fill="hold"/>
                                        <p:tgtEl>
                                          <p:spTgt spid="347183"/>
                                        </p:tgtEl>
                                        <p:attrNameLst>
                                          <p:attrName>ppt_w</p:attrName>
                                        </p:attrNameLst>
                                      </p:cBhvr>
                                      <p:tavLst>
                                        <p:tav tm="0" fmla="#ppt_w*sin(2.5*pi*$)">
                                          <p:val>
                                            <p:fltVal val="0"/>
                                          </p:val>
                                        </p:tav>
                                        <p:tav tm="100000">
                                          <p:val>
                                            <p:fltVal val="1"/>
                                          </p:val>
                                        </p:tav>
                                      </p:tavLst>
                                    </p:anim>
                                    <p:anim calcmode="lin" valueType="num">
                                      <p:cBhvr>
                                        <p:cTn id="8" dur="5000" fill="hold"/>
                                        <p:tgtEl>
                                          <p:spTgt spid="34718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9" name="Text Box 5"/>
          <p:cNvSpPr txBox="1">
            <a:spLocks noChangeArrowheads="1"/>
          </p:cNvSpPr>
          <p:nvPr/>
        </p:nvSpPr>
        <p:spPr bwMode="auto">
          <a:xfrm>
            <a:off x="3108325" y="1263650"/>
            <a:ext cx="5654675" cy="366713"/>
          </a:xfrm>
          <a:prstGeom prst="rect">
            <a:avLst/>
          </a:prstGeom>
          <a:noFill/>
          <a:ln w="19050" algn="ctr">
            <a:noFill/>
            <a:miter lim="800000"/>
            <a:headEnd/>
            <a:tailEnd/>
          </a:ln>
          <a:effectLst>
            <a:outerShdw dist="35921" dir="2700000" algn="ctr" rotWithShape="0">
              <a:schemeClr val="bg2"/>
            </a:outerShdw>
          </a:effectLst>
        </p:spPr>
        <p:txBody>
          <a:bodyPr>
            <a:spAutoFit/>
          </a:bodyPr>
          <a:lstStyle/>
          <a:p>
            <a:pPr>
              <a:defRPr/>
            </a:pPr>
            <a:endParaRPr lang="en-MY"/>
          </a:p>
        </p:txBody>
      </p:sp>
      <p:sp>
        <p:nvSpPr>
          <p:cNvPr id="9222" name="Text Box 6"/>
          <p:cNvSpPr txBox="1">
            <a:spLocks noChangeArrowheads="1"/>
          </p:cNvSpPr>
          <p:nvPr/>
        </p:nvSpPr>
        <p:spPr bwMode="auto">
          <a:xfrm>
            <a:off x="3200400" y="654050"/>
            <a:ext cx="5943600" cy="946150"/>
          </a:xfrm>
          <a:prstGeom prst="rect">
            <a:avLst/>
          </a:prstGeom>
          <a:noFill/>
          <a:ln w="19050" algn="ctr">
            <a:noFill/>
            <a:miter lim="800000"/>
            <a:headEnd/>
            <a:tailEnd/>
          </a:ln>
        </p:spPr>
        <p:txBody>
          <a:bodyPr>
            <a:spAutoFit/>
          </a:bodyPr>
          <a:lstStyle/>
          <a:p>
            <a:pPr algn="l"/>
            <a:r>
              <a:rPr lang="en-US" sz="2800">
                <a:solidFill>
                  <a:srgbClr val="FFFF00"/>
                </a:solidFill>
                <a:latin typeface="Arial" charset="0"/>
              </a:rPr>
              <a:t>LOOKING AHEAD EDUCATIONAL </a:t>
            </a:r>
          </a:p>
          <a:p>
            <a:pPr algn="l"/>
            <a:r>
              <a:rPr lang="en-US" sz="2800">
                <a:solidFill>
                  <a:srgbClr val="FFFF00"/>
                </a:solidFill>
                <a:latin typeface="Arial" charset="0"/>
              </a:rPr>
              <a:t>ASSESSMENT SYSTEM</a:t>
            </a:r>
            <a:endParaRPr lang="en-MY" sz="2800">
              <a:solidFill>
                <a:srgbClr val="FFFF00"/>
              </a:solidFill>
              <a:latin typeface="Arial" charset="0"/>
            </a:endParaRPr>
          </a:p>
        </p:txBody>
      </p:sp>
      <p:sp>
        <p:nvSpPr>
          <p:cNvPr id="615433" name="Text Box 9"/>
          <p:cNvSpPr txBox="1">
            <a:spLocks noChangeArrowheads="1"/>
          </p:cNvSpPr>
          <p:nvPr/>
        </p:nvSpPr>
        <p:spPr bwMode="auto">
          <a:xfrm>
            <a:off x="441325" y="2254250"/>
            <a:ext cx="8169275" cy="366713"/>
          </a:xfrm>
          <a:prstGeom prst="rect">
            <a:avLst/>
          </a:prstGeom>
          <a:noFill/>
          <a:ln w="19050" algn="ctr">
            <a:noFill/>
            <a:miter lim="800000"/>
            <a:headEnd/>
            <a:tailEnd/>
          </a:ln>
          <a:effectLst>
            <a:outerShdw dist="35921" dir="2700000" algn="ctr" rotWithShape="0">
              <a:schemeClr val="bg2"/>
            </a:outerShdw>
          </a:effectLst>
        </p:spPr>
        <p:txBody>
          <a:bodyPr>
            <a:spAutoFit/>
          </a:bodyPr>
          <a:lstStyle/>
          <a:p>
            <a:pPr>
              <a:defRPr/>
            </a:pPr>
            <a:endParaRPr lang="en-MY"/>
          </a:p>
        </p:txBody>
      </p:sp>
      <p:sp>
        <p:nvSpPr>
          <p:cNvPr id="9224" name="Rectangle 10"/>
          <p:cNvSpPr>
            <a:spLocks noChangeArrowheads="1"/>
          </p:cNvSpPr>
          <p:nvPr/>
        </p:nvSpPr>
        <p:spPr bwMode="auto">
          <a:xfrm>
            <a:off x="457200" y="2027238"/>
            <a:ext cx="8153400" cy="3459162"/>
          </a:xfrm>
          <a:prstGeom prst="rect">
            <a:avLst/>
          </a:prstGeom>
          <a:noFill/>
          <a:ln w="9525">
            <a:noFill/>
            <a:miter lim="800000"/>
            <a:headEnd/>
            <a:tailEnd/>
          </a:ln>
        </p:spPr>
        <p:txBody>
          <a:bodyPr/>
          <a:lstStyle/>
          <a:p>
            <a:pPr marL="342900" indent="-342900" algn="l" eaLnBrk="1" hangingPunct="1">
              <a:spcBef>
                <a:spcPct val="20000"/>
              </a:spcBef>
              <a:buClr>
                <a:srgbClr val="FF00FF"/>
              </a:buClr>
              <a:buFontTx/>
              <a:buChar char="•"/>
            </a:pPr>
            <a:r>
              <a:rPr lang="sv-SE" sz="2000" b="0">
                <a:solidFill>
                  <a:schemeClr val="bg1"/>
                </a:solidFill>
                <a:latin typeface="Arial" charset="0"/>
              </a:rPr>
              <a:t>Institusi yang banyak dapat A (Sekolah, KMKP, Politeknik, KK, Universiti) Pengetua, Pengarah, Dekan </a:t>
            </a:r>
            <a:r>
              <a:rPr lang="sv-SE" sz="2000">
                <a:solidFill>
                  <a:schemeClr val="bg1"/>
                </a:solidFill>
                <a:latin typeface="Arial" charset="0"/>
              </a:rPr>
              <a:t>ok.</a:t>
            </a:r>
          </a:p>
          <a:p>
            <a:pPr marL="342900" indent="-342900" algn="l" eaLnBrk="1" hangingPunct="1">
              <a:spcBef>
                <a:spcPct val="20000"/>
              </a:spcBef>
              <a:buClr>
                <a:srgbClr val="FF00FF"/>
              </a:buClr>
            </a:pPr>
            <a:endParaRPr lang="sv-SE" sz="2000">
              <a:solidFill>
                <a:schemeClr val="bg1"/>
              </a:solidFill>
              <a:latin typeface="Arial" charset="0"/>
            </a:endParaRPr>
          </a:p>
          <a:p>
            <a:pPr marL="342900" indent="-342900" algn="l" eaLnBrk="1" hangingPunct="1">
              <a:spcBef>
                <a:spcPct val="20000"/>
              </a:spcBef>
              <a:buClr>
                <a:srgbClr val="FF00FF"/>
              </a:buClr>
              <a:buFontTx/>
              <a:buChar char="•"/>
            </a:pPr>
            <a:r>
              <a:rPr lang="sv-SE" sz="2000" b="0">
                <a:solidFill>
                  <a:schemeClr val="bg1"/>
                </a:solidFill>
                <a:latin typeface="Arial" charset="0"/>
              </a:rPr>
              <a:t>Ranking dibuat oleh PPD, JPN, LPM, Universiti, KK, Politeknik.</a:t>
            </a:r>
          </a:p>
          <a:p>
            <a:pPr marL="342900" indent="-342900" algn="l" eaLnBrk="1" hangingPunct="1">
              <a:spcBef>
                <a:spcPct val="20000"/>
              </a:spcBef>
              <a:buClr>
                <a:srgbClr val="FF00FF"/>
              </a:buClr>
              <a:buFontTx/>
              <a:buChar char="•"/>
            </a:pPr>
            <a:r>
              <a:rPr lang="sv-SE" sz="2000" b="0">
                <a:solidFill>
                  <a:schemeClr val="bg1"/>
                </a:solidFill>
                <a:latin typeface="Arial" charset="0"/>
              </a:rPr>
              <a:t>Group dibuat berdasarkan kebolehan : A,B,C / Bunga / Warna / Pemimpin.</a:t>
            </a:r>
          </a:p>
          <a:p>
            <a:pPr marL="342900" indent="-342900" algn="l" eaLnBrk="1" hangingPunct="1">
              <a:spcBef>
                <a:spcPct val="20000"/>
              </a:spcBef>
              <a:buClr>
                <a:srgbClr val="FF00FF"/>
              </a:buClr>
            </a:pPr>
            <a:endParaRPr lang="sv-SE" sz="2000" b="0">
              <a:solidFill>
                <a:schemeClr val="bg1"/>
              </a:solidFill>
              <a:latin typeface="Arial" charset="0"/>
            </a:endParaRPr>
          </a:p>
          <a:p>
            <a:pPr marL="342900" indent="-342900" algn="l" eaLnBrk="1" hangingPunct="1">
              <a:spcBef>
                <a:spcPct val="20000"/>
              </a:spcBef>
              <a:buClr>
                <a:srgbClr val="FF00FF"/>
              </a:buClr>
              <a:buFontTx/>
              <a:buChar char="•"/>
            </a:pPr>
            <a:r>
              <a:rPr lang="sv-SE" sz="2000" b="0">
                <a:solidFill>
                  <a:schemeClr val="bg1"/>
                </a:solidFill>
                <a:latin typeface="Arial" charset="0"/>
              </a:rPr>
              <a:t>Penilaian Berasaskan Sekolah : Berapa peratus?</a:t>
            </a:r>
          </a:p>
          <a:p>
            <a:pPr marL="342900" indent="-342900" algn="l" eaLnBrk="1" hangingPunct="1">
              <a:spcBef>
                <a:spcPct val="20000"/>
              </a:spcBef>
              <a:buClr>
                <a:srgbClr val="FF00FF"/>
              </a:buClr>
              <a:buFontTx/>
              <a:buChar char="•"/>
            </a:pPr>
            <a:r>
              <a:rPr lang="sv-SE" sz="2000" b="0">
                <a:solidFill>
                  <a:schemeClr val="bg1"/>
                </a:solidFill>
                <a:latin typeface="Arial" charset="0"/>
              </a:rPr>
              <a:t>Beban kepada sekolah? Beban kepada guru?-Mengajar,mentaksir,pentadbiran.</a:t>
            </a:r>
          </a:p>
          <a:p>
            <a:pPr marL="342900" indent="-342900" algn="l" eaLnBrk="1" hangingPunct="1">
              <a:spcBef>
                <a:spcPct val="20000"/>
              </a:spcBef>
              <a:buClr>
                <a:srgbClr val="FF00FF"/>
              </a:buClr>
            </a:pPr>
            <a:endParaRPr lang="sv-SE" sz="2000" b="0">
              <a:solidFill>
                <a:schemeClr val="bg1"/>
              </a:solidFill>
              <a:latin typeface="Arial" charset="0"/>
            </a:endParaRPr>
          </a:p>
          <a:p>
            <a:pPr marL="342900" indent="-342900" algn="l" eaLnBrk="1" hangingPunct="1">
              <a:spcBef>
                <a:spcPct val="20000"/>
              </a:spcBef>
              <a:buClr>
                <a:srgbClr val="FF00FF"/>
              </a:buClr>
              <a:buFontTx/>
              <a:buChar char="•"/>
            </a:pPr>
            <a:r>
              <a:rPr lang="sv-SE" sz="2000" b="0">
                <a:solidFill>
                  <a:schemeClr val="bg1"/>
                </a:solidFill>
                <a:latin typeface="Arial" charset="0"/>
              </a:rPr>
              <a:t>Guru tidak diberi latihan penilaian.</a:t>
            </a:r>
            <a:endParaRPr lang="en-US" sz="2000" b="0">
              <a:solidFill>
                <a:schemeClr val="bg1"/>
              </a:solidFill>
              <a:latin typeface="Arial" charset="0"/>
            </a:endParaRPr>
          </a:p>
        </p:txBody>
      </p:sp>
    </p:spTree>
  </p:cSld>
  <p:clrMapOvr>
    <a:masterClrMapping/>
  </p:clrMapOvr>
  <p:transition>
    <p:dissolv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69" name="Picture 9" descr="logo"/>
          <p:cNvPicPr>
            <a:picLocks noChangeAspect="1" noChangeArrowheads="1"/>
          </p:cNvPicPr>
          <p:nvPr/>
        </p:nvPicPr>
        <p:blipFill>
          <a:blip r:embed="rId2"/>
          <a:srcRect/>
          <a:stretch>
            <a:fillRect/>
          </a:stretch>
        </p:blipFill>
        <p:spPr bwMode="auto">
          <a:xfrm>
            <a:off x="685800" y="228600"/>
            <a:ext cx="762000" cy="838200"/>
          </a:xfrm>
          <a:prstGeom prst="rect">
            <a:avLst/>
          </a:prstGeom>
          <a:noFill/>
          <a:ln w="9525">
            <a:noFill/>
            <a:miter lim="800000"/>
            <a:headEnd/>
            <a:tailEnd/>
          </a:ln>
        </p:spPr>
      </p:pic>
      <p:sp>
        <p:nvSpPr>
          <p:cNvPr id="348171" name="Rectangle 11"/>
          <p:cNvSpPr>
            <a:spLocks noChangeArrowheads="1"/>
          </p:cNvSpPr>
          <p:nvPr/>
        </p:nvSpPr>
        <p:spPr bwMode="auto">
          <a:xfrm>
            <a:off x="7620000" y="852488"/>
            <a:ext cx="1289050" cy="366712"/>
          </a:xfrm>
          <a:prstGeom prst="rect">
            <a:avLst/>
          </a:prstGeom>
          <a:noFill/>
          <a:ln w="9525">
            <a:noFill/>
            <a:miter lim="800000"/>
            <a:headEnd/>
            <a:tailEnd/>
          </a:ln>
          <a:effectLst/>
        </p:spPr>
        <p:txBody>
          <a:bodyPr wrap="none">
            <a:spAutoFit/>
          </a:bodyPr>
          <a:lstStyle/>
          <a:p>
            <a:pPr algn="l">
              <a:defRPr/>
            </a:pPr>
            <a:r>
              <a:rPr lang="en-US" i="1">
                <a:solidFill>
                  <a:srgbClr val="FFFF00"/>
                </a:solidFill>
                <a:effectLst>
                  <a:outerShdw blurRad="38100" dist="38100" dir="2700000" algn="tl">
                    <a:srgbClr val="C0C0C0"/>
                  </a:outerShdw>
                </a:effectLst>
                <a:latin typeface="Times New Roman" pitchFamily="18" charset="0"/>
              </a:rPr>
              <a:t>sambungan</a:t>
            </a:r>
          </a:p>
        </p:txBody>
      </p:sp>
      <p:graphicFrame>
        <p:nvGraphicFramePr>
          <p:cNvPr id="348203" name="Group 43"/>
          <p:cNvGraphicFramePr>
            <a:graphicFrameLocks noGrp="1"/>
          </p:cNvGraphicFramePr>
          <p:nvPr/>
        </p:nvGraphicFramePr>
        <p:xfrm>
          <a:off x="914400" y="1511300"/>
          <a:ext cx="7543800" cy="4584701"/>
        </p:xfrm>
        <a:graphic>
          <a:graphicData uri="http://schemas.openxmlformats.org/drawingml/2006/table">
            <a:tbl>
              <a:tblPr/>
              <a:tblGrid>
                <a:gridCol w="2174875"/>
                <a:gridCol w="2854325"/>
                <a:gridCol w="2514600"/>
              </a:tblGrid>
              <a:tr h="812800">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2000" b="1" i="0" u="none" strike="noStrike" cap="none" normalizeH="0" baseline="0" dirty="0" err="1" smtClean="0">
                          <a:ln>
                            <a:noFill/>
                          </a:ln>
                          <a:solidFill>
                            <a:srgbClr val="FFFF00"/>
                          </a:solidFill>
                          <a:effectLst/>
                          <a:latin typeface="Tahoma" pitchFamily="34" charset="0"/>
                          <a:cs typeface="Arial" charset="0"/>
                        </a:rPr>
                        <a:t>Perkara</a:t>
                      </a:r>
                      <a:r>
                        <a:rPr kumimoji="0" lang="en-US" sz="2000" b="1" i="0" u="none" strike="noStrike" cap="none" normalizeH="0" baseline="0" dirty="0" smtClean="0">
                          <a:ln>
                            <a:noFill/>
                          </a:ln>
                          <a:solidFill>
                            <a:srgbClr val="FFFF00"/>
                          </a:solidFill>
                          <a:effectLst/>
                          <a:latin typeface="Tahoma" pitchFamily="34" charset="0"/>
                          <a:cs typeface="Arial" charset="0"/>
                        </a:rPr>
                        <a:t> </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990000"/>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2000" b="1" i="0" u="none" strike="noStrike" cap="none" normalizeH="0" baseline="0" smtClean="0">
                          <a:ln>
                            <a:noFill/>
                          </a:ln>
                          <a:solidFill>
                            <a:srgbClr val="FFFF00"/>
                          </a:solidFill>
                          <a:effectLst/>
                          <a:latin typeface="Tahoma" pitchFamily="34" charset="0"/>
                          <a:cs typeface="Arial" charset="0"/>
                        </a:rPr>
                        <a:t>Ujian Objektif</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666633"/>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2000" b="1" i="0" u="none" strike="noStrike" cap="none" normalizeH="0" baseline="0" smtClean="0">
                          <a:ln>
                            <a:noFill/>
                          </a:ln>
                          <a:solidFill>
                            <a:srgbClr val="FFFF00"/>
                          </a:solidFill>
                          <a:effectLst/>
                          <a:latin typeface="Tahoma" pitchFamily="34" charset="0"/>
                          <a:cs typeface="Arial" charset="0"/>
                        </a:rPr>
                        <a:t>Ujian Subjektif</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FF0066"/>
                    </a:solidFill>
                  </a:tcPr>
                </a:tc>
              </a:tr>
              <a:tr h="14589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99FF99"/>
                          </a:solidFill>
                          <a:effectLst/>
                          <a:latin typeface="Tahoma" pitchFamily="34" charset="0"/>
                          <a:cs typeface="Arial" charset="0"/>
                        </a:rPr>
                        <a:t>Bentuk </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990099"/>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rgbClr val="FFFFFF"/>
                          </a:solidFill>
                          <a:effectLst/>
                          <a:latin typeface="Arial Narrow" pitchFamily="34" charset="0"/>
                          <a:cs typeface="Arial" charset="0"/>
                        </a:rPr>
                        <a:t>Terjadi daripada item yg memerlukan calon beri jawapan.</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CC00CC"/>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chemeClr val="bg1"/>
                          </a:solidFill>
                          <a:effectLst/>
                          <a:latin typeface="Arial Narrow" pitchFamily="34" charset="0"/>
                          <a:cs typeface="Arial" charset="0"/>
                        </a:rPr>
                        <a:t>Terdiri drp soalan yg memerlukan calon beri jawapan berbentuk ayat atau esei.</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9900CC"/>
                    </a:solidFill>
                  </a:tcPr>
                </a:tc>
              </a:tr>
              <a:tr h="11890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99FF99"/>
                          </a:solidFill>
                          <a:effectLst/>
                          <a:latin typeface="Tahoma" pitchFamily="34" charset="0"/>
                          <a:cs typeface="Arial" charset="0"/>
                        </a:rPr>
                        <a:t>Skop </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990099"/>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rgbClr val="FFFFFF"/>
                          </a:solidFill>
                          <a:effectLst/>
                          <a:latin typeface="Arial Narrow" pitchFamily="34" charset="0"/>
                          <a:cs typeface="Arial" charset="0"/>
                        </a:rPr>
                        <a:t>Uji kefahaman &amp; kebolehan calon tentang aspek pelajaran formal.</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CC00CC"/>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chemeClr val="bg1"/>
                          </a:solidFill>
                          <a:effectLst/>
                          <a:latin typeface="Arial Narrow" pitchFamily="34" charset="0"/>
                          <a:cs typeface="Arial" charset="0"/>
                        </a:rPr>
                        <a:t>Uji kemahiran calon guna bahasa untuk susun idea atau fakta.</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9900CC"/>
                    </a:solidFill>
                  </a:tcPr>
                </a:tc>
              </a:tr>
              <a:tr h="11239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err="1" smtClean="0">
                          <a:ln>
                            <a:noFill/>
                          </a:ln>
                          <a:solidFill>
                            <a:srgbClr val="99FF99"/>
                          </a:solidFill>
                          <a:effectLst/>
                          <a:latin typeface="Tahoma" pitchFamily="34" charset="0"/>
                          <a:cs typeface="Arial" charset="0"/>
                        </a:rPr>
                        <a:t>Skema</a:t>
                      </a:r>
                      <a:r>
                        <a:rPr kumimoji="0" lang="en-US" sz="2000" b="1" i="0" u="none" strike="noStrike" cap="none" normalizeH="0" baseline="0" dirty="0" smtClean="0">
                          <a:ln>
                            <a:noFill/>
                          </a:ln>
                          <a:solidFill>
                            <a:srgbClr val="99FF99"/>
                          </a:solidFill>
                          <a:effectLst/>
                          <a:latin typeface="Tahoma" pitchFamily="34" charset="0"/>
                          <a:cs typeface="Arial" charset="0"/>
                        </a:rPr>
                        <a:t> </a:t>
                      </a:r>
                      <a:r>
                        <a:rPr kumimoji="0" lang="en-US" sz="2000" b="1" i="0" u="none" strike="noStrike" cap="none" normalizeH="0" baseline="0" dirty="0" err="1" smtClean="0">
                          <a:ln>
                            <a:noFill/>
                          </a:ln>
                          <a:solidFill>
                            <a:srgbClr val="99FF99"/>
                          </a:solidFill>
                          <a:effectLst/>
                          <a:latin typeface="Tahoma" pitchFamily="34" charset="0"/>
                          <a:cs typeface="Arial" charset="0"/>
                        </a:rPr>
                        <a:t>permarkahan</a:t>
                      </a:r>
                      <a:endParaRPr kumimoji="0" lang="en-US" sz="2000" b="1" i="0" u="none" strike="noStrike" cap="none" normalizeH="0" baseline="0" dirty="0" smtClean="0">
                        <a:ln>
                          <a:noFill/>
                        </a:ln>
                        <a:solidFill>
                          <a:srgbClr val="99FF99"/>
                        </a:solidFill>
                        <a:effectLst/>
                        <a:latin typeface="Tahoma" pitchFamily="34" charset="0"/>
                        <a:cs typeface="Arial" charset="0"/>
                      </a:endParaRP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990099"/>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rgbClr val="FFFFFF"/>
                          </a:solidFill>
                          <a:effectLst/>
                          <a:latin typeface="Arial Narrow" pitchFamily="34" charset="0"/>
                          <a:cs typeface="Arial" charset="0"/>
                        </a:rPr>
                        <a:t>Mempunyai ciri kesahan, kebolehpercayaan &amp; keobjektifan yg tinggi.</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CC00CC"/>
                    </a:solidFill>
                  </a:tcPr>
                </a:tc>
                <a:tc>
                  <a:txBody>
                    <a:bodyPr/>
                    <a:lstStyle/>
                    <a:p>
                      <a:pPr marL="0" marR="0" lvl="0" indent="0" algn="ctr" defTabSz="914400" rtl="0" eaLnBrk="1" fontAlgn="base" latinLnBrk="0" hangingPunct="1">
                        <a:lnSpc>
                          <a:spcPct val="90000"/>
                        </a:lnSpc>
                        <a:spcBef>
                          <a:spcPct val="20000"/>
                        </a:spcBef>
                        <a:spcAft>
                          <a:spcPct val="0"/>
                        </a:spcAft>
                        <a:buClrTx/>
                        <a:buSzTx/>
                        <a:buFontTx/>
                        <a:buNone/>
                        <a:tabLst/>
                      </a:pPr>
                      <a:r>
                        <a:rPr kumimoji="0" lang="en-US" sz="1800" b="1" i="0" u="none" strike="noStrike" cap="none" normalizeH="0" baseline="0" smtClean="0">
                          <a:ln>
                            <a:noFill/>
                          </a:ln>
                          <a:solidFill>
                            <a:schemeClr val="bg1"/>
                          </a:solidFill>
                          <a:effectLst/>
                          <a:latin typeface="Arial Narrow" pitchFamily="34" charset="0"/>
                          <a:cs typeface="Arial" charset="0"/>
                        </a:rPr>
                        <a:t>Mempunyai ciri kemudahtadbiran yg tinggi.</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9900CC"/>
                    </a:solidFill>
                  </a:tcPr>
                </a:tc>
              </a:tr>
            </a:tbl>
          </a:graphicData>
        </a:graphic>
      </p:graphicFrame>
      <p:sp>
        <p:nvSpPr>
          <p:cNvPr id="64539" name="Text Box 39"/>
          <p:cNvSpPr txBox="1">
            <a:spLocks noChangeArrowheads="1"/>
          </p:cNvSpPr>
          <p:nvPr/>
        </p:nvSpPr>
        <p:spPr bwMode="auto">
          <a:xfrm>
            <a:off x="6858000" y="6400800"/>
            <a:ext cx="2035175"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48169"/>
                                        </p:tgtEl>
                                        <p:attrNameLst>
                                          <p:attrName>style.visibility</p:attrName>
                                        </p:attrNameLst>
                                      </p:cBhvr>
                                      <p:to>
                                        <p:strVal val="visible"/>
                                      </p:to>
                                    </p:set>
                                    <p:anim calcmode="lin" valueType="num">
                                      <p:cBhvr>
                                        <p:cTn id="7" dur="5000" fill="hold"/>
                                        <p:tgtEl>
                                          <p:spTgt spid="348169"/>
                                        </p:tgtEl>
                                        <p:attrNameLst>
                                          <p:attrName>ppt_w</p:attrName>
                                        </p:attrNameLst>
                                      </p:cBhvr>
                                      <p:tavLst>
                                        <p:tav tm="0" fmla="#ppt_w*sin(2.5*pi*$)">
                                          <p:val>
                                            <p:fltVal val="0"/>
                                          </p:val>
                                        </p:tav>
                                        <p:tav tm="100000">
                                          <p:val>
                                            <p:fltVal val="1"/>
                                          </p:val>
                                        </p:tav>
                                      </p:tavLst>
                                    </p:anim>
                                    <p:anim calcmode="lin" valueType="num">
                                      <p:cBhvr>
                                        <p:cTn id="8" dur="5000" fill="hold"/>
                                        <p:tgtEl>
                                          <p:spTgt spid="34816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10"/>
          <p:cNvPicPr>
            <a:picLocks noGrp="1" noChangeAspect="1" noChangeArrowheads="1"/>
          </p:cNvPicPr>
          <p:nvPr>
            <p:ph/>
          </p:nvPr>
        </p:nvPicPr>
        <p:blipFill>
          <a:blip r:embed="rId2"/>
          <a:stretch>
            <a:fillRect/>
          </a:stretch>
        </p:blipFill>
        <p:spPr>
          <a:xfrm>
            <a:off x="661528" y="274638"/>
            <a:ext cx="7820944" cy="5851525"/>
          </a:xfrm>
        </p:spPr>
      </p:pic>
      <p:sp>
        <p:nvSpPr>
          <p:cNvPr id="65539" name="Rectangle 4"/>
          <p:cNvSpPr>
            <a:spLocks noChangeArrowheads="1"/>
          </p:cNvSpPr>
          <p:nvPr/>
        </p:nvSpPr>
        <p:spPr bwMode="auto">
          <a:xfrm>
            <a:off x="3505200" y="5638800"/>
            <a:ext cx="5181600" cy="762000"/>
          </a:xfrm>
          <a:prstGeom prst="rect">
            <a:avLst/>
          </a:prstGeom>
          <a:noFill/>
          <a:ln w="9525">
            <a:noFill/>
            <a:miter lim="800000"/>
            <a:headEnd/>
            <a:tailEnd/>
          </a:ln>
        </p:spPr>
        <p:txBody>
          <a:bodyPr/>
          <a:lstStyle/>
          <a:p>
            <a:pPr marL="342900" indent="-342900"/>
            <a:r>
              <a:rPr lang="en-US" sz="4400">
                <a:solidFill>
                  <a:srgbClr val="FFFF00"/>
                </a:solidFill>
                <a:latin typeface="Arial" charset="0"/>
              </a:rPr>
              <a:t>ANALISIS ITEM</a:t>
            </a:r>
          </a:p>
        </p:txBody>
      </p:sp>
    </p:spTree>
  </p:cSld>
  <p:clrMapOvr>
    <a:masterClrMapping/>
  </p:clrMapOvr>
  <p:transition>
    <p:dissolv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Text Box 5"/>
          <p:cNvSpPr txBox="1">
            <a:spLocks noChangeArrowheads="1"/>
          </p:cNvSpPr>
          <p:nvPr/>
        </p:nvSpPr>
        <p:spPr bwMode="auto">
          <a:xfrm>
            <a:off x="5867400" y="63246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MY" sz="1000" b="0" i="1" noProof="1">
                <a:solidFill>
                  <a:srgbClr val="000000"/>
                </a:solidFill>
                <a:latin typeface="Times New Roman" pitchFamily="18" charset="0"/>
              </a:rPr>
              <a:t>ASRI  SELAMAT  KUiTTHO</a:t>
            </a:r>
          </a:p>
        </p:txBody>
      </p:sp>
      <p:sp>
        <p:nvSpPr>
          <p:cNvPr id="66564" name="Line 6"/>
          <p:cNvSpPr>
            <a:spLocks noChangeShapeType="1"/>
          </p:cNvSpPr>
          <p:nvPr/>
        </p:nvSpPr>
        <p:spPr bwMode="auto">
          <a:xfrm>
            <a:off x="7772400" y="6477000"/>
            <a:ext cx="914400" cy="0"/>
          </a:xfrm>
          <a:prstGeom prst="line">
            <a:avLst/>
          </a:prstGeom>
          <a:noFill/>
          <a:ln w="12700" cap="sq">
            <a:solidFill>
              <a:srgbClr val="000000"/>
            </a:solidFill>
            <a:round/>
            <a:headEnd type="none" w="sm" len="sm"/>
            <a:tailEnd type="none" w="sm" len="sm"/>
          </a:ln>
        </p:spPr>
        <p:txBody>
          <a:bodyPr/>
          <a:lstStyle/>
          <a:p>
            <a:endParaRPr lang="en-MY"/>
          </a:p>
        </p:txBody>
      </p:sp>
      <p:sp>
        <p:nvSpPr>
          <p:cNvPr id="369671" name="Text Box 7"/>
          <p:cNvSpPr txBox="1">
            <a:spLocks noChangeArrowheads="1"/>
          </p:cNvSpPr>
          <p:nvPr/>
        </p:nvSpPr>
        <p:spPr bwMode="auto">
          <a:xfrm>
            <a:off x="2743200" y="974725"/>
            <a:ext cx="6096000" cy="549275"/>
          </a:xfrm>
          <a:prstGeom prst="rect">
            <a:avLst/>
          </a:prstGeom>
          <a:noFill/>
          <a:ln w="12700" cap="sq">
            <a:noFill/>
            <a:miter lim="800000"/>
            <a:headEnd type="none" w="sm" len="sm"/>
            <a:tailEnd type="none" w="sm" len="sm"/>
          </a:ln>
          <a:effectLst/>
        </p:spPr>
        <p:txBody>
          <a:bodyPr>
            <a:spAutoFit/>
          </a:bodyPr>
          <a:lstStyle/>
          <a:p>
            <a:pPr algn="r">
              <a:spcBef>
                <a:spcPct val="50000"/>
              </a:spcBef>
              <a:defRPr/>
            </a:pPr>
            <a:r>
              <a:rPr kumimoji="1" lang="en-MY" sz="3000" noProof="1">
                <a:solidFill>
                  <a:srgbClr val="FFFF00"/>
                </a:solidFill>
                <a:effectLst>
                  <a:outerShdw blurRad="38100" dist="38100" dir="2700000" algn="tl">
                    <a:srgbClr val="C0C0C0"/>
                  </a:outerShdw>
                </a:effectLst>
                <a:latin typeface="Arial" charset="0"/>
              </a:rPr>
              <a:t>TUJUAN ANALISIS ITEM</a:t>
            </a:r>
          </a:p>
        </p:txBody>
      </p:sp>
      <p:sp>
        <p:nvSpPr>
          <p:cNvPr id="66566" name="Text Box 8"/>
          <p:cNvSpPr txBox="1">
            <a:spLocks noChangeArrowheads="1"/>
          </p:cNvSpPr>
          <p:nvPr/>
        </p:nvSpPr>
        <p:spPr bwMode="auto">
          <a:xfrm>
            <a:off x="685800" y="2590800"/>
            <a:ext cx="7848600" cy="2654300"/>
          </a:xfrm>
          <a:prstGeom prst="rect">
            <a:avLst/>
          </a:prstGeom>
          <a:noFill/>
          <a:ln w="12700" cap="sq">
            <a:noFill/>
            <a:miter lim="800000"/>
            <a:headEnd type="none" w="sm" len="sm"/>
            <a:tailEnd type="none" w="sm" len="sm"/>
          </a:ln>
        </p:spPr>
        <p:txBody>
          <a:bodyPr>
            <a:spAutoFit/>
          </a:bodyPr>
          <a:lstStyle/>
          <a:p>
            <a:pPr algn="l">
              <a:buClr>
                <a:srgbClr val="FFFF00"/>
              </a:buClr>
              <a:buSzPct val="150000"/>
              <a:buFontTx/>
              <a:buChar char="•"/>
            </a:pPr>
            <a:r>
              <a:rPr kumimoji="1" lang="en-US" sz="2800" b="0">
                <a:solidFill>
                  <a:schemeClr val="bg1"/>
                </a:solidFill>
                <a:latin typeface="Arial" charset="0"/>
              </a:rPr>
              <a:t>  </a:t>
            </a:r>
            <a:r>
              <a:rPr kumimoji="1" lang="en-US" sz="2800" b="0">
                <a:solidFill>
                  <a:schemeClr val="bg1"/>
                </a:solidFill>
                <a:latin typeface="Arial Narrow" pitchFamily="34" charset="0"/>
              </a:rPr>
              <a:t>Mengkaji ciri item sama ada sesuai atau tidak untuk  </a:t>
            </a:r>
          </a:p>
          <a:p>
            <a:pPr algn="l">
              <a:buClr>
                <a:srgbClr val="FFFF00"/>
              </a:buClr>
              <a:buSzPct val="150000"/>
            </a:pPr>
            <a:r>
              <a:rPr kumimoji="1" lang="en-US" sz="2800" b="0">
                <a:solidFill>
                  <a:schemeClr val="bg1"/>
                </a:solidFill>
                <a:latin typeface="Arial Narrow" pitchFamily="34" charset="0"/>
              </a:rPr>
              <a:t>    dijadikan alat mengukur penguasaan murid</a:t>
            </a:r>
          </a:p>
          <a:p>
            <a:pPr algn="l">
              <a:buClr>
                <a:srgbClr val="FFFF00"/>
              </a:buClr>
              <a:buSzPct val="150000"/>
            </a:pPr>
            <a:endParaRPr kumimoji="1" lang="en-US" sz="2800" b="0">
              <a:solidFill>
                <a:schemeClr val="bg1"/>
              </a:solidFill>
              <a:latin typeface="Arial Narrow" pitchFamily="34" charset="0"/>
            </a:endParaRPr>
          </a:p>
          <a:p>
            <a:pPr algn="l">
              <a:buClr>
                <a:srgbClr val="FFFF00"/>
              </a:buClr>
              <a:buSzPct val="150000"/>
              <a:buFontTx/>
              <a:buChar char="•"/>
            </a:pPr>
            <a:r>
              <a:rPr kumimoji="1" lang="en-US" sz="2800" b="0">
                <a:solidFill>
                  <a:schemeClr val="bg1"/>
                </a:solidFill>
                <a:latin typeface="Arial Narrow" pitchFamily="34" charset="0"/>
              </a:rPr>
              <a:t>  Menentukan kualiti item yang melibatkan kesahan dan </a:t>
            </a:r>
          </a:p>
          <a:p>
            <a:pPr algn="l">
              <a:buClr>
                <a:srgbClr val="FFFF00"/>
              </a:buClr>
              <a:buSzPct val="150000"/>
            </a:pPr>
            <a:r>
              <a:rPr kumimoji="1" lang="en-US" sz="2800" b="0">
                <a:solidFill>
                  <a:schemeClr val="bg1"/>
                </a:solidFill>
                <a:latin typeface="Arial Narrow" pitchFamily="34" charset="0"/>
              </a:rPr>
              <a:t>    kebolehpercayaan item</a:t>
            </a:r>
          </a:p>
          <a:p>
            <a:pPr algn="l">
              <a:buClr>
                <a:srgbClr val="FFFF00"/>
              </a:buClr>
              <a:buSzPct val="150000"/>
            </a:pPr>
            <a:endParaRPr kumimoji="1" lang="en-US" sz="2800" b="0">
              <a:solidFill>
                <a:schemeClr val="bg1"/>
              </a:solidFill>
              <a:latin typeface="Arial Narrow" pitchFamily="34" charset="0"/>
            </a:endParaRPr>
          </a:p>
        </p:txBody>
      </p:sp>
      <p:sp>
        <p:nvSpPr>
          <p:cNvPr id="66567" name="Text Box 20"/>
          <p:cNvSpPr txBox="1">
            <a:spLocks noChangeArrowheads="1"/>
          </p:cNvSpPr>
          <p:nvPr/>
        </p:nvSpPr>
        <p:spPr bwMode="auto">
          <a:xfrm>
            <a:off x="6934200" y="6080125"/>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pic>
        <p:nvPicPr>
          <p:cNvPr id="369685" name="Picture 21" descr="logo"/>
          <p:cNvPicPr>
            <a:picLocks noChangeAspect="1" noChangeArrowheads="1"/>
          </p:cNvPicPr>
          <p:nvPr/>
        </p:nvPicPr>
        <p:blipFill>
          <a:blip r:embed="rId2"/>
          <a:srcRect/>
          <a:stretch>
            <a:fillRect/>
          </a:stretch>
        </p:blipFill>
        <p:spPr bwMode="auto">
          <a:xfrm>
            <a:off x="533400" y="304800"/>
            <a:ext cx="990600" cy="990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69685"/>
                                        </p:tgtEl>
                                        <p:attrNameLst>
                                          <p:attrName>style.visibility</p:attrName>
                                        </p:attrNameLst>
                                      </p:cBhvr>
                                      <p:to>
                                        <p:strVal val="visible"/>
                                      </p:to>
                                    </p:set>
                                    <p:anim calcmode="lin" valueType="num">
                                      <p:cBhvr>
                                        <p:cTn id="7" dur="5000" fill="hold"/>
                                        <p:tgtEl>
                                          <p:spTgt spid="369685"/>
                                        </p:tgtEl>
                                        <p:attrNameLst>
                                          <p:attrName>ppt_w</p:attrName>
                                        </p:attrNameLst>
                                      </p:cBhvr>
                                      <p:tavLst>
                                        <p:tav tm="0" fmla="#ppt_w*sin(2.5*pi*$)">
                                          <p:val>
                                            <p:fltVal val="0"/>
                                          </p:val>
                                        </p:tav>
                                        <p:tav tm="100000">
                                          <p:val>
                                            <p:fltVal val="1"/>
                                          </p:val>
                                        </p:tav>
                                      </p:tavLst>
                                    </p:anim>
                                    <p:anim calcmode="lin" valueType="num">
                                      <p:cBhvr>
                                        <p:cTn id="8" dur="5000" fill="hold"/>
                                        <p:tgtEl>
                                          <p:spTgt spid="36968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13"/>
          <p:cNvSpPr>
            <a:spLocks noChangeArrowheads="1"/>
          </p:cNvSpPr>
          <p:nvPr/>
        </p:nvSpPr>
        <p:spPr bwMode="auto">
          <a:xfrm>
            <a:off x="7351713" y="1127125"/>
            <a:ext cx="1411287" cy="396875"/>
          </a:xfrm>
          <a:prstGeom prst="rect">
            <a:avLst/>
          </a:prstGeom>
          <a:noFill/>
          <a:ln w="9525">
            <a:noFill/>
            <a:miter lim="800000"/>
            <a:headEnd/>
            <a:tailEnd/>
          </a:ln>
        </p:spPr>
        <p:txBody>
          <a:bodyPr wrap="none">
            <a:spAutoFit/>
          </a:bodyPr>
          <a:lstStyle/>
          <a:p>
            <a:pPr algn="l"/>
            <a:r>
              <a:rPr lang="en-US" sz="2000" i="1">
                <a:solidFill>
                  <a:srgbClr val="FFFF00"/>
                </a:solidFill>
                <a:latin typeface="Times New Roman" pitchFamily="18" charset="0"/>
              </a:rPr>
              <a:t>sambungan</a:t>
            </a:r>
          </a:p>
        </p:txBody>
      </p:sp>
      <p:sp>
        <p:nvSpPr>
          <p:cNvPr id="67588" name="Text Box 14"/>
          <p:cNvSpPr txBox="1">
            <a:spLocks noChangeArrowheads="1"/>
          </p:cNvSpPr>
          <p:nvPr/>
        </p:nvSpPr>
        <p:spPr bwMode="auto">
          <a:xfrm>
            <a:off x="762000" y="1905000"/>
            <a:ext cx="7543800" cy="3295650"/>
          </a:xfrm>
          <a:prstGeom prst="rect">
            <a:avLst/>
          </a:prstGeom>
          <a:noFill/>
          <a:ln w="12700" cap="sq">
            <a:noFill/>
            <a:miter lim="800000"/>
            <a:headEnd type="none" w="sm" len="sm"/>
            <a:tailEnd type="none" w="sm" len="sm"/>
          </a:ln>
        </p:spPr>
        <p:txBody>
          <a:bodyPr>
            <a:spAutoFit/>
          </a:bodyPr>
          <a:lstStyle/>
          <a:p>
            <a:pPr algn="l">
              <a:buClr>
                <a:srgbClr val="FFFF00"/>
              </a:buClr>
              <a:buFontTx/>
              <a:buChar char="•"/>
            </a:pPr>
            <a:r>
              <a:rPr kumimoji="1" lang="en-US" sz="2800" b="0">
                <a:solidFill>
                  <a:schemeClr val="bg1"/>
                </a:solidFill>
                <a:latin typeface="Arial" charset="0"/>
              </a:rPr>
              <a:t>  </a:t>
            </a:r>
            <a:r>
              <a:rPr kumimoji="1" lang="en-US" sz="2800" b="0">
                <a:solidFill>
                  <a:schemeClr val="bg1"/>
                </a:solidFill>
                <a:latin typeface="Arial Narrow" pitchFamily="34" charset="0"/>
              </a:rPr>
              <a:t>Mengenalpasti item yang sukar atau senang dan item</a:t>
            </a:r>
          </a:p>
          <a:p>
            <a:pPr algn="l">
              <a:buClr>
                <a:srgbClr val="FFFF00"/>
              </a:buClr>
            </a:pPr>
            <a:r>
              <a:rPr kumimoji="1" lang="en-US" sz="2800" b="0">
                <a:solidFill>
                  <a:schemeClr val="bg1"/>
                </a:solidFill>
                <a:latin typeface="Arial Narrow" pitchFamily="34" charset="0"/>
              </a:rPr>
              <a:t>     yang boleh membezakan antara murid yang  </a:t>
            </a:r>
          </a:p>
          <a:p>
            <a:pPr algn="l">
              <a:buClr>
                <a:srgbClr val="FFFF00"/>
              </a:buClr>
            </a:pPr>
            <a:r>
              <a:rPr kumimoji="1" lang="en-US" sz="2800" b="0">
                <a:solidFill>
                  <a:schemeClr val="bg1"/>
                </a:solidFill>
                <a:latin typeface="Arial Narrow" pitchFamily="34" charset="0"/>
              </a:rPr>
              <a:t>     berpencapaian tinggi dan rendah</a:t>
            </a:r>
          </a:p>
          <a:p>
            <a:pPr algn="l">
              <a:buClr>
                <a:srgbClr val="FFFF00"/>
              </a:buClr>
            </a:pPr>
            <a:endParaRPr kumimoji="1" lang="en-US" sz="2800" b="0">
              <a:solidFill>
                <a:schemeClr val="bg1"/>
              </a:solidFill>
              <a:latin typeface="Arial Narrow" pitchFamily="34" charset="0"/>
            </a:endParaRPr>
          </a:p>
          <a:p>
            <a:pPr algn="l">
              <a:buClr>
                <a:srgbClr val="FFFF00"/>
              </a:buClr>
              <a:buFontTx/>
              <a:buChar char="•"/>
            </a:pPr>
            <a:r>
              <a:rPr kumimoji="1" lang="en-US" sz="2800" b="0">
                <a:solidFill>
                  <a:schemeClr val="bg1"/>
                </a:solidFill>
                <a:latin typeface="Arial Narrow" pitchFamily="34" charset="0"/>
              </a:rPr>
              <a:t>  Menambahkan koleksi item yang baik untuk disimpan</a:t>
            </a:r>
          </a:p>
          <a:p>
            <a:pPr algn="l">
              <a:buClr>
                <a:srgbClr val="FFFF00"/>
              </a:buClr>
            </a:pPr>
            <a:r>
              <a:rPr kumimoji="1" lang="en-US" sz="2800" b="0">
                <a:solidFill>
                  <a:schemeClr val="bg1"/>
                </a:solidFill>
                <a:latin typeface="Arial Narrow" pitchFamily="34" charset="0"/>
              </a:rPr>
              <a:t>    dalam bank item bagi tujuan digunakan semula </a:t>
            </a:r>
          </a:p>
          <a:p>
            <a:pPr algn="l">
              <a:spcBef>
                <a:spcPct val="50000"/>
              </a:spcBef>
              <a:buClr>
                <a:srgbClr val="FFFF00"/>
              </a:buClr>
            </a:pPr>
            <a:endParaRPr kumimoji="1" lang="en-US" sz="2800" b="0">
              <a:solidFill>
                <a:schemeClr val="bg1"/>
              </a:solidFill>
              <a:latin typeface="Arial Narrow" pitchFamily="34" charset="0"/>
            </a:endParaRPr>
          </a:p>
        </p:txBody>
      </p:sp>
      <p:sp>
        <p:nvSpPr>
          <p:cNvPr id="67589" name="Text Box 17"/>
          <p:cNvSpPr txBox="1">
            <a:spLocks noChangeArrowheads="1"/>
          </p:cNvSpPr>
          <p:nvPr/>
        </p:nvSpPr>
        <p:spPr bwMode="auto">
          <a:xfrm>
            <a:off x="6934200" y="6080125"/>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pic>
        <p:nvPicPr>
          <p:cNvPr id="370706" name="Picture 18" descr="logo"/>
          <p:cNvPicPr>
            <a:picLocks noChangeAspect="1" noChangeArrowheads="1"/>
          </p:cNvPicPr>
          <p:nvPr/>
        </p:nvPicPr>
        <p:blipFill>
          <a:blip r:embed="rId2"/>
          <a:srcRect/>
          <a:stretch>
            <a:fillRect/>
          </a:stretch>
        </p:blipFill>
        <p:spPr bwMode="auto">
          <a:xfrm>
            <a:off x="533400" y="304800"/>
            <a:ext cx="990600" cy="990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70706"/>
                                        </p:tgtEl>
                                        <p:attrNameLst>
                                          <p:attrName>style.visibility</p:attrName>
                                        </p:attrNameLst>
                                      </p:cBhvr>
                                      <p:to>
                                        <p:strVal val="visible"/>
                                      </p:to>
                                    </p:set>
                                    <p:anim calcmode="lin" valueType="num">
                                      <p:cBhvr>
                                        <p:cTn id="7" dur="5000" fill="hold"/>
                                        <p:tgtEl>
                                          <p:spTgt spid="370706"/>
                                        </p:tgtEl>
                                        <p:attrNameLst>
                                          <p:attrName>ppt_w</p:attrName>
                                        </p:attrNameLst>
                                      </p:cBhvr>
                                      <p:tavLst>
                                        <p:tav tm="0" fmla="#ppt_w*sin(2.5*pi*$)">
                                          <p:val>
                                            <p:fltVal val="0"/>
                                          </p:val>
                                        </p:tav>
                                        <p:tav tm="100000">
                                          <p:val>
                                            <p:fltVal val="1"/>
                                          </p:val>
                                        </p:tav>
                                      </p:tavLst>
                                    </p:anim>
                                    <p:anim calcmode="lin" valueType="num">
                                      <p:cBhvr>
                                        <p:cTn id="8" dur="5000" fill="hold"/>
                                        <p:tgtEl>
                                          <p:spTgt spid="37070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42" name="Text Box 6"/>
          <p:cNvSpPr txBox="1">
            <a:spLocks noChangeArrowheads="1"/>
          </p:cNvSpPr>
          <p:nvPr/>
        </p:nvSpPr>
        <p:spPr bwMode="auto">
          <a:xfrm>
            <a:off x="2209800" y="561975"/>
            <a:ext cx="6629400" cy="962025"/>
          </a:xfrm>
          <a:prstGeom prst="rect">
            <a:avLst/>
          </a:prstGeom>
          <a:noFill/>
          <a:ln w="12700" cap="sq">
            <a:noFill/>
            <a:miter lim="800000"/>
            <a:headEnd type="none" w="sm" len="sm"/>
            <a:tailEnd type="none" w="sm" len="sm"/>
          </a:ln>
          <a:effectLst/>
        </p:spPr>
        <p:txBody>
          <a:bodyPr>
            <a:spAutoFit/>
          </a:bodyPr>
          <a:lstStyle/>
          <a:p>
            <a:pPr algn="r">
              <a:lnSpc>
                <a:spcPct val="70000"/>
              </a:lnSpc>
              <a:spcBef>
                <a:spcPct val="50000"/>
              </a:spcBef>
              <a:defRPr/>
            </a:pPr>
            <a:r>
              <a:rPr kumimoji="1" lang="en-US" sz="3000">
                <a:solidFill>
                  <a:srgbClr val="FFFF00"/>
                </a:solidFill>
                <a:effectLst>
                  <a:outerShdw blurRad="38100" dist="38100" dir="2700000" algn="tl">
                    <a:srgbClr val="C0C0C0"/>
                  </a:outerShdw>
                </a:effectLst>
                <a:latin typeface="Arial" charset="0"/>
              </a:rPr>
              <a:t>INDEKS KESUKARAN </a:t>
            </a:r>
          </a:p>
          <a:p>
            <a:pPr algn="r">
              <a:lnSpc>
                <a:spcPct val="70000"/>
              </a:lnSpc>
              <a:spcBef>
                <a:spcPct val="50000"/>
              </a:spcBef>
              <a:defRPr/>
            </a:pPr>
            <a:r>
              <a:rPr kumimoji="1" lang="en-US" sz="3000">
                <a:solidFill>
                  <a:srgbClr val="FFFF00"/>
                </a:solidFill>
                <a:effectLst>
                  <a:outerShdw blurRad="38100" dist="38100" dir="2700000" algn="tl">
                    <a:srgbClr val="C0C0C0"/>
                  </a:outerShdw>
                </a:effectLst>
                <a:latin typeface="Arial" charset="0"/>
              </a:rPr>
              <a:t>ITEM OBJEKTIF</a:t>
            </a:r>
          </a:p>
        </p:txBody>
      </p:sp>
      <p:sp>
        <p:nvSpPr>
          <p:cNvPr id="68612" name="Text Box 7"/>
          <p:cNvSpPr txBox="1">
            <a:spLocks noChangeArrowheads="1"/>
          </p:cNvSpPr>
          <p:nvPr/>
        </p:nvSpPr>
        <p:spPr bwMode="auto">
          <a:xfrm>
            <a:off x="609600" y="1981200"/>
            <a:ext cx="7924800" cy="4149725"/>
          </a:xfrm>
          <a:prstGeom prst="rect">
            <a:avLst/>
          </a:prstGeom>
          <a:noFill/>
          <a:ln w="12700" cap="sq">
            <a:noFill/>
            <a:miter lim="800000"/>
            <a:headEnd type="none" w="sm" len="sm"/>
            <a:tailEnd type="none" w="sm" len="sm"/>
          </a:ln>
        </p:spPr>
        <p:txBody>
          <a:bodyPr>
            <a:spAutoFit/>
          </a:bodyPr>
          <a:lstStyle/>
          <a:p>
            <a:pPr algn="l">
              <a:buClr>
                <a:srgbClr val="FFFF00"/>
              </a:buClr>
              <a:buFontTx/>
              <a:buChar char="•"/>
            </a:pPr>
            <a:r>
              <a:rPr kumimoji="1" lang="en-US" sz="2800" b="0">
                <a:solidFill>
                  <a:schemeClr val="tx1"/>
                </a:solidFill>
                <a:latin typeface="Arial" charset="0"/>
              </a:rPr>
              <a:t>  </a:t>
            </a:r>
            <a:r>
              <a:rPr kumimoji="1" lang="en-US" sz="2800">
                <a:solidFill>
                  <a:schemeClr val="bg1"/>
                </a:solidFill>
                <a:latin typeface="Arial Narrow" pitchFamily="34" charset="0"/>
              </a:rPr>
              <a:t>Bagi item objektif yang skornya berbentuk</a:t>
            </a:r>
          </a:p>
          <a:p>
            <a:pPr algn="l">
              <a:buClr>
                <a:srgbClr val="FFFF00"/>
              </a:buClr>
            </a:pPr>
            <a:r>
              <a:rPr kumimoji="1" lang="en-US" sz="2800">
                <a:solidFill>
                  <a:schemeClr val="bg1"/>
                </a:solidFill>
                <a:latin typeface="Arial Narrow" pitchFamily="34" charset="0"/>
              </a:rPr>
              <a:t>     dikotomus, aras kesukaran item ditakrifkan</a:t>
            </a:r>
          </a:p>
          <a:p>
            <a:pPr algn="l">
              <a:buClr>
                <a:srgbClr val="FFFF00"/>
              </a:buClr>
            </a:pPr>
            <a:r>
              <a:rPr kumimoji="1" lang="en-US" sz="2800">
                <a:solidFill>
                  <a:schemeClr val="bg1"/>
                </a:solidFill>
                <a:latin typeface="Arial Narrow" pitchFamily="34" charset="0"/>
              </a:rPr>
              <a:t>     sebagai peratus atau kadar bilangan murid</a:t>
            </a:r>
          </a:p>
          <a:p>
            <a:pPr algn="l">
              <a:buClr>
                <a:srgbClr val="FFFF00"/>
              </a:buClr>
            </a:pPr>
            <a:r>
              <a:rPr kumimoji="1" lang="en-US" sz="2800">
                <a:solidFill>
                  <a:schemeClr val="bg1"/>
                </a:solidFill>
                <a:latin typeface="Arial Narrow" pitchFamily="34" charset="0"/>
              </a:rPr>
              <a:t>     yang memberi responds dengan betul. </a:t>
            </a:r>
          </a:p>
          <a:p>
            <a:pPr algn="l">
              <a:buClr>
                <a:srgbClr val="FFFF00"/>
              </a:buClr>
            </a:pPr>
            <a:endParaRPr kumimoji="1" lang="en-US" sz="2800">
              <a:solidFill>
                <a:schemeClr val="bg1"/>
              </a:solidFill>
              <a:latin typeface="Arial Narrow" pitchFamily="34" charset="0"/>
            </a:endParaRPr>
          </a:p>
          <a:p>
            <a:pPr algn="l">
              <a:buClr>
                <a:srgbClr val="FFFF00"/>
              </a:buClr>
              <a:buFontTx/>
              <a:buChar char="•"/>
            </a:pPr>
            <a:r>
              <a:rPr kumimoji="1" lang="en-US" sz="2800">
                <a:solidFill>
                  <a:schemeClr val="bg1"/>
                </a:solidFill>
                <a:latin typeface="Arial Narrow" pitchFamily="34" charset="0"/>
              </a:rPr>
              <a:t>  Kadaran tersebut dipanggil</a:t>
            </a:r>
            <a:r>
              <a:rPr kumimoji="1" lang="en-US" sz="2800">
                <a:solidFill>
                  <a:schemeClr val="tx1"/>
                </a:solidFill>
                <a:latin typeface="Arial Narrow" pitchFamily="34" charset="0"/>
              </a:rPr>
              <a:t> </a:t>
            </a:r>
            <a:r>
              <a:rPr kumimoji="1" lang="en-US" sz="2800">
                <a:solidFill>
                  <a:srgbClr val="FFFF00"/>
                </a:solidFill>
                <a:latin typeface="Arial Narrow" pitchFamily="34" charset="0"/>
              </a:rPr>
              <a:t>Indeks Kesukaran Item </a:t>
            </a:r>
          </a:p>
          <a:p>
            <a:pPr algn="l">
              <a:buClr>
                <a:srgbClr val="FFFF00"/>
              </a:buClr>
            </a:pPr>
            <a:r>
              <a:rPr kumimoji="1" lang="en-US" sz="2800">
                <a:solidFill>
                  <a:srgbClr val="FFFF00"/>
                </a:solidFill>
                <a:latin typeface="Arial Narrow" pitchFamily="34" charset="0"/>
              </a:rPr>
              <a:t>    Objektif</a:t>
            </a:r>
          </a:p>
          <a:p>
            <a:pPr algn="l">
              <a:buClr>
                <a:srgbClr val="FFFF00"/>
              </a:buClr>
            </a:pPr>
            <a:endParaRPr kumimoji="1" lang="en-US" sz="2800">
              <a:solidFill>
                <a:srgbClr val="FFFF00"/>
              </a:solidFill>
              <a:latin typeface="Arial Narrow" pitchFamily="34" charset="0"/>
            </a:endParaRPr>
          </a:p>
          <a:p>
            <a:pPr algn="l">
              <a:spcBef>
                <a:spcPct val="50000"/>
              </a:spcBef>
              <a:buClr>
                <a:srgbClr val="FFFF00"/>
              </a:buClr>
            </a:pPr>
            <a:endParaRPr kumimoji="1" lang="en-US" sz="2800">
              <a:solidFill>
                <a:srgbClr val="FFFF00"/>
              </a:solidFill>
              <a:latin typeface="Arial" charset="0"/>
            </a:endParaRPr>
          </a:p>
        </p:txBody>
      </p:sp>
      <p:sp>
        <p:nvSpPr>
          <p:cNvPr id="68613" name="Text Box 18"/>
          <p:cNvSpPr txBox="1">
            <a:spLocks noChangeArrowheads="1"/>
          </p:cNvSpPr>
          <p:nvPr/>
        </p:nvSpPr>
        <p:spPr bwMode="auto">
          <a:xfrm>
            <a:off x="6934200" y="6080125"/>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pic>
        <p:nvPicPr>
          <p:cNvPr id="372755" name="Picture 19" descr="logo"/>
          <p:cNvPicPr>
            <a:picLocks noChangeAspect="1" noChangeArrowheads="1"/>
          </p:cNvPicPr>
          <p:nvPr/>
        </p:nvPicPr>
        <p:blipFill>
          <a:blip r:embed="rId2"/>
          <a:srcRect/>
          <a:stretch>
            <a:fillRect/>
          </a:stretch>
        </p:blipFill>
        <p:spPr bwMode="auto">
          <a:xfrm>
            <a:off x="533400" y="304800"/>
            <a:ext cx="990600" cy="990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72755"/>
                                        </p:tgtEl>
                                        <p:attrNameLst>
                                          <p:attrName>style.visibility</p:attrName>
                                        </p:attrNameLst>
                                      </p:cBhvr>
                                      <p:to>
                                        <p:strVal val="visible"/>
                                      </p:to>
                                    </p:set>
                                    <p:anim calcmode="lin" valueType="num">
                                      <p:cBhvr>
                                        <p:cTn id="7" dur="5000" fill="hold"/>
                                        <p:tgtEl>
                                          <p:spTgt spid="372755"/>
                                        </p:tgtEl>
                                        <p:attrNameLst>
                                          <p:attrName>ppt_w</p:attrName>
                                        </p:attrNameLst>
                                      </p:cBhvr>
                                      <p:tavLst>
                                        <p:tav tm="0" fmla="#ppt_w*sin(2.5*pi*$)">
                                          <p:val>
                                            <p:fltVal val="0"/>
                                          </p:val>
                                        </p:tav>
                                        <p:tav tm="100000">
                                          <p:val>
                                            <p:fltVal val="1"/>
                                          </p:val>
                                        </p:tav>
                                      </p:tavLst>
                                    </p:anim>
                                    <p:anim calcmode="lin" valueType="num">
                                      <p:cBhvr>
                                        <p:cTn id="8" dur="5000" fill="hold"/>
                                        <p:tgtEl>
                                          <p:spTgt spid="37275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Text Box 18"/>
          <p:cNvSpPr txBox="1">
            <a:spLocks noChangeArrowheads="1"/>
          </p:cNvSpPr>
          <p:nvPr/>
        </p:nvSpPr>
        <p:spPr bwMode="auto">
          <a:xfrm>
            <a:off x="6934200" y="6080125"/>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pic>
        <p:nvPicPr>
          <p:cNvPr id="386067" name="Picture 19" descr="logo"/>
          <p:cNvPicPr>
            <a:picLocks noChangeAspect="1" noChangeArrowheads="1"/>
          </p:cNvPicPr>
          <p:nvPr/>
        </p:nvPicPr>
        <p:blipFill>
          <a:blip r:embed="rId2"/>
          <a:srcRect/>
          <a:stretch>
            <a:fillRect/>
          </a:stretch>
        </p:blipFill>
        <p:spPr bwMode="auto">
          <a:xfrm>
            <a:off x="533400" y="304800"/>
            <a:ext cx="990600" cy="990600"/>
          </a:xfrm>
          <a:prstGeom prst="rect">
            <a:avLst/>
          </a:prstGeom>
          <a:noFill/>
          <a:ln w="9525">
            <a:noFill/>
            <a:miter lim="800000"/>
            <a:headEnd/>
            <a:tailEnd/>
          </a:ln>
        </p:spPr>
      </p:pic>
      <p:sp>
        <p:nvSpPr>
          <p:cNvPr id="69637" name="Rectangle 7"/>
          <p:cNvSpPr>
            <a:spLocks noGrp="1" noChangeArrowheads="1"/>
          </p:cNvSpPr>
          <p:nvPr>
            <p:ph idx="1"/>
          </p:nvPr>
        </p:nvSpPr>
        <p:spPr>
          <a:xfrm>
            <a:off x="762000" y="1219200"/>
            <a:ext cx="8001000" cy="4953000"/>
          </a:xfrm>
          <a:noFill/>
        </p:spPr>
        <p:txBody>
          <a:bodyPr lIns="90488" tIns="44450" rIns="90488" bIns="44450"/>
          <a:lstStyle/>
          <a:p>
            <a:pPr eaLnBrk="1" hangingPunct="1">
              <a:lnSpc>
                <a:spcPct val="80000"/>
              </a:lnSpc>
              <a:buFontTx/>
              <a:buNone/>
            </a:pPr>
            <a:endParaRPr lang="en-US" sz="2800" b="1" smtClean="0">
              <a:solidFill>
                <a:srgbClr val="FF0000"/>
              </a:solidFill>
              <a:latin typeface="Arial Narrow" pitchFamily="34" charset="0"/>
            </a:endParaRPr>
          </a:p>
          <a:p>
            <a:pPr eaLnBrk="1" hangingPunct="1">
              <a:lnSpc>
                <a:spcPct val="80000"/>
              </a:lnSpc>
              <a:buFontTx/>
              <a:buNone/>
            </a:pPr>
            <a:r>
              <a:rPr lang="en-US" sz="2800" b="1" smtClean="0">
                <a:solidFill>
                  <a:srgbClr val="FFFF00"/>
                </a:solidFill>
                <a:latin typeface="Arial Narrow" pitchFamily="34" charset="0"/>
              </a:rPr>
              <a:t>Contoh :</a:t>
            </a:r>
          </a:p>
          <a:p>
            <a:pPr eaLnBrk="1" hangingPunct="1">
              <a:lnSpc>
                <a:spcPct val="80000"/>
              </a:lnSpc>
              <a:buFontTx/>
              <a:buNone/>
            </a:pPr>
            <a:endParaRPr lang="en-US" sz="1600" b="1" smtClean="0">
              <a:solidFill>
                <a:srgbClr val="FF0000"/>
              </a:solidFill>
              <a:latin typeface="Arial Narrow" pitchFamily="34" charset="0"/>
            </a:endParaRPr>
          </a:p>
          <a:p>
            <a:pPr eaLnBrk="1" hangingPunct="1">
              <a:lnSpc>
                <a:spcPct val="80000"/>
              </a:lnSpc>
              <a:buFontTx/>
              <a:buNone/>
            </a:pPr>
            <a:r>
              <a:rPr lang="en-US" sz="2800" b="1" smtClean="0">
                <a:solidFill>
                  <a:schemeClr val="bg2"/>
                </a:solidFill>
                <a:latin typeface="Arial Narrow" pitchFamily="34" charset="0"/>
              </a:rPr>
              <a:t>    </a:t>
            </a:r>
            <a:r>
              <a:rPr lang="en-US" sz="2800" b="1" smtClean="0">
                <a:solidFill>
                  <a:srgbClr val="FFFFFF"/>
                </a:solidFill>
                <a:latin typeface="Arial Narrow" pitchFamily="34" charset="0"/>
              </a:rPr>
              <a:t>Item A yang direspons betul oleh 80 daripada 100 orang murid, indeks kesukarannya ialah 80% atau 0.8. Item B yang direspons betul oleh 30 daripada 100 orang murid, indeks kesukarannya ialah 30% atau 0.3.</a:t>
            </a:r>
          </a:p>
          <a:p>
            <a:pPr eaLnBrk="1" hangingPunct="1">
              <a:lnSpc>
                <a:spcPct val="80000"/>
              </a:lnSpc>
              <a:buFontTx/>
              <a:buNone/>
            </a:pPr>
            <a:endParaRPr lang="en-US" sz="2800" b="1" smtClean="0">
              <a:solidFill>
                <a:srgbClr val="FFFFFF"/>
              </a:solidFill>
              <a:latin typeface="Arial Narrow" pitchFamily="34" charset="0"/>
            </a:endParaRPr>
          </a:p>
          <a:p>
            <a:pPr eaLnBrk="1" hangingPunct="1">
              <a:lnSpc>
                <a:spcPct val="80000"/>
              </a:lnSpc>
              <a:buFontTx/>
              <a:buNone/>
            </a:pPr>
            <a:r>
              <a:rPr lang="en-US" sz="2800" b="1" smtClean="0">
                <a:solidFill>
                  <a:srgbClr val="FFFFFF"/>
                </a:solidFill>
                <a:latin typeface="Arial Narrow" pitchFamily="34" charset="0"/>
              </a:rPr>
              <a:t>Pengiraan di atas menunjukkan :</a:t>
            </a:r>
          </a:p>
          <a:p>
            <a:pPr eaLnBrk="1" hangingPunct="1">
              <a:lnSpc>
                <a:spcPct val="80000"/>
              </a:lnSpc>
              <a:buFontTx/>
              <a:buNone/>
            </a:pPr>
            <a:endParaRPr lang="en-US" sz="1600" b="1" smtClean="0">
              <a:solidFill>
                <a:srgbClr val="FFFFFF"/>
              </a:solidFill>
              <a:latin typeface="Arial Narrow" pitchFamily="34" charset="0"/>
            </a:endParaRPr>
          </a:p>
          <a:p>
            <a:pPr eaLnBrk="1" hangingPunct="1">
              <a:lnSpc>
                <a:spcPct val="80000"/>
              </a:lnSpc>
              <a:buFontTx/>
              <a:buNone/>
            </a:pPr>
            <a:r>
              <a:rPr lang="en-US" sz="2800" b="1" smtClean="0">
                <a:solidFill>
                  <a:srgbClr val="FFFFFF"/>
                </a:solidFill>
                <a:latin typeface="Arial Narrow" pitchFamily="34" charset="0"/>
              </a:rPr>
              <a:t>	-   Item A lebih mudah daripada Item B</a:t>
            </a:r>
          </a:p>
          <a:p>
            <a:pPr eaLnBrk="1" hangingPunct="1">
              <a:lnSpc>
                <a:spcPct val="80000"/>
              </a:lnSpc>
              <a:buFontTx/>
              <a:buNone/>
            </a:pPr>
            <a:r>
              <a:rPr lang="en-US" sz="2800" b="1" smtClean="0">
                <a:solidFill>
                  <a:srgbClr val="FFFFFF"/>
                </a:solidFill>
                <a:latin typeface="Arial Narrow" pitchFamily="34" charset="0"/>
              </a:rPr>
              <a:t>	-   Aras kesukaran B lebih tinggi dari Item A</a:t>
            </a:r>
            <a:r>
              <a:rPr lang="en-US" sz="2800" b="1" smtClean="0">
                <a:solidFill>
                  <a:schemeClr val="bg2"/>
                </a:solidFill>
                <a:latin typeface="Arial Narrow" pitchFamily="34" charset="0"/>
              </a:rPr>
              <a:t>  </a:t>
            </a:r>
          </a:p>
        </p:txBody>
      </p:sp>
      <p:pic>
        <p:nvPicPr>
          <p:cNvPr id="69638" name="Picture 15" descr="Ball_2"/>
          <p:cNvPicPr>
            <a:picLocks noChangeAspect="1" noChangeArrowheads="1" noCrop="1"/>
          </p:cNvPicPr>
          <p:nvPr/>
        </p:nvPicPr>
        <p:blipFill>
          <a:blip r:embed="rId3"/>
          <a:srcRect/>
          <a:stretch>
            <a:fillRect/>
          </a:stretch>
        </p:blipFill>
        <p:spPr bwMode="auto">
          <a:xfrm>
            <a:off x="1143000" y="4953000"/>
            <a:ext cx="228600" cy="228600"/>
          </a:xfrm>
          <a:prstGeom prst="rect">
            <a:avLst/>
          </a:prstGeom>
          <a:noFill/>
          <a:ln w="9525">
            <a:noFill/>
            <a:miter lim="800000"/>
            <a:headEnd/>
            <a:tailEnd/>
          </a:ln>
        </p:spPr>
      </p:pic>
      <p:pic>
        <p:nvPicPr>
          <p:cNvPr id="69639" name="Picture 16" descr="Ball_2"/>
          <p:cNvPicPr>
            <a:picLocks noChangeAspect="1" noChangeArrowheads="1" noCrop="1"/>
          </p:cNvPicPr>
          <p:nvPr/>
        </p:nvPicPr>
        <p:blipFill>
          <a:blip r:embed="rId3"/>
          <a:srcRect/>
          <a:stretch>
            <a:fillRect/>
          </a:stretch>
        </p:blipFill>
        <p:spPr bwMode="auto">
          <a:xfrm>
            <a:off x="1143000" y="5334000"/>
            <a:ext cx="228600" cy="228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86067"/>
                                        </p:tgtEl>
                                        <p:attrNameLst>
                                          <p:attrName>style.visibility</p:attrName>
                                        </p:attrNameLst>
                                      </p:cBhvr>
                                      <p:to>
                                        <p:strVal val="visible"/>
                                      </p:to>
                                    </p:set>
                                    <p:anim calcmode="lin" valueType="num">
                                      <p:cBhvr>
                                        <p:cTn id="7" dur="5000" fill="hold"/>
                                        <p:tgtEl>
                                          <p:spTgt spid="386067"/>
                                        </p:tgtEl>
                                        <p:attrNameLst>
                                          <p:attrName>ppt_w</p:attrName>
                                        </p:attrNameLst>
                                      </p:cBhvr>
                                      <p:tavLst>
                                        <p:tav tm="0" fmla="#ppt_w*sin(2.5*pi*$)">
                                          <p:val>
                                            <p:fltVal val="0"/>
                                          </p:val>
                                        </p:tav>
                                        <p:tav tm="100000">
                                          <p:val>
                                            <p:fltVal val="1"/>
                                          </p:val>
                                        </p:tav>
                                      </p:tavLst>
                                    </p:anim>
                                    <p:anim calcmode="lin" valueType="num">
                                      <p:cBhvr>
                                        <p:cTn id="8" dur="5000" fill="hold"/>
                                        <p:tgtEl>
                                          <p:spTgt spid="38606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Text Box 21"/>
          <p:cNvSpPr txBox="1">
            <a:spLocks noChangeArrowheads="1"/>
          </p:cNvSpPr>
          <p:nvPr/>
        </p:nvSpPr>
        <p:spPr bwMode="auto">
          <a:xfrm>
            <a:off x="6934200" y="6080125"/>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pic>
        <p:nvPicPr>
          <p:cNvPr id="385046" name="Picture 22" descr="logo"/>
          <p:cNvPicPr>
            <a:picLocks noChangeAspect="1" noChangeArrowheads="1"/>
          </p:cNvPicPr>
          <p:nvPr/>
        </p:nvPicPr>
        <p:blipFill>
          <a:blip r:embed="rId2"/>
          <a:srcRect/>
          <a:stretch>
            <a:fillRect/>
          </a:stretch>
        </p:blipFill>
        <p:spPr bwMode="auto">
          <a:xfrm>
            <a:off x="533400" y="228600"/>
            <a:ext cx="990600" cy="990600"/>
          </a:xfrm>
          <a:prstGeom prst="rect">
            <a:avLst/>
          </a:prstGeom>
          <a:noFill/>
          <a:ln w="9525">
            <a:noFill/>
            <a:miter lim="800000"/>
            <a:headEnd/>
            <a:tailEnd/>
          </a:ln>
        </p:spPr>
      </p:pic>
      <p:sp>
        <p:nvSpPr>
          <p:cNvPr id="70661" name="Text Box 7"/>
          <p:cNvSpPr txBox="1">
            <a:spLocks noChangeArrowheads="1"/>
          </p:cNvSpPr>
          <p:nvPr/>
        </p:nvSpPr>
        <p:spPr bwMode="auto">
          <a:xfrm>
            <a:off x="1828800" y="381000"/>
            <a:ext cx="6248400" cy="457200"/>
          </a:xfrm>
          <a:prstGeom prst="rect">
            <a:avLst/>
          </a:prstGeom>
          <a:noFill/>
          <a:ln w="12700" cap="sq">
            <a:noFill/>
            <a:miter lim="800000"/>
            <a:headEnd type="none" w="sm" len="sm"/>
            <a:tailEnd type="none" w="sm" len="sm"/>
          </a:ln>
        </p:spPr>
        <p:txBody>
          <a:bodyPr>
            <a:spAutoFit/>
          </a:bodyPr>
          <a:lstStyle/>
          <a:p>
            <a:pPr algn="l">
              <a:spcBef>
                <a:spcPct val="50000"/>
              </a:spcBef>
            </a:pPr>
            <a:endParaRPr kumimoji="1" lang="en-MY" sz="2400" b="0">
              <a:solidFill>
                <a:schemeClr val="tx1"/>
              </a:solidFill>
              <a:latin typeface="Times New Roman" pitchFamily="18" charset="0"/>
            </a:endParaRPr>
          </a:p>
        </p:txBody>
      </p:sp>
      <p:sp>
        <p:nvSpPr>
          <p:cNvPr id="70662" name="Rectangle 8"/>
          <p:cNvSpPr>
            <a:spLocks noGrp="1" noChangeArrowheads="1"/>
          </p:cNvSpPr>
          <p:nvPr>
            <p:ph type="title"/>
          </p:nvPr>
        </p:nvSpPr>
        <p:spPr>
          <a:xfrm>
            <a:off x="1828800" y="457200"/>
            <a:ext cx="7086600" cy="990600"/>
          </a:xfrm>
          <a:noFill/>
        </p:spPr>
        <p:txBody>
          <a:bodyPr lIns="90488" tIns="44450" rIns="90488" bIns="44450">
            <a:normAutofit fontScale="90000"/>
          </a:bodyPr>
          <a:lstStyle/>
          <a:p>
            <a:pPr algn="r" eaLnBrk="1" hangingPunct="1"/>
            <a:r>
              <a:rPr lang="en-US" sz="3000" b="1" smtClean="0">
                <a:solidFill>
                  <a:srgbClr val="FFFF00"/>
                </a:solidFill>
              </a:rPr>
              <a:t>INDEKS KESUKARAN </a:t>
            </a:r>
            <a:br>
              <a:rPr lang="en-US" sz="3000" b="1" smtClean="0">
                <a:solidFill>
                  <a:srgbClr val="FFFF00"/>
                </a:solidFill>
              </a:rPr>
            </a:br>
            <a:r>
              <a:rPr lang="en-US" sz="3000" b="1" smtClean="0">
                <a:solidFill>
                  <a:srgbClr val="FFFF00"/>
                </a:solidFill>
              </a:rPr>
              <a:t>ITEM SUBJEKTIF</a:t>
            </a:r>
          </a:p>
        </p:txBody>
      </p:sp>
      <p:sp>
        <p:nvSpPr>
          <p:cNvPr id="70663" name="Rectangle 9"/>
          <p:cNvSpPr>
            <a:spLocks noGrp="1" noChangeArrowheads="1"/>
          </p:cNvSpPr>
          <p:nvPr>
            <p:ph idx="1"/>
          </p:nvPr>
        </p:nvSpPr>
        <p:spPr>
          <a:xfrm>
            <a:off x="533400" y="1752600"/>
            <a:ext cx="8001000" cy="4343400"/>
          </a:xfrm>
          <a:noFill/>
        </p:spPr>
        <p:txBody>
          <a:bodyPr lIns="90488" tIns="44450" rIns="90488" bIns="44450"/>
          <a:lstStyle/>
          <a:p>
            <a:pPr eaLnBrk="1" hangingPunct="1"/>
            <a:r>
              <a:rPr lang="en-US" sz="2800" smtClean="0">
                <a:solidFill>
                  <a:schemeClr val="bg1"/>
                </a:solidFill>
                <a:latin typeface="Arial Narrow" pitchFamily="34" charset="0"/>
              </a:rPr>
              <a:t>Bagi item subjektif yang skornya boleh bernilai 0, 1, 2, 3,… atau tidak dikotomus, indeks kesukarannya ditentukan dengan mencari peratus skor min (skor purata) atau kadar skor min</a:t>
            </a:r>
          </a:p>
          <a:p>
            <a:pPr eaLnBrk="1" hangingPunct="1"/>
            <a:endParaRPr lang="en-US" sz="2800" smtClean="0">
              <a:solidFill>
                <a:schemeClr val="bg1"/>
              </a:solidFill>
              <a:latin typeface="Arial Narrow" pitchFamily="34" charset="0"/>
            </a:endParaRPr>
          </a:p>
          <a:p>
            <a:pPr eaLnBrk="1" hangingPunct="1">
              <a:buFontTx/>
              <a:buNone/>
            </a:pPr>
            <a:r>
              <a:rPr lang="en-US" i="1" smtClean="0">
                <a:solidFill>
                  <a:schemeClr val="bg1"/>
                </a:solidFill>
              </a:rPr>
              <a:t>     </a:t>
            </a:r>
            <a:endParaRPr lang="en-US" smtClean="0">
              <a:solidFill>
                <a:schemeClr val="bg1"/>
              </a:solidFill>
            </a:endParaRPr>
          </a:p>
        </p:txBody>
      </p:sp>
      <p:sp>
        <p:nvSpPr>
          <p:cNvPr id="70664" name="Rectangle 17"/>
          <p:cNvSpPr>
            <a:spLocks noChangeArrowheads="1"/>
          </p:cNvSpPr>
          <p:nvPr/>
        </p:nvSpPr>
        <p:spPr bwMode="auto">
          <a:xfrm>
            <a:off x="914400" y="4267200"/>
            <a:ext cx="7391400" cy="1371600"/>
          </a:xfrm>
          <a:prstGeom prst="rect">
            <a:avLst/>
          </a:prstGeom>
          <a:solidFill>
            <a:srgbClr val="333399"/>
          </a:solidFill>
          <a:ln w="57150" cmpd="thinThick" algn="ctr">
            <a:solidFill>
              <a:srgbClr val="FF9900"/>
            </a:solidFill>
            <a:miter lim="800000"/>
            <a:headEnd/>
            <a:tailEnd/>
          </a:ln>
        </p:spPr>
        <p:txBody>
          <a:bodyPr wrap="none" anchor="ctr"/>
          <a:lstStyle/>
          <a:p>
            <a:r>
              <a:rPr lang="en-US" sz="3200" b="0" i="1">
                <a:solidFill>
                  <a:srgbClr val="FFFFFF"/>
                </a:solidFill>
                <a:latin typeface="Arial Narrow" pitchFamily="34" charset="0"/>
              </a:rPr>
              <a:t>Indeks kesukaran item (k)     =    </a:t>
            </a:r>
            <a:r>
              <a:rPr lang="en-US" sz="3200" b="0" i="1" u="sng">
                <a:solidFill>
                  <a:srgbClr val="FFFFFF"/>
                </a:solidFill>
                <a:latin typeface="Arial Narrow" pitchFamily="34" charset="0"/>
              </a:rPr>
              <a:t>Skor Purata</a:t>
            </a:r>
          </a:p>
          <a:p>
            <a:r>
              <a:rPr lang="en-US" sz="3200" b="0" i="1">
                <a:solidFill>
                  <a:srgbClr val="FFFFFF"/>
                </a:solidFill>
                <a:latin typeface="Arial Narrow" pitchFamily="34" charset="0"/>
              </a:rPr>
              <a:t>	                                          Skor Maksimum</a:t>
            </a:r>
          </a:p>
        </p:txBody>
      </p:sp>
      <p:pic>
        <p:nvPicPr>
          <p:cNvPr id="70665" name="Picture 18" descr="Ball_2"/>
          <p:cNvPicPr>
            <a:picLocks noChangeAspect="1" noChangeArrowheads="1" noCrop="1"/>
          </p:cNvPicPr>
          <p:nvPr/>
        </p:nvPicPr>
        <p:blipFill>
          <a:blip r:embed="rId3"/>
          <a:srcRect/>
          <a:stretch>
            <a:fillRect/>
          </a:stretch>
        </p:blipFill>
        <p:spPr bwMode="auto">
          <a:xfrm>
            <a:off x="533400" y="1905000"/>
            <a:ext cx="228600" cy="228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85046"/>
                                        </p:tgtEl>
                                        <p:attrNameLst>
                                          <p:attrName>style.visibility</p:attrName>
                                        </p:attrNameLst>
                                      </p:cBhvr>
                                      <p:to>
                                        <p:strVal val="visible"/>
                                      </p:to>
                                    </p:set>
                                    <p:anim calcmode="lin" valueType="num">
                                      <p:cBhvr>
                                        <p:cTn id="7" dur="5000" fill="hold"/>
                                        <p:tgtEl>
                                          <p:spTgt spid="385046"/>
                                        </p:tgtEl>
                                        <p:attrNameLst>
                                          <p:attrName>ppt_w</p:attrName>
                                        </p:attrNameLst>
                                      </p:cBhvr>
                                      <p:tavLst>
                                        <p:tav tm="0" fmla="#ppt_w*sin(2.5*pi*$)">
                                          <p:val>
                                            <p:fltVal val="0"/>
                                          </p:val>
                                        </p:tav>
                                        <p:tav tm="100000">
                                          <p:val>
                                            <p:fltVal val="1"/>
                                          </p:val>
                                        </p:tav>
                                      </p:tavLst>
                                    </p:anim>
                                    <p:anim calcmode="lin" valueType="num">
                                      <p:cBhvr>
                                        <p:cTn id="8" dur="5000" fill="hold"/>
                                        <p:tgtEl>
                                          <p:spTgt spid="38504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6"/>
          <p:cNvSpPr>
            <a:spLocks noGrp="1" noChangeArrowheads="1"/>
          </p:cNvSpPr>
          <p:nvPr>
            <p:ph type="body" sz="half" idx="1"/>
          </p:nvPr>
        </p:nvSpPr>
        <p:spPr>
          <a:xfrm>
            <a:off x="609600" y="1646238"/>
            <a:ext cx="7696200" cy="4525962"/>
          </a:xfrm>
          <a:noFill/>
        </p:spPr>
        <p:txBody>
          <a:bodyPr lIns="90488" tIns="44450" rIns="90488" bIns="44450"/>
          <a:lstStyle/>
          <a:p>
            <a:pPr eaLnBrk="1" hangingPunct="1">
              <a:buFontTx/>
              <a:buNone/>
            </a:pPr>
            <a:r>
              <a:rPr lang="en-US" sz="2400" smtClean="0">
                <a:solidFill>
                  <a:srgbClr val="FF9933"/>
                </a:solidFill>
                <a:latin typeface="Arial Narrow" pitchFamily="34" charset="0"/>
              </a:rPr>
              <a:t>Contoh :</a:t>
            </a:r>
            <a:r>
              <a:rPr lang="en-US" sz="2400" smtClean="0">
                <a:solidFill>
                  <a:schemeClr val="bg1"/>
                </a:solidFill>
                <a:latin typeface="Arial Narrow" pitchFamily="34" charset="0"/>
              </a:rPr>
              <a:t> </a:t>
            </a:r>
          </a:p>
          <a:p>
            <a:pPr eaLnBrk="1" hangingPunct="1"/>
            <a:r>
              <a:rPr lang="en-US" sz="2400" smtClean="0">
                <a:solidFill>
                  <a:schemeClr val="bg1"/>
                </a:solidFill>
                <a:latin typeface="Arial Narrow" pitchFamily="34" charset="0"/>
              </a:rPr>
              <a:t>Satu item yang skor maksimumnya 5 direspons oleh 10 orang murid dengan skor masing-masing 2, 2, 0, 1, 3, 4, 0, 2, 1 dan 5</a:t>
            </a:r>
          </a:p>
          <a:p>
            <a:pPr eaLnBrk="1" hangingPunct="1"/>
            <a:endParaRPr lang="en-US" sz="1400" smtClean="0">
              <a:solidFill>
                <a:schemeClr val="bg1"/>
              </a:solidFill>
              <a:latin typeface="Arial Narrow" pitchFamily="34" charset="0"/>
            </a:endParaRPr>
          </a:p>
          <a:p>
            <a:pPr eaLnBrk="1" hangingPunct="1"/>
            <a:r>
              <a:rPr lang="en-US" sz="2400" smtClean="0">
                <a:solidFill>
                  <a:schemeClr val="bg1"/>
                </a:solidFill>
                <a:latin typeface="Arial Narrow" pitchFamily="34" charset="0"/>
              </a:rPr>
              <a:t>Skor Purata   =   </a:t>
            </a:r>
            <a:r>
              <a:rPr lang="en-US" sz="2400" u="sng" smtClean="0">
                <a:solidFill>
                  <a:schemeClr val="bg1"/>
                </a:solidFill>
                <a:latin typeface="Arial Narrow" pitchFamily="34" charset="0"/>
              </a:rPr>
              <a:t>2+2+0+1+3+4+0+2+1+5 </a:t>
            </a:r>
            <a:r>
              <a:rPr lang="en-US" sz="2400" smtClean="0">
                <a:solidFill>
                  <a:schemeClr val="bg1"/>
                </a:solidFill>
                <a:latin typeface="Arial Narrow" pitchFamily="34" charset="0"/>
              </a:rPr>
              <a:t>   = 2</a:t>
            </a:r>
            <a:endParaRPr lang="en-US" sz="2400" u="sng" smtClean="0">
              <a:solidFill>
                <a:schemeClr val="bg1"/>
              </a:solidFill>
              <a:latin typeface="Arial Narrow" pitchFamily="34" charset="0"/>
            </a:endParaRPr>
          </a:p>
          <a:p>
            <a:pPr eaLnBrk="1" hangingPunct="1">
              <a:buFontTx/>
              <a:buNone/>
            </a:pPr>
            <a:r>
              <a:rPr lang="en-US" sz="2400" smtClean="0">
                <a:solidFill>
                  <a:schemeClr val="bg1"/>
                </a:solidFill>
                <a:latin typeface="Arial Narrow" pitchFamily="34" charset="0"/>
              </a:rPr>
              <a:t>         				  10</a:t>
            </a:r>
          </a:p>
          <a:p>
            <a:pPr eaLnBrk="1" hangingPunct="1">
              <a:buFontTx/>
              <a:buNone/>
            </a:pPr>
            <a:endParaRPr lang="en-US" sz="2400" smtClean="0">
              <a:solidFill>
                <a:schemeClr val="bg1"/>
              </a:solidFill>
              <a:latin typeface="Arial Narrow" pitchFamily="34" charset="0"/>
            </a:endParaRPr>
          </a:p>
          <a:p>
            <a:pPr eaLnBrk="1" hangingPunct="1">
              <a:buFontTx/>
              <a:buNone/>
            </a:pPr>
            <a:r>
              <a:rPr lang="en-US" sz="2400" smtClean="0">
                <a:solidFill>
                  <a:schemeClr val="bg1"/>
                </a:solidFill>
                <a:latin typeface="Arial Narrow" pitchFamily="34" charset="0"/>
              </a:rPr>
              <a:t>	</a:t>
            </a:r>
          </a:p>
          <a:p>
            <a:pPr eaLnBrk="1" hangingPunct="1">
              <a:buFontTx/>
              <a:buNone/>
            </a:pPr>
            <a:r>
              <a:rPr lang="en-US" sz="2400" smtClean="0">
                <a:solidFill>
                  <a:schemeClr val="bg1"/>
                </a:solidFill>
                <a:latin typeface="Arial Narrow" pitchFamily="34" charset="0"/>
              </a:rPr>
              <a:t>    = </a:t>
            </a:r>
            <a:r>
              <a:rPr lang="en-US" sz="2400" u="sng" smtClean="0">
                <a:solidFill>
                  <a:schemeClr val="bg1"/>
                </a:solidFill>
                <a:latin typeface="Arial Narrow" pitchFamily="34" charset="0"/>
              </a:rPr>
              <a:t>2</a:t>
            </a:r>
            <a:r>
              <a:rPr lang="en-US" sz="2400" smtClean="0">
                <a:solidFill>
                  <a:schemeClr val="bg1"/>
                </a:solidFill>
                <a:latin typeface="Arial Narrow" pitchFamily="34" charset="0"/>
              </a:rPr>
              <a:t>  atau  </a:t>
            </a:r>
            <a:r>
              <a:rPr lang="en-US" sz="2400" u="sng" smtClean="0">
                <a:solidFill>
                  <a:schemeClr val="bg1"/>
                </a:solidFill>
                <a:latin typeface="Arial Narrow" pitchFamily="34" charset="0"/>
              </a:rPr>
              <a:t>2</a:t>
            </a:r>
            <a:r>
              <a:rPr lang="en-US" sz="2400" smtClean="0">
                <a:solidFill>
                  <a:schemeClr val="bg1"/>
                </a:solidFill>
                <a:latin typeface="Arial Narrow" pitchFamily="34" charset="0"/>
              </a:rPr>
              <a:t> x 100%   =    0.4 atau 40%</a:t>
            </a:r>
          </a:p>
          <a:p>
            <a:pPr eaLnBrk="1" hangingPunct="1">
              <a:buFontTx/>
              <a:buNone/>
            </a:pPr>
            <a:r>
              <a:rPr lang="en-US" sz="2400" smtClean="0">
                <a:solidFill>
                  <a:schemeClr val="bg1"/>
                </a:solidFill>
                <a:latin typeface="Arial Narrow" pitchFamily="34" charset="0"/>
              </a:rPr>
              <a:t>       5           5</a:t>
            </a:r>
          </a:p>
          <a:p>
            <a:pPr eaLnBrk="1" hangingPunct="1">
              <a:buFontTx/>
              <a:buNone/>
            </a:pPr>
            <a:endParaRPr lang="en-US" sz="2400" smtClean="0">
              <a:solidFill>
                <a:schemeClr val="bg1"/>
              </a:solidFill>
              <a:latin typeface="Arial Narrow" pitchFamily="34" charset="0"/>
            </a:endParaRPr>
          </a:p>
        </p:txBody>
      </p:sp>
      <p:sp>
        <p:nvSpPr>
          <p:cNvPr id="401421" name="Rectangle 13"/>
          <p:cNvSpPr>
            <a:spLocks noChangeArrowheads="1"/>
          </p:cNvSpPr>
          <p:nvPr/>
        </p:nvSpPr>
        <p:spPr bwMode="auto">
          <a:xfrm>
            <a:off x="7626350" y="1081088"/>
            <a:ext cx="1289050" cy="366712"/>
          </a:xfrm>
          <a:prstGeom prst="rect">
            <a:avLst/>
          </a:prstGeom>
          <a:noFill/>
          <a:ln w="9525">
            <a:noFill/>
            <a:miter lim="800000"/>
            <a:headEnd/>
            <a:tailEnd/>
          </a:ln>
          <a:effectLst/>
        </p:spPr>
        <p:txBody>
          <a:bodyPr wrap="none">
            <a:spAutoFit/>
          </a:bodyPr>
          <a:lstStyle/>
          <a:p>
            <a:pPr algn="l">
              <a:defRPr/>
            </a:pPr>
            <a:r>
              <a:rPr lang="en-US" i="1">
                <a:solidFill>
                  <a:srgbClr val="FFFF00"/>
                </a:solidFill>
                <a:effectLst>
                  <a:outerShdw blurRad="38100" dist="38100" dir="2700000" algn="tl">
                    <a:srgbClr val="C0C0C0"/>
                  </a:outerShdw>
                </a:effectLst>
                <a:latin typeface="Times New Roman" pitchFamily="18" charset="0"/>
              </a:rPr>
              <a:t>sambungan</a:t>
            </a:r>
          </a:p>
        </p:txBody>
      </p:sp>
      <p:sp>
        <p:nvSpPr>
          <p:cNvPr id="71685" name="Rectangle 14"/>
          <p:cNvSpPr>
            <a:spLocks noChangeArrowheads="1"/>
          </p:cNvSpPr>
          <p:nvPr/>
        </p:nvSpPr>
        <p:spPr bwMode="auto">
          <a:xfrm>
            <a:off x="1219200" y="4267200"/>
            <a:ext cx="3733800" cy="457200"/>
          </a:xfrm>
          <a:prstGeom prst="rect">
            <a:avLst/>
          </a:prstGeom>
          <a:solidFill>
            <a:srgbClr val="FFFF00"/>
          </a:solidFill>
          <a:ln w="38100" algn="ctr">
            <a:solidFill>
              <a:srgbClr val="FF0000"/>
            </a:solidFill>
            <a:miter lim="800000"/>
            <a:headEnd/>
            <a:tailEnd/>
          </a:ln>
        </p:spPr>
        <p:txBody>
          <a:bodyPr wrap="none" anchor="ctr"/>
          <a:lstStyle/>
          <a:p>
            <a:pPr eaLnBrk="1" hangingPunct="1">
              <a:lnSpc>
                <a:spcPct val="80000"/>
              </a:lnSpc>
              <a:spcBef>
                <a:spcPct val="20000"/>
              </a:spcBef>
            </a:pPr>
            <a:r>
              <a:rPr lang="en-US" b="0">
                <a:solidFill>
                  <a:schemeClr val="tx1"/>
                </a:solidFill>
              </a:rPr>
              <a:t>Indeks Kesukaran Item (k) </a:t>
            </a:r>
            <a:endParaRPr lang="en-US">
              <a:solidFill>
                <a:schemeClr val="tx1"/>
              </a:solidFill>
            </a:endParaRPr>
          </a:p>
        </p:txBody>
      </p:sp>
      <p:pic>
        <p:nvPicPr>
          <p:cNvPr id="71686" name="Picture 15" descr="Ball_2"/>
          <p:cNvPicPr>
            <a:picLocks noChangeAspect="1" noChangeArrowheads="1" noCrop="1"/>
          </p:cNvPicPr>
          <p:nvPr/>
        </p:nvPicPr>
        <p:blipFill>
          <a:blip r:embed="rId2"/>
          <a:srcRect/>
          <a:stretch>
            <a:fillRect/>
          </a:stretch>
        </p:blipFill>
        <p:spPr bwMode="auto">
          <a:xfrm>
            <a:off x="609600" y="3276600"/>
            <a:ext cx="228600" cy="228600"/>
          </a:xfrm>
          <a:prstGeom prst="rect">
            <a:avLst/>
          </a:prstGeom>
          <a:noFill/>
          <a:ln w="9525">
            <a:noFill/>
            <a:miter lim="800000"/>
            <a:headEnd/>
            <a:tailEnd/>
          </a:ln>
        </p:spPr>
      </p:pic>
      <p:pic>
        <p:nvPicPr>
          <p:cNvPr id="71687" name="Picture 16" descr="Ball_2"/>
          <p:cNvPicPr>
            <a:picLocks noChangeAspect="1" noChangeArrowheads="1" noCrop="1"/>
          </p:cNvPicPr>
          <p:nvPr/>
        </p:nvPicPr>
        <p:blipFill>
          <a:blip r:embed="rId2"/>
          <a:srcRect/>
          <a:stretch>
            <a:fillRect/>
          </a:stretch>
        </p:blipFill>
        <p:spPr bwMode="auto">
          <a:xfrm>
            <a:off x="609600" y="2209800"/>
            <a:ext cx="228600" cy="228600"/>
          </a:xfrm>
          <a:prstGeom prst="rect">
            <a:avLst/>
          </a:prstGeom>
          <a:noFill/>
          <a:ln w="9525">
            <a:noFill/>
            <a:miter lim="800000"/>
            <a:headEnd/>
            <a:tailEnd/>
          </a:ln>
        </p:spPr>
      </p:pic>
      <p:sp>
        <p:nvSpPr>
          <p:cNvPr id="71688" name="Text Box 20"/>
          <p:cNvSpPr txBox="1">
            <a:spLocks noChangeArrowheads="1"/>
          </p:cNvSpPr>
          <p:nvPr/>
        </p:nvSpPr>
        <p:spPr bwMode="auto">
          <a:xfrm>
            <a:off x="6934200" y="6080125"/>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pic>
        <p:nvPicPr>
          <p:cNvPr id="401430" name="Picture 22" descr="logo"/>
          <p:cNvPicPr>
            <a:picLocks noChangeAspect="1" noChangeArrowheads="1"/>
          </p:cNvPicPr>
          <p:nvPr/>
        </p:nvPicPr>
        <p:blipFill>
          <a:blip r:embed="rId3"/>
          <a:srcRect/>
          <a:stretch>
            <a:fillRect/>
          </a:stretch>
        </p:blipFill>
        <p:spPr bwMode="auto">
          <a:xfrm>
            <a:off x="533400" y="228600"/>
            <a:ext cx="990600" cy="990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01430"/>
                                        </p:tgtEl>
                                        <p:attrNameLst>
                                          <p:attrName>style.visibility</p:attrName>
                                        </p:attrNameLst>
                                      </p:cBhvr>
                                      <p:to>
                                        <p:strVal val="visible"/>
                                      </p:to>
                                    </p:set>
                                    <p:anim calcmode="lin" valueType="num">
                                      <p:cBhvr>
                                        <p:cTn id="7" dur="5000" fill="hold"/>
                                        <p:tgtEl>
                                          <p:spTgt spid="401430"/>
                                        </p:tgtEl>
                                        <p:attrNameLst>
                                          <p:attrName>ppt_w</p:attrName>
                                        </p:attrNameLst>
                                      </p:cBhvr>
                                      <p:tavLst>
                                        <p:tav tm="0" fmla="#ppt_w*sin(2.5*pi*$)">
                                          <p:val>
                                            <p:fltVal val="0"/>
                                          </p:val>
                                        </p:tav>
                                        <p:tav tm="100000">
                                          <p:val>
                                            <p:fltVal val="1"/>
                                          </p:val>
                                        </p:tav>
                                      </p:tavLst>
                                    </p:anim>
                                    <p:anim calcmode="lin" valueType="num">
                                      <p:cBhvr>
                                        <p:cTn id="8" dur="5000" fill="hold"/>
                                        <p:tgtEl>
                                          <p:spTgt spid="40143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48" name="Rectangle 16"/>
          <p:cNvSpPr>
            <a:spLocks noChangeArrowheads="1"/>
          </p:cNvSpPr>
          <p:nvPr/>
        </p:nvSpPr>
        <p:spPr bwMode="auto">
          <a:xfrm>
            <a:off x="7626350" y="1081088"/>
            <a:ext cx="1289050" cy="366712"/>
          </a:xfrm>
          <a:prstGeom prst="rect">
            <a:avLst/>
          </a:prstGeom>
          <a:noFill/>
          <a:ln w="9525">
            <a:noFill/>
            <a:miter lim="800000"/>
            <a:headEnd/>
            <a:tailEnd/>
          </a:ln>
          <a:effectLst/>
        </p:spPr>
        <p:txBody>
          <a:bodyPr wrap="none">
            <a:spAutoFit/>
          </a:bodyPr>
          <a:lstStyle/>
          <a:p>
            <a:pPr algn="l">
              <a:defRPr/>
            </a:pPr>
            <a:r>
              <a:rPr lang="en-US" i="1">
                <a:solidFill>
                  <a:srgbClr val="FFFF00"/>
                </a:solidFill>
                <a:effectLst>
                  <a:outerShdw blurRad="38100" dist="38100" dir="2700000" algn="tl">
                    <a:srgbClr val="C0C0C0"/>
                  </a:outerShdw>
                </a:effectLst>
                <a:latin typeface="Times New Roman" pitchFamily="18" charset="0"/>
              </a:rPr>
              <a:t>sambungan</a:t>
            </a:r>
          </a:p>
        </p:txBody>
      </p:sp>
      <p:sp>
        <p:nvSpPr>
          <p:cNvPr id="72708" name="Text Box 17"/>
          <p:cNvSpPr txBox="1">
            <a:spLocks noChangeArrowheads="1"/>
          </p:cNvSpPr>
          <p:nvPr/>
        </p:nvSpPr>
        <p:spPr bwMode="auto">
          <a:xfrm>
            <a:off x="6934200" y="6080125"/>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pic>
        <p:nvPicPr>
          <p:cNvPr id="402450" name="Picture 18" descr="logo"/>
          <p:cNvPicPr>
            <a:picLocks noChangeAspect="1" noChangeArrowheads="1"/>
          </p:cNvPicPr>
          <p:nvPr/>
        </p:nvPicPr>
        <p:blipFill>
          <a:blip r:embed="rId2"/>
          <a:srcRect/>
          <a:stretch>
            <a:fillRect/>
          </a:stretch>
        </p:blipFill>
        <p:spPr bwMode="auto">
          <a:xfrm>
            <a:off x="533400" y="228600"/>
            <a:ext cx="990600" cy="990600"/>
          </a:xfrm>
          <a:prstGeom prst="rect">
            <a:avLst/>
          </a:prstGeom>
          <a:noFill/>
          <a:ln w="9525">
            <a:noFill/>
            <a:miter lim="800000"/>
            <a:headEnd/>
            <a:tailEnd/>
          </a:ln>
        </p:spPr>
      </p:pic>
      <p:sp>
        <p:nvSpPr>
          <p:cNvPr id="72710" name="Rectangle 5"/>
          <p:cNvSpPr>
            <a:spLocks noGrp="1" noChangeArrowheads="1"/>
          </p:cNvSpPr>
          <p:nvPr>
            <p:ph idx="1"/>
          </p:nvPr>
        </p:nvSpPr>
        <p:spPr>
          <a:xfrm>
            <a:off x="762000" y="2057400"/>
            <a:ext cx="7772400" cy="3810000"/>
          </a:xfrm>
          <a:noFill/>
        </p:spPr>
        <p:txBody>
          <a:bodyPr lIns="90488" tIns="44450" rIns="90488" bIns="44450"/>
          <a:lstStyle/>
          <a:p>
            <a:pPr eaLnBrk="1" hangingPunct="1"/>
            <a:r>
              <a:rPr lang="en-US" sz="2800" smtClean="0">
                <a:solidFill>
                  <a:schemeClr val="bg1"/>
                </a:solidFill>
                <a:latin typeface="Arial Narrow" pitchFamily="34" charset="0"/>
              </a:rPr>
              <a:t>0.4 ialah indeks kesukaran dalam bentuk kadaran skor min. 40% ialah indeks kesukaran yang dinyatakan dalam bentuk peratusan skor min</a:t>
            </a:r>
          </a:p>
          <a:p>
            <a:pPr eaLnBrk="1" hangingPunct="1"/>
            <a:endParaRPr lang="en-US" sz="2800" smtClean="0">
              <a:solidFill>
                <a:schemeClr val="bg1"/>
              </a:solidFill>
              <a:latin typeface="Arial Narrow" pitchFamily="34" charset="0"/>
            </a:endParaRPr>
          </a:p>
          <a:p>
            <a:pPr eaLnBrk="1" hangingPunct="1"/>
            <a:r>
              <a:rPr lang="en-US" sz="2800" smtClean="0">
                <a:solidFill>
                  <a:schemeClr val="bg1"/>
                </a:solidFill>
                <a:latin typeface="Arial Narrow" pitchFamily="34" charset="0"/>
              </a:rPr>
              <a:t>Item yang mempunyai indeks kesukaran 0.7 ke atas dikelaskan sebagai mempunyai aras kesukaran rendah atau item tersebut adalah mudah </a:t>
            </a:r>
          </a:p>
        </p:txBody>
      </p:sp>
      <p:pic>
        <p:nvPicPr>
          <p:cNvPr id="72711" name="Picture 13" descr="Ball_2"/>
          <p:cNvPicPr>
            <a:picLocks noChangeAspect="1" noChangeArrowheads="1" noCrop="1"/>
          </p:cNvPicPr>
          <p:nvPr/>
        </p:nvPicPr>
        <p:blipFill>
          <a:blip r:embed="rId3"/>
          <a:srcRect/>
          <a:stretch>
            <a:fillRect/>
          </a:stretch>
        </p:blipFill>
        <p:spPr bwMode="auto">
          <a:xfrm>
            <a:off x="762000" y="2209800"/>
            <a:ext cx="228600" cy="228600"/>
          </a:xfrm>
          <a:prstGeom prst="rect">
            <a:avLst/>
          </a:prstGeom>
          <a:noFill/>
          <a:ln w="9525">
            <a:noFill/>
            <a:miter lim="800000"/>
            <a:headEnd/>
            <a:tailEnd/>
          </a:ln>
        </p:spPr>
      </p:pic>
      <p:pic>
        <p:nvPicPr>
          <p:cNvPr id="72712" name="Picture 14" descr="Ball_2"/>
          <p:cNvPicPr>
            <a:picLocks noChangeAspect="1" noChangeArrowheads="1" noCrop="1"/>
          </p:cNvPicPr>
          <p:nvPr/>
        </p:nvPicPr>
        <p:blipFill>
          <a:blip r:embed="rId3"/>
          <a:srcRect/>
          <a:stretch>
            <a:fillRect/>
          </a:stretch>
        </p:blipFill>
        <p:spPr bwMode="auto">
          <a:xfrm>
            <a:off x="762000" y="4114800"/>
            <a:ext cx="228600" cy="228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02450"/>
                                        </p:tgtEl>
                                        <p:attrNameLst>
                                          <p:attrName>style.visibility</p:attrName>
                                        </p:attrNameLst>
                                      </p:cBhvr>
                                      <p:to>
                                        <p:strVal val="visible"/>
                                      </p:to>
                                    </p:set>
                                    <p:anim calcmode="lin" valueType="num">
                                      <p:cBhvr>
                                        <p:cTn id="7" dur="5000" fill="hold"/>
                                        <p:tgtEl>
                                          <p:spTgt spid="402450"/>
                                        </p:tgtEl>
                                        <p:attrNameLst>
                                          <p:attrName>ppt_w</p:attrName>
                                        </p:attrNameLst>
                                      </p:cBhvr>
                                      <p:tavLst>
                                        <p:tav tm="0" fmla="#ppt_w*sin(2.5*pi*$)">
                                          <p:val>
                                            <p:fltVal val="0"/>
                                          </p:val>
                                        </p:tav>
                                        <p:tav tm="100000">
                                          <p:val>
                                            <p:fltVal val="1"/>
                                          </p:val>
                                        </p:tav>
                                      </p:tavLst>
                                    </p:anim>
                                    <p:anim calcmode="lin" valueType="num">
                                      <p:cBhvr>
                                        <p:cTn id="8" dur="5000" fill="hold"/>
                                        <p:tgtEl>
                                          <p:spTgt spid="40245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71" name="Rectangle 15"/>
          <p:cNvSpPr>
            <a:spLocks noChangeArrowheads="1"/>
          </p:cNvSpPr>
          <p:nvPr/>
        </p:nvSpPr>
        <p:spPr bwMode="auto">
          <a:xfrm>
            <a:off x="7626350" y="1081088"/>
            <a:ext cx="1289050" cy="366712"/>
          </a:xfrm>
          <a:prstGeom prst="rect">
            <a:avLst/>
          </a:prstGeom>
          <a:noFill/>
          <a:ln w="9525">
            <a:noFill/>
            <a:miter lim="800000"/>
            <a:headEnd/>
            <a:tailEnd/>
          </a:ln>
          <a:effectLst/>
        </p:spPr>
        <p:txBody>
          <a:bodyPr wrap="none">
            <a:spAutoFit/>
          </a:bodyPr>
          <a:lstStyle/>
          <a:p>
            <a:pPr algn="l">
              <a:defRPr/>
            </a:pPr>
            <a:r>
              <a:rPr lang="en-US" i="1">
                <a:solidFill>
                  <a:srgbClr val="FFFF00"/>
                </a:solidFill>
                <a:effectLst>
                  <a:outerShdw blurRad="38100" dist="38100" dir="2700000" algn="tl">
                    <a:srgbClr val="C0C0C0"/>
                  </a:outerShdw>
                </a:effectLst>
                <a:latin typeface="Times New Roman" pitchFamily="18" charset="0"/>
              </a:rPr>
              <a:t>sambungan</a:t>
            </a:r>
          </a:p>
        </p:txBody>
      </p:sp>
      <p:sp>
        <p:nvSpPr>
          <p:cNvPr id="73732" name="Text Box 16"/>
          <p:cNvSpPr txBox="1">
            <a:spLocks noChangeArrowheads="1"/>
          </p:cNvSpPr>
          <p:nvPr/>
        </p:nvSpPr>
        <p:spPr bwMode="auto">
          <a:xfrm>
            <a:off x="6934200" y="6080125"/>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pic>
        <p:nvPicPr>
          <p:cNvPr id="403473" name="Picture 17" descr="logo"/>
          <p:cNvPicPr>
            <a:picLocks noChangeAspect="1" noChangeArrowheads="1"/>
          </p:cNvPicPr>
          <p:nvPr/>
        </p:nvPicPr>
        <p:blipFill>
          <a:blip r:embed="rId2"/>
          <a:srcRect/>
          <a:stretch>
            <a:fillRect/>
          </a:stretch>
        </p:blipFill>
        <p:spPr bwMode="auto">
          <a:xfrm>
            <a:off x="533400" y="228600"/>
            <a:ext cx="990600" cy="990600"/>
          </a:xfrm>
          <a:prstGeom prst="rect">
            <a:avLst/>
          </a:prstGeom>
          <a:noFill/>
          <a:ln w="9525">
            <a:noFill/>
            <a:miter lim="800000"/>
            <a:headEnd/>
            <a:tailEnd/>
          </a:ln>
        </p:spPr>
      </p:pic>
      <p:sp>
        <p:nvSpPr>
          <p:cNvPr id="73734" name="Rectangle 3"/>
          <p:cNvSpPr>
            <a:spLocks noGrp="1" noChangeArrowheads="1"/>
          </p:cNvSpPr>
          <p:nvPr>
            <p:ph idx="1"/>
          </p:nvPr>
        </p:nvSpPr>
        <p:spPr>
          <a:xfrm>
            <a:off x="762000" y="1905000"/>
            <a:ext cx="7848600" cy="3360738"/>
          </a:xfrm>
          <a:noFill/>
        </p:spPr>
        <p:txBody>
          <a:bodyPr lIns="90488" tIns="44450" rIns="90488" bIns="44450"/>
          <a:lstStyle/>
          <a:p>
            <a:pPr eaLnBrk="1" hangingPunct="1"/>
            <a:r>
              <a:rPr lang="en-US" sz="2800" smtClean="0">
                <a:solidFill>
                  <a:schemeClr val="bg1"/>
                </a:solidFill>
                <a:latin typeface="Arial Narrow" pitchFamily="34" charset="0"/>
              </a:rPr>
              <a:t>Item yang mempunyai indeks kesukaran 0.3 ke bawah dikelaskan sebagai mempunyai aras kesukaran yang tinggi. </a:t>
            </a:r>
          </a:p>
          <a:p>
            <a:pPr eaLnBrk="1" hangingPunct="1"/>
            <a:endParaRPr lang="en-US" sz="2800" smtClean="0">
              <a:solidFill>
                <a:schemeClr val="bg1"/>
              </a:solidFill>
              <a:latin typeface="Arial Narrow" pitchFamily="34" charset="0"/>
            </a:endParaRPr>
          </a:p>
          <a:p>
            <a:pPr eaLnBrk="1" hangingPunct="1"/>
            <a:r>
              <a:rPr lang="en-US" sz="2800" smtClean="0">
                <a:solidFill>
                  <a:schemeClr val="bg1"/>
                </a:solidFill>
                <a:latin typeface="Arial Narrow" pitchFamily="34" charset="0"/>
              </a:rPr>
              <a:t>Item yang mempunyai indeks kesukaran di antara dua nilai di atas dianggap mempunyai aras kesukaran sederhana</a:t>
            </a:r>
            <a:r>
              <a:rPr lang="en-US" smtClean="0">
                <a:solidFill>
                  <a:schemeClr val="bg1"/>
                </a:solidFill>
              </a:rPr>
              <a:t>. </a:t>
            </a:r>
          </a:p>
        </p:txBody>
      </p:sp>
      <p:pic>
        <p:nvPicPr>
          <p:cNvPr id="73735" name="Picture 12" descr="Ball_2"/>
          <p:cNvPicPr>
            <a:picLocks noChangeAspect="1" noChangeArrowheads="1" noCrop="1"/>
          </p:cNvPicPr>
          <p:nvPr/>
        </p:nvPicPr>
        <p:blipFill>
          <a:blip r:embed="rId3"/>
          <a:srcRect/>
          <a:stretch>
            <a:fillRect/>
          </a:stretch>
        </p:blipFill>
        <p:spPr bwMode="auto">
          <a:xfrm>
            <a:off x="762000" y="2057400"/>
            <a:ext cx="228600" cy="228600"/>
          </a:xfrm>
          <a:prstGeom prst="rect">
            <a:avLst/>
          </a:prstGeom>
          <a:noFill/>
          <a:ln w="9525">
            <a:noFill/>
            <a:miter lim="800000"/>
            <a:headEnd/>
            <a:tailEnd/>
          </a:ln>
        </p:spPr>
      </p:pic>
      <p:pic>
        <p:nvPicPr>
          <p:cNvPr id="73736" name="Picture 13" descr="Ball_2"/>
          <p:cNvPicPr>
            <a:picLocks noChangeAspect="1" noChangeArrowheads="1" noCrop="1"/>
          </p:cNvPicPr>
          <p:nvPr/>
        </p:nvPicPr>
        <p:blipFill>
          <a:blip r:embed="rId3"/>
          <a:srcRect/>
          <a:stretch>
            <a:fillRect/>
          </a:stretch>
        </p:blipFill>
        <p:spPr bwMode="auto">
          <a:xfrm>
            <a:off x="762000" y="3886200"/>
            <a:ext cx="228600" cy="228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03473"/>
                                        </p:tgtEl>
                                        <p:attrNameLst>
                                          <p:attrName>style.visibility</p:attrName>
                                        </p:attrNameLst>
                                      </p:cBhvr>
                                      <p:to>
                                        <p:strVal val="visible"/>
                                      </p:to>
                                    </p:set>
                                    <p:anim calcmode="lin" valueType="num">
                                      <p:cBhvr>
                                        <p:cTn id="7" dur="5000" fill="hold"/>
                                        <p:tgtEl>
                                          <p:spTgt spid="403473"/>
                                        </p:tgtEl>
                                        <p:attrNameLst>
                                          <p:attrName>ppt_w</p:attrName>
                                        </p:attrNameLst>
                                      </p:cBhvr>
                                      <p:tavLst>
                                        <p:tav tm="0" fmla="#ppt_w*sin(2.5*pi*$)">
                                          <p:val>
                                            <p:fltVal val="0"/>
                                          </p:val>
                                        </p:tav>
                                        <p:tav tm="100000">
                                          <p:val>
                                            <p:fltVal val="1"/>
                                          </p:val>
                                        </p:tav>
                                      </p:tavLst>
                                    </p:anim>
                                    <p:anim calcmode="lin" valueType="num">
                                      <p:cBhvr>
                                        <p:cTn id="8" dur="5000" fill="hold"/>
                                        <p:tgtEl>
                                          <p:spTgt spid="40347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53" name="Text Box 5"/>
          <p:cNvSpPr txBox="1">
            <a:spLocks noChangeArrowheads="1"/>
          </p:cNvSpPr>
          <p:nvPr/>
        </p:nvSpPr>
        <p:spPr bwMode="auto">
          <a:xfrm>
            <a:off x="3124200" y="1295400"/>
            <a:ext cx="5654675" cy="366713"/>
          </a:xfrm>
          <a:prstGeom prst="rect">
            <a:avLst/>
          </a:prstGeom>
          <a:noFill/>
          <a:ln w="19050" algn="ctr">
            <a:noFill/>
            <a:miter lim="800000"/>
            <a:headEnd/>
            <a:tailEnd/>
          </a:ln>
          <a:effectLst>
            <a:outerShdw dist="35921" dir="2700000" algn="ctr" rotWithShape="0">
              <a:schemeClr val="bg2"/>
            </a:outerShdw>
          </a:effectLst>
        </p:spPr>
        <p:txBody>
          <a:bodyPr>
            <a:spAutoFit/>
          </a:bodyPr>
          <a:lstStyle/>
          <a:p>
            <a:pPr>
              <a:defRPr/>
            </a:pPr>
            <a:endParaRPr lang="en-MY"/>
          </a:p>
        </p:txBody>
      </p:sp>
      <p:sp>
        <p:nvSpPr>
          <p:cNvPr id="10246" name="Text Box 6"/>
          <p:cNvSpPr txBox="1">
            <a:spLocks noChangeArrowheads="1"/>
          </p:cNvSpPr>
          <p:nvPr/>
        </p:nvSpPr>
        <p:spPr bwMode="auto">
          <a:xfrm>
            <a:off x="3200400" y="685800"/>
            <a:ext cx="5943600" cy="519113"/>
          </a:xfrm>
          <a:prstGeom prst="rect">
            <a:avLst/>
          </a:prstGeom>
          <a:noFill/>
          <a:ln w="19050" algn="ctr">
            <a:noFill/>
            <a:miter lim="800000"/>
            <a:headEnd/>
            <a:tailEnd/>
          </a:ln>
        </p:spPr>
        <p:txBody>
          <a:bodyPr>
            <a:spAutoFit/>
          </a:bodyPr>
          <a:lstStyle/>
          <a:p>
            <a:pPr algn="l"/>
            <a:endParaRPr lang="en-MY" sz="2800">
              <a:solidFill>
                <a:srgbClr val="FFFF00"/>
              </a:solidFill>
              <a:latin typeface="Arial" charset="0"/>
            </a:endParaRPr>
          </a:p>
        </p:txBody>
      </p:sp>
      <p:sp>
        <p:nvSpPr>
          <p:cNvPr id="616455" name="Text Box 7"/>
          <p:cNvSpPr txBox="1">
            <a:spLocks noChangeArrowheads="1"/>
          </p:cNvSpPr>
          <p:nvPr/>
        </p:nvSpPr>
        <p:spPr bwMode="auto">
          <a:xfrm>
            <a:off x="441325" y="2254250"/>
            <a:ext cx="8169275" cy="366713"/>
          </a:xfrm>
          <a:prstGeom prst="rect">
            <a:avLst/>
          </a:prstGeom>
          <a:noFill/>
          <a:ln w="19050" algn="ctr">
            <a:noFill/>
            <a:miter lim="800000"/>
            <a:headEnd/>
            <a:tailEnd/>
          </a:ln>
          <a:effectLst>
            <a:outerShdw dist="35921" dir="2700000" algn="ctr" rotWithShape="0">
              <a:schemeClr val="bg2"/>
            </a:outerShdw>
          </a:effectLst>
        </p:spPr>
        <p:txBody>
          <a:bodyPr>
            <a:spAutoFit/>
          </a:bodyPr>
          <a:lstStyle/>
          <a:p>
            <a:pPr>
              <a:defRPr/>
            </a:pPr>
            <a:endParaRPr lang="en-MY"/>
          </a:p>
        </p:txBody>
      </p:sp>
      <p:sp>
        <p:nvSpPr>
          <p:cNvPr id="10248" name="Rectangle 8"/>
          <p:cNvSpPr>
            <a:spLocks noChangeArrowheads="1"/>
          </p:cNvSpPr>
          <p:nvPr/>
        </p:nvSpPr>
        <p:spPr bwMode="auto">
          <a:xfrm>
            <a:off x="457200" y="1570038"/>
            <a:ext cx="8153400" cy="4525962"/>
          </a:xfrm>
          <a:prstGeom prst="rect">
            <a:avLst/>
          </a:prstGeom>
          <a:noFill/>
          <a:ln w="9525">
            <a:noFill/>
            <a:miter lim="800000"/>
            <a:headEnd/>
            <a:tailEnd/>
          </a:ln>
        </p:spPr>
        <p:txBody>
          <a:bodyPr/>
          <a:lstStyle/>
          <a:p>
            <a:pPr marL="342900" indent="-342900" algn="l" eaLnBrk="1" hangingPunct="1">
              <a:spcBef>
                <a:spcPct val="20000"/>
              </a:spcBef>
              <a:buClr>
                <a:srgbClr val="FF00FF"/>
              </a:buClr>
              <a:buFontTx/>
              <a:buChar char="•"/>
            </a:pPr>
            <a:r>
              <a:rPr lang="sv-SE" sz="2000" b="0">
                <a:solidFill>
                  <a:schemeClr val="bg1"/>
                </a:solidFill>
                <a:latin typeface="Arial" charset="0"/>
              </a:rPr>
              <a:t>Jumlah pelajar dan saiz kelas?</a:t>
            </a:r>
          </a:p>
          <a:p>
            <a:pPr marL="342900" indent="-342900" algn="l" eaLnBrk="1" hangingPunct="1">
              <a:spcBef>
                <a:spcPct val="20000"/>
              </a:spcBef>
              <a:buClr>
                <a:srgbClr val="FF00FF"/>
              </a:buClr>
              <a:buFontTx/>
              <a:buChar char="•"/>
            </a:pPr>
            <a:r>
              <a:rPr lang="sv-SE" sz="2000" b="0">
                <a:solidFill>
                  <a:schemeClr val="bg1"/>
                </a:solidFill>
                <a:latin typeface="Arial" charset="0"/>
              </a:rPr>
              <a:t>Sejauh manakah kesahan dan kebolehpercayaan? (Kepakaran guru, masa ujian, tempat ujian)</a:t>
            </a:r>
          </a:p>
          <a:p>
            <a:pPr marL="342900" indent="-342900" algn="l" eaLnBrk="1" hangingPunct="1">
              <a:spcBef>
                <a:spcPct val="20000"/>
              </a:spcBef>
              <a:buClr>
                <a:srgbClr val="FF00FF"/>
              </a:buClr>
            </a:pPr>
            <a:endParaRPr lang="sv-SE" sz="2000" b="0">
              <a:solidFill>
                <a:schemeClr val="bg1"/>
              </a:solidFill>
              <a:latin typeface="Arial" charset="0"/>
            </a:endParaRPr>
          </a:p>
          <a:p>
            <a:pPr marL="342900" indent="-342900" algn="l" eaLnBrk="1" hangingPunct="1">
              <a:spcBef>
                <a:spcPct val="20000"/>
              </a:spcBef>
              <a:buClr>
                <a:srgbClr val="FF00FF"/>
              </a:buClr>
              <a:buFontTx/>
              <a:buChar char="•"/>
            </a:pPr>
            <a:r>
              <a:rPr lang="sv-SE" sz="2000" b="0">
                <a:solidFill>
                  <a:schemeClr val="bg1"/>
                </a:solidFill>
                <a:latin typeface="Arial" charset="0"/>
              </a:rPr>
              <a:t>Pelajar kokurikulum bertaraf kebangsaan atau dunia. </a:t>
            </a:r>
            <a:r>
              <a:rPr lang="fi-FI" sz="2000" b="0">
                <a:solidFill>
                  <a:schemeClr val="bg1"/>
                </a:solidFill>
                <a:latin typeface="Arial" charset="0"/>
              </a:rPr>
              <a:t>Bagaimana? Adakah koko perlu dinilai?</a:t>
            </a:r>
          </a:p>
          <a:p>
            <a:pPr marL="342900" indent="-342900" algn="l" eaLnBrk="1" hangingPunct="1">
              <a:spcBef>
                <a:spcPct val="20000"/>
              </a:spcBef>
              <a:buClr>
                <a:srgbClr val="FF00FF"/>
              </a:buClr>
              <a:buFontTx/>
              <a:buChar char="•"/>
            </a:pPr>
            <a:r>
              <a:rPr lang="fi-FI" sz="2000" b="0">
                <a:solidFill>
                  <a:schemeClr val="bg1"/>
                </a:solidFill>
                <a:latin typeface="Arial" charset="0"/>
              </a:rPr>
              <a:t>Sekolah Cluster boleh appoint subjek baru : ada autonomi sendiri tetapi tidak dinilai oleh LPM.</a:t>
            </a:r>
          </a:p>
          <a:p>
            <a:pPr marL="342900" indent="-342900" algn="l" eaLnBrk="1" hangingPunct="1">
              <a:spcBef>
                <a:spcPct val="20000"/>
              </a:spcBef>
              <a:buClr>
                <a:srgbClr val="FF00FF"/>
              </a:buClr>
            </a:pPr>
            <a:endParaRPr lang="fi-FI" sz="2000" b="0">
              <a:solidFill>
                <a:schemeClr val="bg1"/>
              </a:solidFill>
              <a:latin typeface="Arial" charset="0"/>
            </a:endParaRPr>
          </a:p>
          <a:p>
            <a:pPr marL="342900" indent="-342900" algn="l" eaLnBrk="1" hangingPunct="1">
              <a:spcBef>
                <a:spcPct val="20000"/>
              </a:spcBef>
              <a:buClr>
                <a:srgbClr val="FF00FF"/>
              </a:buClr>
              <a:buFontTx/>
              <a:buChar char="•"/>
            </a:pPr>
            <a:r>
              <a:rPr lang="es-ES" sz="2000">
                <a:solidFill>
                  <a:schemeClr val="bg1"/>
                </a:solidFill>
                <a:latin typeface="Arial" charset="0"/>
              </a:rPr>
              <a:t>Guru baik ambil kelas baik : Kelas lain macamana?</a:t>
            </a:r>
          </a:p>
          <a:p>
            <a:pPr marL="342900" indent="-342900" algn="l" eaLnBrk="1" hangingPunct="1">
              <a:spcBef>
                <a:spcPct val="20000"/>
              </a:spcBef>
              <a:buClr>
                <a:srgbClr val="FF00FF"/>
              </a:buClr>
              <a:buFontTx/>
              <a:buChar char="•"/>
            </a:pPr>
            <a:r>
              <a:rPr lang="es-ES" sz="2000" b="0">
                <a:solidFill>
                  <a:schemeClr val="bg1"/>
                </a:solidFill>
                <a:latin typeface="Arial" charset="0"/>
              </a:rPr>
              <a:t>Pelajar baik ambil sains, kejuruteraan : pelajar lemah?</a:t>
            </a:r>
          </a:p>
          <a:p>
            <a:pPr marL="342900" indent="-342900" algn="l" eaLnBrk="1" hangingPunct="1">
              <a:spcBef>
                <a:spcPct val="20000"/>
              </a:spcBef>
              <a:buClr>
                <a:srgbClr val="FF00FF"/>
              </a:buClr>
              <a:buFontTx/>
              <a:buChar char="•"/>
            </a:pPr>
            <a:endParaRPr lang="en-US" sz="2000" b="0">
              <a:solidFill>
                <a:schemeClr val="bg1"/>
              </a:solidFill>
              <a:latin typeface="Arial" charset="0"/>
            </a:endParaRPr>
          </a:p>
        </p:txBody>
      </p:sp>
      <p:sp>
        <p:nvSpPr>
          <p:cNvPr id="10249" name="Rectangle 9"/>
          <p:cNvSpPr>
            <a:spLocks noChangeArrowheads="1"/>
          </p:cNvSpPr>
          <p:nvPr/>
        </p:nvSpPr>
        <p:spPr bwMode="auto">
          <a:xfrm>
            <a:off x="7391400" y="1143000"/>
            <a:ext cx="1289050" cy="366713"/>
          </a:xfrm>
          <a:prstGeom prst="rect">
            <a:avLst/>
          </a:prstGeom>
          <a:noFill/>
          <a:ln w="9525">
            <a:noFill/>
            <a:miter lim="800000"/>
            <a:headEnd/>
            <a:tailEnd/>
          </a:ln>
        </p:spPr>
        <p:txBody>
          <a:bodyPr wrap="none">
            <a:spAutoFit/>
          </a:bodyPr>
          <a:lstStyle/>
          <a:p>
            <a:pPr algn="l"/>
            <a:r>
              <a:rPr lang="en-US" i="1">
                <a:solidFill>
                  <a:srgbClr val="FFFF00"/>
                </a:solidFill>
                <a:latin typeface="Times New Roman" pitchFamily="18" charset="0"/>
              </a:rPr>
              <a:t>sambungan</a:t>
            </a:r>
          </a:p>
        </p:txBody>
      </p:sp>
    </p:spTree>
  </p:cSld>
  <p:clrMapOvr>
    <a:masterClrMapping/>
  </p:clrMapOvr>
  <p:transition>
    <p:dissolv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type="title"/>
          </p:nvPr>
        </p:nvSpPr>
        <p:spPr>
          <a:noFill/>
        </p:spPr>
        <p:txBody>
          <a:bodyPr lIns="90488" tIns="44450" rIns="90488" bIns="44450"/>
          <a:lstStyle/>
          <a:p>
            <a:pPr algn="r" eaLnBrk="1" hangingPunct="1"/>
            <a:r>
              <a:rPr lang="en-US" sz="3600" b="1" smtClean="0">
                <a:solidFill>
                  <a:schemeClr val="folHlink"/>
                </a:solidFill>
              </a:rPr>
              <a:t>INDEKS DISKRIMINASI ITEM</a:t>
            </a:r>
          </a:p>
        </p:txBody>
      </p:sp>
      <p:sp>
        <p:nvSpPr>
          <p:cNvPr id="74756" name="Rectangle 4"/>
          <p:cNvSpPr>
            <a:spLocks noGrp="1" noChangeArrowheads="1"/>
          </p:cNvSpPr>
          <p:nvPr>
            <p:ph type="body" sz="half" idx="1"/>
          </p:nvPr>
        </p:nvSpPr>
        <p:spPr>
          <a:xfrm>
            <a:off x="685800" y="1722438"/>
            <a:ext cx="8382000" cy="4525962"/>
          </a:xfrm>
          <a:noFill/>
        </p:spPr>
        <p:txBody>
          <a:bodyPr lIns="90488" tIns="44450" rIns="90488" bIns="44450"/>
          <a:lstStyle/>
          <a:p>
            <a:pPr eaLnBrk="1" hangingPunct="1">
              <a:lnSpc>
                <a:spcPct val="90000"/>
              </a:lnSpc>
            </a:pPr>
            <a:r>
              <a:rPr lang="en-US" sz="2000" b="1" smtClean="0">
                <a:solidFill>
                  <a:schemeClr val="bg1"/>
                </a:solidFill>
              </a:rPr>
              <a:t>Indeks ini membezakan murid berpencapaian rendah daripada yang berpencapaian tinggi</a:t>
            </a:r>
          </a:p>
          <a:p>
            <a:pPr eaLnBrk="1" hangingPunct="1">
              <a:lnSpc>
                <a:spcPct val="90000"/>
              </a:lnSpc>
            </a:pPr>
            <a:endParaRPr lang="en-US" sz="2000" b="1" smtClean="0">
              <a:solidFill>
                <a:schemeClr val="bg1"/>
              </a:solidFill>
            </a:endParaRPr>
          </a:p>
          <a:p>
            <a:pPr eaLnBrk="1" hangingPunct="1">
              <a:lnSpc>
                <a:spcPct val="90000"/>
              </a:lnSpc>
            </a:pPr>
            <a:r>
              <a:rPr lang="en-US" sz="2000" b="1" smtClean="0">
                <a:solidFill>
                  <a:schemeClr val="bg1"/>
                </a:solidFill>
              </a:rPr>
              <a:t>Rumusan :</a:t>
            </a:r>
          </a:p>
        </p:txBody>
      </p:sp>
      <p:graphicFrame>
        <p:nvGraphicFramePr>
          <p:cNvPr id="531499" name="Group 43"/>
          <p:cNvGraphicFramePr>
            <a:graphicFrameLocks noGrp="1"/>
          </p:cNvGraphicFramePr>
          <p:nvPr/>
        </p:nvGraphicFramePr>
        <p:xfrm>
          <a:off x="685800" y="3124200"/>
          <a:ext cx="7924800" cy="2779776"/>
        </p:xfrm>
        <a:graphic>
          <a:graphicData uri="http://schemas.openxmlformats.org/drawingml/2006/table">
            <a:tbl>
              <a:tblPr/>
              <a:tblGrid>
                <a:gridCol w="1839913"/>
                <a:gridCol w="6084887"/>
              </a:tblGrid>
              <a:tr h="463550">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ahoma" pitchFamily="34" charset="0"/>
                          <a:cs typeface="Arial" charset="0"/>
                        </a:rPr>
                        <a:t>Jenis Item</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ahoma" pitchFamily="34" charset="0"/>
                          <a:cs typeface="Arial" charset="0"/>
                        </a:rPr>
                        <a:t>Nisbah Murid Yang Menjawab Dengan Item Tersebut</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FF00FF"/>
                    </a:solidFill>
                  </a:tcPr>
                </a:tc>
              </a:tr>
              <a:tr h="677863">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1800" b="1" i="0" u="none" strike="noStrike" cap="none" normalizeH="0" baseline="0" smtClean="0">
                          <a:ln>
                            <a:noFill/>
                          </a:ln>
                          <a:solidFill>
                            <a:schemeClr val="accent2"/>
                          </a:solidFill>
                          <a:effectLst/>
                          <a:latin typeface="Arial Narrow" pitchFamily="34" charset="0"/>
                          <a:cs typeface="Arial" charset="0"/>
                        </a:rPr>
                        <a:t>Diskriminasi Positif</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Narrow" pitchFamily="34" charset="0"/>
                          <a:cs typeface="Arial" charset="0"/>
                        </a:rPr>
                        <a:t>Murid berpencapaian tinggi &gt; Murid berpencapaian rendah</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CC0000"/>
                    </a:solidFill>
                  </a:tcPr>
                </a:tc>
              </a:tr>
              <a:tr h="595313">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1800" b="1" i="0" u="none" strike="noStrike" cap="none" normalizeH="0" baseline="0" smtClean="0">
                          <a:ln>
                            <a:noFill/>
                          </a:ln>
                          <a:solidFill>
                            <a:schemeClr val="accent2"/>
                          </a:solidFill>
                          <a:effectLst/>
                          <a:latin typeface="Arial Narrow" pitchFamily="34" charset="0"/>
                          <a:cs typeface="Arial" charset="0"/>
                        </a:rPr>
                        <a:t>Diskriminasi Negatif</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CCFF66"/>
                    </a:solidFill>
                  </a:tcPr>
                </a:tc>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Narrow" pitchFamily="34" charset="0"/>
                          <a:cs typeface="Arial" charset="0"/>
                        </a:rPr>
                        <a:t>Murid berpencapaian tinggi &lt; Murid berpencapaian rendah</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993300"/>
                    </a:solidFill>
                  </a:tcPr>
                </a:tc>
              </a:tr>
              <a:tr h="544513">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1800" b="1" i="0" u="none" strike="noStrike" cap="none" normalizeH="0" baseline="0" smtClean="0">
                          <a:ln>
                            <a:noFill/>
                          </a:ln>
                          <a:solidFill>
                            <a:schemeClr val="accent2"/>
                          </a:solidFill>
                          <a:effectLst/>
                          <a:latin typeface="Arial Narrow" pitchFamily="34" charset="0"/>
                          <a:cs typeface="Arial" charset="0"/>
                        </a:rPr>
                        <a:t>Tiada Diskriminasi</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Narrow" pitchFamily="34" charset="0"/>
                          <a:cs typeface="Arial" charset="0"/>
                        </a:rPr>
                        <a:t>Murid berpencapaian tinggi = Murid berpencapaian rendah</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800000"/>
                    </a:solidFill>
                  </a:tcPr>
                </a:tc>
              </a:tr>
            </a:tbl>
          </a:graphicData>
        </a:graphic>
      </p:graphicFrame>
      <p:pic>
        <p:nvPicPr>
          <p:cNvPr id="74774" name="Picture 28" descr="Ball_2"/>
          <p:cNvPicPr>
            <a:picLocks noChangeAspect="1" noChangeArrowheads="1" noCrop="1"/>
          </p:cNvPicPr>
          <p:nvPr/>
        </p:nvPicPr>
        <p:blipFill>
          <a:blip r:embed="rId2"/>
          <a:srcRect/>
          <a:stretch>
            <a:fillRect/>
          </a:stretch>
        </p:blipFill>
        <p:spPr bwMode="auto">
          <a:xfrm>
            <a:off x="685800" y="1752600"/>
            <a:ext cx="228600" cy="228600"/>
          </a:xfrm>
          <a:prstGeom prst="rect">
            <a:avLst/>
          </a:prstGeom>
          <a:noFill/>
          <a:ln w="9525">
            <a:noFill/>
            <a:miter lim="800000"/>
            <a:headEnd/>
            <a:tailEnd/>
          </a:ln>
        </p:spPr>
      </p:pic>
      <p:pic>
        <p:nvPicPr>
          <p:cNvPr id="74775" name="Picture 29" descr="Ball_2"/>
          <p:cNvPicPr>
            <a:picLocks noChangeAspect="1" noChangeArrowheads="1" noCrop="1"/>
          </p:cNvPicPr>
          <p:nvPr/>
        </p:nvPicPr>
        <p:blipFill>
          <a:blip r:embed="rId2"/>
          <a:srcRect/>
          <a:stretch>
            <a:fillRect/>
          </a:stretch>
        </p:blipFill>
        <p:spPr bwMode="auto">
          <a:xfrm>
            <a:off x="685800" y="2743200"/>
            <a:ext cx="228600" cy="228600"/>
          </a:xfrm>
          <a:prstGeom prst="rect">
            <a:avLst/>
          </a:prstGeom>
          <a:noFill/>
          <a:ln w="9525">
            <a:noFill/>
            <a:miter lim="800000"/>
            <a:headEnd/>
            <a:tailEnd/>
          </a:ln>
        </p:spPr>
      </p:pic>
      <p:sp>
        <p:nvSpPr>
          <p:cNvPr id="74776" name="Text Box 34"/>
          <p:cNvSpPr txBox="1">
            <a:spLocks noChangeArrowheads="1"/>
          </p:cNvSpPr>
          <p:nvPr/>
        </p:nvSpPr>
        <p:spPr bwMode="auto">
          <a:xfrm>
            <a:off x="6934200" y="6080125"/>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pic>
        <p:nvPicPr>
          <p:cNvPr id="531491" name="Picture 35" descr="logo"/>
          <p:cNvPicPr>
            <a:picLocks noChangeAspect="1" noChangeArrowheads="1"/>
          </p:cNvPicPr>
          <p:nvPr/>
        </p:nvPicPr>
        <p:blipFill>
          <a:blip r:embed="rId3"/>
          <a:srcRect/>
          <a:stretch>
            <a:fillRect/>
          </a:stretch>
        </p:blipFill>
        <p:spPr bwMode="auto">
          <a:xfrm>
            <a:off x="533400" y="228600"/>
            <a:ext cx="990600" cy="990600"/>
          </a:xfrm>
          <a:prstGeom prst="rect">
            <a:avLst/>
          </a:prstGeom>
          <a:noFill/>
          <a:ln w="9525">
            <a:noFill/>
            <a:miter lim="800000"/>
            <a:headEnd/>
            <a:tailEnd/>
          </a:ln>
        </p:spPr>
      </p:pic>
      <p:sp>
        <p:nvSpPr>
          <p:cNvPr id="10" name="Content Placeholder 9"/>
          <p:cNvSpPr>
            <a:spLocks noGrp="1"/>
          </p:cNvSpPr>
          <p:nvPr>
            <p:ph sz="half" idx="2"/>
          </p:nvPr>
        </p:nvSpPr>
        <p:spPr/>
        <p:txBody>
          <a:bodyPr/>
          <a:lstStyle/>
          <a:p>
            <a:endParaRPr lang="en-MY"/>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531491"/>
                                        </p:tgtEl>
                                        <p:attrNameLst>
                                          <p:attrName>style.visibility</p:attrName>
                                        </p:attrNameLst>
                                      </p:cBhvr>
                                      <p:to>
                                        <p:strVal val="visible"/>
                                      </p:to>
                                    </p:set>
                                    <p:anim calcmode="lin" valueType="num">
                                      <p:cBhvr>
                                        <p:cTn id="7" dur="5000" fill="hold"/>
                                        <p:tgtEl>
                                          <p:spTgt spid="531491"/>
                                        </p:tgtEl>
                                        <p:attrNameLst>
                                          <p:attrName>ppt_w</p:attrName>
                                        </p:attrNameLst>
                                      </p:cBhvr>
                                      <p:tavLst>
                                        <p:tav tm="0" fmla="#ppt_w*sin(2.5*pi*$)">
                                          <p:val>
                                            <p:fltVal val="0"/>
                                          </p:val>
                                        </p:tav>
                                        <p:tav tm="100000">
                                          <p:val>
                                            <p:fltVal val="1"/>
                                          </p:val>
                                        </p:tav>
                                      </p:tavLst>
                                    </p:anim>
                                    <p:anim calcmode="lin" valueType="num">
                                      <p:cBhvr>
                                        <p:cTn id="8" dur="5000" fill="hold"/>
                                        <p:tgtEl>
                                          <p:spTgt spid="53149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Text Box 4"/>
          <p:cNvSpPr txBox="1">
            <a:spLocks noChangeArrowheads="1"/>
          </p:cNvSpPr>
          <p:nvPr/>
        </p:nvSpPr>
        <p:spPr bwMode="auto">
          <a:xfrm>
            <a:off x="1066800" y="381000"/>
            <a:ext cx="7848600" cy="1006475"/>
          </a:xfrm>
          <a:prstGeom prst="rect">
            <a:avLst/>
          </a:prstGeom>
          <a:noFill/>
          <a:ln w="12700" cap="sq">
            <a:noFill/>
            <a:miter lim="800000"/>
            <a:headEnd type="none" w="sm" len="sm"/>
            <a:tailEnd type="none" w="sm" len="sm"/>
          </a:ln>
        </p:spPr>
        <p:txBody>
          <a:bodyPr>
            <a:spAutoFit/>
          </a:bodyPr>
          <a:lstStyle/>
          <a:p>
            <a:pPr algn="r">
              <a:spcBef>
                <a:spcPct val="50000"/>
              </a:spcBef>
            </a:pPr>
            <a:r>
              <a:rPr kumimoji="1" lang="en-US" sz="3000">
                <a:solidFill>
                  <a:srgbClr val="FFFF00"/>
                </a:solidFill>
                <a:latin typeface="Arial" charset="0"/>
              </a:rPr>
              <a:t>LANGKAH-LANGKAH MENENTUKAN INDEKS DISKRIMINASI</a:t>
            </a:r>
          </a:p>
        </p:txBody>
      </p:sp>
      <p:sp>
        <p:nvSpPr>
          <p:cNvPr id="75780" name="Text Box 5"/>
          <p:cNvSpPr txBox="1">
            <a:spLocks noChangeArrowheads="1"/>
          </p:cNvSpPr>
          <p:nvPr/>
        </p:nvSpPr>
        <p:spPr bwMode="auto">
          <a:xfrm>
            <a:off x="685800" y="1752600"/>
            <a:ext cx="7848600" cy="4217988"/>
          </a:xfrm>
          <a:prstGeom prst="rect">
            <a:avLst/>
          </a:prstGeom>
          <a:noFill/>
          <a:ln w="12700" cap="sq">
            <a:noFill/>
            <a:miter lim="800000"/>
            <a:headEnd type="none" w="sm" len="sm"/>
            <a:tailEnd type="none" w="sm" len="sm"/>
          </a:ln>
        </p:spPr>
        <p:txBody>
          <a:bodyPr>
            <a:spAutoFit/>
          </a:bodyPr>
          <a:lstStyle/>
          <a:p>
            <a:pPr algn="l">
              <a:spcBef>
                <a:spcPct val="50000"/>
              </a:spcBef>
            </a:pPr>
            <a:r>
              <a:rPr kumimoji="1" lang="en-US" sz="2800" b="0">
                <a:solidFill>
                  <a:schemeClr val="bg1"/>
                </a:solidFill>
                <a:latin typeface="Arial Narrow" pitchFamily="34" charset="0"/>
              </a:rPr>
              <a:t>Langkah-langkah menentukan aras diskriminasi sesuatu item adalah seperti berikut : </a:t>
            </a:r>
          </a:p>
          <a:p>
            <a:pPr algn="l">
              <a:spcBef>
                <a:spcPct val="50000"/>
              </a:spcBef>
            </a:pPr>
            <a:endParaRPr kumimoji="1" lang="en-US" sz="1400" b="0">
              <a:solidFill>
                <a:schemeClr val="bg1"/>
              </a:solidFill>
              <a:latin typeface="Arial Narrow" pitchFamily="34" charset="0"/>
            </a:endParaRPr>
          </a:p>
          <a:p>
            <a:pPr algn="l">
              <a:lnSpc>
                <a:spcPct val="65000"/>
              </a:lnSpc>
              <a:spcBef>
                <a:spcPct val="50000"/>
              </a:spcBef>
              <a:buClr>
                <a:schemeClr val="tx2"/>
              </a:buClr>
              <a:buSzPct val="150000"/>
              <a:buFontTx/>
              <a:buChar char="•"/>
            </a:pPr>
            <a:r>
              <a:rPr kumimoji="1" lang="en-US" sz="2800" b="0">
                <a:solidFill>
                  <a:schemeClr val="bg1"/>
                </a:solidFill>
                <a:latin typeface="Arial Narrow" pitchFamily="34" charset="0"/>
              </a:rPr>
              <a:t>  Susun kertas ujian mengikut markah tertinggi</a:t>
            </a:r>
          </a:p>
          <a:p>
            <a:pPr algn="l">
              <a:lnSpc>
                <a:spcPct val="65000"/>
              </a:lnSpc>
              <a:spcBef>
                <a:spcPct val="50000"/>
              </a:spcBef>
              <a:buClr>
                <a:schemeClr val="tx2"/>
              </a:buClr>
              <a:buSzPct val="150000"/>
            </a:pPr>
            <a:r>
              <a:rPr kumimoji="1" lang="en-US" sz="2800" b="0">
                <a:solidFill>
                  <a:schemeClr val="bg1"/>
                </a:solidFill>
                <a:latin typeface="Arial Narrow" pitchFamily="34" charset="0"/>
              </a:rPr>
              <a:t>    kepada markah terendah.</a:t>
            </a:r>
          </a:p>
          <a:p>
            <a:pPr algn="l">
              <a:lnSpc>
                <a:spcPct val="65000"/>
              </a:lnSpc>
              <a:spcBef>
                <a:spcPct val="50000"/>
              </a:spcBef>
              <a:buClr>
                <a:schemeClr val="tx2"/>
              </a:buClr>
              <a:buSzPct val="150000"/>
            </a:pPr>
            <a:endParaRPr kumimoji="1" lang="en-US" sz="2800" b="0">
              <a:solidFill>
                <a:schemeClr val="bg1"/>
              </a:solidFill>
              <a:latin typeface="Arial Narrow" pitchFamily="34" charset="0"/>
            </a:endParaRPr>
          </a:p>
          <a:p>
            <a:pPr algn="l">
              <a:lnSpc>
                <a:spcPct val="65000"/>
              </a:lnSpc>
              <a:spcBef>
                <a:spcPct val="50000"/>
              </a:spcBef>
              <a:buClr>
                <a:schemeClr val="tx2"/>
              </a:buClr>
              <a:buSzPct val="150000"/>
              <a:buFontTx/>
              <a:buChar char="•"/>
            </a:pPr>
            <a:r>
              <a:rPr kumimoji="1" lang="en-US" sz="2800" b="0">
                <a:solidFill>
                  <a:schemeClr val="bg1"/>
                </a:solidFill>
                <a:latin typeface="Arial Narrow" pitchFamily="34" charset="0"/>
              </a:rPr>
              <a:t>  Bahagikan kertas ujian tersebut kepada dua</a:t>
            </a:r>
          </a:p>
          <a:p>
            <a:pPr algn="l">
              <a:lnSpc>
                <a:spcPct val="65000"/>
              </a:lnSpc>
              <a:spcBef>
                <a:spcPct val="50000"/>
              </a:spcBef>
              <a:buClr>
                <a:schemeClr val="tx2"/>
              </a:buClr>
              <a:buSzPct val="150000"/>
            </a:pPr>
            <a:r>
              <a:rPr kumimoji="1" lang="en-US" sz="2800" b="0">
                <a:solidFill>
                  <a:schemeClr val="bg1"/>
                </a:solidFill>
                <a:latin typeface="Arial Narrow" pitchFamily="34" charset="0"/>
              </a:rPr>
              <a:t>    kumpulan yang sama banyak, sebanyak 50%</a:t>
            </a:r>
          </a:p>
          <a:p>
            <a:pPr algn="l">
              <a:lnSpc>
                <a:spcPct val="65000"/>
              </a:lnSpc>
              <a:spcBef>
                <a:spcPct val="50000"/>
              </a:spcBef>
              <a:buClr>
                <a:schemeClr val="tx2"/>
              </a:buClr>
              <a:buSzPct val="150000"/>
            </a:pPr>
            <a:r>
              <a:rPr kumimoji="1" lang="en-US" sz="2800" b="0">
                <a:solidFill>
                  <a:schemeClr val="bg1"/>
                </a:solidFill>
                <a:latin typeface="Arial Narrow" pitchFamily="34" charset="0"/>
              </a:rPr>
              <a:t>    markah tinggi dan 50% lagi markah rendah</a:t>
            </a:r>
            <a:r>
              <a:rPr kumimoji="1" lang="en-US" sz="2800" b="0">
                <a:solidFill>
                  <a:schemeClr val="bg1"/>
                </a:solidFill>
                <a:latin typeface="Arial" charset="0"/>
              </a:rPr>
              <a:t>.  </a:t>
            </a:r>
          </a:p>
        </p:txBody>
      </p:sp>
      <p:pic>
        <p:nvPicPr>
          <p:cNvPr id="424966" name="Picture 6" descr="logo"/>
          <p:cNvPicPr>
            <a:picLocks noChangeAspect="1" noChangeArrowheads="1"/>
          </p:cNvPicPr>
          <p:nvPr/>
        </p:nvPicPr>
        <p:blipFill>
          <a:blip r:embed="rId2"/>
          <a:srcRect/>
          <a:stretch>
            <a:fillRect/>
          </a:stretch>
        </p:blipFill>
        <p:spPr bwMode="auto">
          <a:xfrm>
            <a:off x="381000" y="228600"/>
            <a:ext cx="914400" cy="990600"/>
          </a:xfrm>
          <a:prstGeom prst="rect">
            <a:avLst/>
          </a:prstGeom>
          <a:noFill/>
          <a:ln w="9525">
            <a:noFill/>
            <a:miter lim="800000"/>
            <a:headEnd/>
            <a:tailEnd/>
          </a:ln>
        </p:spPr>
      </p:pic>
      <p:pic>
        <p:nvPicPr>
          <p:cNvPr id="75782" name="Picture 12" descr="Ball_2"/>
          <p:cNvPicPr>
            <a:picLocks noChangeAspect="1" noChangeArrowheads="1" noCrop="1"/>
          </p:cNvPicPr>
          <p:nvPr/>
        </p:nvPicPr>
        <p:blipFill>
          <a:blip r:embed="rId3"/>
          <a:srcRect/>
          <a:stretch>
            <a:fillRect/>
          </a:stretch>
        </p:blipFill>
        <p:spPr bwMode="auto">
          <a:xfrm>
            <a:off x="762000" y="3124200"/>
            <a:ext cx="228600" cy="228600"/>
          </a:xfrm>
          <a:prstGeom prst="rect">
            <a:avLst/>
          </a:prstGeom>
          <a:noFill/>
          <a:ln w="9525">
            <a:noFill/>
            <a:miter lim="800000"/>
            <a:headEnd/>
            <a:tailEnd/>
          </a:ln>
        </p:spPr>
      </p:pic>
      <p:pic>
        <p:nvPicPr>
          <p:cNvPr id="75783" name="Picture 13" descr="Ball_2"/>
          <p:cNvPicPr>
            <a:picLocks noChangeAspect="1" noChangeArrowheads="1" noCrop="1"/>
          </p:cNvPicPr>
          <p:nvPr/>
        </p:nvPicPr>
        <p:blipFill>
          <a:blip r:embed="rId3"/>
          <a:srcRect/>
          <a:stretch>
            <a:fillRect/>
          </a:stretch>
        </p:blipFill>
        <p:spPr bwMode="auto">
          <a:xfrm>
            <a:off x="762000" y="4572000"/>
            <a:ext cx="228600" cy="228600"/>
          </a:xfrm>
          <a:prstGeom prst="rect">
            <a:avLst/>
          </a:prstGeom>
          <a:noFill/>
          <a:ln w="9525">
            <a:noFill/>
            <a:miter lim="800000"/>
            <a:headEnd/>
            <a:tailEnd/>
          </a:ln>
        </p:spPr>
      </p:pic>
      <p:sp>
        <p:nvSpPr>
          <p:cNvPr id="75784" name="Text Box 16"/>
          <p:cNvSpPr txBox="1">
            <a:spLocks noChangeArrowheads="1"/>
          </p:cNvSpPr>
          <p:nvPr/>
        </p:nvSpPr>
        <p:spPr bwMode="auto">
          <a:xfrm>
            <a:off x="6934200" y="60960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24966"/>
                                        </p:tgtEl>
                                        <p:attrNameLst>
                                          <p:attrName>style.visibility</p:attrName>
                                        </p:attrNameLst>
                                      </p:cBhvr>
                                      <p:to>
                                        <p:strVal val="visible"/>
                                      </p:to>
                                    </p:set>
                                    <p:anim calcmode="lin" valueType="num">
                                      <p:cBhvr>
                                        <p:cTn id="7" dur="5000" fill="hold"/>
                                        <p:tgtEl>
                                          <p:spTgt spid="424966"/>
                                        </p:tgtEl>
                                        <p:attrNameLst>
                                          <p:attrName>ppt_w</p:attrName>
                                        </p:attrNameLst>
                                      </p:cBhvr>
                                      <p:tavLst>
                                        <p:tav tm="0" fmla="#ppt_w*sin(2.5*pi*$)">
                                          <p:val>
                                            <p:fltVal val="0"/>
                                          </p:val>
                                        </p:tav>
                                        <p:tav tm="100000">
                                          <p:val>
                                            <p:fltVal val="1"/>
                                          </p:val>
                                        </p:tav>
                                      </p:tavLst>
                                    </p:anim>
                                    <p:anim calcmode="lin" valueType="num">
                                      <p:cBhvr>
                                        <p:cTn id="8" dur="5000" fill="hold"/>
                                        <p:tgtEl>
                                          <p:spTgt spid="42496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4505" name="Picture 25" descr="logo"/>
          <p:cNvPicPr>
            <a:picLocks noChangeAspect="1" noChangeArrowheads="1"/>
          </p:cNvPicPr>
          <p:nvPr/>
        </p:nvPicPr>
        <p:blipFill>
          <a:blip r:embed="rId2"/>
          <a:srcRect/>
          <a:stretch>
            <a:fillRect/>
          </a:stretch>
        </p:blipFill>
        <p:spPr bwMode="auto">
          <a:xfrm>
            <a:off x="381000" y="228600"/>
            <a:ext cx="914400" cy="990600"/>
          </a:xfrm>
          <a:prstGeom prst="rect">
            <a:avLst/>
          </a:prstGeom>
          <a:noFill/>
          <a:ln w="9525">
            <a:noFill/>
            <a:miter lim="800000"/>
            <a:headEnd/>
            <a:tailEnd/>
          </a:ln>
        </p:spPr>
      </p:pic>
      <p:sp>
        <p:nvSpPr>
          <p:cNvPr id="76804" name="Text Box 26"/>
          <p:cNvSpPr txBox="1">
            <a:spLocks noChangeArrowheads="1"/>
          </p:cNvSpPr>
          <p:nvPr/>
        </p:nvSpPr>
        <p:spPr bwMode="auto">
          <a:xfrm>
            <a:off x="6934200" y="60960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
        <p:nvSpPr>
          <p:cNvPr id="76805" name="Text Box 14"/>
          <p:cNvSpPr txBox="1">
            <a:spLocks noChangeArrowheads="1"/>
          </p:cNvSpPr>
          <p:nvPr/>
        </p:nvSpPr>
        <p:spPr bwMode="auto">
          <a:xfrm>
            <a:off x="762000" y="2133600"/>
            <a:ext cx="7696200" cy="3467100"/>
          </a:xfrm>
          <a:prstGeom prst="rect">
            <a:avLst/>
          </a:prstGeom>
          <a:noFill/>
          <a:ln w="12700" cap="sq">
            <a:noFill/>
            <a:miter lim="800000"/>
            <a:headEnd type="none" w="sm" len="sm"/>
            <a:tailEnd type="none" w="sm" len="sm"/>
          </a:ln>
        </p:spPr>
        <p:txBody>
          <a:bodyPr>
            <a:spAutoFit/>
          </a:bodyPr>
          <a:lstStyle/>
          <a:p>
            <a:pPr algn="l">
              <a:lnSpc>
                <a:spcPct val="70000"/>
              </a:lnSpc>
              <a:spcBef>
                <a:spcPct val="50000"/>
              </a:spcBef>
              <a:buClr>
                <a:schemeClr val="tx2"/>
              </a:buClr>
              <a:buSzPct val="150000"/>
              <a:buFontTx/>
              <a:buChar char="•"/>
            </a:pPr>
            <a:r>
              <a:rPr kumimoji="1" lang="en-US" sz="2800" b="0">
                <a:solidFill>
                  <a:schemeClr val="bg1"/>
                </a:solidFill>
                <a:latin typeface="Arial" charset="0"/>
              </a:rPr>
              <a:t>  </a:t>
            </a:r>
            <a:r>
              <a:rPr kumimoji="1" lang="en-US" sz="2800" b="0">
                <a:solidFill>
                  <a:schemeClr val="bg1"/>
                </a:solidFill>
                <a:latin typeface="Arial Narrow" pitchFamily="34" charset="0"/>
              </a:rPr>
              <a:t>Kaedah ini sesuai untuk analisis bagi satu kelas. </a:t>
            </a:r>
          </a:p>
          <a:p>
            <a:pPr algn="l">
              <a:lnSpc>
                <a:spcPct val="70000"/>
              </a:lnSpc>
              <a:spcBef>
                <a:spcPct val="50000"/>
              </a:spcBef>
              <a:buClr>
                <a:schemeClr val="tx2"/>
              </a:buClr>
              <a:buSzPct val="150000"/>
            </a:pPr>
            <a:r>
              <a:rPr kumimoji="1" lang="en-US" sz="2800" b="0">
                <a:solidFill>
                  <a:schemeClr val="bg1"/>
                </a:solidFill>
                <a:latin typeface="Arial Narrow" pitchFamily="34" charset="0"/>
              </a:rPr>
              <a:t>    Sekiranya terdapat banyak kertas ujian yang perlu </a:t>
            </a:r>
          </a:p>
          <a:p>
            <a:pPr algn="l">
              <a:lnSpc>
                <a:spcPct val="70000"/>
              </a:lnSpc>
              <a:spcBef>
                <a:spcPct val="50000"/>
              </a:spcBef>
              <a:buClr>
                <a:schemeClr val="tx2"/>
              </a:buClr>
              <a:buSzPct val="150000"/>
            </a:pPr>
            <a:r>
              <a:rPr kumimoji="1" lang="en-US" sz="2800" b="0">
                <a:solidFill>
                  <a:schemeClr val="bg1"/>
                </a:solidFill>
                <a:latin typeface="Arial Narrow" pitchFamily="34" charset="0"/>
              </a:rPr>
              <a:t>    dianalisis, memadai dipilih 25% atau 33% kumpulan </a:t>
            </a:r>
          </a:p>
          <a:p>
            <a:pPr algn="l">
              <a:lnSpc>
                <a:spcPct val="70000"/>
              </a:lnSpc>
              <a:spcBef>
                <a:spcPct val="50000"/>
              </a:spcBef>
              <a:buClr>
                <a:schemeClr val="tx2"/>
              </a:buClr>
              <a:buSzPct val="150000"/>
            </a:pPr>
            <a:r>
              <a:rPr kumimoji="1" lang="en-US" sz="2800" b="0">
                <a:solidFill>
                  <a:schemeClr val="bg1"/>
                </a:solidFill>
                <a:latin typeface="Arial Narrow" pitchFamily="34" charset="0"/>
              </a:rPr>
              <a:t>    markah tertinggi dan terendah untuk dianalisis.</a:t>
            </a:r>
          </a:p>
          <a:p>
            <a:pPr algn="l">
              <a:lnSpc>
                <a:spcPct val="70000"/>
              </a:lnSpc>
              <a:spcBef>
                <a:spcPct val="50000"/>
              </a:spcBef>
              <a:buClr>
                <a:schemeClr val="tx2"/>
              </a:buClr>
              <a:buSzPct val="150000"/>
            </a:pPr>
            <a:endParaRPr kumimoji="1" lang="en-US" sz="2800" b="0">
              <a:solidFill>
                <a:schemeClr val="bg1"/>
              </a:solidFill>
              <a:latin typeface="Arial Narrow" pitchFamily="34" charset="0"/>
            </a:endParaRPr>
          </a:p>
          <a:p>
            <a:pPr algn="l">
              <a:lnSpc>
                <a:spcPct val="70000"/>
              </a:lnSpc>
              <a:spcBef>
                <a:spcPct val="50000"/>
              </a:spcBef>
              <a:buClr>
                <a:schemeClr val="tx2"/>
              </a:buClr>
              <a:buSzPct val="150000"/>
              <a:buFontTx/>
              <a:buChar char="•"/>
            </a:pPr>
            <a:r>
              <a:rPr kumimoji="1" lang="en-US" sz="2800" b="0">
                <a:solidFill>
                  <a:schemeClr val="bg1"/>
                </a:solidFill>
                <a:latin typeface="Arial Narrow" pitchFamily="34" charset="0"/>
              </a:rPr>
              <a:t>  Kirakan nilai indeks kesukaran (K) bagi setiap  </a:t>
            </a:r>
          </a:p>
          <a:p>
            <a:pPr algn="l">
              <a:lnSpc>
                <a:spcPct val="70000"/>
              </a:lnSpc>
              <a:spcBef>
                <a:spcPct val="50000"/>
              </a:spcBef>
              <a:buClr>
                <a:schemeClr val="tx2"/>
              </a:buClr>
              <a:buSzPct val="150000"/>
            </a:pPr>
            <a:r>
              <a:rPr kumimoji="1" lang="en-US" sz="2800" b="0">
                <a:solidFill>
                  <a:schemeClr val="bg1"/>
                </a:solidFill>
                <a:latin typeface="Arial Narrow" pitchFamily="34" charset="0"/>
              </a:rPr>
              <a:t>    kumpulan markah tertinggi (Kt) dan terendah (Kr). </a:t>
            </a:r>
          </a:p>
        </p:txBody>
      </p:sp>
      <p:sp>
        <p:nvSpPr>
          <p:cNvPr id="404501" name="Rectangle 21"/>
          <p:cNvSpPr>
            <a:spLocks noChangeArrowheads="1"/>
          </p:cNvSpPr>
          <p:nvPr/>
        </p:nvSpPr>
        <p:spPr bwMode="auto">
          <a:xfrm>
            <a:off x="7550150" y="1081088"/>
            <a:ext cx="1289050" cy="366712"/>
          </a:xfrm>
          <a:prstGeom prst="rect">
            <a:avLst/>
          </a:prstGeom>
          <a:noFill/>
          <a:ln w="9525">
            <a:noFill/>
            <a:miter lim="800000"/>
            <a:headEnd/>
            <a:tailEnd/>
          </a:ln>
          <a:effectLst/>
        </p:spPr>
        <p:txBody>
          <a:bodyPr wrap="none">
            <a:spAutoFit/>
          </a:bodyPr>
          <a:lstStyle/>
          <a:p>
            <a:pPr algn="l">
              <a:defRPr/>
            </a:pPr>
            <a:r>
              <a:rPr lang="en-US" i="1">
                <a:solidFill>
                  <a:srgbClr val="FFFF00"/>
                </a:solidFill>
                <a:effectLst>
                  <a:outerShdw blurRad="38100" dist="38100" dir="2700000" algn="tl">
                    <a:srgbClr val="C0C0C0"/>
                  </a:outerShdw>
                </a:effectLst>
                <a:latin typeface="Times New Roman" pitchFamily="18" charset="0"/>
              </a:rPr>
              <a:t>sambungan</a:t>
            </a:r>
          </a:p>
        </p:txBody>
      </p:sp>
      <p:pic>
        <p:nvPicPr>
          <p:cNvPr id="76807" name="Picture 22" descr="Ball_2"/>
          <p:cNvPicPr>
            <a:picLocks noChangeAspect="1" noChangeArrowheads="1" noCrop="1"/>
          </p:cNvPicPr>
          <p:nvPr/>
        </p:nvPicPr>
        <p:blipFill>
          <a:blip r:embed="rId3"/>
          <a:srcRect/>
          <a:stretch>
            <a:fillRect/>
          </a:stretch>
        </p:blipFill>
        <p:spPr bwMode="auto">
          <a:xfrm>
            <a:off x="838200" y="4724400"/>
            <a:ext cx="228600" cy="228600"/>
          </a:xfrm>
          <a:prstGeom prst="rect">
            <a:avLst/>
          </a:prstGeom>
          <a:noFill/>
          <a:ln w="9525">
            <a:noFill/>
            <a:miter lim="800000"/>
            <a:headEnd/>
            <a:tailEnd/>
          </a:ln>
        </p:spPr>
      </p:pic>
      <p:pic>
        <p:nvPicPr>
          <p:cNvPr id="76808" name="Picture 23" descr="Ball_2"/>
          <p:cNvPicPr>
            <a:picLocks noChangeAspect="1" noChangeArrowheads="1" noCrop="1"/>
          </p:cNvPicPr>
          <p:nvPr/>
        </p:nvPicPr>
        <p:blipFill>
          <a:blip r:embed="rId3"/>
          <a:srcRect/>
          <a:stretch>
            <a:fillRect/>
          </a:stretch>
        </p:blipFill>
        <p:spPr bwMode="auto">
          <a:xfrm>
            <a:off x="838200" y="2133600"/>
            <a:ext cx="228600" cy="228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04505"/>
                                        </p:tgtEl>
                                        <p:attrNameLst>
                                          <p:attrName>style.visibility</p:attrName>
                                        </p:attrNameLst>
                                      </p:cBhvr>
                                      <p:to>
                                        <p:strVal val="visible"/>
                                      </p:to>
                                    </p:set>
                                    <p:anim calcmode="lin" valueType="num">
                                      <p:cBhvr>
                                        <p:cTn id="7" dur="5000" fill="hold"/>
                                        <p:tgtEl>
                                          <p:spTgt spid="404505"/>
                                        </p:tgtEl>
                                        <p:attrNameLst>
                                          <p:attrName>ppt_w</p:attrName>
                                        </p:attrNameLst>
                                      </p:cBhvr>
                                      <p:tavLst>
                                        <p:tav tm="0" fmla="#ppt_w*sin(2.5*pi*$)">
                                          <p:val>
                                            <p:fltVal val="0"/>
                                          </p:val>
                                        </p:tav>
                                        <p:tav tm="100000">
                                          <p:val>
                                            <p:fltVal val="1"/>
                                          </p:val>
                                        </p:tav>
                                      </p:tavLst>
                                    </p:anim>
                                    <p:anim calcmode="lin" valueType="num">
                                      <p:cBhvr>
                                        <p:cTn id="8" dur="5000" fill="hold"/>
                                        <p:tgtEl>
                                          <p:spTgt spid="40450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3712" name="Picture 16" descr="logo"/>
          <p:cNvPicPr>
            <a:picLocks noChangeAspect="1" noChangeArrowheads="1"/>
          </p:cNvPicPr>
          <p:nvPr/>
        </p:nvPicPr>
        <p:blipFill>
          <a:blip r:embed="rId2"/>
          <a:srcRect/>
          <a:stretch>
            <a:fillRect/>
          </a:stretch>
        </p:blipFill>
        <p:spPr bwMode="auto">
          <a:xfrm>
            <a:off x="381000" y="228600"/>
            <a:ext cx="914400" cy="990600"/>
          </a:xfrm>
          <a:prstGeom prst="rect">
            <a:avLst/>
          </a:prstGeom>
          <a:noFill/>
          <a:ln w="9525">
            <a:noFill/>
            <a:miter lim="800000"/>
            <a:headEnd/>
            <a:tailEnd/>
          </a:ln>
        </p:spPr>
      </p:pic>
      <p:sp>
        <p:nvSpPr>
          <p:cNvPr id="77828" name="Text Box 17"/>
          <p:cNvSpPr txBox="1">
            <a:spLocks noChangeArrowheads="1"/>
          </p:cNvSpPr>
          <p:nvPr/>
        </p:nvSpPr>
        <p:spPr bwMode="auto">
          <a:xfrm>
            <a:off x="6934200" y="60960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
        <p:nvSpPr>
          <p:cNvPr id="413714" name="Rectangle 18"/>
          <p:cNvSpPr>
            <a:spLocks noChangeArrowheads="1"/>
          </p:cNvSpPr>
          <p:nvPr/>
        </p:nvSpPr>
        <p:spPr bwMode="auto">
          <a:xfrm>
            <a:off x="7550150" y="1081088"/>
            <a:ext cx="1289050" cy="366712"/>
          </a:xfrm>
          <a:prstGeom prst="rect">
            <a:avLst/>
          </a:prstGeom>
          <a:noFill/>
          <a:ln w="9525">
            <a:noFill/>
            <a:miter lim="800000"/>
            <a:headEnd/>
            <a:tailEnd/>
          </a:ln>
          <a:effectLst/>
        </p:spPr>
        <p:txBody>
          <a:bodyPr wrap="none">
            <a:spAutoFit/>
          </a:bodyPr>
          <a:lstStyle/>
          <a:p>
            <a:pPr algn="l">
              <a:defRPr/>
            </a:pPr>
            <a:r>
              <a:rPr lang="en-US" i="1">
                <a:solidFill>
                  <a:srgbClr val="FFFF00"/>
                </a:solidFill>
                <a:effectLst>
                  <a:outerShdw blurRad="38100" dist="38100" dir="2700000" algn="tl">
                    <a:srgbClr val="C0C0C0"/>
                  </a:outerShdw>
                </a:effectLst>
                <a:latin typeface="Times New Roman" pitchFamily="18" charset="0"/>
              </a:rPr>
              <a:t>sambungan</a:t>
            </a:r>
          </a:p>
        </p:txBody>
      </p:sp>
      <p:sp>
        <p:nvSpPr>
          <p:cNvPr id="77830" name="Text Box 6"/>
          <p:cNvSpPr txBox="1">
            <a:spLocks noChangeArrowheads="1"/>
          </p:cNvSpPr>
          <p:nvPr/>
        </p:nvSpPr>
        <p:spPr bwMode="auto">
          <a:xfrm>
            <a:off x="533400" y="1755775"/>
            <a:ext cx="8077200" cy="4492625"/>
          </a:xfrm>
          <a:prstGeom prst="rect">
            <a:avLst/>
          </a:prstGeom>
          <a:noFill/>
          <a:ln w="12700" cap="sq">
            <a:noFill/>
            <a:miter lim="800000"/>
            <a:headEnd type="none" w="sm" len="sm"/>
            <a:tailEnd type="none" w="sm" len="sm"/>
          </a:ln>
        </p:spPr>
        <p:txBody>
          <a:bodyPr>
            <a:spAutoFit/>
          </a:bodyPr>
          <a:lstStyle/>
          <a:p>
            <a:pPr algn="l">
              <a:lnSpc>
                <a:spcPct val="70000"/>
              </a:lnSpc>
              <a:spcBef>
                <a:spcPct val="50000"/>
              </a:spcBef>
              <a:buClr>
                <a:schemeClr val="tx2"/>
              </a:buClr>
              <a:buFontTx/>
              <a:buChar char="•"/>
            </a:pPr>
            <a:r>
              <a:rPr kumimoji="1" lang="en-US" sz="2800" b="0">
                <a:solidFill>
                  <a:schemeClr val="bg1"/>
                </a:solidFill>
                <a:latin typeface="Arial" charset="0"/>
              </a:rPr>
              <a:t>  </a:t>
            </a:r>
            <a:r>
              <a:rPr kumimoji="1" lang="en-US" sz="2800" b="0">
                <a:solidFill>
                  <a:schemeClr val="bg1"/>
                </a:solidFill>
                <a:latin typeface="Arial Narrow" pitchFamily="34" charset="0"/>
              </a:rPr>
              <a:t>Cari perbezaan nilai K bagi setiap kumpulan tersebut </a:t>
            </a:r>
          </a:p>
          <a:p>
            <a:pPr algn="l">
              <a:lnSpc>
                <a:spcPct val="70000"/>
              </a:lnSpc>
              <a:spcBef>
                <a:spcPct val="50000"/>
              </a:spcBef>
              <a:buClr>
                <a:schemeClr val="tx2"/>
              </a:buClr>
            </a:pPr>
            <a:r>
              <a:rPr kumimoji="1" lang="en-US" sz="2800" b="0">
                <a:solidFill>
                  <a:schemeClr val="bg1"/>
                </a:solidFill>
                <a:latin typeface="Arial Narrow" pitchFamily="34" charset="0"/>
              </a:rPr>
              <a:t>    untuk mendapat nilai indeks diskriminasi iaitu :</a:t>
            </a:r>
          </a:p>
          <a:p>
            <a:pPr algn="l">
              <a:lnSpc>
                <a:spcPct val="70000"/>
              </a:lnSpc>
              <a:spcBef>
                <a:spcPct val="50000"/>
              </a:spcBef>
            </a:pPr>
            <a:r>
              <a:rPr kumimoji="1" lang="en-US" sz="2800" b="0">
                <a:solidFill>
                  <a:schemeClr val="bg1"/>
                </a:solidFill>
                <a:latin typeface="Arial Narrow" pitchFamily="34" charset="0"/>
              </a:rPr>
              <a:t>	</a:t>
            </a:r>
          </a:p>
          <a:p>
            <a:pPr algn="l">
              <a:lnSpc>
                <a:spcPct val="70000"/>
              </a:lnSpc>
              <a:spcBef>
                <a:spcPct val="50000"/>
              </a:spcBef>
            </a:pPr>
            <a:r>
              <a:rPr kumimoji="1" lang="en-US" sz="2800" b="0">
                <a:solidFill>
                  <a:schemeClr val="bg1"/>
                </a:solidFill>
                <a:latin typeface="Arial Narrow" pitchFamily="34" charset="0"/>
              </a:rPr>
              <a:t>   Di mana, </a:t>
            </a:r>
          </a:p>
          <a:p>
            <a:pPr algn="l">
              <a:lnSpc>
                <a:spcPct val="70000"/>
              </a:lnSpc>
              <a:spcBef>
                <a:spcPct val="50000"/>
              </a:spcBef>
            </a:pPr>
            <a:r>
              <a:rPr kumimoji="1" lang="en-US" sz="2800" b="0">
                <a:solidFill>
                  <a:schemeClr val="bg1"/>
                </a:solidFill>
                <a:latin typeface="Arial Narrow" pitchFamily="34" charset="0"/>
              </a:rPr>
              <a:t>	</a:t>
            </a:r>
            <a:r>
              <a:rPr kumimoji="1" lang="en-US" sz="2800" b="0" i="1">
                <a:solidFill>
                  <a:schemeClr val="bg1"/>
                </a:solidFill>
                <a:latin typeface="Arial Narrow" pitchFamily="34" charset="0"/>
              </a:rPr>
              <a:t>D  =  </a:t>
            </a:r>
            <a:r>
              <a:rPr kumimoji="1" lang="en-US" sz="2800" b="0">
                <a:solidFill>
                  <a:schemeClr val="bg1"/>
                </a:solidFill>
                <a:latin typeface="Arial Narrow" pitchFamily="34" charset="0"/>
              </a:rPr>
              <a:t>Indeks Diskriminasi Item</a:t>
            </a:r>
          </a:p>
          <a:p>
            <a:pPr algn="l">
              <a:lnSpc>
                <a:spcPct val="70000"/>
              </a:lnSpc>
              <a:spcBef>
                <a:spcPct val="50000"/>
              </a:spcBef>
            </a:pPr>
            <a:r>
              <a:rPr kumimoji="1" lang="en-US" sz="2800" b="0">
                <a:solidFill>
                  <a:schemeClr val="bg1"/>
                </a:solidFill>
                <a:latin typeface="Arial Narrow" pitchFamily="34" charset="0"/>
              </a:rPr>
              <a:t>	</a:t>
            </a:r>
            <a:r>
              <a:rPr kumimoji="1" lang="en-US" sz="2800" b="0" i="1">
                <a:solidFill>
                  <a:schemeClr val="bg1"/>
                </a:solidFill>
                <a:latin typeface="Arial Narrow" pitchFamily="34" charset="0"/>
              </a:rPr>
              <a:t>K</a:t>
            </a:r>
            <a:r>
              <a:rPr kumimoji="1" lang="en-US" sz="2800" b="0">
                <a:solidFill>
                  <a:schemeClr val="bg1"/>
                </a:solidFill>
                <a:latin typeface="Arial Narrow" pitchFamily="34" charset="0"/>
              </a:rPr>
              <a:t>t =  Indeks kesukaran item bagi kumpulan </a:t>
            </a:r>
          </a:p>
          <a:p>
            <a:pPr algn="l">
              <a:lnSpc>
                <a:spcPct val="70000"/>
              </a:lnSpc>
              <a:spcBef>
                <a:spcPct val="50000"/>
              </a:spcBef>
            </a:pPr>
            <a:r>
              <a:rPr kumimoji="1" lang="en-US" sz="2800" b="0">
                <a:solidFill>
                  <a:schemeClr val="bg1"/>
                </a:solidFill>
                <a:latin typeface="Arial Narrow" pitchFamily="34" charset="0"/>
              </a:rPr>
              <a:t>                    berpencapaian tinggi</a:t>
            </a:r>
          </a:p>
          <a:p>
            <a:pPr algn="l">
              <a:lnSpc>
                <a:spcPct val="70000"/>
              </a:lnSpc>
              <a:spcBef>
                <a:spcPct val="50000"/>
              </a:spcBef>
            </a:pPr>
            <a:r>
              <a:rPr kumimoji="1" lang="en-US" sz="2800" b="0">
                <a:solidFill>
                  <a:schemeClr val="bg1"/>
                </a:solidFill>
                <a:latin typeface="Arial Narrow" pitchFamily="34" charset="0"/>
              </a:rPr>
              <a:t>	</a:t>
            </a:r>
            <a:r>
              <a:rPr kumimoji="1" lang="en-US" sz="2800" b="0" i="1">
                <a:solidFill>
                  <a:schemeClr val="bg1"/>
                </a:solidFill>
                <a:latin typeface="Arial Narrow" pitchFamily="34" charset="0"/>
              </a:rPr>
              <a:t>K</a:t>
            </a:r>
            <a:r>
              <a:rPr kumimoji="1" lang="en-US" sz="2800" b="0">
                <a:solidFill>
                  <a:schemeClr val="bg1"/>
                </a:solidFill>
                <a:latin typeface="Arial Narrow" pitchFamily="34" charset="0"/>
              </a:rPr>
              <a:t>r =  Indeks kesukaran item bagi kumpulan </a:t>
            </a:r>
          </a:p>
          <a:p>
            <a:pPr algn="l">
              <a:lnSpc>
                <a:spcPct val="70000"/>
              </a:lnSpc>
              <a:spcBef>
                <a:spcPct val="50000"/>
              </a:spcBef>
            </a:pPr>
            <a:r>
              <a:rPr kumimoji="1" lang="en-US" sz="2800" b="0">
                <a:solidFill>
                  <a:schemeClr val="bg1"/>
                </a:solidFill>
                <a:latin typeface="Arial Narrow" pitchFamily="34" charset="0"/>
              </a:rPr>
              <a:t>	         berpencapaian rendah </a:t>
            </a:r>
          </a:p>
        </p:txBody>
      </p:sp>
      <p:sp>
        <p:nvSpPr>
          <p:cNvPr id="77831" name="Rectangle 14"/>
          <p:cNvSpPr>
            <a:spLocks noChangeArrowheads="1"/>
          </p:cNvSpPr>
          <p:nvPr/>
        </p:nvSpPr>
        <p:spPr bwMode="auto">
          <a:xfrm>
            <a:off x="3505200" y="2743200"/>
            <a:ext cx="2209800" cy="533400"/>
          </a:xfrm>
          <a:prstGeom prst="rect">
            <a:avLst/>
          </a:prstGeom>
          <a:solidFill>
            <a:srgbClr val="0000FF"/>
          </a:solidFill>
          <a:ln w="28575" algn="ctr">
            <a:solidFill>
              <a:srgbClr val="CC99FF"/>
            </a:solidFill>
            <a:miter lim="800000"/>
            <a:headEnd/>
            <a:tailEnd/>
          </a:ln>
        </p:spPr>
        <p:txBody>
          <a:bodyPr wrap="none" anchor="ctr"/>
          <a:lstStyle/>
          <a:p>
            <a:r>
              <a:rPr kumimoji="1" lang="en-US" sz="2400" b="0">
                <a:solidFill>
                  <a:srgbClr val="FFFFFF"/>
                </a:solidFill>
                <a:latin typeface="Arial" charset="0"/>
              </a:rPr>
              <a:t>D = </a:t>
            </a:r>
            <a:r>
              <a:rPr kumimoji="1" lang="en-US" sz="2400" b="0" i="1">
                <a:solidFill>
                  <a:srgbClr val="FFFFFF"/>
                </a:solidFill>
                <a:latin typeface="Arial" charset="0"/>
              </a:rPr>
              <a:t>K</a:t>
            </a:r>
            <a:r>
              <a:rPr kumimoji="1" lang="en-US" sz="2400" b="0">
                <a:solidFill>
                  <a:srgbClr val="FFFFFF"/>
                </a:solidFill>
                <a:latin typeface="Arial" charset="0"/>
              </a:rPr>
              <a:t>t - </a:t>
            </a:r>
            <a:r>
              <a:rPr kumimoji="1" lang="en-US" sz="2400" b="0" i="1">
                <a:solidFill>
                  <a:srgbClr val="FFFFFF"/>
                </a:solidFill>
                <a:latin typeface="Arial" charset="0"/>
              </a:rPr>
              <a:t>K</a:t>
            </a:r>
            <a:r>
              <a:rPr kumimoji="1" lang="en-US" sz="2400" b="0">
                <a:solidFill>
                  <a:srgbClr val="FFFFFF"/>
                </a:solidFill>
                <a:latin typeface="Arial" charset="0"/>
              </a:rPr>
              <a:t>r</a:t>
            </a:r>
          </a:p>
        </p:txBody>
      </p:sp>
      <p:pic>
        <p:nvPicPr>
          <p:cNvPr id="77832" name="Picture 19" descr="Ball_2"/>
          <p:cNvPicPr>
            <a:picLocks noGrp="1" noChangeAspect="1" noChangeArrowheads="1" noCrop="1"/>
          </p:cNvPicPr>
          <p:nvPr>
            <p:ph/>
          </p:nvPr>
        </p:nvPicPr>
        <p:blipFill>
          <a:blip r:embed="rId3"/>
          <a:srcRect/>
          <a:stretch>
            <a:fillRect/>
          </a:stretch>
        </p:blipFill>
        <p:spPr>
          <a:xfrm>
            <a:off x="609600" y="1828800"/>
            <a:ext cx="190500" cy="190500"/>
          </a:xfr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13712"/>
                                        </p:tgtEl>
                                        <p:attrNameLst>
                                          <p:attrName>style.visibility</p:attrName>
                                        </p:attrNameLst>
                                      </p:cBhvr>
                                      <p:to>
                                        <p:strVal val="visible"/>
                                      </p:to>
                                    </p:set>
                                    <p:anim calcmode="lin" valueType="num">
                                      <p:cBhvr>
                                        <p:cTn id="7" dur="5000" fill="hold"/>
                                        <p:tgtEl>
                                          <p:spTgt spid="413712"/>
                                        </p:tgtEl>
                                        <p:attrNameLst>
                                          <p:attrName>ppt_w</p:attrName>
                                        </p:attrNameLst>
                                      </p:cBhvr>
                                      <p:tavLst>
                                        <p:tav tm="0" fmla="#ppt_w*sin(2.5*pi*$)">
                                          <p:val>
                                            <p:fltVal val="0"/>
                                          </p:val>
                                        </p:tav>
                                        <p:tav tm="100000">
                                          <p:val>
                                            <p:fltVal val="1"/>
                                          </p:val>
                                        </p:tav>
                                      </p:tavLst>
                                    </p:anim>
                                    <p:anim calcmode="lin" valueType="num">
                                      <p:cBhvr>
                                        <p:cTn id="8" dur="5000" fill="hold"/>
                                        <p:tgtEl>
                                          <p:spTgt spid="4137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8136" name="Picture 40" descr="logo"/>
          <p:cNvPicPr>
            <a:picLocks noChangeAspect="1" noChangeArrowheads="1"/>
          </p:cNvPicPr>
          <p:nvPr/>
        </p:nvPicPr>
        <p:blipFill>
          <a:blip r:embed="rId2"/>
          <a:srcRect/>
          <a:stretch>
            <a:fillRect/>
          </a:stretch>
        </p:blipFill>
        <p:spPr bwMode="auto">
          <a:xfrm>
            <a:off x="381000" y="228600"/>
            <a:ext cx="914400" cy="990600"/>
          </a:xfrm>
          <a:prstGeom prst="rect">
            <a:avLst/>
          </a:prstGeom>
          <a:noFill/>
          <a:ln w="9525">
            <a:noFill/>
            <a:miter lim="800000"/>
            <a:headEnd/>
            <a:tailEnd/>
          </a:ln>
        </p:spPr>
      </p:pic>
      <p:sp>
        <p:nvSpPr>
          <p:cNvPr id="78852" name="Text Box 41"/>
          <p:cNvSpPr txBox="1">
            <a:spLocks noChangeArrowheads="1"/>
          </p:cNvSpPr>
          <p:nvPr/>
        </p:nvSpPr>
        <p:spPr bwMode="auto">
          <a:xfrm>
            <a:off x="6934200" y="60960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
        <p:nvSpPr>
          <p:cNvPr id="388138" name="Rectangle 42"/>
          <p:cNvSpPr>
            <a:spLocks noChangeArrowheads="1"/>
          </p:cNvSpPr>
          <p:nvPr/>
        </p:nvSpPr>
        <p:spPr bwMode="auto">
          <a:xfrm>
            <a:off x="7550150" y="1081088"/>
            <a:ext cx="1289050" cy="366712"/>
          </a:xfrm>
          <a:prstGeom prst="rect">
            <a:avLst/>
          </a:prstGeom>
          <a:noFill/>
          <a:ln w="9525">
            <a:noFill/>
            <a:miter lim="800000"/>
            <a:headEnd/>
            <a:tailEnd/>
          </a:ln>
          <a:effectLst/>
        </p:spPr>
        <p:txBody>
          <a:bodyPr wrap="none">
            <a:spAutoFit/>
          </a:bodyPr>
          <a:lstStyle/>
          <a:p>
            <a:pPr algn="l">
              <a:defRPr/>
            </a:pPr>
            <a:r>
              <a:rPr lang="en-US" i="1">
                <a:solidFill>
                  <a:srgbClr val="FFFF00"/>
                </a:solidFill>
                <a:effectLst>
                  <a:outerShdw blurRad="38100" dist="38100" dir="2700000" algn="tl">
                    <a:srgbClr val="C0C0C0"/>
                  </a:outerShdw>
                </a:effectLst>
                <a:latin typeface="Times New Roman" pitchFamily="18" charset="0"/>
              </a:rPr>
              <a:t>sambungan</a:t>
            </a:r>
          </a:p>
        </p:txBody>
      </p:sp>
      <p:sp>
        <p:nvSpPr>
          <p:cNvPr id="78854" name="Text Box 5"/>
          <p:cNvSpPr txBox="1">
            <a:spLocks noChangeArrowheads="1"/>
          </p:cNvSpPr>
          <p:nvPr/>
        </p:nvSpPr>
        <p:spPr bwMode="auto">
          <a:xfrm>
            <a:off x="685800" y="1524000"/>
            <a:ext cx="7772400" cy="946150"/>
          </a:xfrm>
          <a:prstGeom prst="rect">
            <a:avLst/>
          </a:prstGeom>
          <a:noFill/>
          <a:ln w="12700" cap="sq">
            <a:noFill/>
            <a:miter lim="800000"/>
            <a:headEnd type="none" w="sm" len="sm"/>
            <a:tailEnd type="none" w="sm" len="sm"/>
          </a:ln>
        </p:spPr>
        <p:txBody>
          <a:bodyPr>
            <a:spAutoFit/>
          </a:bodyPr>
          <a:lstStyle/>
          <a:p>
            <a:pPr algn="l">
              <a:spcBef>
                <a:spcPct val="50000"/>
              </a:spcBef>
            </a:pPr>
            <a:r>
              <a:rPr kumimoji="1" lang="en-US" sz="2800" b="0">
                <a:solidFill>
                  <a:schemeClr val="bg1"/>
                </a:solidFill>
                <a:latin typeface="Arial Narrow" pitchFamily="34" charset="0"/>
              </a:rPr>
              <a:t>Penilaian item berdasarkan indeks diskriminasi (D) boleh dirumuskan seperti berikut :</a:t>
            </a:r>
          </a:p>
        </p:txBody>
      </p:sp>
      <p:graphicFrame>
        <p:nvGraphicFramePr>
          <p:cNvPr id="388144" name="Group 48"/>
          <p:cNvGraphicFramePr>
            <a:graphicFrameLocks noGrp="1"/>
          </p:cNvGraphicFramePr>
          <p:nvPr/>
        </p:nvGraphicFramePr>
        <p:xfrm>
          <a:off x="685800" y="2819400"/>
          <a:ext cx="8153400" cy="3155951"/>
        </p:xfrm>
        <a:graphic>
          <a:graphicData uri="http://schemas.openxmlformats.org/drawingml/2006/table">
            <a:tbl>
              <a:tblPr/>
              <a:tblGrid>
                <a:gridCol w="2362200"/>
                <a:gridCol w="5791200"/>
              </a:tblGrid>
              <a:tr h="533400">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cs typeface="Arial" charset="0"/>
                        </a:rPr>
                        <a:t>Indeks Diskriminasi</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cs typeface="Arial" charset="0"/>
                        </a:rPr>
                        <a:t>Penilaian Item</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99FF33"/>
                    </a:solidFill>
                  </a:tcPr>
                </a:tc>
              </a:tr>
              <a:tr h="598488">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Narrow" pitchFamily="34" charset="0"/>
                          <a:cs typeface="Arial" charset="0"/>
                        </a:rPr>
                        <a:t>0.40 dan ke atas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FF66FF"/>
                    </a:solidFill>
                  </a:tcPr>
                </a:tc>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Narrow" pitchFamily="34" charset="0"/>
                          <a:cs typeface="Arial" charset="0"/>
                        </a:rPr>
                        <a:t>Sangat baik</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folHlink"/>
                    </a:solidFill>
                  </a:tcPr>
                </a:tc>
              </a:tr>
              <a:tr h="587375">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Narrow" pitchFamily="34" charset="0"/>
                          <a:cs typeface="Arial" charset="0"/>
                        </a:rPr>
                        <a:t>0.30 – 0.39</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FF66FF"/>
                    </a:solidFill>
                  </a:tcPr>
                </a:tc>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Narrow" pitchFamily="34" charset="0"/>
                          <a:cs typeface="Arial" charset="0"/>
                        </a:rPr>
                        <a:t>Baik dan boleh diperbaiki</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99FF66"/>
                    </a:solidFill>
                  </a:tcPr>
                </a:tc>
              </a:tr>
              <a:tr h="609600">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Narrow" pitchFamily="34" charset="0"/>
                          <a:cs typeface="Arial" charset="0"/>
                        </a:rPr>
                        <a:t>0.20 – 0.29</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FF66FF"/>
                    </a:solidFill>
                  </a:tcPr>
                </a:tc>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Narrow" pitchFamily="34" charset="0"/>
                          <a:cs typeface="Arial" charset="0"/>
                        </a:rPr>
                        <a:t>“Mirgial” perlu dibaiki</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66FF33"/>
                    </a:solidFill>
                  </a:tcPr>
                </a:tc>
              </a:tr>
              <a:tr h="598488">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Narrow" pitchFamily="34" charset="0"/>
                          <a:cs typeface="Arial" charset="0"/>
                        </a:rPr>
                        <a:t>0.19 ke bawah</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FF66FF"/>
                    </a:solidFill>
                  </a:tcPr>
                </a:tc>
                <a:tc>
                  <a:txBody>
                    <a:bodyPr/>
                    <a:lstStyle/>
                    <a:p>
                      <a:pPr marL="0" marR="0" lvl="0" indent="0" algn="ctr" defTabSz="914400" rtl="0" eaLnBrk="1" fontAlgn="base" latinLnBrk="0" hangingPunct="1">
                        <a:lnSpc>
                          <a:spcPct val="11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Narrow" pitchFamily="34" charset="0"/>
                          <a:cs typeface="Arial" charset="0"/>
                        </a:rPr>
                        <a:t>Lemah, tidak boleh diterima atau perlu semakan semula</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99CC00"/>
                    </a:solidFill>
                  </a:tcPr>
                </a:tc>
              </a:tr>
            </a:tbl>
          </a:graphicData>
        </a:graphic>
      </p:graphicFrame>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388136"/>
                                        </p:tgtEl>
                                        <p:attrNameLst>
                                          <p:attrName>style.visibility</p:attrName>
                                        </p:attrNameLst>
                                      </p:cBhvr>
                                      <p:to>
                                        <p:strVal val="visible"/>
                                      </p:to>
                                    </p:set>
                                    <p:anim calcmode="lin" valueType="num">
                                      <p:cBhvr>
                                        <p:cTn id="7" dur="5000" fill="hold"/>
                                        <p:tgtEl>
                                          <p:spTgt spid="388136"/>
                                        </p:tgtEl>
                                        <p:attrNameLst>
                                          <p:attrName>ppt_w</p:attrName>
                                        </p:attrNameLst>
                                      </p:cBhvr>
                                      <p:tavLst>
                                        <p:tav tm="0" fmla="#ppt_w*sin(2.5*pi*$)">
                                          <p:val>
                                            <p:fltVal val="0"/>
                                          </p:val>
                                        </p:tav>
                                        <p:tav tm="100000">
                                          <p:val>
                                            <p:fltVal val="1"/>
                                          </p:val>
                                        </p:tav>
                                      </p:tavLst>
                                    </p:anim>
                                    <p:anim calcmode="lin" valueType="num">
                                      <p:cBhvr>
                                        <p:cTn id="8" dur="5000" fill="hold"/>
                                        <p:tgtEl>
                                          <p:spTgt spid="38813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694" name="Picture 46" descr="logo"/>
          <p:cNvPicPr>
            <a:picLocks noChangeAspect="1" noChangeArrowheads="1"/>
          </p:cNvPicPr>
          <p:nvPr/>
        </p:nvPicPr>
        <p:blipFill>
          <a:blip r:embed="rId2"/>
          <a:srcRect/>
          <a:stretch>
            <a:fillRect/>
          </a:stretch>
        </p:blipFill>
        <p:spPr bwMode="auto">
          <a:xfrm>
            <a:off x="685800" y="228600"/>
            <a:ext cx="914400" cy="990600"/>
          </a:xfrm>
          <a:prstGeom prst="rect">
            <a:avLst/>
          </a:prstGeom>
          <a:noFill/>
          <a:ln w="9525">
            <a:noFill/>
            <a:miter lim="800000"/>
            <a:headEnd/>
            <a:tailEnd/>
          </a:ln>
        </p:spPr>
      </p:pic>
      <p:sp>
        <p:nvSpPr>
          <p:cNvPr id="79876" name="Text Box 47"/>
          <p:cNvSpPr txBox="1">
            <a:spLocks noChangeArrowheads="1"/>
          </p:cNvSpPr>
          <p:nvPr/>
        </p:nvSpPr>
        <p:spPr bwMode="auto">
          <a:xfrm>
            <a:off x="7010400" y="60960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
        <p:nvSpPr>
          <p:cNvPr id="79877" name="Text Box 4"/>
          <p:cNvSpPr txBox="1">
            <a:spLocks noChangeArrowheads="1"/>
          </p:cNvSpPr>
          <p:nvPr/>
        </p:nvSpPr>
        <p:spPr bwMode="auto">
          <a:xfrm>
            <a:off x="609600" y="1600200"/>
            <a:ext cx="8153400" cy="2228850"/>
          </a:xfrm>
          <a:prstGeom prst="rect">
            <a:avLst/>
          </a:prstGeom>
          <a:noFill/>
          <a:ln w="12700" cap="sq">
            <a:noFill/>
            <a:miter lim="800000"/>
            <a:headEnd type="none" w="sm" len="sm"/>
            <a:tailEnd type="none" w="sm" len="sm"/>
          </a:ln>
        </p:spPr>
        <p:txBody>
          <a:bodyPr>
            <a:spAutoFit/>
          </a:bodyPr>
          <a:lstStyle/>
          <a:p>
            <a:pPr algn="l">
              <a:spcBef>
                <a:spcPct val="50000"/>
              </a:spcBef>
            </a:pPr>
            <a:r>
              <a:rPr kumimoji="1" lang="en-US" sz="2800" b="0">
                <a:solidFill>
                  <a:schemeClr val="bg1"/>
                </a:solidFill>
                <a:latin typeface="Arial Narrow" pitchFamily="34" charset="0"/>
              </a:rPr>
              <a:t>Bagi item aneka pilihan, pengganggu jawapan perlu dianalisis untuk menentukan kualiti item tertentu.</a:t>
            </a:r>
          </a:p>
          <a:p>
            <a:pPr algn="l">
              <a:spcBef>
                <a:spcPct val="50000"/>
              </a:spcBef>
            </a:pPr>
            <a:r>
              <a:rPr kumimoji="1" lang="en-US" sz="2800">
                <a:solidFill>
                  <a:srgbClr val="99FF33"/>
                </a:solidFill>
                <a:latin typeface="Tahoma" pitchFamily="34" charset="0"/>
              </a:rPr>
              <a:t>Contoh :</a:t>
            </a:r>
            <a:r>
              <a:rPr kumimoji="1" lang="en-US" sz="2800">
                <a:solidFill>
                  <a:srgbClr val="99FF33"/>
                </a:solidFill>
                <a:latin typeface="Arial" charset="0"/>
              </a:rPr>
              <a:t> </a:t>
            </a:r>
          </a:p>
          <a:p>
            <a:pPr algn="l">
              <a:spcBef>
                <a:spcPct val="50000"/>
              </a:spcBef>
            </a:pPr>
            <a:r>
              <a:rPr kumimoji="1" lang="en-US" sz="2800" b="0">
                <a:solidFill>
                  <a:schemeClr val="tx1"/>
                </a:solidFill>
                <a:latin typeface="Arial" charset="0"/>
              </a:rPr>
              <a:t>        </a:t>
            </a:r>
            <a:endParaRPr kumimoji="1" lang="en-US" sz="2400" b="0">
              <a:solidFill>
                <a:schemeClr val="tx1"/>
              </a:solidFill>
              <a:latin typeface="Arial" charset="0"/>
            </a:endParaRPr>
          </a:p>
        </p:txBody>
      </p:sp>
      <p:sp>
        <p:nvSpPr>
          <p:cNvPr id="79878" name="Text Box 5"/>
          <p:cNvSpPr txBox="1">
            <a:spLocks noChangeArrowheads="1"/>
          </p:cNvSpPr>
          <p:nvPr/>
        </p:nvSpPr>
        <p:spPr bwMode="auto">
          <a:xfrm>
            <a:off x="1752600" y="379413"/>
            <a:ext cx="7239000" cy="1068387"/>
          </a:xfrm>
          <a:prstGeom prst="rect">
            <a:avLst/>
          </a:prstGeom>
          <a:noFill/>
          <a:ln w="12700" cap="sq">
            <a:noFill/>
            <a:miter lim="800000"/>
            <a:headEnd type="none" w="sm" len="sm"/>
            <a:tailEnd type="none" w="sm" len="sm"/>
          </a:ln>
        </p:spPr>
        <p:txBody>
          <a:bodyPr>
            <a:spAutoFit/>
          </a:bodyPr>
          <a:lstStyle/>
          <a:p>
            <a:pPr algn="r">
              <a:spcBef>
                <a:spcPct val="50000"/>
              </a:spcBef>
            </a:pPr>
            <a:r>
              <a:rPr kumimoji="1" lang="en-US" sz="3200">
                <a:solidFill>
                  <a:srgbClr val="FFFF00"/>
                </a:solidFill>
                <a:latin typeface="Arial" charset="0"/>
              </a:rPr>
              <a:t>ANALISIS PENGANGGU BAGI </a:t>
            </a:r>
          </a:p>
          <a:p>
            <a:pPr algn="r">
              <a:lnSpc>
                <a:spcPct val="50000"/>
              </a:lnSpc>
              <a:spcBef>
                <a:spcPct val="50000"/>
              </a:spcBef>
            </a:pPr>
            <a:r>
              <a:rPr kumimoji="1" lang="en-US" sz="3200">
                <a:solidFill>
                  <a:srgbClr val="FFFF00"/>
                </a:solidFill>
                <a:latin typeface="Arial" charset="0"/>
              </a:rPr>
              <a:t>ITEM ANEKA PILIHAN</a:t>
            </a:r>
            <a:r>
              <a:rPr kumimoji="1" lang="en-US" sz="2800" i="1">
                <a:solidFill>
                  <a:schemeClr val="accent1"/>
                </a:solidFill>
                <a:latin typeface="Arial" charset="0"/>
              </a:rPr>
              <a:t> </a:t>
            </a:r>
          </a:p>
        </p:txBody>
      </p:sp>
      <p:graphicFrame>
        <p:nvGraphicFramePr>
          <p:cNvPr id="411705" name="Group 57"/>
          <p:cNvGraphicFramePr>
            <a:graphicFrameLocks noGrp="1"/>
          </p:cNvGraphicFramePr>
          <p:nvPr>
            <p:ph/>
          </p:nvPr>
        </p:nvGraphicFramePr>
        <p:xfrm>
          <a:off x="533400" y="3276600"/>
          <a:ext cx="8229600" cy="2551876"/>
        </p:xfrm>
        <a:graphic>
          <a:graphicData uri="http://schemas.openxmlformats.org/drawingml/2006/table">
            <a:tbl>
              <a:tblPr/>
              <a:tblGrid>
                <a:gridCol w="3867150"/>
                <a:gridCol w="1236663"/>
                <a:gridCol w="1116012"/>
                <a:gridCol w="1003300"/>
                <a:gridCol w="1006475"/>
              </a:tblGrid>
              <a:tr h="5445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Tahoma" pitchFamily="34" charset="0"/>
                          <a:cs typeface="Arial" charset="0"/>
                        </a:rPr>
                        <a:t>ITEM 7</a:t>
                      </a:r>
                    </a:p>
                  </a:txBody>
                  <a:tcPr horzOverflow="overflow">
                    <a:lnL w="28575" cap="flat" cmpd="thinThick" algn="ctr">
                      <a:solidFill>
                        <a:schemeClr val="tx1"/>
                      </a:solidFill>
                      <a:prstDash val="solid"/>
                      <a:round/>
                      <a:headEnd type="none" w="med" len="med"/>
                      <a:tailEnd type="none" w="med" len="med"/>
                    </a:lnL>
                    <a:lnR w="12700" cap="flat" cmpd="thinThick" algn="ctr">
                      <a:solidFill>
                        <a:schemeClr val="tx1"/>
                      </a:solidFill>
                      <a:prstDash val="solid"/>
                      <a:round/>
                      <a:headEnd type="none" w="med" len="med"/>
                      <a:tailEnd type="none" w="med" len="med"/>
                    </a:lnR>
                    <a:lnT w="28575"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rgbClr val="993300"/>
                    </a:solidFill>
                  </a:tcPr>
                </a:tc>
                <a:tc grid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Tahoma" pitchFamily="34" charset="0"/>
                          <a:cs typeface="Arial" charset="0"/>
                        </a:rPr>
                        <a:t>PILIHAN JAWAPAN</a:t>
                      </a:r>
                    </a:p>
                  </a:txBody>
                  <a:tcPr horzOverflow="overflow">
                    <a:lnL w="12700" cap="flat" cmpd="thinThick" algn="ctr">
                      <a:solidFill>
                        <a:schemeClr val="tx1"/>
                      </a:solidFill>
                      <a:prstDash val="solid"/>
                      <a:round/>
                      <a:headEnd type="none" w="med" len="med"/>
                      <a:tailEnd type="none" w="med" len="med"/>
                    </a:lnL>
                    <a:lnR w="28575" cap="flat" cmpd="thinThick" algn="ctr">
                      <a:solidFill>
                        <a:schemeClr val="tx1"/>
                      </a:solidFill>
                      <a:prstDash val="solid"/>
                      <a:round/>
                      <a:headEnd type="none" w="med" len="med"/>
                      <a:tailEnd type="none" w="med" len="med"/>
                    </a:lnR>
                    <a:lnT w="28575"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rgbClr val="FF0000"/>
                    </a:solidFill>
                  </a:tcPr>
                </a:tc>
                <a:tc hMerge="1">
                  <a:txBody>
                    <a:bodyPr/>
                    <a:lstStyle/>
                    <a:p>
                      <a:endParaRPr lang="en-MY"/>
                    </a:p>
                  </a:txBody>
                  <a:tcPr/>
                </a:tc>
                <a:tc hMerge="1">
                  <a:txBody>
                    <a:bodyPr/>
                    <a:lstStyle/>
                    <a:p>
                      <a:endParaRPr lang="en-MY"/>
                    </a:p>
                  </a:txBody>
                  <a:tcPr/>
                </a:tc>
                <a:tc hMerge="1">
                  <a:txBody>
                    <a:bodyPr/>
                    <a:lstStyle/>
                    <a:p>
                      <a:endParaRPr lang="en-MY"/>
                    </a:p>
                  </a:txBody>
                  <a:tcPr/>
                </a:tc>
              </a:tr>
              <a:tr h="3857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MY" sz="1600" b="0" i="0" u="none" strike="noStrike" cap="none" normalizeH="0" baseline="0" smtClean="0">
                        <a:ln>
                          <a:noFill/>
                        </a:ln>
                        <a:solidFill>
                          <a:schemeClr val="bg2"/>
                        </a:solidFill>
                        <a:effectLst/>
                        <a:latin typeface="Arial" charset="0"/>
                        <a:cs typeface="Arial" charset="0"/>
                      </a:endParaRPr>
                    </a:p>
                  </a:txBody>
                  <a:tcPr horzOverflow="overflow">
                    <a:lnL w="28575" cap="flat" cmpd="thinThick" algn="ctr">
                      <a:solidFill>
                        <a:schemeClr val="tx1"/>
                      </a:solidFill>
                      <a:prstDash val="solid"/>
                      <a:round/>
                      <a:headEnd type="none" w="med" len="med"/>
                      <a:tailEnd type="none" w="med" len="med"/>
                    </a:lnL>
                    <a:lnR w="12700" cap="flat" cmpd="thinThick" algn="ctr">
                      <a:solidFill>
                        <a:schemeClr val="tx1"/>
                      </a:solidFill>
                      <a:prstDash val="solid"/>
                      <a:round/>
                      <a:headEnd type="none" w="med" len="med"/>
                      <a:tailEnd type="none" w="med" len="med"/>
                    </a:lnR>
                    <a:lnT w="12700"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bg1"/>
                          </a:solidFill>
                          <a:effectLst/>
                          <a:latin typeface="Arial Narrow" pitchFamily="34" charset="0"/>
                          <a:cs typeface="Arial" charset="0"/>
                        </a:rPr>
                        <a:t>A</a:t>
                      </a:r>
                    </a:p>
                  </a:txBody>
                  <a:tcPr horzOverflow="overflow">
                    <a:lnL w="12700" cap="flat" cmpd="thinThick" algn="ctr">
                      <a:solidFill>
                        <a:schemeClr val="tx1"/>
                      </a:solidFill>
                      <a:prstDash val="solid"/>
                      <a:round/>
                      <a:headEnd type="none" w="med" len="med"/>
                      <a:tailEnd type="none" w="med" len="med"/>
                    </a:lnL>
                    <a:lnR w="12700" cap="flat" cmpd="thinThick" algn="ctr">
                      <a:solidFill>
                        <a:schemeClr val="tx1"/>
                      </a:solidFill>
                      <a:prstDash val="solid"/>
                      <a:round/>
                      <a:headEnd type="none" w="med" len="med"/>
                      <a:tailEnd type="none" w="med" len="med"/>
                    </a:lnR>
                    <a:lnT w="12700"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rgbClr val="6699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bg1"/>
                          </a:solidFill>
                          <a:effectLst/>
                          <a:latin typeface="Arial Narrow" pitchFamily="34" charset="0"/>
                          <a:cs typeface="Arial" charset="0"/>
                        </a:rPr>
                        <a:t>B</a:t>
                      </a:r>
                    </a:p>
                  </a:txBody>
                  <a:tcPr horzOverflow="overflow">
                    <a:lnL w="12700" cap="flat" cmpd="thinThick" algn="ctr">
                      <a:solidFill>
                        <a:schemeClr val="tx1"/>
                      </a:solidFill>
                      <a:prstDash val="solid"/>
                      <a:round/>
                      <a:headEnd type="none" w="med" len="med"/>
                      <a:tailEnd type="none" w="med" len="med"/>
                    </a:lnL>
                    <a:lnR w="12700" cap="flat" cmpd="thinThick" algn="ctr">
                      <a:solidFill>
                        <a:schemeClr val="tx1"/>
                      </a:solidFill>
                      <a:prstDash val="solid"/>
                      <a:round/>
                      <a:headEnd type="none" w="med" len="med"/>
                      <a:tailEnd type="none" w="med" len="med"/>
                    </a:lnR>
                    <a:lnT w="12700"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rgbClr val="6699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bg1"/>
                          </a:solidFill>
                          <a:effectLst/>
                          <a:latin typeface="Arial Narrow" pitchFamily="34" charset="0"/>
                          <a:cs typeface="Arial" charset="0"/>
                        </a:rPr>
                        <a:t>C</a:t>
                      </a:r>
                    </a:p>
                  </a:txBody>
                  <a:tcPr horzOverflow="overflow">
                    <a:lnL w="12700" cap="flat" cmpd="thinThick" algn="ctr">
                      <a:solidFill>
                        <a:schemeClr val="tx1"/>
                      </a:solidFill>
                      <a:prstDash val="solid"/>
                      <a:round/>
                      <a:headEnd type="none" w="med" len="med"/>
                      <a:tailEnd type="none" w="med" len="med"/>
                    </a:lnL>
                    <a:lnR w="12700" cap="flat" cmpd="thinThick" algn="ctr">
                      <a:solidFill>
                        <a:schemeClr val="tx1"/>
                      </a:solidFill>
                      <a:prstDash val="solid"/>
                      <a:round/>
                      <a:headEnd type="none" w="med" len="med"/>
                      <a:tailEnd type="none" w="med" len="med"/>
                    </a:lnR>
                    <a:lnT w="12700"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rgbClr val="6699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bg1"/>
                          </a:solidFill>
                          <a:effectLst/>
                          <a:latin typeface="Arial Narrow" pitchFamily="34" charset="0"/>
                          <a:cs typeface="Arial" charset="0"/>
                        </a:rPr>
                        <a:t>D</a:t>
                      </a:r>
                    </a:p>
                  </a:txBody>
                  <a:tcPr horzOverflow="overflow">
                    <a:lnL w="12700" cap="flat" cmpd="thinThick" algn="ctr">
                      <a:solidFill>
                        <a:schemeClr val="tx1"/>
                      </a:solidFill>
                      <a:prstDash val="solid"/>
                      <a:round/>
                      <a:headEnd type="none" w="med" len="med"/>
                      <a:tailEnd type="none" w="med" len="med"/>
                    </a:lnL>
                    <a:lnR w="28575" cap="flat" cmpd="thinThick" algn="ctr">
                      <a:solidFill>
                        <a:schemeClr val="tx1"/>
                      </a:solidFill>
                      <a:prstDash val="solid"/>
                      <a:round/>
                      <a:headEnd type="none" w="med" len="med"/>
                      <a:tailEnd type="none" w="med" len="med"/>
                    </a:lnR>
                    <a:lnT w="12700"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rgbClr val="669900"/>
                    </a:solidFill>
                  </a:tcPr>
                </a:tc>
              </a:tr>
              <a:tr h="7254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Narrow" pitchFamily="34" charset="0"/>
                          <a:cs typeface="Arial" charset="0"/>
                        </a:rPr>
                        <a:t>15 murid pencapaian tinggi</a:t>
                      </a:r>
                    </a:p>
                  </a:txBody>
                  <a:tcPr horzOverflow="overflow">
                    <a:lnL w="28575" cap="flat" cmpd="thinThick" algn="ctr">
                      <a:solidFill>
                        <a:schemeClr val="tx1"/>
                      </a:solidFill>
                      <a:prstDash val="solid"/>
                      <a:round/>
                      <a:headEnd type="none" w="med" len="med"/>
                      <a:tailEnd type="none" w="med" len="med"/>
                    </a:lnL>
                    <a:lnR w="12700" cap="flat" cmpd="thinThick" algn="ctr">
                      <a:solidFill>
                        <a:schemeClr val="tx1"/>
                      </a:solidFill>
                      <a:prstDash val="solid"/>
                      <a:round/>
                      <a:headEnd type="none" w="med" len="med"/>
                      <a:tailEnd type="none" w="med" len="med"/>
                    </a:lnR>
                    <a:lnT w="12700"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rgbClr val="66FF3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Narrow" pitchFamily="34" charset="0"/>
                          <a:cs typeface="Arial" charset="0"/>
                        </a:rPr>
                        <a:t>2</a:t>
                      </a:r>
                    </a:p>
                  </a:txBody>
                  <a:tcPr horzOverflow="overflow">
                    <a:lnL w="12700" cap="flat" cmpd="thinThick" algn="ctr">
                      <a:solidFill>
                        <a:schemeClr val="tx1"/>
                      </a:solidFill>
                      <a:prstDash val="solid"/>
                      <a:round/>
                      <a:headEnd type="none" w="med" len="med"/>
                      <a:tailEnd type="none" w="med" len="med"/>
                    </a:lnL>
                    <a:lnR w="12700" cap="flat" cmpd="thinThick" algn="ctr">
                      <a:solidFill>
                        <a:schemeClr val="tx1"/>
                      </a:solidFill>
                      <a:prstDash val="solid"/>
                      <a:round/>
                      <a:headEnd type="none" w="med" len="med"/>
                      <a:tailEnd type="none" w="med" len="med"/>
                    </a:lnR>
                    <a:lnT w="12700"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rgbClr val="FF99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Narrow" pitchFamily="34" charset="0"/>
                          <a:cs typeface="Arial" charset="0"/>
                        </a:rPr>
                        <a:t>5</a:t>
                      </a:r>
                    </a:p>
                  </a:txBody>
                  <a:tcPr horzOverflow="overflow">
                    <a:lnL w="12700" cap="flat" cmpd="thinThick" algn="ctr">
                      <a:solidFill>
                        <a:schemeClr val="tx1"/>
                      </a:solidFill>
                      <a:prstDash val="solid"/>
                      <a:round/>
                      <a:headEnd type="none" w="med" len="med"/>
                      <a:tailEnd type="none" w="med" len="med"/>
                    </a:lnL>
                    <a:lnR w="12700" cap="flat" cmpd="thinThick" algn="ctr">
                      <a:solidFill>
                        <a:schemeClr val="tx1"/>
                      </a:solidFill>
                      <a:prstDash val="solid"/>
                      <a:round/>
                      <a:headEnd type="none" w="med" len="med"/>
                      <a:tailEnd type="none" w="med" len="med"/>
                    </a:lnR>
                    <a:lnT w="12700"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rgbClr val="FF99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Narrow" pitchFamily="34" charset="0"/>
                          <a:cs typeface="Arial" charset="0"/>
                        </a:rPr>
                        <a:t>0</a:t>
                      </a:r>
                    </a:p>
                  </a:txBody>
                  <a:tcPr horzOverflow="overflow">
                    <a:lnL w="12700" cap="flat" cmpd="thinThick" algn="ctr">
                      <a:solidFill>
                        <a:schemeClr val="tx1"/>
                      </a:solidFill>
                      <a:prstDash val="solid"/>
                      <a:round/>
                      <a:headEnd type="none" w="med" len="med"/>
                      <a:tailEnd type="none" w="med" len="med"/>
                    </a:lnL>
                    <a:lnR w="12700" cap="flat" cmpd="thinThick" algn="ctr">
                      <a:solidFill>
                        <a:schemeClr val="tx1"/>
                      </a:solidFill>
                      <a:prstDash val="solid"/>
                      <a:round/>
                      <a:headEnd type="none" w="med" len="med"/>
                      <a:tailEnd type="none" w="med" len="med"/>
                    </a:lnR>
                    <a:lnT w="12700"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rgbClr val="FF9966"/>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Narrow" pitchFamily="34" charset="0"/>
                          <a:cs typeface="Arial" charset="0"/>
                        </a:rPr>
                        <a:t>0</a:t>
                      </a:r>
                    </a:p>
                  </a:txBody>
                  <a:tcPr horzOverflow="overflow">
                    <a:lnL w="12700" cap="flat" cmpd="thinThick" algn="ctr">
                      <a:solidFill>
                        <a:schemeClr val="tx1"/>
                      </a:solidFill>
                      <a:prstDash val="solid"/>
                      <a:round/>
                      <a:headEnd type="none" w="med" len="med"/>
                      <a:tailEnd type="none" w="med" len="med"/>
                    </a:lnL>
                    <a:lnR w="28575" cap="flat" cmpd="thinThick" algn="ctr">
                      <a:solidFill>
                        <a:schemeClr val="tx1"/>
                      </a:solidFill>
                      <a:prstDash val="solid"/>
                      <a:round/>
                      <a:headEnd type="none" w="med" len="med"/>
                      <a:tailEnd type="none" w="med" len="med"/>
                    </a:lnR>
                    <a:lnT w="12700"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rgbClr val="FF9966"/>
                    </a:solidFill>
                  </a:tcPr>
                </a:tc>
              </a:tr>
              <a:tr h="811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Narrow" pitchFamily="34" charset="0"/>
                          <a:cs typeface="Arial" charset="0"/>
                        </a:rPr>
                        <a:t>15 murid pencapaian rendah</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Narrow" pitchFamily="34" charset="0"/>
                        <a:cs typeface="Arial" charset="0"/>
                      </a:endParaRPr>
                    </a:p>
                  </a:txBody>
                  <a:tcPr horzOverflow="overflow">
                    <a:lnL w="28575" cap="flat" cmpd="thinThick" algn="ctr">
                      <a:solidFill>
                        <a:schemeClr val="tx1"/>
                      </a:solidFill>
                      <a:prstDash val="solid"/>
                      <a:round/>
                      <a:headEnd type="none" w="med" len="med"/>
                      <a:tailEnd type="none" w="med" len="med"/>
                    </a:lnL>
                    <a:lnR w="12700" cap="flat" cmpd="thinThick" algn="ctr">
                      <a:solidFill>
                        <a:schemeClr val="tx1"/>
                      </a:solidFill>
                      <a:prstDash val="solid"/>
                      <a:round/>
                      <a:headEnd type="none" w="med" len="med"/>
                      <a:tailEnd type="none" w="med" len="med"/>
                    </a:lnR>
                    <a:lnT w="12700"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rgbClr val="99CC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Narrow" pitchFamily="34" charset="0"/>
                          <a:cs typeface="Arial" charset="0"/>
                        </a:rPr>
                        <a:t>5</a:t>
                      </a:r>
                    </a:p>
                  </a:txBody>
                  <a:tcPr horzOverflow="overflow">
                    <a:lnL w="12700" cap="flat" cmpd="thinThick" algn="ctr">
                      <a:solidFill>
                        <a:schemeClr val="tx1"/>
                      </a:solidFill>
                      <a:prstDash val="solid"/>
                      <a:round/>
                      <a:headEnd type="none" w="med" len="med"/>
                      <a:tailEnd type="none" w="med" len="med"/>
                    </a:lnL>
                    <a:lnR w="12700" cap="flat" cmpd="thinThick" algn="ctr">
                      <a:solidFill>
                        <a:schemeClr val="tx1"/>
                      </a:solidFill>
                      <a:prstDash val="solid"/>
                      <a:round/>
                      <a:headEnd type="none" w="med" len="med"/>
                      <a:tailEnd type="none" w="med" len="med"/>
                    </a:lnR>
                    <a:lnT w="12700"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rgbClr val="FF993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Narrow" pitchFamily="34" charset="0"/>
                          <a:cs typeface="Arial" charset="0"/>
                        </a:rPr>
                        <a:t>10</a:t>
                      </a:r>
                    </a:p>
                  </a:txBody>
                  <a:tcPr horzOverflow="overflow">
                    <a:lnL w="12700" cap="flat" cmpd="thinThick" algn="ctr">
                      <a:solidFill>
                        <a:schemeClr val="tx1"/>
                      </a:solidFill>
                      <a:prstDash val="solid"/>
                      <a:round/>
                      <a:headEnd type="none" w="med" len="med"/>
                      <a:tailEnd type="none" w="med" len="med"/>
                    </a:lnL>
                    <a:lnR w="12700" cap="flat" cmpd="thinThick" algn="ctr">
                      <a:solidFill>
                        <a:schemeClr val="tx1"/>
                      </a:solidFill>
                      <a:prstDash val="solid"/>
                      <a:round/>
                      <a:headEnd type="none" w="med" len="med"/>
                      <a:tailEnd type="none" w="med" len="med"/>
                    </a:lnR>
                    <a:lnT w="12700"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rgbClr val="FF993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Narrow" pitchFamily="34" charset="0"/>
                          <a:cs typeface="Arial" charset="0"/>
                        </a:rPr>
                        <a:t>0</a:t>
                      </a:r>
                    </a:p>
                  </a:txBody>
                  <a:tcPr horzOverflow="overflow">
                    <a:lnL w="12700" cap="flat" cmpd="thinThick" algn="ctr">
                      <a:solidFill>
                        <a:schemeClr val="tx1"/>
                      </a:solidFill>
                      <a:prstDash val="solid"/>
                      <a:round/>
                      <a:headEnd type="none" w="med" len="med"/>
                      <a:tailEnd type="none" w="med" len="med"/>
                    </a:lnL>
                    <a:lnR w="12700" cap="flat" cmpd="thinThick" algn="ctr">
                      <a:solidFill>
                        <a:schemeClr val="tx1"/>
                      </a:solidFill>
                      <a:prstDash val="solid"/>
                      <a:round/>
                      <a:headEnd type="none" w="med" len="med"/>
                      <a:tailEnd type="none" w="med" len="med"/>
                    </a:lnR>
                    <a:lnT w="12700"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rgbClr val="FF9933"/>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Narrow" pitchFamily="34" charset="0"/>
                          <a:cs typeface="Arial" charset="0"/>
                        </a:rPr>
                        <a:t>0</a:t>
                      </a:r>
                    </a:p>
                  </a:txBody>
                  <a:tcPr horzOverflow="overflow">
                    <a:lnL w="12700" cap="flat" cmpd="thinThick" algn="ctr">
                      <a:solidFill>
                        <a:schemeClr val="tx1"/>
                      </a:solidFill>
                      <a:prstDash val="solid"/>
                      <a:round/>
                      <a:headEnd type="none" w="med" len="med"/>
                      <a:tailEnd type="none" w="med" len="med"/>
                    </a:lnL>
                    <a:lnR w="28575" cap="flat" cmpd="thinThick" algn="ctr">
                      <a:solidFill>
                        <a:schemeClr val="tx1"/>
                      </a:solidFill>
                      <a:prstDash val="solid"/>
                      <a:round/>
                      <a:headEnd type="none" w="med" len="med"/>
                      <a:tailEnd type="none" w="med" len="med"/>
                    </a:lnR>
                    <a:lnT w="12700" cap="flat" cmpd="thinThick" algn="ctr">
                      <a:solidFill>
                        <a:schemeClr val="tx1"/>
                      </a:solidFill>
                      <a:prstDash val="solid"/>
                      <a:round/>
                      <a:headEnd type="none" w="med" len="med"/>
                      <a:tailEnd type="none" w="med" len="med"/>
                    </a:lnT>
                    <a:lnB w="12700" cap="flat" cmpd="thinThick" algn="ctr">
                      <a:solidFill>
                        <a:schemeClr val="tx1"/>
                      </a:solidFill>
                      <a:prstDash val="solid"/>
                      <a:round/>
                      <a:headEnd type="none" w="med" len="med"/>
                      <a:tailEnd type="none" w="med" len="med"/>
                    </a:lnB>
                    <a:lnTlToBr>
                      <a:noFill/>
                    </a:lnTlToBr>
                    <a:lnBlToTr>
                      <a:noFill/>
                    </a:lnBlToTr>
                    <a:solidFill>
                      <a:srgbClr val="FF9933"/>
                    </a:solidFill>
                  </a:tcPr>
                </a:tc>
              </a:tr>
            </a:tbl>
          </a:graphicData>
        </a:graphic>
      </p:graphicFrame>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11694"/>
                                        </p:tgtEl>
                                        <p:attrNameLst>
                                          <p:attrName>style.visibility</p:attrName>
                                        </p:attrNameLst>
                                      </p:cBhvr>
                                      <p:to>
                                        <p:strVal val="visible"/>
                                      </p:to>
                                    </p:set>
                                    <p:anim calcmode="lin" valueType="num">
                                      <p:cBhvr>
                                        <p:cTn id="7" dur="5000" fill="hold"/>
                                        <p:tgtEl>
                                          <p:spTgt spid="411694"/>
                                        </p:tgtEl>
                                        <p:attrNameLst>
                                          <p:attrName>ppt_w</p:attrName>
                                        </p:attrNameLst>
                                      </p:cBhvr>
                                      <p:tavLst>
                                        <p:tav tm="0" fmla="#ppt_w*sin(2.5*pi*$)">
                                          <p:val>
                                            <p:fltVal val="0"/>
                                          </p:val>
                                        </p:tav>
                                        <p:tav tm="100000">
                                          <p:val>
                                            <p:fltVal val="1"/>
                                          </p:val>
                                        </p:tav>
                                      </p:tavLst>
                                    </p:anim>
                                    <p:anim calcmode="lin" valueType="num">
                                      <p:cBhvr>
                                        <p:cTn id="8" dur="5000" fill="hold"/>
                                        <p:tgtEl>
                                          <p:spTgt spid="41169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5999" name="Picture 15" descr="logo"/>
          <p:cNvPicPr>
            <a:picLocks noChangeAspect="1" noChangeArrowheads="1"/>
          </p:cNvPicPr>
          <p:nvPr/>
        </p:nvPicPr>
        <p:blipFill>
          <a:blip r:embed="rId2"/>
          <a:srcRect/>
          <a:stretch>
            <a:fillRect/>
          </a:stretch>
        </p:blipFill>
        <p:spPr bwMode="auto">
          <a:xfrm>
            <a:off x="685800" y="228600"/>
            <a:ext cx="914400" cy="990600"/>
          </a:xfrm>
          <a:prstGeom prst="rect">
            <a:avLst/>
          </a:prstGeom>
          <a:noFill/>
          <a:ln w="9525">
            <a:noFill/>
            <a:miter lim="800000"/>
            <a:headEnd/>
            <a:tailEnd/>
          </a:ln>
        </p:spPr>
      </p:pic>
      <p:sp>
        <p:nvSpPr>
          <p:cNvPr id="80900" name="Text Box 16"/>
          <p:cNvSpPr txBox="1">
            <a:spLocks noChangeArrowheads="1"/>
          </p:cNvSpPr>
          <p:nvPr/>
        </p:nvSpPr>
        <p:spPr bwMode="auto">
          <a:xfrm>
            <a:off x="7010400" y="60960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
        <p:nvSpPr>
          <p:cNvPr id="80901" name="Text Box 3"/>
          <p:cNvSpPr txBox="1">
            <a:spLocks noChangeArrowheads="1"/>
          </p:cNvSpPr>
          <p:nvPr/>
        </p:nvSpPr>
        <p:spPr bwMode="auto">
          <a:xfrm>
            <a:off x="762000" y="1547813"/>
            <a:ext cx="8077200" cy="5005387"/>
          </a:xfrm>
          <a:prstGeom prst="rect">
            <a:avLst/>
          </a:prstGeom>
          <a:noFill/>
          <a:ln w="12700" cap="sq">
            <a:noFill/>
            <a:miter lim="800000"/>
            <a:headEnd type="none" w="sm" len="sm"/>
            <a:tailEnd type="none" w="sm" len="sm"/>
          </a:ln>
        </p:spPr>
        <p:txBody>
          <a:bodyPr>
            <a:spAutoFit/>
          </a:bodyPr>
          <a:lstStyle/>
          <a:p>
            <a:pPr algn="l">
              <a:lnSpc>
                <a:spcPct val="70000"/>
              </a:lnSpc>
              <a:spcBef>
                <a:spcPct val="50000"/>
              </a:spcBef>
            </a:pPr>
            <a:r>
              <a:rPr kumimoji="1" lang="en-US" sz="2800" b="0">
                <a:solidFill>
                  <a:schemeClr val="folHlink"/>
                </a:solidFill>
                <a:latin typeface="Arial Narrow" pitchFamily="34" charset="0"/>
              </a:rPr>
              <a:t>Jawapan betul :</a:t>
            </a:r>
          </a:p>
          <a:p>
            <a:pPr algn="l">
              <a:lnSpc>
                <a:spcPct val="70000"/>
              </a:lnSpc>
              <a:spcBef>
                <a:spcPct val="50000"/>
              </a:spcBef>
            </a:pPr>
            <a:r>
              <a:rPr kumimoji="1" lang="en-US" sz="2800" b="0">
                <a:solidFill>
                  <a:schemeClr val="tx1"/>
                </a:solidFill>
                <a:latin typeface="Arial" charset="0"/>
              </a:rPr>
              <a:t>	</a:t>
            </a:r>
            <a:r>
              <a:rPr kumimoji="1" lang="en-US" sz="2800" b="0" i="1">
                <a:solidFill>
                  <a:srgbClr val="FFFFFF"/>
                </a:solidFill>
                <a:latin typeface="Arial" charset="0"/>
              </a:rPr>
              <a:t>K  =  </a:t>
            </a:r>
            <a:r>
              <a:rPr kumimoji="1" lang="en-US" sz="2800" b="0">
                <a:solidFill>
                  <a:srgbClr val="FFFFFF"/>
                </a:solidFill>
                <a:latin typeface="Arial" charset="0"/>
              </a:rPr>
              <a:t>15/30  =  0.5</a:t>
            </a:r>
          </a:p>
          <a:p>
            <a:pPr algn="l">
              <a:lnSpc>
                <a:spcPct val="70000"/>
              </a:lnSpc>
              <a:spcBef>
                <a:spcPct val="50000"/>
              </a:spcBef>
            </a:pPr>
            <a:r>
              <a:rPr kumimoji="1" lang="en-US" sz="2800" b="0">
                <a:solidFill>
                  <a:srgbClr val="FFFFFF"/>
                </a:solidFill>
                <a:latin typeface="Arial" charset="0"/>
              </a:rPr>
              <a:t>	</a:t>
            </a:r>
            <a:r>
              <a:rPr kumimoji="1" lang="en-US" sz="2800" b="0" i="1">
                <a:solidFill>
                  <a:srgbClr val="FFFFFF"/>
                </a:solidFill>
                <a:latin typeface="Arial" charset="0"/>
              </a:rPr>
              <a:t>D  =  K</a:t>
            </a:r>
            <a:r>
              <a:rPr kumimoji="1" lang="en-US" sz="2800" b="0">
                <a:solidFill>
                  <a:srgbClr val="FFFFFF"/>
                </a:solidFill>
                <a:latin typeface="Arial" charset="0"/>
              </a:rPr>
              <a:t>t - </a:t>
            </a:r>
            <a:r>
              <a:rPr kumimoji="1" lang="en-US" sz="2800" b="0" i="1">
                <a:solidFill>
                  <a:srgbClr val="FFFFFF"/>
                </a:solidFill>
                <a:latin typeface="Arial" charset="0"/>
              </a:rPr>
              <a:t>K</a:t>
            </a:r>
            <a:r>
              <a:rPr kumimoji="1" lang="en-US" sz="2800" b="0">
                <a:solidFill>
                  <a:srgbClr val="FFFFFF"/>
                </a:solidFill>
                <a:latin typeface="Arial" charset="0"/>
              </a:rPr>
              <a:t>r  </a:t>
            </a:r>
          </a:p>
          <a:p>
            <a:pPr algn="l">
              <a:lnSpc>
                <a:spcPct val="70000"/>
              </a:lnSpc>
              <a:spcBef>
                <a:spcPct val="50000"/>
              </a:spcBef>
            </a:pPr>
            <a:r>
              <a:rPr kumimoji="1" lang="en-US" sz="2800" b="0">
                <a:solidFill>
                  <a:srgbClr val="FFFFFF"/>
                </a:solidFill>
                <a:latin typeface="Arial" charset="0"/>
              </a:rPr>
              <a:t>	     =  5/15  -  10/15  =  0.33  -  0.66  =  -0.33</a:t>
            </a:r>
          </a:p>
          <a:p>
            <a:pPr algn="l">
              <a:lnSpc>
                <a:spcPct val="70000"/>
              </a:lnSpc>
              <a:spcBef>
                <a:spcPct val="50000"/>
              </a:spcBef>
            </a:pPr>
            <a:endParaRPr kumimoji="1" lang="en-US" sz="2800" b="0">
              <a:solidFill>
                <a:schemeClr val="folHlink"/>
              </a:solidFill>
              <a:latin typeface="Arial Narrow" pitchFamily="34" charset="0"/>
            </a:endParaRPr>
          </a:p>
          <a:p>
            <a:pPr algn="l">
              <a:lnSpc>
                <a:spcPct val="70000"/>
              </a:lnSpc>
              <a:spcBef>
                <a:spcPct val="50000"/>
              </a:spcBef>
            </a:pPr>
            <a:r>
              <a:rPr kumimoji="1" lang="en-US" sz="2800" b="0">
                <a:solidFill>
                  <a:schemeClr val="folHlink"/>
                </a:solidFill>
                <a:latin typeface="Arial Narrow" pitchFamily="34" charset="0"/>
              </a:rPr>
              <a:t>Analisis item 7 :</a:t>
            </a:r>
          </a:p>
          <a:p>
            <a:pPr algn="l">
              <a:lnSpc>
                <a:spcPct val="70000"/>
              </a:lnSpc>
              <a:spcBef>
                <a:spcPct val="50000"/>
              </a:spcBef>
              <a:buFontTx/>
              <a:buChar char="•"/>
            </a:pPr>
            <a:r>
              <a:rPr kumimoji="1" lang="en-US" sz="2800" b="0">
                <a:solidFill>
                  <a:schemeClr val="tx1"/>
                </a:solidFill>
                <a:latin typeface="Arial Narrow" pitchFamily="34" charset="0"/>
              </a:rPr>
              <a:t>  </a:t>
            </a:r>
            <a:r>
              <a:rPr kumimoji="1" lang="en-US" sz="2800" b="0">
                <a:solidFill>
                  <a:srgbClr val="FFFF00"/>
                </a:solidFill>
                <a:latin typeface="Arial Narrow" pitchFamily="34" charset="0"/>
              </a:rPr>
              <a:t>Pilihan A boleh diterima</a:t>
            </a:r>
          </a:p>
          <a:p>
            <a:pPr algn="l">
              <a:lnSpc>
                <a:spcPct val="70000"/>
              </a:lnSpc>
              <a:spcBef>
                <a:spcPct val="50000"/>
              </a:spcBef>
              <a:buFontTx/>
              <a:buChar char="•"/>
            </a:pPr>
            <a:r>
              <a:rPr kumimoji="1" lang="en-US" sz="2800" b="0">
                <a:solidFill>
                  <a:srgbClr val="FFFF00"/>
                </a:solidFill>
                <a:latin typeface="Arial Narrow" pitchFamily="34" charset="0"/>
              </a:rPr>
              <a:t>  Pilihan B (jawapan betul) banyak dipilih oleh murid lemah</a:t>
            </a:r>
          </a:p>
          <a:p>
            <a:pPr algn="l">
              <a:lnSpc>
                <a:spcPct val="70000"/>
              </a:lnSpc>
              <a:spcBef>
                <a:spcPct val="50000"/>
              </a:spcBef>
              <a:buFontTx/>
              <a:buChar char="•"/>
            </a:pPr>
            <a:r>
              <a:rPr kumimoji="1" lang="en-US" sz="2800" b="0">
                <a:solidFill>
                  <a:srgbClr val="FFFF00"/>
                </a:solidFill>
                <a:latin typeface="Arial Narrow" pitchFamily="34" charset="0"/>
              </a:rPr>
              <a:t>  Pilihan C tidak menjadi penganggu </a:t>
            </a:r>
          </a:p>
          <a:p>
            <a:pPr algn="l">
              <a:lnSpc>
                <a:spcPct val="70000"/>
              </a:lnSpc>
              <a:spcBef>
                <a:spcPct val="50000"/>
              </a:spcBef>
            </a:pPr>
            <a:r>
              <a:rPr kumimoji="1" lang="en-US" sz="2800" b="0">
                <a:solidFill>
                  <a:srgbClr val="FFFF00"/>
                </a:solidFill>
                <a:latin typeface="Arial" charset="0"/>
              </a:rPr>
              <a:t>  </a:t>
            </a:r>
          </a:p>
        </p:txBody>
      </p:sp>
      <p:sp>
        <p:nvSpPr>
          <p:cNvPr id="80902" name="Rectangle 10"/>
          <p:cNvSpPr>
            <a:spLocks noChangeArrowheads="1"/>
          </p:cNvSpPr>
          <p:nvPr/>
        </p:nvSpPr>
        <p:spPr bwMode="auto">
          <a:xfrm>
            <a:off x="7626350" y="1081088"/>
            <a:ext cx="1289050" cy="366712"/>
          </a:xfrm>
          <a:prstGeom prst="rect">
            <a:avLst/>
          </a:prstGeom>
          <a:noFill/>
          <a:ln w="9525">
            <a:noFill/>
            <a:miter lim="800000"/>
            <a:headEnd/>
            <a:tailEnd/>
          </a:ln>
        </p:spPr>
        <p:txBody>
          <a:bodyPr wrap="none">
            <a:spAutoFit/>
          </a:bodyPr>
          <a:lstStyle/>
          <a:p>
            <a:pPr algn="l"/>
            <a:r>
              <a:rPr lang="en-US" i="1">
                <a:solidFill>
                  <a:schemeClr val="bg1"/>
                </a:solidFill>
                <a:latin typeface="Times New Roman" pitchFamily="18" charset="0"/>
              </a:rPr>
              <a:t>sambungan</a:t>
            </a:r>
          </a:p>
        </p:txBody>
      </p:sp>
      <p:pic>
        <p:nvPicPr>
          <p:cNvPr id="80903" name="Picture 11" descr="Ball_2"/>
          <p:cNvPicPr>
            <a:picLocks noChangeAspect="1" noChangeArrowheads="1" noCrop="1"/>
          </p:cNvPicPr>
          <p:nvPr/>
        </p:nvPicPr>
        <p:blipFill>
          <a:blip r:embed="rId3"/>
          <a:srcRect/>
          <a:stretch>
            <a:fillRect/>
          </a:stretch>
        </p:blipFill>
        <p:spPr bwMode="auto">
          <a:xfrm>
            <a:off x="762000" y="5638800"/>
            <a:ext cx="228600" cy="228600"/>
          </a:xfrm>
          <a:prstGeom prst="rect">
            <a:avLst/>
          </a:prstGeom>
          <a:noFill/>
          <a:ln w="9525">
            <a:noFill/>
            <a:miter lim="800000"/>
            <a:headEnd/>
            <a:tailEnd/>
          </a:ln>
        </p:spPr>
      </p:pic>
      <p:pic>
        <p:nvPicPr>
          <p:cNvPr id="80904" name="Picture 12" descr="Ball_2"/>
          <p:cNvPicPr>
            <a:picLocks noChangeAspect="1" noChangeArrowheads="1" noCrop="1"/>
          </p:cNvPicPr>
          <p:nvPr/>
        </p:nvPicPr>
        <p:blipFill>
          <a:blip r:embed="rId3"/>
          <a:srcRect/>
          <a:stretch>
            <a:fillRect/>
          </a:stretch>
        </p:blipFill>
        <p:spPr bwMode="auto">
          <a:xfrm>
            <a:off x="762000" y="5181600"/>
            <a:ext cx="228600" cy="228600"/>
          </a:xfrm>
          <a:prstGeom prst="rect">
            <a:avLst/>
          </a:prstGeom>
          <a:noFill/>
          <a:ln w="9525">
            <a:noFill/>
            <a:miter lim="800000"/>
            <a:headEnd/>
            <a:tailEnd/>
          </a:ln>
        </p:spPr>
      </p:pic>
      <p:pic>
        <p:nvPicPr>
          <p:cNvPr id="80905" name="Picture 13" descr="Ball_2"/>
          <p:cNvPicPr>
            <a:picLocks noChangeAspect="1" noChangeArrowheads="1" noCrop="1"/>
          </p:cNvPicPr>
          <p:nvPr/>
        </p:nvPicPr>
        <p:blipFill>
          <a:blip r:embed="rId3"/>
          <a:srcRect/>
          <a:stretch>
            <a:fillRect/>
          </a:stretch>
        </p:blipFill>
        <p:spPr bwMode="auto">
          <a:xfrm>
            <a:off x="762000" y="4648200"/>
            <a:ext cx="228600" cy="228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25999"/>
                                        </p:tgtEl>
                                        <p:attrNameLst>
                                          <p:attrName>style.visibility</p:attrName>
                                        </p:attrNameLst>
                                      </p:cBhvr>
                                      <p:to>
                                        <p:strVal val="visible"/>
                                      </p:to>
                                    </p:set>
                                    <p:anim calcmode="lin" valueType="num">
                                      <p:cBhvr>
                                        <p:cTn id="7" dur="5000" fill="hold"/>
                                        <p:tgtEl>
                                          <p:spTgt spid="425999"/>
                                        </p:tgtEl>
                                        <p:attrNameLst>
                                          <p:attrName>ppt_w</p:attrName>
                                        </p:attrNameLst>
                                      </p:cBhvr>
                                      <p:tavLst>
                                        <p:tav tm="0" fmla="#ppt_w*sin(2.5*pi*$)">
                                          <p:val>
                                            <p:fltVal val="0"/>
                                          </p:val>
                                        </p:tav>
                                        <p:tav tm="100000">
                                          <p:val>
                                            <p:fltVal val="1"/>
                                          </p:val>
                                        </p:tav>
                                      </p:tavLst>
                                    </p:anim>
                                    <p:anim calcmode="lin" valueType="num">
                                      <p:cBhvr>
                                        <p:cTn id="8" dur="5000" fill="hold"/>
                                        <p:tgtEl>
                                          <p:spTgt spid="42599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Text Box 3"/>
          <p:cNvSpPr txBox="1">
            <a:spLocks noChangeArrowheads="1"/>
          </p:cNvSpPr>
          <p:nvPr/>
        </p:nvSpPr>
        <p:spPr bwMode="auto">
          <a:xfrm>
            <a:off x="762000" y="1905000"/>
            <a:ext cx="7848600" cy="3622675"/>
          </a:xfrm>
          <a:prstGeom prst="rect">
            <a:avLst/>
          </a:prstGeom>
          <a:noFill/>
          <a:ln w="12700" cap="sq">
            <a:noFill/>
            <a:miter lim="800000"/>
            <a:headEnd type="none" w="sm" len="sm"/>
            <a:tailEnd type="none" w="sm" len="sm"/>
          </a:ln>
        </p:spPr>
        <p:txBody>
          <a:bodyPr>
            <a:spAutoFit/>
          </a:bodyPr>
          <a:lstStyle/>
          <a:p>
            <a:pPr algn="l">
              <a:lnSpc>
                <a:spcPct val="75000"/>
              </a:lnSpc>
              <a:spcBef>
                <a:spcPct val="50000"/>
              </a:spcBef>
              <a:buClr>
                <a:schemeClr val="tx2"/>
              </a:buClr>
              <a:buSzPct val="150000"/>
              <a:buFontTx/>
              <a:buChar char="•"/>
            </a:pPr>
            <a:r>
              <a:rPr kumimoji="1" lang="en-US" sz="2800" b="0">
                <a:solidFill>
                  <a:schemeClr val="bg1"/>
                </a:solidFill>
                <a:latin typeface="Arial" charset="0"/>
              </a:rPr>
              <a:t>  </a:t>
            </a:r>
            <a:r>
              <a:rPr kumimoji="1" lang="en-US" sz="2800" b="0">
                <a:solidFill>
                  <a:schemeClr val="bg1"/>
                </a:solidFill>
                <a:latin typeface="Arial Narrow" pitchFamily="34" charset="0"/>
              </a:rPr>
              <a:t>Pilihan D perlu disemak kerana hanya dipilih</a:t>
            </a:r>
          </a:p>
          <a:p>
            <a:pPr algn="l">
              <a:lnSpc>
                <a:spcPct val="75000"/>
              </a:lnSpc>
              <a:spcBef>
                <a:spcPct val="50000"/>
              </a:spcBef>
              <a:buClr>
                <a:schemeClr val="tx2"/>
              </a:buClr>
              <a:buSzPct val="150000"/>
            </a:pPr>
            <a:r>
              <a:rPr kumimoji="1" lang="en-US" sz="2800" b="0">
                <a:solidFill>
                  <a:schemeClr val="bg1"/>
                </a:solidFill>
                <a:latin typeface="Arial Narrow" pitchFamily="34" charset="0"/>
              </a:rPr>
              <a:t>     oleh murid pandai</a:t>
            </a:r>
          </a:p>
          <a:p>
            <a:pPr algn="l">
              <a:lnSpc>
                <a:spcPct val="75000"/>
              </a:lnSpc>
              <a:spcBef>
                <a:spcPct val="50000"/>
              </a:spcBef>
              <a:buClr>
                <a:schemeClr val="tx2"/>
              </a:buClr>
              <a:buSzPct val="150000"/>
            </a:pPr>
            <a:endParaRPr kumimoji="1" lang="en-US" sz="2800" b="0">
              <a:solidFill>
                <a:schemeClr val="bg1"/>
              </a:solidFill>
              <a:latin typeface="Arial Narrow" pitchFamily="34" charset="0"/>
            </a:endParaRPr>
          </a:p>
          <a:p>
            <a:pPr algn="l">
              <a:lnSpc>
                <a:spcPct val="75000"/>
              </a:lnSpc>
              <a:spcBef>
                <a:spcPct val="50000"/>
              </a:spcBef>
              <a:buClr>
                <a:schemeClr val="tx2"/>
              </a:buClr>
              <a:buSzPct val="150000"/>
              <a:buFontTx/>
              <a:buChar char="•"/>
            </a:pPr>
            <a:r>
              <a:rPr kumimoji="1" lang="en-US" sz="2800" b="0">
                <a:solidFill>
                  <a:schemeClr val="bg1"/>
                </a:solidFill>
                <a:latin typeface="Arial Narrow" pitchFamily="34" charset="0"/>
              </a:rPr>
              <a:t>  Kesimpulannya, item 7 adalah item yang</a:t>
            </a:r>
          </a:p>
          <a:p>
            <a:pPr algn="l">
              <a:lnSpc>
                <a:spcPct val="75000"/>
              </a:lnSpc>
              <a:spcBef>
                <a:spcPct val="50000"/>
              </a:spcBef>
              <a:buClr>
                <a:schemeClr val="tx2"/>
              </a:buClr>
              <a:buSzPct val="150000"/>
            </a:pPr>
            <a:r>
              <a:rPr kumimoji="1" lang="en-US" sz="2800" b="0">
                <a:solidFill>
                  <a:schemeClr val="bg1"/>
                </a:solidFill>
                <a:latin typeface="Arial Narrow" pitchFamily="34" charset="0"/>
              </a:rPr>
              <a:t>    tidak baik kerana mempunyai nilai D yang  </a:t>
            </a:r>
          </a:p>
          <a:p>
            <a:pPr algn="l">
              <a:lnSpc>
                <a:spcPct val="75000"/>
              </a:lnSpc>
              <a:spcBef>
                <a:spcPct val="50000"/>
              </a:spcBef>
              <a:buClr>
                <a:schemeClr val="tx2"/>
              </a:buClr>
              <a:buSzPct val="150000"/>
            </a:pPr>
            <a:r>
              <a:rPr kumimoji="1" lang="en-US" sz="2800" b="0">
                <a:solidFill>
                  <a:schemeClr val="bg1"/>
                </a:solidFill>
                <a:latin typeface="Arial Narrow" pitchFamily="34" charset="0"/>
              </a:rPr>
              <a:t>    negatif (diskriminasi negatif) dan item ini</a:t>
            </a:r>
          </a:p>
          <a:p>
            <a:pPr algn="l">
              <a:lnSpc>
                <a:spcPct val="75000"/>
              </a:lnSpc>
              <a:spcBef>
                <a:spcPct val="50000"/>
              </a:spcBef>
              <a:buClr>
                <a:schemeClr val="tx2"/>
              </a:buClr>
              <a:buSzPct val="150000"/>
            </a:pPr>
            <a:r>
              <a:rPr kumimoji="1" lang="en-US" sz="2800" b="0">
                <a:solidFill>
                  <a:schemeClr val="bg1"/>
                </a:solidFill>
                <a:latin typeface="Arial Narrow" pitchFamily="34" charset="0"/>
              </a:rPr>
              <a:t>    perlu dikeluarkan atau disemak semula.</a:t>
            </a:r>
          </a:p>
        </p:txBody>
      </p:sp>
      <p:pic>
        <p:nvPicPr>
          <p:cNvPr id="427012" name="Picture 4" descr="logo"/>
          <p:cNvPicPr>
            <a:picLocks noChangeAspect="1" noChangeArrowheads="1"/>
          </p:cNvPicPr>
          <p:nvPr/>
        </p:nvPicPr>
        <p:blipFill>
          <a:blip r:embed="rId2"/>
          <a:srcRect/>
          <a:stretch>
            <a:fillRect/>
          </a:stretch>
        </p:blipFill>
        <p:spPr bwMode="auto">
          <a:xfrm>
            <a:off x="685800" y="228600"/>
            <a:ext cx="914400" cy="990600"/>
          </a:xfrm>
          <a:prstGeom prst="rect">
            <a:avLst/>
          </a:prstGeom>
          <a:noFill/>
          <a:ln w="9525">
            <a:noFill/>
            <a:miter lim="800000"/>
            <a:headEnd/>
            <a:tailEnd/>
          </a:ln>
        </p:spPr>
      </p:pic>
      <p:sp>
        <p:nvSpPr>
          <p:cNvPr id="81925" name="Rectangle 10"/>
          <p:cNvSpPr>
            <a:spLocks noChangeArrowheads="1"/>
          </p:cNvSpPr>
          <p:nvPr/>
        </p:nvSpPr>
        <p:spPr bwMode="auto">
          <a:xfrm>
            <a:off x="7626350" y="1081088"/>
            <a:ext cx="1289050" cy="366712"/>
          </a:xfrm>
          <a:prstGeom prst="rect">
            <a:avLst/>
          </a:prstGeom>
          <a:noFill/>
          <a:ln w="9525">
            <a:noFill/>
            <a:miter lim="800000"/>
            <a:headEnd/>
            <a:tailEnd/>
          </a:ln>
        </p:spPr>
        <p:txBody>
          <a:bodyPr wrap="none">
            <a:spAutoFit/>
          </a:bodyPr>
          <a:lstStyle/>
          <a:p>
            <a:pPr algn="l"/>
            <a:r>
              <a:rPr lang="en-US" i="1">
                <a:solidFill>
                  <a:schemeClr val="bg1"/>
                </a:solidFill>
                <a:latin typeface="Times New Roman" pitchFamily="18" charset="0"/>
              </a:rPr>
              <a:t>sambungan</a:t>
            </a:r>
          </a:p>
        </p:txBody>
      </p:sp>
      <p:pic>
        <p:nvPicPr>
          <p:cNvPr id="81926" name="Picture 11" descr="Ball_2"/>
          <p:cNvPicPr>
            <a:picLocks noChangeAspect="1" noChangeArrowheads="1" noCrop="1"/>
          </p:cNvPicPr>
          <p:nvPr/>
        </p:nvPicPr>
        <p:blipFill>
          <a:blip r:embed="rId3"/>
          <a:srcRect/>
          <a:stretch>
            <a:fillRect/>
          </a:stretch>
        </p:blipFill>
        <p:spPr bwMode="auto">
          <a:xfrm>
            <a:off x="838200" y="3505200"/>
            <a:ext cx="228600" cy="228600"/>
          </a:xfrm>
          <a:prstGeom prst="rect">
            <a:avLst/>
          </a:prstGeom>
          <a:noFill/>
          <a:ln w="9525">
            <a:noFill/>
            <a:miter lim="800000"/>
            <a:headEnd/>
            <a:tailEnd/>
          </a:ln>
        </p:spPr>
      </p:pic>
      <p:pic>
        <p:nvPicPr>
          <p:cNvPr id="81927" name="Picture 12" descr="Ball_2"/>
          <p:cNvPicPr>
            <a:picLocks noChangeAspect="1" noChangeArrowheads="1" noCrop="1"/>
          </p:cNvPicPr>
          <p:nvPr/>
        </p:nvPicPr>
        <p:blipFill>
          <a:blip r:embed="rId3"/>
          <a:srcRect/>
          <a:stretch>
            <a:fillRect/>
          </a:stretch>
        </p:blipFill>
        <p:spPr bwMode="auto">
          <a:xfrm>
            <a:off x="838200" y="1905000"/>
            <a:ext cx="228600" cy="228600"/>
          </a:xfrm>
          <a:prstGeom prst="rect">
            <a:avLst/>
          </a:prstGeom>
          <a:noFill/>
          <a:ln w="9525">
            <a:noFill/>
            <a:miter lim="800000"/>
            <a:headEnd/>
            <a:tailEnd/>
          </a:ln>
        </p:spPr>
      </p:pic>
      <p:sp>
        <p:nvSpPr>
          <p:cNvPr id="81928" name="Text Box 16"/>
          <p:cNvSpPr txBox="1">
            <a:spLocks noChangeArrowheads="1"/>
          </p:cNvSpPr>
          <p:nvPr/>
        </p:nvSpPr>
        <p:spPr bwMode="auto">
          <a:xfrm>
            <a:off x="7010400" y="6096000"/>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27012"/>
                                        </p:tgtEl>
                                        <p:attrNameLst>
                                          <p:attrName>style.visibility</p:attrName>
                                        </p:attrNameLst>
                                      </p:cBhvr>
                                      <p:to>
                                        <p:strVal val="visible"/>
                                      </p:to>
                                    </p:set>
                                    <p:anim calcmode="lin" valueType="num">
                                      <p:cBhvr>
                                        <p:cTn id="7" dur="5000" fill="hold"/>
                                        <p:tgtEl>
                                          <p:spTgt spid="427012"/>
                                        </p:tgtEl>
                                        <p:attrNameLst>
                                          <p:attrName>ppt_w</p:attrName>
                                        </p:attrNameLst>
                                      </p:cBhvr>
                                      <p:tavLst>
                                        <p:tav tm="0" fmla="#ppt_w*sin(2.5*pi*$)">
                                          <p:val>
                                            <p:fltVal val="0"/>
                                          </p:val>
                                        </p:tav>
                                        <p:tav tm="100000">
                                          <p:val>
                                            <p:fltVal val="1"/>
                                          </p:val>
                                        </p:tav>
                                      </p:tavLst>
                                    </p:anim>
                                    <p:anim calcmode="lin" valueType="num">
                                      <p:cBhvr>
                                        <p:cTn id="8" dur="5000" fill="hold"/>
                                        <p:tgtEl>
                                          <p:spTgt spid="4270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6885" name="Picture 357" descr="logo"/>
          <p:cNvPicPr>
            <a:picLocks noChangeAspect="1" noChangeArrowheads="1"/>
          </p:cNvPicPr>
          <p:nvPr/>
        </p:nvPicPr>
        <p:blipFill>
          <a:blip r:embed="rId2"/>
          <a:srcRect/>
          <a:stretch>
            <a:fillRect/>
          </a:stretch>
        </p:blipFill>
        <p:spPr bwMode="auto">
          <a:xfrm>
            <a:off x="685800" y="228600"/>
            <a:ext cx="914400" cy="990600"/>
          </a:xfrm>
          <a:prstGeom prst="rect">
            <a:avLst/>
          </a:prstGeom>
          <a:noFill/>
          <a:ln w="9525">
            <a:noFill/>
            <a:miter lim="800000"/>
            <a:headEnd/>
            <a:tailEnd/>
          </a:ln>
        </p:spPr>
      </p:pic>
      <p:sp>
        <p:nvSpPr>
          <p:cNvPr id="82948" name="Text Box 358"/>
          <p:cNvSpPr txBox="1">
            <a:spLocks noChangeArrowheads="1"/>
          </p:cNvSpPr>
          <p:nvPr/>
        </p:nvSpPr>
        <p:spPr bwMode="auto">
          <a:xfrm>
            <a:off x="6858000" y="6156325"/>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
        <p:nvSpPr>
          <p:cNvPr id="82949" name="Rectangle 261"/>
          <p:cNvSpPr>
            <a:spLocks noGrp="1" noChangeArrowheads="1"/>
          </p:cNvSpPr>
          <p:nvPr>
            <p:ph type="title"/>
          </p:nvPr>
        </p:nvSpPr>
        <p:spPr>
          <a:xfrm>
            <a:off x="990600" y="76200"/>
            <a:ext cx="7620000" cy="1143000"/>
          </a:xfrm>
          <a:noFill/>
        </p:spPr>
        <p:txBody>
          <a:bodyPr lIns="90488" tIns="44450" rIns="90488" bIns="44450"/>
          <a:lstStyle/>
          <a:p>
            <a:pPr algn="r" eaLnBrk="1" hangingPunct="1"/>
            <a:r>
              <a:rPr lang="en-US" sz="3000" b="1" smtClean="0">
                <a:solidFill>
                  <a:srgbClr val="FFFF00"/>
                </a:solidFill>
              </a:rPr>
              <a:t>MENENTUKAN INDEKS </a:t>
            </a:r>
            <a:br>
              <a:rPr lang="en-US" sz="3000" b="1" smtClean="0">
                <a:solidFill>
                  <a:srgbClr val="FFFF00"/>
                </a:solidFill>
              </a:rPr>
            </a:br>
            <a:r>
              <a:rPr lang="en-US" sz="3000" b="1" smtClean="0">
                <a:solidFill>
                  <a:srgbClr val="FFFF00"/>
                </a:solidFill>
              </a:rPr>
              <a:t>KESUKARAN ITEM OBJEKTIF</a:t>
            </a:r>
          </a:p>
        </p:txBody>
      </p:sp>
      <p:sp>
        <p:nvSpPr>
          <p:cNvPr id="82950" name="Rectangle 262"/>
          <p:cNvSpPr>
            <a:spLocks noGrp="1" noChangeArrowheads="1"/>
          </p:cNvSpPr>
          <p:nvPr>
            <p:ph idx="1"/>
          </p:nvPr>
        </p:nvSpPr>
        <p:spPr>
          <a:xfrm>
            <a:off x="609600" y="1951038"/>
            <a:ext cx="4191000" cy="4525962"/>
          </a:xfrm>
          <a:noFill/>
        </p:spPr>
        <p:txBody>
          <a:bodyPr lIns="90488" tIns="44450" rIns="90488" bIns="44450"/>
          <a:lstStyle/>
          <a:p>
            <a:pPr eaLnBrk="1" hangingPunct="1"/>
            <a:r>
              <a:rPr lang="en-US" sz="2800" smtClean="0">
                <a:solidFill>
                  <a:schemeClr val="bg1"/>
                </a:solidFill>
                <a:latin typeface="Arial Narrow" pitchFamily="34" charset="0"/>
              </a:rPr>
              <a:t>Pengiraan indeks kesukaran boleh dilakukan secara manual atau menggunakan komputer. </a:t>
            </a:r>
          </a:p>
          <a:p>
            <a:pPr eaLnBrk="1" hangingPunct="1">
              <a:buFontTx/>
              <a:buNone/>
            </a:pPr>
            <a:endParaRPr lang="en-US" sz="2800" smtClean="0">
              <a:solidFill>
                <a:schemeClr val="bg1"/>
              </a:solidFill>
              <a:latin typeface="Arial Narrow" pitchFamily="34" charset="0"/>
            </a:endParaRPr>
          </a:p>
          <a:p>
            <a:pPr eaLnBrk="1" hangingPunct="1"/>
            <a:r>
              <a:rPr lang="en-US" sz="2800" smtClean="0">
                <a:solidFill>
                  <a:schemeClr val="bg1"/>
                </a:solidFill>
                <a:latin typeface="Arial Narrow" pitchFamily="34" charset="0"/>
              </a:rPr>
              <a:t>Pengiraan secara </a:t>
            </a:r>
          </a:p>
          <a:p>
            <a:pPr eaLnBrk="1" hangingPunct="1">
              <a:buFontTx/>
              <a:buNone/>
            </a:pPr>
            <a:r>
              <a:rPr lang="en-US" sz="2800" smtClean="0">
                <a:solidFill>
                  <a:schemeClr val="bg1"/>
                </a:solidFill>
                <a:latin typeface="Arial Narrow" pitchFamily="34" charset="0"/>
              </a:rPr>
              <a:t>     manual :</a:t>
            </a:r>
          </a:p>
          <a:p>
            <a:pPr eaLnBrk="1" hangingPunct="1"/>
            <a:endParaRPr lang="en-US" sz="2400" smtClean="0">
              <a:solidFill>
                <a:schemeClr val="bg1"/>
              </a:solidFill>
            </a:endParaRPr>
          </a:p>
        </p:txBody>
      </p:sp>
      <p:graphicFrame>
        <p:nvGraphicFramePr>
          <p:cNvPr id="406887" name="Group 359"/>
          <p:cNvGraphicFramePr>
            <a:graphicFrameLocks noGrp="1"/>
          </p:cNvGraphicFramePr>
          <p:nvPr/>
        </p:nvGraphicFramePr>
        <p:xfrm>
          <a:off x="4648200" y="1676400"/>
          <a:ext cx="4191000" cy="3980688"/>
        </p:xfrm>
        <a:graphic>
          <a:graphicData uri="http://schemas.openxmlformats.org/drawingml/2006/table">
            <a:tbl>
              <a:tblPr/>
              <a:tblGrid>
                <a:gridCol w="533400"/>
                <a:gridCol w="1157288"/>
                <a:gridCol w="882650"/>
                <a:gridCol w="809625"/>
                <a:gridCol w="808037"/>
              </a:tblGrid>
              <a:tr h="157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Tahoma" pitchFamily="34" charset="0"/>
                          <a:cs typeface="Arial" charset="0"/>
                        </a:rPr>
                        <a:t>Bil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Tahoma" pitchFamily="34" charset="0"/>
                          <a:cs typeface="Arial" charset="0"/>
                        </a:rPr>
                        <a:t>Nama Murid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Tahoma" pitchFamily="34" charset="0"/>
                          <a:cs typeface="Arial" charset="0"/>
                        </a:rPr>
                        <a:t>Item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Tahoma" pitchFamily="34"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Tahoma" pitchFamily="34" charset="0"/>
                          <a:cs typeface="Arial" charset="0"/>
                        </a:rPr>
                        <a:t>Item 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Tahoma" pitchFamily="34" charset="0"/>
                          <a:cs typeface="Arial" charset="0"/>
                        </a:rPr>
                        <a:t>Item 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157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33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bg1"/>
                          </a:solidFill>
                          <a:effectLst/>
                          <a:latin typeface="Arial" charset="0"/>
                          <a:cs typeface="Arial" charset="0"/>
                        </a:rPr>
                        <a:t>Ali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bg1"/>
                          </a:solidFill>
                          <a:effectLst/>
                          <a:latin typeface="Arial"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bg1"/>
                          </a:solidFill>
                          <a:effectLst/>
                          <a:latin typeface="Arial"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bg1"/>
                          </a:solidFill>
                          <a:effectLst/>
                          <a:latin typeface="Arial" charset="0"/>
                          <a:cs typeface="Arial"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r>
              <a:tr h="157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33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Baba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r>
              <a:tr h="157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33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Chin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r>
              <a:tr h="157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33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Daud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r>
              <a:tr h="1587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33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Elbert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r>
              <a:tr h="157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33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Fara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r>
              <a:tr h="157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33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Gan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r>
              <a:tr h="157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33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Hazim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r>
              <a:tr h="157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33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Izam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r>
              <a:tr h="157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6633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Jaya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Arial"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6600"/>
                    </a:solidFill>
                  </a:tcPr>
                </a:tc>
              </a:tr>
            </a:tbl>
          </a:graphicData>
        </a:graphic>
      </p:graphicFrame>
      <p:pic>
        <p:nvPicPr>
          <p:cNvPr id="83025" name="Picture 344" descr="Ball_2"/>
          <p:cNvPicPr>
            <a:picLocks noChangeAspect="1" noChangeArrowheads="1" noCrop="1"/>
          </p:cNvPicPr>
          <p:nvPr/>
        </p:nvPicPr>
        <p:blipFill>
          <a:blip r:embed="rId3"/>
          <a:srcRect/>
          <a:stretch>
            <a:fillRect/>
          </a:stretch>
        </p:blipFill>
        <p:spPr bwMode="auto">
          <a:xfrm>
            <a:off x="685800" y="4419600"/>
            <a:ext cx="228600" cy="228600"/>
          </a:xfrm>
          <a:prstGeom prst="rect">
            <a:avLst/>
          </a:prstGeom>
          <a:noFill/>
          <a:ln w="9525">
            <a:noFill/>
            <a:miter lim="800000"/>
            <a:headEnd/>
            <a:tailEnd/>
          </a:ln>
        </p:spPr>
      </p:pic>
      <p:pic>
        <p:nvPicPr>
          <p:cNvPr id="83026" name="Picture 345" descr="Ball_2"/>
          <p:cNvPicPr>
            <a:picLocks noChangeAspect="1" noChangeArrowheads="1" noCrop="1"/>
          </p:cNvPicPr>
          <p:nvPr/>
        </p:nvPicPr>
        <p:blipFill>
          <a:blip r:embed="rId3"/>
          <a:srcRect/>
          <a:stretch>
            <a:fillRect/>
          </a:stretch>
        </p:blipFill>
        <p:spPr bwMode="auto">
          <a:xfrm>
            <a:off x="685800" y="2133600"/>
            <a:ext cx="228600" cy="228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06885"/>
                                        </p:tgtEl>
                                        <p:attrNameLst>
                                          <p:attrName>style.visibility</p:attrName>
                                        </p:attrNameLst>
                                      </p:cBhvr>
                                      <p:to>
                                        <p:strVal val="visible"/>
                                      </p:to>
                                    </p:set>
                                    <p:anim calcmode="lin" valueType="num">
                                      <p:cBhvr>
                                        <p:cTn id="7" dur="5000" fill="hold"/>
                                        <p:tgtEl>
                                          <p:spTgt spid="406885"/>
                                        </p:tgtEl>
                                        <p:attrNameLst>
                                          <p:attrName>ppt_w</p:attrName>
                                        </p:attrNameLst>
                                      </p:cBhvr>
                                      <p:tavLst>
                                        <p:tav tm="0" fmla="#ppt_w*sin(2.5*pi*$)">
                                          <p:val>
                                            <p:fltVal val="0"/>
                                          </p:val>
                                        </p:tav>
                                        <p:tav tm="100000">
                                          <p:val>
                                            <p:fltVal val="1"/>
                                          </p:val>
                                        </p:tav>
                                      </p:tavLst>
                                    </p:anim>
                                    <p:anim calcmode="lin" valueType="num">
                                      <p:cBhvr>
                                        <p:cTn id="8" dur="5000" fill="hold"/>
                                        <p:tgtEl>
                                          <p:spTgt spid="40688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107"/>
          <p:cNvSpPr>
            <a:spLocks noGrp="1" noChangeArrowheads="1"/>
          </p:cNvSpPr>
          <p:nvPr>
            <p:ph type="title"/>
          </p:nvPr>
        </p:nvSpPr>
        <p:spPr>
          <a:xfrm>
            <a:off x="533400" y="76200"/>
            <a:ext cx="8229600" cy="1143000"/>
          </a:xfrm>
          <a:noFill/>
        </p:spPr>
        <p:txBody>
          <a:bodyPr lIns="90488" tIns="44450" rIns="90488" bIns="44450"/>
          <a:lstStyle/>
          <a:p>
            <a:pPr algn="r" eaLnBrk="1" hangingPunct="1"/>
            <a:r>
              <a:rPr lang="en-US" sz="3000" b="1" smtClean="0">
                <a:solidFill>
                  <a:srgbClr val="FFFF00"/>
                </a:solidFill>
              </a:rPr>
              <a:t>MENENTUKAN INDEKS </a:t>
            </a:r>
            <a:br>
              <a:rPr lang="en-US" sz="3000" b="1" smtClean="0">
                <a:solidFill>
                  <a:srgbClr val="FFFF00"/>
                </a:solidFill>
              </a:rPr>
            </a:br>
            <a:r>
              <a:rPr lang="en-US" sz="3000" b="1" smtClean="0">
                <a:solidFill>
                  <a:srgbClr val="FFFF00"/>
                </a:solidFill>
              </a:rPr>
              <a:t>KESUKARAN ITEM SUBJEKTIF</a:t>
            </a:r>
          </a:p>
        </p:txBody>
      </p:sp>
      <p:sp>
        <p:nvSpPr>
          <p:cNvPr id="83972" name="Rectangle 108"/>
          <p:cNvSpPr>
            <a:spLocks noGrp="1" noChangeArrowheads="1"/>
          </p:cNvSpPr>
          <p:nvPr>
            <p:ph type="body" sz="half" idx="1"/>
          </p:nvPr>
        </p:nvSpPr>
        <p:spPr>
          <a:xfrm>
            <a:off x="609600" y="1524000"/>
            <a:ext cx="8458200" cy="4525963"/>
          </a:xfrm>
          <a:noFill/>
        </p:spPr>
        <p:txBody>
          <a:bodyPr lIns="90488" tIns="44450" rIns="90488" bIns="44450"/>
          <a:lstStyle/>
          <a:p>
            <a:pPr eaLnBrk="1" hangingPunct="1">
              <a:buClr>
                <a:schemeClr val="tx2"/>
              </a:buClr>
            </a:pPr>
            <a:r>
              <a:rPr lang="en-US" sz="2400" smtClean="0">
                <a:solidFill>
                  <a:schemeClr val="bg1"/>
                </a:solidFill>
                <a:latin typeface="Arial Narrow" pitchFamily="34" charset="0"/>
              </a:rPr>
              <a:t>Dibuat menggunakan komputer oleh perisian hamparan elektronik seperti Excel dan lain-lain</a:t>
            </a:r>
          </a:p>
          <a:p>
            <a:pPr eaLnBrk="1" hangingPunct="1">
              <a:buClr>
                <a:srgbClr val="000000"/>
              </a:buClr>
            </a:pPr>
            <a:endParaRPr lang="en-US" sz="2400" b="1" smtClean="0">
              <a:solidFill>
                <a:schemeClr val="bg1"/>
              </a:solidFill>
              <a:latin typeface="Arial Narrow" pitchFamily="34" charset="0"/>
            </a:endParaRPr>
          </a:p>
        </p:txBody>
      </p:sp>
      <p:graphicFrame>
        <p:nvGraphicFramePr>
          <p:cNvPr id="405724" name="Group 220"/>
          <p:cNvGraphicFramePr>
            <a:graphicFrameLocks noGrp="1"/>
          </p:cNvGraphicFramePr>
          <p:nvPr/>
        </p:nvGraphicFramePr>
        <p:xfrm>
          <a:off x="1143000" y="2362200"/>
          <a:ext cx="6934200" cy="3619503"/>
        </p:xfrm>
        <a:graphic>
          <a:graphicData uri="http://schemas.openxmlformats.org/drawingml/2006/table">
            <a:tbl>
              <a:tblPr/>
              <a:tblGrid>
                <a:gridCol w="584200"/>
                <a:gridCol w="1824038"/>
                <a:gridCol w="1606550"/>
                <a:gridCol w="1312862"/>
                <a:gridCol w="1606550"/>
              </a:tblGrid>
              <a:tr h="260350">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bg1"/>
                          </a:solidFill>
                          <a:effectLst/>
                          <a:latin typeface="Tahoma" pitchFamily="34" charset="0"/>
                          <a:cs typeface="Arial" charset="0"/>
                        </a:rPr>
                        <a:t>Bil</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bg1"/>
                          </a:solidFill>
                          <a:effectLst/>
                          <a:latin typeface="Tahoma" pitchFamily="34" charset="0"/>
                          <a:cs typeface="Arial" charset="0"/>
                        </a:rPr>
                        <a:t>Nama Murid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bg1"/>
                          </a:solidFill>
                          <a:effectLst/>
                          <a:latin typeface="Tahoma" pitchFamily="34" charset="0"/>
                          <a:cs typeface="Arial" charset="0"/>
                        </a:rPr>
                        <a:t>Item 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66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bg1"/>
                          </a:solidFill>
                          <a:effectLst/>
                          <a:latin typeface="Tahoma" pitchFamily="34" charset="0"/>
                          <a:cs typeface="Arial" charset="0"/>
                        </a:rPr>
                        <a:t>Item 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66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bg1"/>
                          </a:solidFill>
                          <a:effectLst/>
                          <a:latin typeface="Tahoma" pitchFamily="34" charset="0"/>
                          <a:cs typeface="Arial" charset="0"/>
                        </a:rPr>
                        <a:t>Item 3</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66FF"/>
                    </a:solidFill>
                  </a:tcPr>
                </a:tc>
              </a:tr>
              <a:tr h="234950">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Ali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9</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261938">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Baba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14</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r>
              <a:tr h="260350">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3</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Chin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15</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260350">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4</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Daud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12</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r>
              <a:tr h="258763">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5</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Elbert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10</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260350">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6</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Fara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8</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r>
              <a:tr h="261938">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7</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Gan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6</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258763">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8</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Hazim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16</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r>
              <a:tr h="260350">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9</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Izam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14</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260350">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10</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Jaya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18</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66"/>
                    </a:solidFill>
                  </a:tcPr>
                </a:tc>
              </a:tr>
              <a:tr h="261938">
                <a:tc>
                  <a:txBody>
                    <a:bodyPr/>
                    <a:lstStyle/>
                    <a:p>
                      <a:pPr marL="0" marR="0" lvl="0" indent="0" algn="l" defTabSz="914400" rtl="0" eaLnBrk="1" fontAlgn="base" latinLnBrk="0" hangingPunct="1">
                        <a:lnSpc>
                          <a:spcPct val="60000"/>
                        </a:lnSpc>
                        <a:spcBef>
                          <a:spcPct val="20000"/>
                        </a:spcBef>
                        <a:spcAft>
                          <a:spcPct val="0"/>
                        </a:spcAft>
                        <a:buClrTx/>
                        <a:buSzTx/>
                        <a:buFontTx/>
                        <a:buNone/>
                        <a:tabLst/>
                      </a:pPr>
                      <a:endParaRPr kumimoji="0" lang="en-MY" sz="1400" b="1" i="0" u="none" strike="noStrike" cap="none" normalizeH="0" baseline="0" smtClean="0">
                        <a:ln>
                          <a:noFill/>
                        </a:ln>
                        <a:solidFill>
                          <a:srgbClr val="FFFFFF"/>
                        </a:solidFill>
                        <a:effectLst/>
                        <a:latin typeface="Arial"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7C80"/>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Jumlah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7C80"/>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7C80"/>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7C80"/>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122</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7C80"/>
                    </a:solidFill>
                  </a:tcPr>
                </a:tc>
              </a:tr>
              <a:tr h="258763">
                <a:tc>
                  <a:txBody>
                    <a:bodyPr/>
                    <a:lstStyle/>
                    <a:p>
                      <a:pPr marL="0" marR="0" lvl="0" indent="0" algn="l" defTabSz="914400" rtl="0" eaLnBrk="1" fontAlgn="base" latinLnBrk="0" hangingPunct="1">
                        <a:lnSpc>
                          <a:spcPct val="60000"/>
                        </a:lnSpc>
                        <a:spcBef>
                          <a:spcPct val="20000"/>
                        </a:spcBef>
                        <a:spcAft>
                          <a:spcPct val="0"/>
                        </a:spcAft>
                        <a:buClrTx/>
                        <a:buSzTx/>
                        <a:buFontTx/>
                        <a:buNone/>
                        <a:tabLst/>
                      </a:pPr>
                      <a:endParaRPr kumimoji="0" lang="en-MY" sz="1400" b="1" i="0" u="none" strike="noStrike" cap="none" normalizeH="0" baseline="0" smtClean="0">
                        <a:ln>
                          <a:noFill/>
                        </a:ln>
                        <a:solidFill>
                          <a:srgbClr val="FFFFFF"/>
                        </a:solidFill>
                        <a:effectLst/>
                        <a:latin typeface="Arial"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Skor Min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28/10 = 2.8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17/10 = 1.7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122/10 = 12.2</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260350">
                <a:tc>
                  <a:txBody>
                    <a:bodyPr/>
                    <a:lstStyle/>
                    <a:p>
                      <a:pPr marL="0" marR="0" lvl="0" indent="0" algn="l" defTabSz="914400" rtl="0" eaLnBrk="1" fontAlgn="base" latinLnBrk="0" hangingPunct="1">
                        <a:lnSpc>
                          <a:spcPct val="60000"/>
                        </a:lnSpc>
                        <a:spcBef>
                          <a:spcPct val="20000"/>
                        </a:spcBef>
                        <a:spcAft>
                          <a:spcPct val="0"/>
                        </a:spcAft>
                        <a:buClrTx/>
                        <a:buSzTx/>
                        <a:buFontTx/>
                        <a:buNone/>
                        <a:tabLst/>
                      </a:pPr>
                      <a:endParaRPr kumimoji="0" lang="en-MY" sz="1400" b="1" i="0" u="none" strike="noStrike" cap="none" normalizeH="0" baseline="0" smtClean="0">
                        <a:ln>
                          <a:noFill/>
                        </a:ln>
                        <a:solidFill>
                          <a:srgbClr val="FFFFFF"/>
                        </a:solidFill>
                        <a:effectLst/>
                        <a:latin typeface="Arial" charset="0"/>
                        <a:cs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66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Indeks Kesukaran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66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2.8/5 = 0.56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66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1.7/5 = 0.34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66FF"/>
                    </a:solidFill>
                  </a:tcPr>
                </a:tc>
                <a:tc>
                  <a:txBody>
                    <a:bodyPr/>
                    <a:lstStyle/>
                    <a:p>
                      <a:pPr marL="0" marR="0" lvl="0" indent="0" algn="ctr" defTabSz="914400" rtl="0" eaLnBrk="1" fontAlgn="base" latinLnBrk="0" hangingPunct="1">
                        <a:lnSpc>
                          <a:spcPct val="60000"/>
                        </a:lnSpc>
                        <a:spcBef>
                          <a:spcPct val="2000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12.2/20 = 0.61</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66FF"/>
                    </a:solidFill>
                  </a:tcPr>
                </a:tc>
              </a:tr>
            </a:tbl>
          </a:graphicData>
        </a:graphic>
      </p:graphicFrame>
      <p:pic>
        <p:nvPicPr>
          <p:cNvPr id="84065" name="Picture 216" descr="Ball_2"/>
          <p:cNvPicPr>
            <a:picLocks noChangeAspect="1" noChangeArrowheads="1" noCrop="1"/>
          </p:cNvPicPr>
          <p:nvPr/>
        </p:nvPicPr>
        <p:blipFill>
          <a:blip r:embed="rId2"/>
          <a:srcRect/>
          <a:stretch>
            <a:fillRect/>
          </a:stretch>
        </p:blipFill>
        <p:spPr bwMode="auto">
          <a:xfrm>
            <a:off x="685800" y="1600200"/>
            <a:ext cx="228600" cy="228600"/>
          </a:xfrm>
          <a:prstGeom prst="rect">
            <a:avLst/>
          </a:prstGeom>
          <a:noFill/>
          <a:ln w="9525">
            <a:noFill/>
            <a:miter lim="800000"/>
            <a:headEnd/>
            <a:tailEnd/>
          </a:ln>
        </p:spPr>
      </p:pic>
      <p:pic>
        <p:nvPicPr>
          <p:cNvPr id="405725" name="Picture 221" descr="logo"/>
          <p:cNvPicPr>
            <a:picLocks noChangeAspect="1" noChangeArrowheads="1"/>
          </p:cNvPicPr>
          <p:nvPr/>
        </p:nvPicPr>
        <p:blipFill>
          <a:blip r:embed="rId3"/>
          <a:srcRect/>
          <a:stretch>
            <a:fillRect/>
          </a:stretch>
        </p:blipFill>
        <p:spPr bwMode="auto">
          <a:xfrm>
            <a:off x="685800" y="228600"/>
            <a:ext cx="914400" cy="990600"/>
          </a:xfrm>
          <a:prstGeom prst="rect">
            <a:avLst/>
          </a:prstGeom>
          <a:noFill/>
          <a:ln w="9525">
            <a:noFill/>
            <a:miter lim="800000"/>
            <a:headEnd/>
            <a:tailEnd/>
          </a:ln>
        </p:spPr>
      </p:pic>
      <p:sp>
        <p:nvSpPr>
          <p:cNvPr id="84067" name="Text Box 222"/>
          <p:cNvSpPr txBox="1">
            <a:spLocks noChangeArrowheads="1"/>
          </p:cNvSpPr>
          <p:nvPr/>
        </p:nvSpPr>
        <p:spPr bwMode="auto">
          <a:xfrm>
            <a:off x="6858000" y="6156325"/>
            <a:ext cx="2209800" cy="244475"/>
          </a:xfrm>
          <a:prstGeom prst="rect">
            <a:avLst/>
          </a:prstGeom>
          <a:noFill/>
          <a:ln w="12700" cap="sq">
            <a:noFill/>
            <a:miter lim="800000"/>
            <a:headEnd type="none" w="sm" len="sm"/>
            <a:tailEnd type="none" w="sm" len="sm"/>
          </a:ln>
        </p:spPr>
        <p:txBody>
          <a:bodyPr>
            <a:spAutoFit/>
          </a:bodyPr>
          <a:lstStyle/>
          <a:p>
            <a:pPr>
              <a:spcBef>
                <a:spcPct val="50000"/>
              </a:spcBef>
            </a:pPr>
            <a:r>
              <a:rPr kumimoji="1" lang="en-US" sz="1000" b="0" i="1">
                <a:solidFill>
                  <a:srgbClr val="FFFF00"/>
                </a:solidFill>
                <a:latin typeface="Times New Roman" pitchFamily="18" charset="0"/>
              </a:rPr>
              <a:t>ASRI  SELAMAT  UTHM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405725"/>
                                        </p:tgtEl>
                                        <p:attrNameLst>
                                          <p:attrName>style.visibility</p:attrName>
                                        </p:attrNameLst>
                                      </p:cBhvr>
                                      <p:to>
                                        <p:strVal val="visible"/>
                                      </p:to>
                                    </p:set>
                                    <p:anim calcmode="lin" valueType="num">
                                      <p:cBhvr>
                                        <p:cTn id="7" dur="5000" fill="hold"/>
                                        <p:tgtEl>
                                          <p:spTgt spid="405725"/>
                                        </p:tgtEl>
                                        <p:attrNameLst>
                                          <p:attrName>ppt_w</p:attrName>
                                        </p:attrNameLst>
                                      </p:cBhvr>
                                      <p:tavLst>
                                        <p:tav tm="0" fmla="#ppt_w*sin(2.5*pi*$)">
                                          <p:val>
                                            <p:fltVal val="0"/>
                                          </p:val>
                                        </p:tav>
                                        <p:tav tm="100000">
                                          <p:val>
                                            <p:fltVal val="1"/>
                                          </p:val>
                                        </p:tav>
                                      </p:tavLst>
                                    </p:anim>
                                    <p:anim calcmode="lin" valueType="num">
                                      <p:cBhvr>
                                        <p:cTn id="8" dur="5000" fill="hold"/>
                                        <p:tgtEl>
                                          <p:spTgt spid="4057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501" name="Text Box 5"/>
          <p:cNvSpPr txBox="1">
            <a:spLocks noChangeArrowheads="1"/>
          </p:cNvSpPr>
          <p:nvPr/>
        </p:nvSpPr>
        <p:spPr bwMode="auto">
          <a:xfrm>
            <a:off x="3124200" y="1295400"/>
            <a:ext cx="5654675" cy="366713"/>
          </a:xfrm>
          <a:prstGeom prst="rect">
            <a:avLst/>
          </a:prstGeom>
          <a:noFill/>
          <a:ln w="19050" algn="ctr">
            <a:noFill/>
            <a:miter lim="800000"/>
            <a:headEnd/>
            <a:tailEnd/>
          </a:ln>
          <a:effectLst>
            <a:outerShdw dist="35921" dir="2700000" algn="ctr" rotWithShape="0">
              <a:schemeClr val="bg2"/>
            </a:outerShdw>
          </a:effectLst>
        </p:spPr>
        <p:txBody>
          <a:bodyPr>
            <a:spAutoFit/>
          </a:bodyPr>
          <a:lstStyle/>
          <a:p>
            <a:pPr>
              <a:defRPr/>
            </a:pPr>
            <a:endParaRPr lang="en-MY"/>
          </a:p>
        </p:txBody>
      </p:sp>
      <p:sp>
        <p:nvSpPr>
          <p:cNvPr id="618503" name="Text Box 7"/>
          <p:cNvSpPr txBox="1">
            <a:spLocks noChangeArrowheads="1"/>
          </p:cNvSpPr>
          <p:nvPr/>
        </p:nvSpPr>
        <p:spPr bwMode="auto">
          <a:xfrm>
            <a:off x="441325" y="2254250"/>
            <a:ext cx="8169275" cy="366713"/>
          </a:xfrm>
          <a:prstGeom prst="rect">
            <a:avLst/>
          </a:prstGeom>
          <a:noFill/>
          <a:ln w="19050" algn="ctr">
            <a:noFill/>
            <a:miter lim="800000"/>
            <a:headEnd/>
            <a:tailEnd/>
          </a:ln>
          <a:effectLst>
            <a:outerShdw dist="35921" dir="2700000" algn="ctr" rotWithShape="0">
              <a:schemeClr val="bg2"/>
            </a:outerShdw>
          </a:effectLst>
        </p:spPr>
        <p:txBody>
          <a:bodyPr>
            <a:spAutoFit/>
          </a:bodyPr>
          <a:lstStyle/>
          <a:p>
            <a:pPr>
              <a:defRPr/>
            </a:pPr>
            <a:endParaRPr lang="en-MY"/>
          </a:p>
        </p:txBody>
      </p:sp>
      <p:sp>
        <p:nvSpPr>
          <p:cNvPr id="11271" name="Rectangle 8"/>
          <p:cNvSpPr>
            <a:spLocks noChangeArrowheads="1"/>
          </p:cNvSpPr>
          <p:nvPr/>
        </p:nvSpPr>
        <p:spPr bwMode="auto">
          <a:xfrm>
            <a:off x="457200" y="1600200"/>
            <a:ext cx="8153400" cy="4525963"/>
          </a:xfrm>
          <a:prstGeom prst="rect">
            <a:avLst/>
          </a:prstGeom>
          <a:noFill/>
          <a:ln w="9525">
            <a:noFill/>
            <a:miter lim="800000"/>
            <a:headEnd/>
            <a:tailEnd/>
          </a:ln>
        </p:spPr>
        <p:txBody>
          <a:bodyPr/>
          <a:lstStyle/>
          <a:p>
            <a:pPr marL="342900" indent="-342900" algn="l" eaLnBrk="1" hangingPunct="1">
              <a:spcBef>
                <a:spcPct val="20000"/>
              </a:spcBef>
              <a:buClr>
                <a:srgbClr val="FF00FF"/>
              </a:buClr>
              <a:buFontTx/>
              <a:buChar char="•"/>
            </a:pPr>
            <a:r>
              <a:rPr lang="es-ES" sz="2000">
                <a:solidFill>
                  <a:schemeClr val="bg1"/>
                </a:solidFill>
                <a:latin typeface="Arial" charset="0"/>
              </a:rPr>
              <a:t>Cari satu kaedah penilaian yang disukai oleh pelajar, ibu bapa dan masyarakat.</a:t>
            </a:r>
          </a:p>
          <a:p>
            <a:pPr marL="342900" indent="-342900" algn="l" eaLnBrk="1" hangingPunct="1">
              <a:spcBef>
                <a:spcPct val="20000"/>
              </a:spcBef>
              <a:buClr>
                <a:srgbClr val="FF00FF"/>
              </a:buClr>
              <a:buFontTx/>
              <a:buChar char="•"/>
            </a:pPr>
            <a:r>
              <a:rPr lang="en-MY" sz="2000">
                <a:solidFill>
                  <a:schemeClr val="bg1"/>
                </a:solidFill>
                <a:latin typeface="Arial" charset="0"/>
              </a:rPr>
              <a:t>Exam yang lebih flexible.</a:t>
            </a:r>
          </a:p>
          <a:p>
            <a:pPr marL="342900" indent="-342900" algn="l" eaLnBrk="1" hangingPunct="1">
              <a:spcBef>
                <a:spcPct val="20000"/>
              </a:spcBef>
              <a:buClr>
                <a:srgbClr val="FF00FF"/>
              </a:buClr>
            </a:pPr>
            <a:endParaRPr lang="en-MY" sz="2000">
              <a:solidFill>
                <a:schemeClr val="bg1"/>
              </a:solidFill>
              <a:latin typeface="Arial" charset="0"/>
            </a:endParaRPr>
          </a:p>
          <a:p>
            <a:pPr marL="342900" indent="-342900" algn="l" eaLnBrk="1" hangingPunct="1">
              <a:spcBef>
                <a:spcPct val="20000"/>
              </a:spcBef>
              <a:buClr>
                <a:srgbClr val="FF00FF"/>
              </a:buClr>
              <a:buFontTx/>
              <a:buChar char="•"/>
            </a:pPr>
            <a:r>
              <a:rPr lang="en-US" sz="2000">
                <a:solidFill>
                  <a:schemeClr val="bg1"/>
                </a:solidFill>
                <a:latin typeface="Arial" charset="0"/>
              </a:rPr>
              <a:t>LPM &amp; MPM </a:t>
            </a:r>
          </a:p>
          <a:p>
            <a:pPr marL="742950" lvl="1" indent="-285750" algn="l" eaLnBrk="1" hangingPunct="1">
              <a:spcBef>
                <a:spcPct val="20000"/>
              </a:spcBef>
              <a:buClr>
                <a:srgbClr val="FF00FF"/>
              </a:buClr>
              <a:buFontTx/>
              <a:buChar char="•"/>
            </a:pPr>
            <a:r>
              <a:rPr lang="en-US" sz="2000">
                <a:solidFill>
                  <a:schemeClr val="bg1"/>
                </a:solidFill>
                <a:latin typeface="Arial" charset="0"/>
              </a:rPr>
              <a:t>Mentaksir peperiksaan awam</a:t>
            </a:r>
          </a:p>
          <a:p>
            <a:pPr marL="742950" lvl="1" indent="-285750" algn="l" eaLnBrk="1" hangingPunct="1">
              <a:spcBef>
                <a:spcPct val="20000"/>
              </a:spcBef>
              <a:buClr>
                <a:srgbClr val="FF00FF"/>
              </a:buClr>
              <a:buFontTx/>
              <a:buChar char="•"/>
            </a:pPr>
            <a:r>
              <a:rPr lang="en-US" sz="2000">
                <a:solidFill>
                  <a:schemeClr val="bg1"/>
                </a:solidFill>
                <a:latin typeface="Arial" charset="0"/>
              </a:rPr>
              <a:t>Mempengaruhi faktor luar (kesihatan, kesediaan dll)</a:t>
            </a:r>
          </a:p>
          <a:p>
            <a:pPr marL="342900" indent="-342900" algn="l" eaLnBrk="1" hangingPunct="1">
              <a:spcBef>
                <a:spcPct val="20000"/>
              </a:spcBef>
              <a:buClr>
                <a:srgbClr val="FF00FF"/>
              </a:buClr>
              <a:buFontTx/>
              <a:buChar char="•"/>
            </a:pPr>
            <a:r>
              <a:rPr lang="en-US" sz="2000">
                <a:solidFill>
                  <a:schemeClr val="bg1"/>
                </a:solidFill>
                <a:latin typeface="Arial" charset="0"/>
              </a:rPr>
              <a:t>Pendidik</a:t>
            </a:r>
          </a:p>
          <a:p>
            <a:pPr marL="742950" lvl="1" indent="-285750" algn="l" eaLnBrk="1" hangingPunct="1">
              <a:spcBef>
                <a:spcPct val="20000"/>
              </a:spcBef>
              <a:buClr>
                <a:srgbClr val="FF00FF"/>
              </a:buClr>
              <a:buFontTx/>
              <a:buChar char="•"/>
            </a:pPr>
            <a:r>
              <a:rPr lang="en-US" sz="2000">
                <a:solidFill>
                  <a:schemeClr val="bg1"/>
                </a:solidFill>
                <a:latin typeface="Arial" charset="0"/>
              </a:rPr>
              <a:t>Orang yang paling layak mentaksir</a:t>
            </a:r>
          </a:p>
          <a:p>
            <a:pPr marL="742950" lvl="1" indent="-285750" algn="l" eaLnBrk="1" hangingPunct="1">
              <a:spcBef>
                <a:spcPct val="20000"/>
              </a:spcBef>
              <a:buClr>
                <a:srgbClr val="FF00FF"/>
              </a:buClr>
            </a:pPr>
            <a:endParaRPr lang="en-MY" sz="2000">
              <a:solidFill>
                <a:schemeClr val="bg1"/>
              </a:solidFill>
              <a:latin typeface="Arial" charset="0"/>
            </a:endParaRPr>
          </a:p>
          <a:p>
            <a:pPr marL="342900" indent="-342900" algn="l" eaLnBrk="1" hangingPunct="1">
              <a:spcBef>
                <a:spcPct val="20000"/>
              </a:spcBef>
              <a:buClr>
                <a:srgbClr val="FF00FF"/>
              </a:buClr>
              <a:buFontTx/>
              <a:buChar char="•"/>
            </a:pPr>
            <a:r>
              <a:rPr lang="en-US" sz="2000">
                <a:solidFill>
                  <a:schemeClr val="bg1"/>
                </a:solidFill>
                <a:latin typeface="Arial" charset="0"/>
              </a:rPr>
              <a:t>Score and grade helps the children and parents.</a:t>
            </a:r>
          </a:p>
          <a:p>
            <a:pPr marL="342900" indent="-342900" algn="l" eaLnBrk="1" hangingPunct="1">
              <a:spcBef>
                <a:spcPct val="20000"/>
              </a:spcBef>
              <a:buClr>
                <a:srgbClr val="FF00FF"/>
              </a:buClr>
              <a:buFontTx/>
              <a:buChar char="•"/>
            </a:pPr>
            <a:r>
              <a:rPr lang="en-US" sz="2000">
                <a:solidFill>
                  <a:schemeClr val="bg1"/>
                </a:solidFill>
                <a:latin typeface="Arial" charset="0"/>
              </a:rPr>
              <a:t>Top student : Menghafal, Nasib, Bijak.</a:t>
            </a:r>
            <a:endParaRPr lang="en-US" sz="2000" b="0">
              <a:solidFill>
                <a:schemeClr val="bg1"/>
              </a:solidFill>
              <a:latin typeface="Arial" charset="0"/>
            </a:endParaRPr>
          </a:p>
        </p:txBody>
      </p:sp>
      <p:sp>
        <p:nvSpPr>
          <p:cNvPr id="11272" name="Rectangle 9"/>
          <p:cNvSpPr>
            <a:spLocks noChangeArrowheads="1"/>
          </p:cNvSpPr>
          <p:nvPr/>
        </p:nvSpPr>
        <p:spPr bwMode="auto">
          <a:xfrm>
            <a:off x="7391400" y="1143000"/>
            <a:ext cx="1289050" cy="366713"/>
          </a:xfrm>
          <a:prstGeom prst="rect">
            <a:avLst/>
          </a:prstGeom>
          <a:noFill/>
          <a:ln w="9525">
            <a:noFill/>
            <a:miter lim="800000"/>
            <a:headEnd/>
            <a:tailEnd/>
          </a:ln>
        </p:spPr>
        <p:txBody>
          <a:bodyPr wrap="none">
            <a:spAutoFit/>
          </a:bodyPr>
          <a:lstStyle/>
          <a:p>
            <a:pPr algn="l"/>
            <a:r>
              <a:rPr lang="en-US" i="1">
                <a:solidFill>
                  <a:srgbClr val="FFFF00"/>
                </a:solidFill>
                <a:latin typeface="Times New Roman" pitchFamily="18" charset="0"/>
              </a:rPr>
              <a:t>sambungan</a:t>
            </a:r>
          </a:p>
        </p:txBody>
      </p:sp>
    </p:spTree>
  </p:cSld>
  <p:clrMapOvr>
    <a:masterClrMapping/>
  </p:clrMapOvr>
  <p:transition>
    <p:dissolv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4"/>
          <p:cNvSpPr>
            <a:spLocks noChangeArrowheads="1"/>
          </p:cNvSpPr>
          <p:nvPr/>
        </p:nvSpPr>
        <p:spPr bwMode="auto">
          <a:xfrm>
            <a:off x="228600" y="1600200"/>
            <a:ext cx="9144000" cy="1219200"/>
          </a:xfrm>
          <a:prstGeom prst="rect">
            <a:avLst/>
          </a:prstGeom>
          <a:noFill/>
          <a:ln w="9525">
            <a:noFill/>
            <a:miter lim="800000"/>
            <a:headEnd/>
            <a:tailEnd/>
          </a:ln>
        </p:spPr>
        <p:txBody>
          <a:bodyPr anchor="ctr"/>
          <a:lstStyle/>
          <a:p>
            <a:pPr algn="l" eaLnBrk="1" hangingPunct="1"/>
            <a:r>
              <a:rPr lang="en-US" sz="3200">
                <a:solidFill>
                  <a:schemeClr val="bg1"/>
                </a:solidFill>
                <a:latin typeface="Arial" charset="0"/>
              </a:rPr>
              <a:t>ANALISIS ITEM ANEKA PILIHAN </a:t>
            </a:r>
          </a:p>
        </p:txBody>
      </p:sp>
      <p:pic>
        <p:nvPicPr>
          <p:cNvPr id="598021" name="Picture 5" descr="logo"/>
          <p:cNvPicPr>
            <a:picLocks noChangeAspect="1" noChangeArrowheads="1"/>
          </p:cNvPicPr>
          <p:nvPr/>
        </p:nvPicPr>
        <p:blipFill>
          <a:blip r:embed="rId2"/>
          <a:srcRect/>
          <a:stretch>
            <a:fillRect/>
          </a:stretch>
        </p:blipFill>
        <p:spPr bwMode="auto">
          <a:xfrm>
            <a:off x="457200" y="228600"/>
            <a:ext cx="762000" cy="685800"/>
          </a:xfrm>
          <a:prstGeom prst="rect">
            <a:avLst/>
          </a:prstGeom>
          <a:noFill/>
          <a:ln w="9525">
            <a:noFill/>
            <a:miter lim="800000"/>
            <a:headEnd/>
            <a:tailEnd/>
          </a:ln>
        </p:spPr>
      </p:pic>
      <p:sp>
        <p:nvSpPr>
          <p:cNvPr id="84997" name="Freeform 11">
            <a:hlinkClick r:id="rId3" action="ppaction://hlinkfile"/>
          </p:cNvPr>
          <p:cNvSpPr>
            <a:spLocks/>
          </p:cNvSpPr>
          <p:nvPr/>
        </p:nvSpPr>
        <p:spPr bwMode="auto">
          <a:xfrm rot="-1097349">
            <a:off x="4724400" y="6388100"/>
            <a:ext cx="457200" cy="393700"/>
          </a:xfrm>
          <a:custGeom>
            <a:avLst/>
            <a:gdLst>
              <a:gd name="T0" fmla="*/ 228600 w 288"/>
              <a:gd name="T1" fmla="*/ 0 h 248"/>
              <a:gd name="T2" fmla="*/ 0 w 288"/>
              <a:gd name="T3" fmla="*/ 152400 h 248"/>
              <a:gd name="T4" fmla="*/ 228600 w 288"/>
              <a:gd name="T5" fmla="*/ 381000 h 248"/>
              <a:gd name="T6" fmla="*/ 457200 w 288"/>
              <a:gd name="T7" fmla="*/ 228600 h 248"/>
              <a:gd name="T8" fmla="*/ 228600 w 288"/>
              <a:gd name="T9" fmla="*/ 152400 h 248"/>
              <a:gd name="T10" fmla="*/ 0 60000 65536"/>
              <a:gd name="T11" fmla="*/ 0 60000 65536"/>
              <a:gd name="T12" fmla="*/ 0 60000 65536"/>
              <a:gd name="T13" fmla="*/ 0 60000 65536"/>
              <a:gd name="T14" fmla="*/ 0 60000 65536"/>
              <a:gd name="T15" fmla="*/ 0 w 288"/>
              <a:gd name="T16" fmla="*/ 0 h 248"/>
              <a:gd name="T17" fmla="*/ 288 w 288"/>
              <a:gd name="T18" fmla="*/ 248 h 248"/>
            </a:gdLst>
            <a:ahLst/>
            <a:cxnLst>
              <a:cxn ang="T10">
                <a:pos x="T0" y="T1"/>
              </a:cxn>
              <a:cxn ang="T11">
                <a:pos x="T2" y="T3"/>
              </a:cxn>
              <a:cxn ang="T12">
                <a:pos x="T4" y="T5"/>
              </a:cxn>
              <a:cxn ang="T13">
                <a:pos x="T6" y="T7"/>
              </a:cxn>
              <a:cxn ang="T14">
                <a:pos x="T8" y="T9"/>
              </a:cxn>
            </a:cxnLst>
            <a:rect l="T15" t="T16" r="T17" b="T18"/>
            <a:pathLst>
              <a:path w="288" h="248">
                <a:moveTo>
                  <a:pt x="144" y="0"/>
                </a:moveTo>
                <a:cubicBezTo>
                  <a:pt x="72" y="28"/>
                  <a:pt x="0" y="56"/>
                  <a:pt x="0" y="96"/>
                </a:cubicBezTo>
                <a:cubicBezTo>
                  <a:pt x="0" y="136"/>
                  <a:pt x="96" y="232"/>
                  <a:pt x="144" y="240"/>
                </a:cubicBezTo>
                <a:cubicBezTo>
                  <a:pt x="192" y="248"/>
                  <a:pt x="288" y="168"/>
                  <a:pt x="288" y="144"/>
                </a:cubicBezTo>
                <a:cubicBezTo>
                  <a:pt x="288" y="120"/>
                  <a:pt x="216" y="108"/>
                  <a:pt x="144" y="96"/>
                </a:cubicBezTo>
              </a:path>
            </a:pathLst>
          </a:custGeom>
          <a:noFill/>
          <a:ln w="25400">
            <a:solidFill>
              <a:schemeClr val="tx1"/>
            </a:solidFill>
            <a:round/>
            <a:headEnd/>
            <a:tailEnd/>
          </a:ln>
        </p:spPr>
        <p:txBody>
          <a:bodyPr/>
          <a:lstStyle/>
          <a:p>
            <a:endParaRPr lang="en-MY"/>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nodeType="withEffect">
                                  <p:stCondLst>
                                    <p:cond delay="0"/>
                                  </p:stCondLst>
                                  <p:childTnLst>
                                    <p:set>
                                      <p:cBhvr>
                                        <p:cTn id="6" dur="1" fill="hold">
                                          <p:stCondLst>
                                            <p:cond delay="0"/>
                                          </p:stCondLst>
                                        </p:cTn>
                                        <p:tgtEl>
                                          <p:spTgt spid="598021"/>
                                        </p:tgtEl>
                                        <p:attrNameLst>
                                          <p:attrName>style.visibility</p:attrName>
                                        </p:attrNameLst>
                                      </p:cBhvr>
                                      <p:to>
                                        <p:strVal val="visible"/>
                                      </p:to>
                                    </p:set>
                                    <p:anim calcmode="lin" valueType="num">
                                      <p:cBhvr>
                                        <p:cTn id="7" dur="5000" fill="hold"/>
                                        <p:tgtEl>
                                          <p:spTgt spid="598021"/>
                                        </p:tgtEl>
                                        <p:attrNameLst>
                                          <p:attrName>ppt_w</p:attrName>
                                        </p:attrNameLst>
                                      </p:cBhvr>
                                      <p:tavLst>
                                        <p:tav tm="0" fmla="#ppt_w*sin(2.5*pi*$)">
                                          <p:val>
                                            <p:fltVal val="0"/>
                                          </p:val>
                                        </p:tav>
                                        <p:tav tm="100000">
                                          <p:val>
                                            <p:fltVal val="1"/>
                                          </p:val>
                                        </p:tav>
                                      </p:tavLst>
                                    </p:anim>
                                    <p:anim calcmode="lin" valueType="num">
                                      <p:cBhvr>
                                        <p:cTn id="8" dur="5000" fill="hold"/>
                                        <p:tgtEl>
                                          <p:spTgt spid="5980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p:cNvPicPr>
            <a:picLocks noGrp="1" noChangeAspect="1" noChangeArrowheads="1"/>
          </p:cNvPicPr>
          <p:nvPr>
            <p:ph/>
          </p:nvPr>
        </p:nvPicPr>
        <p:blipFill>
          <a:blip r:embed="rId2"/>
          <a:stretch>
            <a:fillRect/>
          </a:stretch>
        </p:blipFill>
        <p:spPr>
          <a:xfrm>
            <a:off x="792160" y="274638"/>
            <a:ext cx="7559679" cy="5851525"/>
          </a:xfrm>
          <a:noFill/>
        </p:spPr>
      </p:pic>
      <p:sp>
        <p:nvSpPr>
          <p:cNvPr id="86019" name="Rectangle 3"/>
          <p:cNvSpPr>
            <a:spLocks noChangeArrowheads="1"/>
          </p:cNvSpPr>
          <p:nvPr/>
        </p:nvSpPr>
        <p:spPr bwMode="auto">
          <a:xfrm>
            <a:off x="2133600" y="533400"/>
            <a:ext cx="6629400" cy="914400"/>
          </a:xfrm>
          <a:prstGeom prst="rect">
            <a:avLst/>
          </a:prstGeom>
          <a:noFill/>
          <a:ln w="9525">
            <a:noFill/>
            <a:miter lim="800000"/>
            <a:headEnd/>
            <a:tailEnd/>
          </a:ln>
        </p:spPr>
        <p:txBody>
          <a:bodyPr anchor="ctr"/>
          <a:lstStyle/>
          <a:p>
            <a:pPr algn="r" eaLnBrk="1" hangingPunct="1"/>
            <a:r>
              <a:rPr lang="en-US" sz="4000" b="0">
                <a:solidFill>
                  <a:srgbClr val="FFFF00"/>
                </a:solidFill>
                <a:latin typeface="Arial" charset="0"/>
              </a:rPr>
              <a:t>          </a:t>
            </a:r>
            <a:r>
              <a:rPr lang="en-US" sz="3200">
                <a:solidFill>
                  <a:srgbClr val="FFFF00"/>
                </a:solidFill>
                <a:latin typeface="Arial Narrow" pitchFamily="34" charset="0"/>
              </a:rPr>
              <a:t>SENARAI SEMAK PENILAIAN</a:t>
            </a:r>
          </a:p>
        </p:txBody>
      </p:sp>
      <p:sp>
        <p:nvSpPr>
          <p:cNvPr id="86020" name="Rectangle 4">
            <a:hlinkClick r:id="rId3" action="ppaction://hlinkfile"/>
          </p:cNvPr>
          <p:cNvSpPr>
            <a:spLocks noChangeArrowheads="1"/>
          </p:cNvSpPr>
          <p:nvPr/>
        </p:nvSpPr>
        <p:spPr bwMode="auto">
          <a:xfrm>
            <a:off x="8915400" y="609600"/>
            <a:ext cx="304800" cy="914400"/>
          </a:xfrm>
          <a:prstGeom prst="rect">
            <a:avLst/>
          </a:prstGeom>
          <a:solidFill>
            <a:srgbClr val="FF0000"/>
          </a:solidFill>
          <a:ln w="9525" algn="ctr">
            <a:noFill/>
            <a:miter lim="800000"/>
            <a:headEnd/>
            <a:tailEnd/>
          </a:ln>
        </p:spPr>
        <p:txBody>
          <a:bodyPr wrap="none" anchor="ctr"/>
          <a:lstStyle/>
          <a:p>
            <a:endParaRPr lang="en-MY"/>
          </a:p>
        </p:txBody>
      </p:sp>
    </p:spTree>
  </p:cSld>
  <p:clrMapOvr>
    <a:masterClrMapping/>
  </p:clrMapOvr>
  <p:transition>
    <p:dissolv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10 Pantai Cenan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606211" name="Text Box 3"/>
          <p:cNvSpPr txBox="1">
            <a:spLocks noChangeArrowheads="1"/>
          </p:cNvSpPr>
          <p:nvPr/>
        </p:nvSpPr>
        <p:spPr bwMode="auto">
          <a:xfrm>
            <a:off x="533400" y="4876800"/>
            <a:ext cx="7467600" cy="1736725"/>
          </a:xfrm>
          <a:prstGeom prst="rect">
            <a:avLst/>
          </a:prstGeom>
          <a:noFill/>
          <a:ln w="19050" algn="ctr">
            <a:noFill/>
            <a:miter lim="800000"/>
            <a:headEnd/>
            <a:tailEnd/>
          </a:ln>
          <a:effectLst/>
        </p:spPr>
        <p:txBody>
          <a:bodyPr>
            <a:spAutoFit/>
          </a:bodyPr>
          <a:lstStyle/>
          <a:p>
            <a:pPr>
              <a:defRPr/>
            </a:pPr>
            <a:r>
              <a:rPr lang="fi-FI" sz="5400">
                <a:solidFill>
                  <a:srgbClr val="993300"/>
                </a:solidFill>
                <a:effectLst>
                  <a:outerShdw blurRad="38100" dist="38100" dir="2700000" algn="tl">
                    <a:srgbClr val="C0C0C0"/>
                  </a:outerShdw>
                </a:effectLst>
                <a:latin typeface="Monotype Corsiva" pitchFamily="66" charset="0"/>
              </a:rPr>
              <a:t>Pantai Pontian Pantai Bersih</a:t>
            </a:r>
          </a:p>
          <a:p>
            <a:pPr>
              <a:defRPr/>
            </a:pPr>
            <a:r>
              <a:rPr lang="fi-FI" sz="5400">
                <a:solidFill>
                  <a:srgbClr val="993300"/>
                </a:solidFill>
                <a:effectLst>
                  <a:outerShdw blurRad="38100" dist="38100" dir="2700000" algn="tl">
                    <a:srgbClr val="C0C0C0"/>
                  </a:outerShdw>
                </a:effectLst>
                <a:latin typeface="Monotype Corsiva" pitchFamily="66" charset="0"/>
              </a:rPr>
              <a:t>Sekian, Terima Kasih</a:t>
            </a:r>
            <a:endParaRPr lang="en-US" sz="5400">
              <a:solidFill>
                <a:srgbClr val="993300"/>
              </a:solidFill>
              <a:effectLst>
                <a:outerShdw blurRad="38100" dist="38100" dir="2700000" algn="tl">
                  <a:srgbClr val="C0C0C0"/>
                </a:outerShdw>
              </a:effectLst>
              <a:latin typeface="Monotype Corsiva" pitchFamily="66" charset="0"/>
            </a:endParaRPr>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5" name="Text Box 5"/>
          <p:cNvSpPr txBox="1">
            <a:spLocks noChangeArrowheads="1"/>
          </p:cNvSpPr>
          <p:nvPr/>
        </p:nvSpPr>
        <p:spPr bwMode="auto">
          <a:xfrm>
            <a:off x="3124200" y="1295400"/>
            <a:ext cx="5654675" cy="366713"/>
          </a:xfrm>
          <a:prstGeom prst="rect">
            <a:avLst/>
          </a:prstGeom>
          <a:noFill/>
          <a:ln w="19050" algn="ctr">
            <a:noFill/>
            <a:miter lim="800000"/>
            <a:headEnd/>
            <a:tailEnd/>
          </a:ln>
          <a:effectLst>
            <a:outerShdw dist="35921" dir="2700000" algn="ctr" rotWithShape="0">
              <a:schemeClr val="bg2"/>
            </a:outerShdw>
          </a:effectLst>
        </p:spPr>
        <p:txBody>
          <a:bodyPr>
            <a:spAutoFit/>
          </a:bodyPr>
          <a:lstStyle/>
          <a:p>
            <a:pPr>
              <a:defRPr/>
            </a:pPr>
            <a:endParaRPr lang="en-MY"/>
          </a:p>
        </p:txBody>
      </p:sp>
      <p:sp>
        <p:nvSpPr>
          <p:cNvPr id="12294" name="Text Box 6"/>
          <p:cNvSpPr txBox="1">
            <a:spLocks noChangeArrowheads="1"/>
          </p:cNvSpPr>
          <p:nvPr/>
        </p:nvSpPr>
        <p:spPr bwMode="auto">
          <a:xfrm>
            <a:off x="3200400" y="685800"/>
            <a:ext cx="5943600" cy="519113"/>
          </a:xfrm>
          <a:prstGeom prst="rect">
            <a:avLst/>
          </a:prstGeom>
          <a:noFill/>
          <a:ln w="19050" algn="ctr">
            <a:noFill/>
            <a:miter lim="800000"/>
            <a:headEnd/>
            <a:tailEnd/>
          </a:ln>
        </p:spPr>
        <p:txBody>
          <a:bodyPr>
            <a:spAutoFit/>
          </a:bodyPr>
          <a:lstStyle/>
          <a:p>
            <a:pPr algn="l"/>
            <a:endParaRPr lang="en-MY" sz="2800">
              <a:solidFill>
                <a:srgbClr val="FFFF00"/>
              </a:solidFill>
              <a:latin typeface="Arial" charset="0"/>
            </a:endParaRPr>
          </a:p>
        </p:txBody>
      </p:sp>
      <p:sp>
        <p:nvSpPr>
          <p:cNvPr id="619527" name="Text Box 7"/>
          <p:cNvSpPr txBox="1">
            <a:spLocks noChangeArrowheads="1"/>
          </p:cNvSpPr>
          <p:nvPr/>
        </p:nvSpPr>
        <p:spPr bwMode="auto">
          <a:xfrm>
            <a:off x="441325" y="2254250"/>
            <a:ext cx="8169275" cy="366713"/>
          </a:xfrm>
          <a:prstGeom prst="rect">
            <a:avLst/>
          </a:prstGeom>
          <a:noFill/>
          <a:ln w="19050" algn="ctr">
            <a:noFill/>
            <a:miter lim="800000"/>
            <a:headEnd/>
            <a:tailEnd/>
          </a:ln>
          <a:effectLst>
            <a:outerShdw dist="35921" dir="2700000" algn="ctr" rotWithShape="0">
              <a:schemeClr val="bg2"/>
            </a:outerShdw>
          </a:effectLst>
        </p:spPr>
        <p:txBody>
          <a:bodyPr>
            <a:spAutoFit/>
          </a:bodyPr>
          <a:lstStyle/>
          <a:p>
            <a:pPr>
              <a:defRPr/>
            </a:pPr>
            <a:endParaRPr lang="en-MY"/>
          </a:p>
        </p:txBody>
      </p:sp>
      <p:sp>
        <p:nvSpPr>
          <p:cNvPr id="12296" name="Rectangle 8"/>
          <p:cNvSpPr>
            <a:spLocks noChangeArrowheads="1"/>
          </p:cNvSpPr>
          <p:nvPr/>
        </p:nvSpPr>
        <p:spPr bwMode="auto">
          <a:xfrm>
            <a:off x="457200" y="1752600"/>
            <a:ext cx="8153400" cy="4525963"/>
          </a:xfrm>
          <a:prstGeom prst="rect">
            <a:avLst/>
          </a:prstGeom>
          <a:noFill/>
          <a:ln w="9525">
            <a:noFill/>
            <a:miter lim="800000"/>
            <a:headEnd/>
            <a:tailEnd/>
          </a:ln>
        </p:spPr>
        <p:txBody>
          <a:bodyPr/>
          <a:lstStyle/>
          <a:p>
            <a:pPr marL="342900" indent="-342900" algn="l" eaLnBrk="1" hangingPunct="1">
              <a:spcBef>
                <a:spcPct val="20000"/>
              </a:spcBef>
              <a:buClr>
                <a:srgbClr val="FF00FF"/>
              </a:buClr>
              <a:buFontTx/>
              <a:buChar char="•"/>
            </a:pPr>
            <a:r>
              <a:rPr lang="en-US" sz="2000">
                <a:solidFill>
                  <a:schemeClr val="bg1"/>
                </a:solidFill>
                <a:latin typeface="Arial" charset="0"/>
              </a:rPr>
              <a:t>Peperiksaan  :  Guided by lectures bukan keupayaan pelajar.</a:t>
            </a:r>
          </a:p>
          <a:p>
            <a:pPr marL="342900" indent="-342900" algn="l" eaLnBrk="1" hangingPunct="1">
              <a:spcBef>
                <a:spcPct val="20000"/>
              </a:spcBef>
            </a:pPr>
            <a:r>
              <a:rPr lang="sv-SE" sz="2000">
                <a:solidFill>
                  <a:schemeClr val="bg1"/>
                </a:solidFill>
                <a:latin typeface="Arial" charset="0"/>
              </a:rPr>
              <a:t>			:   Berjaya – Mengapa tidak dipilih?</a:t>
            </a:r>
          </a:p>
          <a:p>
            <a:pPr marL="342900" indent="-342900" algn="l" eaLnBrk="1" hangingPunct="1">
              <a:spcBef>
                <a:spcPct val="20000"/>
              </a:spcBef>
            </a:pPr>
            <a:r>
              <a:rPr lang="sv-SE" sz="2000">
                <a:solidFill>
                  <a:schemeClr val="bg1"/>
                </a:solidFill>
                <a:latin typeface="Arial" charset="0"/>
              </a:rPr>
              <a:t>			:   Pelajar boring</a:t>
            </a:r>
          </a:p>
          <a:p>
            <a:pPr marL="342900" indent="-342900" algn="l" eaLnBrk="1" hangingPunct="1">
              <a:spcBef>
                <a:spcPct val="20000"/>
              </a:spcBef>
            </a:pPr>
            <a:r>
              <a:rPr lang="sv-SE" sz="2000">
                <a:solidFill>
                  <a:schemeClr val="bg1"/>
                </a:solidFill>
                <a:latin typeface="Arial" charset="0"/>
              </a:rPr>
              <a:t>			:   Pelajar menghafal</a:t>
            </a:r>
          </a:p>
          <a:p>
            <a:pPr marL="342900" indent="-342900" algn="l" eaLnBrk="1" hangingPunct="1">
              <a:spcBef>
                <a:spcPct val="20000"/>
              </a:spcBef>
            </a:pPr>
            <a:endParaRPr lang="sv-SE" sz="2000" b="0">
              <a:solidFill>
                <a:schemeClr val="bg1"/>
              </a:solidFill>
              <a:latin typeface="Arial" charset="0"/>
            </a:endParaRPr>
          </a:p>
          <a:p>
            <a:pPr marL="342900" indent="-342900" algn="l" eaLnBrk="1" hangingPunct="1">
              <a:spcBef>
                <a:spcPct val="20000"/>
              </a:spcBef>
              <a:buFontTx/>
              <a:buChar char="•"/>
            </a:pPr>
            <a:r>
              <a:rPr lang="fi-FI" sz="2000">
                <a:solidFill>
                  <a:schemeClr val="bg1"/>
                </a:solidFill>
                <a:latin typeface="Arial" charset="0"/>
              </a:rPr>
              <a:t>Di Malaysia – penekanan aspek kognitif terlalu sangat.</a:t>
            </a:r>
          </a:p>
          <a:p>
            <a:pPr marL="342900" indent="-342900" algn="l" eaLnBrk="1" hangingPunct="1">
              <a:spcBef>
                <a:spcPct val="20000"/>
              </a:spcBef>
            </a:pPr>
            <a:endParaRPr lang="fi-FI" sz="2000">
              <a:solidFill>
                <a:schemeClr val="bg1"/>
              </a:solidFill>
              <a:latin typeface="Arial" charset="0"/>
            </a:endParaRPr>
          </a:p>
          <a:p>
            <a:pPr marL="342900" indent="-342900" algn="l" eaLnBrk="1" hangingPunct="1">
              <a:spcBef>
                <a:spcPct val="20000"/>
              </a:spcBef>
              <a:buFontTx/>
              <a:buChar char="•"/>
            </a:pPr>
            <a:r>
              <a:rPr lang="fi-FI" sz="2000">
                <a:solidFill>
                  <a:schemeClr val="bg1"/>
                </a:solidFill>
                <a:latin typeface="Arial" charset="0"/>
              </a:rPr>
              <a:t>Kalau tak ada peperiksaan – pelajar tak belajar.</a:t>
            </a:r>
            <a:endParaRPr lang="en-US" sz="2000">
              <a:solidFill>
                <a:schemeClr val="bg1"/>
              </a:solidFill>
              <a:latin typeface="Arial" charset="0"/>
            </a:endParaRPr>
          </a:p>
        </p:txBody>
      </p:sp>
      <p:sp>
        <p:nvSpPr>
          <p:cNvPr id="12297" name="Rectangle 9"/>
          <p:cNvSpPr>
            <a:spLocks noChangeArrowheads="1"/>
          </p:cNvSpPr>
          <p:nvPr/>
        </p:nvSpPr>
        <p:spPr bwMode="auto">
          <a:xfrm>
            <a:off x="7391400" y="1143000"/>
            <a:ext cx="1289050" cy="366713"/>
          </a:xfrm>
          <a:prstGeom prst="rect">
            <a:avLst/>
          </a:prstGeom>
          <a:noFill/>
          <a:ln w="9525">
            <a:noFill/>
            <a:miter lim="800000"/>
            <a:headEnd/>
            <a:tailEnd/>
          </a:ln>
        </p:spPr>
        <p:txBody>
          <a:bodyPr wrap="none">
            <a:spAutoFit/>
          </a:bodyPr>
          <a:lstStyle/>
          <a:p>
            <a:pPr algn="l"/>
            <a:r>
              <a:rPr lang="en-US" i="1">
                <a:solidFill>
                  <a:srgbClr val="FFFF00"/>
                </a:solidFill>
                <a:latin typeface="Times New Roman" pitchFamily="18" charset="0"/>
              </a:rPr>
              <a:t>sambungan</a:t>
            </a:r>
          </a:p>
        </p:txBody>
      </p:sp>
    </p:spTree>
  </p:cSld>
  <p:clrMapOvr>
    <a:masterClrMapping/>
  </p:clrMapOvr>
  <p:transition>
    <p:dissolve/>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bit">
  <a:themeElements>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fontScheme name="Orbi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19050" cap="flat" cmpd="sng" algn="ctr">
          <a:solidFill>
            <a:schemeClr val="tx1"/>
          </a:solidFill>
          <a:prstDash val="solid"/>
          <a:round/>
          <a:headEnd type="none" w="med" len="med"/>
          <a:tailEnd type="none" w="med" len="med"/>
        </a:ln>
        <a:effectLst>
          <a:outerShdw dist="35921" dir="2700000" algn="ctr" rotWithShape="0">
            <a:schemeClr val="bg2"/>
          </a:outerShdw>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bg2"/>
            </a:solidFill>
            <a:effectLst/>
            <a:latin typeface="Arial Black" pitchFamily="34" charset="0"/>
          </a:defRPr>
        </a:defPPr>
      </a:lstStyle>
    </a:spDef>
    <a:lnDef>
      <a:spPr bwMode="auto">
        <a:xfrm>
          <a:off x="0" y="0"/>
          <a:ext cx="1" cy="1"/>
        </a:xfrm>
        <a:custGeom>
          <a:avLst/>
          <a:gdLst/>
          <a:ahLst/>
          <a:cxnLst/>
          <a:rect l="0" t="0" r="0" b="0"/>
          <a:pathLst/>
        </a:custGeom>
        <a:solidFill>
          <a:srgbClr val="FFFF00"/>
        </a:solidFill>
        <a:ln w="19050" cap="flat" cmpd="sng" algn="ctr">
          <a:solidFill>
            <a:schemeClr val="tx1"/>
          </a:solidFill>
          <a:prstDash val="solid"/>
          <a:round/>
          <a:headEnd type="none" w="med" len="med"/>
          <a:tailEnd type="none" w="med" len="med"/>
        </a:ln>
        <a:effectLst>
          <a:outerShdw dist="35921" dir="2700000" algn="ctr" rotWithShape="0">
            <a:schemeClr val="bg2"/>
          </a:outerShdw>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bg2"/>
            </a:solidFill>
            <a:effectLst/>
            <a:latin typeface="Arial Black" pitchFamily="34" charset="0"/>
          </a:defRPr>
        </a:defPPr>
      </a:lstStyle>
    </a:lnDef>
  </a:objectDefaults>
  <a:extraClrSchemeLst>
    <a:extraClrScheme>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Orbit 2">
        <a:dk1>
          <a:srgbClr val="008000"/>
        </a:dk1>
        <a:lt1>
          <a:srgbClr val="FFFFFF"/>
        </a:lt1>
        <a:dk2>
          <a:srgbClr val="003300"/>
        </a:dk2>
        <a:lt2>
          <a:srgbClr val="C0C0C0"/>
        </a:lt2>
        <a:accent1>
          <a:srgbClr val="99CC00"/>
        </a:accent1>
        <a:accent2>
          <a:srgbClr val="527C3A"/>
        </a:accent2>
        <a:accent3>
          <a:srgbClr val="AAADAA"/>
        </a:accent3>
        <a:accent4>
          <a:srgbClr val="DADADA"/>
        </a:accent4>
        <a:accent5>
          <a:srgbClr val="CAE2AA"/>
        </a:accent5>
        <a:accent6>
          <a:srgbClr val="497034"/>
        </a:accent6>
        <a:hlink>
          <a:srgbClr val="33CC33"/>
        </a:hlink>
        <a:folHlink>
          <a:srgbClr val="C1FF83"/>
        </a:folHlink>
      </a:clrScheme>
      <a:clrMap bg1="dk2" tx1="lt1" bg2="dk1" tx2="lt2" accent1="accent1" accent2="accent2" accent3="accent3" accent4="accent4" accent5="accent5" accent6="accent6" hlink="hlink" folHlink="folHlink"/>
    </a:extraClrScheme>
    <a:extraClrScheme>
      <a:clrScheme name="Orbit 3">
        <a:dk1>
          <a:srgbClr val="000066"/>
        </a:dk1>
        <a:lt1>
          <a:srgbClr val="FFFFFF"/>
        </a:lt1>
        <a:dk2>
          <a:srgbClr val="000099"/>
        </a:dk2>
        <a:lt2>
          <a:srgbClr val="9FBFFF"/>
        </a:lt2>
        <a:accent1>
          <a:srgbClr val="0099CC"/>
        </a:accent1>
        <a:accent2>
          <a:srgbClr val="00CC66"/>
        </a:accent2>
        <a:accent3>
          <a:srgbClr val="AAAACA"/>
        </a:accent3>
        <a:accent4>
          <a:srgbClr val="DADADA"/>
        </a:accent4>
        <a:accent5>
          <a:srgbClr val="AACAE2"/>
        </a:accent5>
        <a:accent6>
          <a:srgbClr val="00B95C"/>
        </a:accent6>
        <a:hlink>
          <a:srgbClr val="00FFFF"/>
        </a:hlink>
        <a:folHlink>
          <a:srgbClr val="CDE6FF"/>
        </a:folHlink>
      </a:clrScheme>
      <a:clrMap bg1="dk2" tx1="lt1" bg2="dk1" tx2="lt2" accent1="accent1" accent2="accent2" accent3="accent3" accent4="accent4" accent5="accent5" accent6="accent6" hlink="hlink" folHlink="folHlink"/>
    </a:extraClrScheme>
    <a:extraClrScheme>
      <a:clrScheme name="Orbit 4">
        <a:dk1>
          <a:srgbClr val="00ACA8"/>
        </a:dk1>
        <a:lt1>
          <a:srgbClr val="FFFFFF"/>
        </a:lt1>
        <a:dk2>
          <a:srgbClr val="006666"/>
        </a:dk2>
        <a:lt2>
          <a:srgbClr val="FFFF99"/>
        </a:lt2>
        <a:accent1>
          <a:srgbClr val="0099CC"/>
        </a:accent1>
        <a:accent2>
          <a:srgbClr val="6D6FC7"/>
        </a:accent2>
        <a:accent3>
          <a:srgbClr val="AAB8B8"/>
        </a:accent3>
        <a:accent4>
          <a:srgbClr val="DADADA"/>
        </a:accent4>
        <a:accent5>
          <a:srgbClr val="AACAE2"/>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rbit 5">
        <a:dk1>
          <a:srgbClr val="BA0023"/>
        </a:dk1>
        <a:lt1>
          <a:srgbClr val="FFFFFF"/>
        </a:lt1>
        <a:dk2>
          <a:srgbClr val="800000"/>
        </a:dk2>
        <a:lt2>
          <a:srgbClr val="FFFF99"/>
        </a:lt2>
        <a:accent1>
          <a:srgbClr val="FF6600"/>
        </a:accent1>
        <a:accent2>
          <a:srgbClr val="C5543D"/>
        </a:accent2>
        <a:accent3>
          <a:srgbClr val="C0AAAA"/>
        </a:accent3>
        <a:accent4>
          <a:srgbClr val="DADADA"/>
        </a:accent4>
        <a:accent5>
          <a:srgbClr val="FFB8AA"/>
        </a:accent5>
        <a:accent6>
          <a:srgbClr val="B24B36"/>
        </a:accent6>
        <a:hlink>
          <a:srgbClr val="FFFF00"/>
        </a:hlink>
        <a:folHlink>
          <a:srgbClr val="FF9900"/>
        </a:folHlink>
      </a:clrScheme>
      <a:clrMap bg1="dk2" tx1="lt1" bg2="dk1" tx2="lt2" accent1="accent1" accent2="accent2" accent3="accent3" accent4="accent4" accent5="accent5" accent6="accent6" hlink="hlink" folHlink="folHlink"/>
    </a:extraClrScheme>
    <a:extraClrScheme>
      <a:clrScheme name="Orbit 6">
        <a:dk1>
          <a:srgbClr val="6D776E"/>
        </a:dk1>
        <a:lt1>
          <a:srgbClr val="FFFFFF"/>
        </a:lt1>
        <a:dk2>
          <a:srgbClr val="575863"/>
        </a:dk2>
        <a:lt2>
          <a:srgbClr val="DDDDDD"/>
        </a:lt2>
        <a:accent1>
          <a:srgbClr val="0099CC"/>
        </a:accent1>
        <a:accent2>
          <a:srgbClr val="939EA9"/>
        </a:accent2>
        <a:accent3>
          <a:srgbClr val="B4B4B7"/>
        </a:accent3>
        <a:accent4>
          <a:srgbClr val="DADADA"/>
        </a:accent4>
        <a:accent5>
          <a:srgbClr val="AACAE2"/>
        </a:accent5>
        <a:accent6>
          <a:srgbClr val="858F99"/>
        </a:accent6>
        <a:hlink>
          <a:srgbClr val="FFCC00"/>
        </a:hlink>
        <a:folHlink>
          <a:srgbClr val="BD8949"/>
        </a:folHlink>
      </a:clrScheme>
      <a:clrMap bg1="dk2" tx1="lt1" bg2="dk1" tx2="lt2" accent1="accent1" accent2="accent2" accent3="accent3" accent4="accent4" accent5="accent5" accent6="accent6" hlink="hlink" folHlink="folHlink"/>
    </a:extraClrScheme>
    <a:extraClrScheme>
      <a:clrScheme name="Orbit 7">
        <a:dk1>
          <a:srgbClr val="A28A84"/>
        </a:dk1>
        <a:lt1>
          <a:srgbClr val="FFFFFF"/>
        </a:lt1>
        <a:dk2>
          <a:srgbClr val="765E58"/>
        </a:dk2>
        <a:lt2>
          <a:srgbClr val="DDDDDD"/>
        </a:lt2>
        <a:accent1>
          <a:srgbClr val="CC6600"/>
        </a:accent1>
        <a:accent2>
          <a:srgbClr val="CC9900"/>
        </a:accent2>
        <a:accent3>
          <a:srgbClr val="BDB6B4"/>
        </a:accent3>
        <a:accent4>
          <a:srgbClr val="DADADA"/>
        </a:accent4>
        <a:accent5>
          <a:srgbClr val="E2B8AA"/>
        </a:accent5>
        <a:accent6>
          <a:srgbClr val="B98A00"/>
        </a:accent6>
        <a:hlink>
          <a:srgbClr val="FFCC00"/>
        </a:hlink>
        <a:folHlink>
          <a:srgbClr val="FFFFBD"/>
        </a:folHlink>
      </a:clrScheme>
      <a:clrMap bg1="dk2" tx1="lt1" bg2="dk1" tx2="lt2" accent1="accent1" accent2="accent2" accent3="accent3" accent4="accent4" accent5="accent5" accent6="accent6" hlink="hlink" folHlink="folHlink"/>
    </a:extraClrScheme>
    <a:extraClrScheme>
      <a:clrScheme name="Orbit 8">
        <a:dk1>
          <a:srgbClr val="000000"/>
        </a:dk1>
        <a:lt1>
          <a:srgbClr val="C5D9ED"/>
        </a:lt1>
        <a:dk2>
          <a:srgbClr val="000000"/>
        </a:dk2>
        <a:lt2>
          <a:srgbClr val="FFFFFF"/>
        </a:lt2>
        <a:accent1>
          <a:srgbClr val="F3F6FF"/>
        </a:accent1>
        <a:accent2>
          <a:srgbClr val="33CCCC"/>
        </a:accent2>
        <a:accent3>
          <a:srgbClr val="DFE9F4"/>
        </a:accent3>
        <a:accent4>
          <a:srgbClr val="000000"/>
        </a:accent4>
        <a:accent5>
          <a:srgbClr val="F8FAFF"/>
        </a:accent5>
        <a:accent6>
          <a:srgbClr val="2DB9B9"/>
        </a:accent6>
        <a:hlink>
          <a:srgbClr val="0000FF"/>
        </a:hlink>
        <a:folHlink>
          <a:srgbClr val="006699"/>
        </a:folHlink>
      </a:clrScheme>
      <a:clrMap bg1="lt1" tx1="dk1" bg2="lt2" tx2="dk2" accent1="accent1" accent2="accent2" accent3="accent3" accent4="accent4" accent5="accent5" accent6="accent6" hlink="hlink" folHlink="folHlink"/>
    </a:extraClrScheme>
    <a:extraClrScheme>
      <a:clrScheme name="Orbit 9">
        <a:dk1>
          <a:srgbClr val="FFFFFF"/>
        </a:dk1>
        <a:lt1>
          <a:srgbClr val="FFFFFF"/>
        </a:lt1>
        <a:dk2>
          <a:srgbClr val="AAAAC6"/>
        </a:dk2>
        <a:lt2>
          <a:srgbClr val="FFFFCC"/>
        </a:lt2>
        <a:accent1>
          <a:srgbClr val="66667E"/>
        </a:accent1>
        <a:accent2>
          <a:srgbClr val="629157"/>
        </a:accent2>
        <a:accent3>
          <a:srgbClr val="D2D2DF"/>
        </a:accent3>
        <a:accent4>
          <a:srgbClr val="DADADA"/>
        </a:accent4>
        <a:accent5>
          <a:srgbClr val="B8B8C0"/>
        </a:accent5>
        <a:accent6>
          <a:srgbClr val="58834E"/>
        </a:accent6>
        <a:hlink>
          <a:srgbClr val="6600CC"/>
        </a:hlink>
        <a:folHlink>
          <a:srgbClr val="3399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Competition</Template>
  <TotalTime>7315</TotalTime>
  <Words>3168</Words>
  <Application>Microsoft PowerPoint</Application>
  <PresentationFormat>On-screen Show (4:3)</PresentationFormat>
  <Paragraphs>868</Paragraphs>
  <Slides>82</Slides>
  <Notes>6</Notes>
  <HiddenSlides>0</HiddenSlides>
  <MMClips>0</MMClips>
  <ScaleCrop>false</ScaleCrop>
  <HeadingPairs>
    <vt:vector size="4" baseType="variant">
      <vt:variant>
        <vt:lpstr>Theme</vt:lpstr>
      </vt:variant>
      <vt:variant>
        <vt:i4>2</vt:i4>
      </vt:variant>
      <vt:variant>
        <vt:lpstr>Slide Titles</vt:lpstr>
      </vt:variant>
      <vt:variant>
        <vt:i4>82</vt:i4>
      </vt:variant>
    </vt:vector>
  </HeadingPairs>
  <TitlesOfParts>
    <vt:vector size="84" baseType="lpstr">
      <vt:lpstr>Orbit</vt:lpstr>
      <vt:lpstr>Apex</vt:lpstr>
      <vt:lpstr>Slide 1</vt:lpstr>
      <vt:lpstr>Slide 2</vt:lpstr>
      <vt:lpstr>Slide 3</vt:lpstr>
      <vt:lpstr>Slide 4</vt:lpstr>
      <vt:lpstr>Slide 5</vt:lpstr>
      <vt:lpstr>Slide 6</vt:lpstr>
      <vt:lpstr>Slide 7</vt:lpstr>
      <vt:lpstr>Slide 8</vt:lpstr>
      <vt:lpstr>Slide 9</vt:lpstr>
      <vt:lpstr>PENGENALAN</vt:lpstr>
      <vt:lpstr>Slide 11</vt:lpstr>
      <vt:lpstr>Slide 12</vt:lpstr>
      <vt:lpstr>Slide 13</vt:lpstr>
      <vt:lpstr>Slide 14</vt:lpstr>
      <vt:lpstr>Slide 15</vt:lpstr>
      <vt:lpstr>Slide 16</vt:lpstr>
      <vt:lpstr>Slide 17</vt:lpstr>
      <vt:lpstr>KESAN PENTAKSIRAN  KEPADA PELAJAR</vt:lpstr>
      <vt:lpstr>Slide 19</vt:lpstr>
      <vt:lpstr>Slide 20</vt:lpstr>
      <vt:lpstr>Slide 21</vt:lpstr>
      <vt:lpstr>Slide 22</vt:lpstr>
      <vt:lpstr>Slide 23</vt:lpstr>
      <vt:lpstr>Slide 24</vt:lpstr>
      <vt:lpstr>Slide 25</vt:lpstr>
      <vt:lpstr>                          TUJUAN PENGUJIAN</vt:lpstr>
      <vt:lpstr>Slide 27</vt:lpstr>
      <vt:lpstr>Slide 28</vt:lpstr>
      <vt:lpstr>Slide 29</vt:lpstr>
      <vt:lpstr>Slide 30</vt:lpstr>
      <vt:lpstr>Slide 31</vt:lpstr>
      <vt:lpstr>Slide 32</vt:lpstr>
      <vt:lpstr>Slide 33</vt:lpstr>
      <vt:lpstr>Slide 34</vt:lpstr>
      <vt:lpstr>          SINOPSIS PENILAIAN PELAJAR</vt:lpstr>
      <vt:lpstr>Slide 36</vt:lpstr>
      <vt:lpstr>                      ARAS KEMAHIRAN ITEM</vt:lpstr>
      <vt:lpstr>Slide 38</vt:lpstr>
      <vt:lpstr>Slide 39</vt:lpstr>
      <vt:lpstr>Slide 40</vt:lpstr>
      <vt:lpstr>Slide 41</vt:lpstr>
      <vt:lpstr>Slide 42</vt:lpstr>
      <vt:lpstr>Slide 43</vt:lpstr>
      <vt:lpstr>Slide 44</vt:lpstr>
      <vt:lpstr>Slide 45</vt:lpstr>
      <vt:lpstr>Slide 46</vt:lpstr>
      <vt:lpstr>UJIAN RUJUKAN NORMA</vt:lpstr>
      <vt:lpstr>Slide 48</vt:lpstr>
      <vt:lpstr>Slide 49</vt:lpstr>
      <vt:lpstr>sambungan</vt:lpstr>
      <vt:lpstr>sambungan</vt:lpstr>
      <vt:lpstr>UJIAN RUJUKAN KRITERIA</vt:lpstr>
      <vt:lpstr>sambungan</vt:lpstr>
      <vt:lpstr>sambungan</vt:lpstr>
      <vt:lpstr>Slide 55</vt:lpstr>
      <vt:lpstr>sambungan</vt:lpstr>
      <vt:lpstr>Slide 57</vt:lpstr>
      <vt:lpstr>Slide 58</vt:lpstr>
      <vt:lpstr>PERBANDINGAN ANTARA UJIAN OBJEKTIF DENGAN SUBJEKTIF</vt:lpstr>
      <vt:lpstr>Slide 60</vt:lpstr>
      <vt:lpstr>Slide 61</vt:lpstr>
      <vt:lpstr>Slide 62</vt:lpstr>
      <vt:lpstr>Slide 63</vt:lpstr>
      <vt:lpstr>Slide 64</vt:lpstr>
      <vt:lpstr>Slide 65</vt:lpstr>
      <vt:lpstr>INDEKS KESUKARAN  ITEM SUBJEKTIF</vt:lpstr>
      <vt:lpstr>Slide 67</vt:lpstr>
      <vt:lpstr>Slide 68</vt:lpstr>
      <vt:lpstr>Slide 69</vt:lpstr>
      <vt:lpstr>INDEKS DISKRIMINASI ITEM</vt:lpstr>
      <vt:lpstr>Slide 71</vt:lpstr>
      <vt:lpstr>Slide 72</vt:lpstr>
      <vt:lpstr>Slide 73</vt:lpstr>
      <vt:lpstr>Slide 74</vt:lpstr>
      <vt:lpstr>Slide 75</vt:lpstr>
      <vt:lpstr>Slide 76</vt:lpstr>
      <vt:lpstr>Slide 77</vt:lpstr>
      <vt:lpstr>MENENTUKAN INDEKS  KESUKARAN ITEM OBJEKTIF</vt:lpstr>
      <vt:lpstr>MENENTUKAN INDEKS  KESUKARAN ITEM SUBJEKTIF</vt:lpstr>
      <vt:lpstr>Slide 80</vt:lpstr>
      <vt:lpstr>Slide 81</vt:lpstr>
      <vt:lpstr>Slide 82</vt:lpstr>
    </vt:vector>
  </TitlesOfParts>
  <Company>Hyper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318</cp:revision>
  <dcterms:created xsi:type="dcterms:W3CDTF">2002-08-22T06:55:57Z</dcterms:created>
  <dcterms:modified xsi:type="dcterms:W3CDTF">2010-08-06T08:17:27Z</dcterms:modified>
</cp:coreProperties>
</file>