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62" r:id="rId1"/>
  </p:sldMasterIdLst>
  <p:notesMasterIdLst>
    <p:notesMasterId r:id="rId18"/>
  </p:notesMasterIdLst>
  <p:sldIdLst>
    <p:sldId id="256" r:id="rId2"/>
    <p:sldId id="257" r:id="rId3"/>
    <p:sldId id="258" r:id="rId4"/>
    <p:sldId id="259" r:id="rId5"/>
    <p:sldId id="260" r:id="rId6"/>
    <p:sldId id="262" r:id="rId7"/>
    <p:sldId id="263" r:id="rId8"/>
    <p:sldId id="272" r:id="rId9"/>
    <p:sldId id="273" r:id="rId10"/>
    <p:sldId id="274" r:id="rId11"/>
    <p:sldId id="266" r:id="rId12"/>
    <p:sldId id="267" r:id="rId13"/>
    <p:sldId id="271" r:id="rId14"/>
    <p:sldId id="268" r:id="rId15"/>
    <p:sldId id="269" r:id="rId16"/>
    <p:sldId id="270" r:id="rId17"/>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snapToGrid="0" snapToObjects="1">
      <p:cViewPr varScale="1">
        <p:scale>
          <a:sx n="98" d="100"/>
          <a:sy n="98" d="100"/>
        </p:scale>
        <p:origin x="-640" y="-11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MY"/>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DCFF65B-DB58-4E8D-AFFE-C0B1EEBE7969}" type="datetimeFigureOut">
              <a:rPr lang="en-US" smtClean="0"/>
              <a:t>2/21/2010</a:t>
            </a:fld>
            <a:endParaRPr lang="en-MY"/>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MY"/>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MY"/>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0EBC978-5E29-46A1-8B31-DFA711789372}" type="slidenum">
              <a:rPr lang="en-MY" smtClean="0"/>
              <a:t>‹#›</a:t>
            </a:fld>
            <a:endParaRPr lang="en-MY"/>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MY"/>
          </a:p>
        </p:txBody>
      </p:sp>
      <p:sp>
        <p:nvSpPr>
          <p:cNvPr id="4" name="Slide Number Placeholder 3"/>
          <p:cNvSpPr>
            <a:spLocks noGrp="1"/>
          </p:cNvSpPr>
          <p:nvPr>
            <p:ph type="sldNum" sz="quarter" idx="10"/>
          </p:nvPr>
        </p:nvSpPr>
        <p:spPr/>
        <p:txBody>
          <a:bodyPr/>
          <a:lstStyle/>
          <a:p>
            <a:fld id="{E0EBC978-5E29-46A1-8B31-DFA711789372}" type="slidenum">
              <a:rPr lang="en-MY" smtClean="0"/>
              <a:t>1</a:t>
            </a:fld>
            <a:endParaRPr lang="en-MY"/>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MY"/>
          </a:p>
        </p:txBody>
      </p:sp>
      <p:sp>
        <p:nvSpPr>
          <p:cNvPr id="4" name="Slide Number Placeholder 3"/>
          <p:cNvSpPr>
            <a:spLocks noGrp="1"/>
          </p:cNvSpPr>
          <p:nvPr>
            <p:ph type="sldNum" sz="quarter" idx="10"/>
          </p:nvPr>
        </p:nvSpPr>
        <p:spPr/>
        <p:txBody>
          <a:bodyPr/>
          <a:lstStyle/>
          <a:p>
            <a:fld id="{E0EBC978-5E29-46A1-8B31-DFA711789372}" type="slidenum">
              <a:rPr lang="en-MY" smtClean="0"/>
              <a:t>10</a:t>
            </a:fld>
            <a:endParaRPr lang="en-MY"/>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MY"/>
          </a:p>
        </p:txBody>
      </p:sp>
      <p:sp>
        <p:nvSpPr>
          <p:cNvPr id="4" name="Slide Number Placeholder 3"/>
          <p:cNvSpPr>
            <a:spLocks noGrp="1"/>
          </p:cNvSpPr>
          <p:nvPr>
            <p:ph type="sldNum" sz="quarter" idx="10"/>
          </p:nvPr>
        </p:nvSpPr>
        <p:spPr/>
        <p:txBody>
          <a:bodyPr/>
          <a:lstStyle/>
          <a:p>
            <a:fld id="{E0EBC978-5E29-46A1-8B31-DFA711789372}" type="slidenum">
              <a:rPr lang="en-MY" smtClean="0"/>
              <a:t>11</a:t>
            </a:fld>
            <a:endParaRPr lang="en-MY"/>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MY"/>
          </a:p>
        </p:txBody>
      </p:sp>
      <p:sp>
        <p:nvSpPr>
          <p:cNvPr id="4" name="Slide Number Placeholder 3"/>
          <p:cNvSpPr>
            <a:spLocks noGrp="1"/>
          </p:cNvSpPr>
          <p:nvPr>
            <p:ph type="sldNum" sz="quarter" idx="10"/>
          </p:nvPr>
        </p:nvSpPr>
        <p:spPr/>
        <p:txBody>
          <a:bodyPr/>
          <a:lstStyle/>
          <a:p>
            <a:fld id="{E0EBC978-5E29-46A1-8B31-DFA711789372}" type="slidenum">
              <a:rPr lang="en-MY" smtClean="0"/>
              <a:t>12</a:t>
            </a:fld>
            <a:endParaRPr lang="en-MY"/>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MY"/>
          </a:p>
        </p:txBody>
      </p:sp>
      <p:sp>
        <p:nvSpPr>
          <p:cNvPr id="4" name="Slide Number Placeholder 3"/>
          <p:cNvSpPr>
            <a:spLocks noGrp="1"/>
          </p:cNvSpPr>
          <p:nvPr>
            <p:ph type="sldNum" sz="quarter" idx="10"/>
          </p:nvPr>
        </p:nvSpPr>
        <p:spPr/>
        <p:txBody>
          <a:bodyPr/>
          <a:lstStyle/>
          <a:p>
            <a:fld id="{E0EBC978-5E29-46A1-8B31-DFA711789372}" type="slidenum">
              <a:rPr lang="en-MY" smtClean="0"/>
              <a:t>13</a:t>
            </a:fld>
            <a:endParaRPr lang="en-MY"/>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MY"/>
          </a:p>
        </p:txBody>
      </p:sp>
      <p:sp>
        <p:nvSpPr>
          <p:cNvPr id="4" name="Slide Number Placeholder 3"/>
          <p:cNvSpPr>
            <a:spLocks noGrp="1"/>
          </p:cNvSpPr>
          <p:nvPr>
            <p:ph type="sldNum" sz="quarter" idx="10"/>
          </p:nvPr>
        </p:nvSpPr>
        <p:spPr/>
        <p:txBody>
          <a:bodyPr/>
          <a:lstStyle/>
          <a:p>
            <a:fld id="{E0EBC978-5E29-46A1-8B31-DFA711789372}" type="slidenum">
              <a:rPr lang="en-MY" smtClean="0"/>
              <a:t>14</a:t>
            </a:fld>
            <a:endParaRPr lang="en-MY"/>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MY"/>
          </a:p>
        </p:txBody>
      </p:sp>
      <p:sp>
        <p:nvSpPr>
          <p:cNvPr id="4" name="Slide Number Placeholder 3"/>
          <p:cNvSpPr>
            <a:spLocks noGrp="1"/>
          </p:cNvSpPr>
          <p:nvPr>
            <p:ph type="sldNum" sz="quarter" idx="10"/>
          </p:nvPr>
        </p:nvSpPr>
        <p:spPr/>
        <p:txBody>
          <a:bodyPr/>
          <a:lstStyle/>
          <a:p>
            <a:fld id="{E0EBC978-5E29-46A1-8B31-DFA711789372}" type="slidenum">
              <a:rPr lang="en-MY" smtClean="0"/>
              <a:t>15</a:t>
            </a:fld>
            <a:endParaRPr lang="en-MY"/>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MY"/>
          </a:p>
        </p:txBody>
      </p:sp>
      <p:sp>
        <p:nvSpPr>
          <p:cNvPr id="4" name="Slide Number Placeholder 3"/>
          <p:cNvSpPr>
            <a:spLocks noGrp="1"/>
          </p:cNvSpPr>
          <p:nvPr>
            <p:ph type="sldNum" sz="quarter" idx="10"/>
          </p:nvPr>
        </p:nvSpPr>
        <p:spPr/>
        <p:txBody>
          <a:bodyPr/>
          <a:lstStyle/>
          <a:p>
            <a:fld id="{E0EBC978-5E29-46A1-8B31-DFA711789372}" type="slidenum">
              <a:rPr lang="en-MY" smtClean="0"/>
              <a:t>16</a:t>
            </a:fld>
            <a:endParaRPr lang="en-MY"/>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MY"/>
          </a:p>
        </p:txBody>
      </p:sp>
      <p:sp>
        <p:nvSpPr>
          <p:cNvPr id="4" name="Slide Number Placeholder 3"/>
          <p:cNvSpPr>
            <a:spLocks noGrp="1"/>
          </p:cNvSpPr>
          <p:nvPr>
            <p:ph type="sldNum" sz="quarter" idx="10"/>
          </p:nvPr>
        </p:nvSpPr>
        <p:spPr/>
        <p:txBody>
          <a:bodyPr/>
          <a:lstStyle/>
          <a:p>
            <a:fld id="{E0EBC978-5E29-46A1-8B31-DFA711789372}" type="slidenum">
              <a:rPr lang="en-MY" smtClean="0"/>
              <a:t>2</a:t>
            </a:fld>
            <a:endParaRPr lang="en-MY"/>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MY"/>
          </a:p>
        </p:txBody>
      </p:sp>
      <p:sp>
        <p:nvSpPr>
          <p:cNvPr id="4" name="Slide Number Placeholder 3"/>
          <p:cNvSpPr>
            <a:spLocks noGrp="1"/>
          </p:cNvSpPr>
          <p:nvPr>
            <p:ph type="sldNum" sz="quarter" idx="10"/>
          </p:nvPr>
        </p:nvSpPr>
        <p:spPr/>
        <p:txBody>
          <a:bodyPr/>
          <a:lstStyle/>
          <a:p>
            <a:fld id="{E0EBC978-5E29-46A1-8B31-DFA711789372}" type="slidenum">
              <a:rPr lang="en-MY" smtClean="0"/>
              <a:t>3</a:t>
            </a:fld>
            <a:endParaRPr lang="en-MY"/>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MY"/>
          </a:p>
        </p:txBody>
      </p:sp>
      <p:sp>
        <p:nvSpPr>
          <p:cNvPr id="4" name="Slide Number Placeholder 3"/>
          <p:cNvSpPr>
            <a:spLocks noGrp="1"/>
          </p:cNvSpPr>
          <p:nvPr>
            <p:ph type="sldNum" sz="quarter" idx="10"/>
          </p:nvPr>
        </p:nvSpPr>
        <p:spPr/>
        <p:txBody>
          <a:bodyPr/>
          <a:lstStyle/>
          <a:p>
            <a:fld id="{E0EBC978-5E29-46A1-8B31-DFA711789372}" type="slidenum">
              <a:rPr lang="en-MY" smtClean="0"/>
              <a:t>4</a:t>
            </a:fld>
            <a:endParaRPr lang="en-MY"/>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MY"/>
          </a:p>
        </p:txBody>
      </p:sp>
      <p:sp>
        <p:nvSpPr>
          <p:cNvPr id="4" name="Slide Number Placeholder 3"/>
          <p:cNvSpPr>
            <a:spLocks noGrp="1"/>
          </p:cNvSpPr>
          <p:nvPr>
            <p:ph type="sldNum" sz="quarter" idx="10"/>
          </p:nvPr>
        </p:nvSpPr>
        <p:spPr/>
        <p:txBody>
          <a:bodyPr/>
          <a:lstStyle/>
          <a:p>
            <a:fld id="{E0EBC978-5E29-46A1-8B31-DFA711789372}" type="slidenum">
              <a:rPr lang="en-MY" smtClean="0"/>
              <a:t>5</a:t>
            </a:fld>
            <a:endParaRPr lang="en-MY"/>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MY"/>
          </a:p>
        </p:txBody>
      </p:sp>
      <p:sp>
        <p:nvSpPr>
          <p:cNvPr id="4" name="Slide Number Placeholder 3"/>
          <p:cNvSpPr>
            <a:spLocks noGrp="1"/>
          </p:cNvSpPr>
          <p:nvPr>
            <p:ph type="sldNum" sz="quarter" idx="10"/>
          </p:nvPr>
        </p:nvSpPr>
        <p:spPr/>
        <p:txBody>
          <a:bodyPr/>
          <a:lstStyle/>
          <a:p>
            <a:fld id="{E0EBC978-5E29-46A1-8B31-DFA711789372}" type="slidenum">
              <a:rPr lang="en-MY" smtClean="0"/>
              <a:t>6</a:t>
            </a:fld>
            <a:endParaRPr lang="en-MY"/>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MY"/>
          </a:p>
        </p:txBody>
      </p:sp>
      <p:sp>
        <p:nvSpPr>
          <p:cNvPr id="4" name="Slide Number Placeholder 3"/>
          <p:cNvSpPr>
            <a:spLocks noGrp="1"/>
          </p:cNvSpPr>
          <p:nvPr>
            <p:ph type="sldNum" sz="quarter" idx="10"/>
          </p:nvPr>
        </p:nvSpPr>
        <p:spPr/>
        <p:txBody>
          <a:bodyPr/>
          <a:lstStyle/>
          <a:p>
            <a:fld id="{E0EBC978-5E29-46A1-8B31-DFA711789372}" type="slidenum">
              <a:rPr lang="en-MY" smtClean="0"/>
              <a:t>7</a:t>
            </a:fld>
            <a:endParaRPr lang="en-MY"/>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MY"/>
          </a:p>
        </p:txBody>
      </p:sp>
      <p:sp>
        <p:nvSpPr>
          <p:cNvPr id="4" name="Slide Number Placeholder 3"/>
          <p:cNvSpPr>
            <a:spLocks noGrp="1"/>
          </p:cNvSpPr>
          <p:nvPr>
            <p:ph type="sldNum" sz="quarter" idx="10"/>
          </p:nvPr>
        </p:nvSpPr>
        <p:spPr/>
        <p:txBody>
          <a:bodyPr/>
          <a:lstStyle/>
          <a:p>
            <a:fld id="{E0EBC978-5E29-46A1-8B31-DFA711789372}" type="slidenum">
              <a:rPr lang="en-MY" smtClean="0"/>
              <a:t>8</a:t>
            </a:fld>
            <a:endParaRPr lang="en-MY"/>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MY"/>
          </a:p>
        </p:txBody>
      </p:sp>
      <p:sp>
        <p:nvSpPr>
          <p:cNvPr id="4" name="Slide Number Placeholder 3"/>
          <p:cNvSpPr>
            <a:spLocks noGrp="1"/>
          </p:cNvSpPr>
          <p:nvPr>
            <p:ph type="sldNum" sz="quarter" idx="10"/>
          </p:nvPr>
        </p:nvSpPr>
        <p:spPr/>
        <p:txBody>
          <a:bodyPr/>
          <a:lstStyle/>
          <a:p>
            <a:fld id="{E0EBC978-5E29-46A1-8B31-DFA711789372}" type="slidenum">
              <a:rPr lang="en-MY" smtClean="0"/>
              <a:t>9</a:t>
            </a:fld>
            <a:endParaRPr lang="en-MY"/>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grpSp>
        <p:nvGrpSpPr>
          <p:cNvPr id="4" name="Group 15"/>
          <p:cNvGrpSpPr>
            <a:grpSpLocks/>
          </p:cNvGrpSpPr>
          <p:nvPr/>
        </p:nvGrpSpPr>
        <p:grpSpPr bwMode="auto">
          <a:xfrm>
            <a:off x="0" y="0"/>
            <a:ext cx="1581150" cy="6858000"/>
            <a:chOff x="134471" y="0"/>
            <a:chExt cx="1581220" cy="6858000"/>
          </a:xfrm>
        </p:grpSpPr>
        <p:pic>
          <p:nvPicPr>
            <p:cNvPr id="5" name="Picture 7" descr="Overlay-Blank.jpg"/>
            <p:cNvPicPr>
              <a:picLocks noChangeAspect="1"/>
            </p:cNvPicPr>
            <p:nvPr userDrawn="1"/>
          </p:nvPicPr>
          <p:blipFill>
            <a:blip r:embed="rId2"/>
            <a:srcRect l="1471" r="83676"/>
            <a:stretch>
              <a:fillRect/>
            </a:stretch>
          </p:blipFill>
          <p:spPr bwMode="auto">
            <a:xfrm>
              <a:off x="134471" y="0"/>
              <a:ext cx="1358153" cy="6858000"/>
            </a:xfrm>
            <a:prstGeom prst="rect">
              <a:avLst/>
            </a:prstGeom>
            <a:noFill/>
            <a:ln w="9525">
              <a:noFill/>
              <a:miter lim="800000"/>
              <a:headEnd/>
              <a:tailEnd/>
            </a:ln>
          </p:spPr>
        </p:pic>
        <p:pic>
          <p:nvPicPr>
            <p:cNvPr id="6" name="Picture 8" descr="Overlay-VerticalBridge.jpg"/>
            <p:cNvPicPr>
              <a:picLocks noChangeAspect="1"/>
            </p:cNvPicPr>
            <p:nvPr userDrawn="1"/>
          </p:nvPicPr>
          <p:blipFill>
            <a:blip r:embed="rId3"/>
            <a:srcRect/>
            <a:stretch>
              <a:fillRect/>
            </a:stretch>
          </p:blipFill>
          <p:spPr bwMode="auto">
            <a:xfrm>
              <a:off x="1447800" y="0"/>
              <a:ext cx="267891" cy="6858000"/>
            </a:xfrm>
            <a:prstGeom prst="rect">
              <a:avLst/>
            </a:prstGeom>
            <a:noFill/>
            <a:ln w="9525">
              <a:noFill/>
              <a:miter lim="800000"/>
              <a:headEnd/>
              <a:tailEnd/>
            </a:ln>
          </p:spPr>
        </p:pic>
      </p:grpSp>
      <p:grpSp>
        <p:nvGrpSpPr>
          <p:cNvPr id="7" name="Group 16"/>
          <p:cNvGrpSpPr>
            <a:grpSpLocks/>
          </p:cNvGrpSpPr>
          <p:nvPr/>
        </p:nvGrpSpPr>
        <p:grpSpPr bwMode="auto">
          <a:xfrm>
            <a:off x="7546975" y="0"/>
            <a:ext cx="1597025" cy="6858000"/>
            <a:chOff x="7413812" y="0"/>
            <a:chExt cx="1597734" cy="6858000"/>
          </a:xfrm>
        </p:grpSpPr>
        <p:pic>
          <p:nvPicPr>
            <p:cNvPr id="8" name="Picture 10" descr="Overlay-Blank.jpg"/>
            <p:cNvPicPr>
              <a:picLocks noChangeAspect="1"/>
            </p:cNvPicPr>
            <p:nvPr userDrawn="1"/>
          </p:nvPicPr>
          <p:blipFill>
            <a:blip r:embed="rId2"/>
            <a:srcRect r="85126"/>
            <a:stretch>
              <a:fillRect/>
            </a:stretch>
          </p:blipFill>
          <p:spPr bwMode="auto">
            <a:xfrm>
              <a:off x="7651376" y="0"/>
              <a:ext cx="1360170" cy="6858000"/>
            </a:xfrm>
            <a:prstGeom prst="rect">
              <a:avLst/>
            </a:prstGeom>
            <a:noFill/>
            <a:ln w="9525">
              <a:noFill/>
              <a:miter lim="800000"/>
              <a:headEnd/>
              <a:tailEnd/>
            </a:ln>
          </p:spPr>
        </p:pic>
        <p:pic>
          <p:nvPicPr>
            <p:cNvPr id="9" name="Picture 11" descr="Overlay-VerticalBridge.jpg"/>
            <p:cNvPicPr>
              <a:picLocks noChangeAspect="1"/>
            </p:cNvPicPr>
            <p:nvPr userDrawn="1"/>
          </p:nvPicPr>
          <p:blipFill>
            <a:blip r:embed="rId3"/>
            <a:srcRect/>
            <a:stretch>
              <a:fillRect/>
            </a:stretch>
          </p:blipFill>
          <p:spPr bwMode="auto">
            <a:xfrm flipH="1">
              <a:off x="7413812" y="0"/>
              <a:ext cx="267891" cy="6858000"/>
            </a:xfrm>
            <a:prstGeom prst="rect">
              <a:avLst/>
            </a:prstGeom>
            <a:noFill/>
            <a:ln w="9525">
              <a:noFill/>
              <a:miter lim="800000"/>
              <a:headEnd/>
              <a:tailEnd/>
            </a:ln>
          </p:spPr>
        </p:pic>
      </p:grpSp>
      <p:pic>
        <p:nvPicPr>
          <p:cNvPr id="10" name="Picture 12" descr="HR-Color.png"/>
          <p:cNvPicPr>
            <a:picLocks noChangeAspect="1"/>
          </p:cNvPicPr>
          <p:nvPr/>
        </p:nvPicPr>
        <p:blipFill>
          <a:blip r:embed="rId4"/>
          <a:srcRect/>
          <a:stretch>
            <a:fillRect/>
          </a:stretch>
        </p:blipFill>
        <p:spPr bwMode="auto">
          <a:xfrm>
            <a:off x="1554163" y="4841875"/>
            <a:ext cx="6035675" cy="339725"/>
          </a:xfrm>
          <a:prstGeom prst="rect">
            <a:avLst/>
          </a:prstGeom>
          <a:noFill/>
          <a:ln w="9525">
            <a:noFill/>
            <a:miter lim="800000"/>
            <a:headEnd/>
            <a:tailEnd/>
          </a:ln>
        </p:spPr>
      </p:pic>
      <p:sp>
        <p:nvSpPr>
          <p:cNvPr id="2" name="Title 1"/>
          <p:cNvSpPr>
            <a:spLocks noGrp="1"/>
          </p:cNvSpPr>
          <p:nvPr>
            <p:ph type="ctrTitle"/>
          </p:nvPr>
        </p:nvSpPr>
        <p:spPr>
          <a:xfrm>
            <a:off x="1854200" y="3693645"/>
            <a:ext cx="5446713" cy="1470025"/>
          </a:xfrm>
        </p:spPr>
        <p:txBody>
          <a:bodyPr anchor="b"/>
          <a:lstStyle>
            <a:lvl1pPr>
              <a:lnSpc>
                <a:spcPts val="6800"/>
              </a:lnSpc>
              <a:defRPr sz="6500">
                <a:latin typeface="+mj-lt"/>
              </a:defRPr>
            </a:lvl1pPr>
          </a:lstStyle>
          <a:p>
            <a:r>
              <a:rPr lang="en-US" smtClean="0"/>
              <a:t>Click to edit Master title style</a:t>
            </a:r>
            <a:endParaRPr/>
          </a:p>
        </p:txBody>
      </p:sp>
      <p:sp>
        <p:nvSpPr>
          <p:cNvPr id="3" name="Subtitle 2"/>
          <p:cNvSpPr>
            <a:spLocks noGrp="1"/>
          </p:cNvSpPr>
          <p:nvPr>
            <p:ph type="subTitle" idx="1"/>
          </p:nvPr>
        </p:nvSpPr>
        <p:spPr>
          <a:xfrm>
            <a:off x="1854200" y="5204011"/>
            <a:ext cx="5446713" cy="851647"/>
          </a:xfrm>
        </p:spPr>
        <p:txBody>
          <a:bodyPr>
            <a:normAutofit/>
          </a:bodyPr>
          <a:lstStyle>
            <a:lvl1pPr marL="0" indent="0" algn="ctr">
              <a:spcBef>
                <a:spcPts val="300"/>
              </a:spcBef>
              <a:buNone/>
              <a:defRPr sz="18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11" name="Date Placeholder 3"/>
          <p:cNvSpPr>
            <a:spLocks noGrp="1"/>
          </p:cNvSpPr>
          <p:nvPr>
            <p:ph type="dt" sz="half" idx="10"/>
          </p:nvPr>
        </p:nvSpPr>
        <p:spPr>
          <a:xfrm>
            <a:off x="5257800" y="6356350"/>
            <a:ext cx="2133600" cy="365125"/>
          </a:xfrm>
        </p:spPr>
        <p:txBody>
          <a:bodyPr/>
          <a:lstStyle>
            <a:lvl1pPr>
              <a:defRPr>
                <a:solidFill>
                  <a:schemeClr val="tx2"/>
                </a:solidFill>
              </a:defRPr>
            </a:lvl1pPr>
          </a:lstStyle>
          <a:p>
            <a:fld id="{B18AD6B1-836A-4AFF-84FD-CACDA7F9CBE8}" type="datetime1">
              <a:rPr lang="en-US"/>
              <a:pPr/>
              <a:t>2/21/2010</a:t>
            </a:fld>
            <a:endParaRPr lang="en-US"/>
          </a:p>
        </p:txBody>
      </p:sp>
      <p:sp>
        <p:nvSpPr>
          <p:cNvPr id="12" name="Footer Placeholder 4"/>
          <p:cNvSpPr>
            <a:spLocks noGrp="1"/>
          </p:cNvSpPr>
          <p:nvPr>
            <p:ph type="ftr" sz="quarter" idx="11"/>
          </p:nvPr>
        </p:nvSpPr>
        <p:spPr>
          <a:xfrm>
            <a:off x="1752600" y="6356350"/>
            <a:ext cx="2895600" cy="365125"/>
          </a:xfrm>
        </p:spPr>
        <p:txBody>
          <a:bodyPr/>
          <a:lstStyle>
            <a:lvl1pPr>
              <a:defRPr>
                <a:solidFill>
                  <a:schemeClr val="tx2"/>
                </a:solidFill>
              </a:defRPr>
            </a:lvl1pPr>
          </a:lstStyle>
          <a:p>
            <a:pPr>
              <a:defRPr/>
            </a:pPr>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5" name="Picture 6" descr="Overlay-Blank.jpg"/>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title"/>
          </p:nvPr>
        </p:nvSpPr>
        <p:spPr>
          <a:xfrm>
            <a:off x="381000" y="609600"/>
            <a:ext cx="3612822" cy="1536192"/>
          </a:xfrm>
        </p:spPr>
        <p:txBody>
          <a:bodyPr rtlCol="0" anchor="b">
            <a:noAutofit/>
          </a:bodyPr>
          <a:lstStyle>
            <a:lvl1pPr algn="ctr" defTabSz="914400" rtl="0" eaLnBrk="1" latinLnBrk="0" hangingPunct="1">
              <a:lnSpc>
                <a:spcPct val="100000"/>
              </a:lnSpc>
              <a:spcBef>
                <a:spcPct val="0"/>
              </a:spcBef>
              <a:buNone/>
              <a:defRPr sz="3600" b="0" kern="1200">
                <a:solidFill>
                  <a:schemeClr val="tx2"/>
                </a:solidFill>
                <a:latin typeface="+mn-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4873625" y="381000"/>
            <a:ext cx="3813175" cy="5697538"/>
          </a:xfrm>
          <a:solidFill>
            <a:schemeClr val="bg1">
              <a:lumMod val="85000"/>
            </a:schemeClr>
          </a:solidFill>
          <a:ln w="101600">
            <a:solidFill>
              <a:schemeClr val="accent1">
                <a:lumMod val="40000"/>
                <a:lumOff val="60000"/>
                <a:alpha val="40000"/>
              </a:schemeClr>
            </a:solidFill>
            <a:miter lim="800000"/>
          </a:ln>
          <a:effectLst>
            <a:innerShdw blurRad="457200">
              <a:schemeClr val="accent1">
                <a:alpha val="80000"/>
              </a:schemeClr>
            </a:innerShdw>
            <a:softEdge rad="31750"/>
          </a:effectLst>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a:p>
        </p:txBody>
      </p:sp>
      <p:sp>
        <p:nvSpPr>
          <p:cNvPr id="4" name="Text Placeholder 3"/>
          <p:cNvSpPr>
            <a:spLocks noGrp="1"/>
          </p:cNvSpPr>
          <p:nvPr>
            <p:ph type="body" sz="half" idx="2"/>
          </p:nvPr>
        </p:nvSpPr>
        <p:spPr>
          <a:xfrm>
            <a:off x="379984" y="2209799"/>
            <a:ext cx="3613792" cy="3222625"/>
          </a:xfrm>
        </p:spPr>
        <p:txBody>
          <a:bodyPr rtlCol="0">
            <a:normAutofit/>
          </a:bodyPr>
          <a:lstStyle>
            <a:lvl1pPr marL="0" indent="0" algn="ctr">
              <a:buNone/>
              <a:defRPr sz="1800" b="0" kern="1200">
                <a:solidFill>
                  <a:schemeClr val="tx2"/>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Date Placeholder 4"/>
          <p:cNvSpPr>
            <a:spLocks noGrp="1"/>
          </p:cNvSpPr>
          <p:nvPr>
            <p:ph type="dt" sz="half" idx="10"/>
          </p:nvPr>
        </p:nvSpPr>
        <p:spPr/>
        <p:txBody>
          <a:bodyPr/>
          <a:lstStyle>
            <a:lvl1pPr>
              <a:defRPr/>
            </a:lvl1pPr>
          </a:lstStyle>
          <a:p>
            <a:fld id="{D5494C1C-55EE-4366-848D-655639D13F5F}" type="datetime1">
              <a:rPr lang="en-US"/>
              <a:pPr/>
              <a:t>2/21/2010</a:t>
            </a:fld>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C98FDC1E-00E0-4407-A5D4-55A40F00CC86}"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Alt.">
    <p:spTree>
      <p:nvGrpSpPr>
        <p:cNvPr id="1" name=""/>
        <p:cNvGrpSpPr/>
        <p:nvPr/>
      </p:nvGrpSpPr>
      <p:grpSpPr>
        <a:xfrm>
          <a:off x="0" y="0"/>
          <a:ext cx="0" cy="0"/>
          <a:chOff x="0" y="0"/>
          <a:chExt cx="0" cy="0"/>
        </a:xfrm>
      </p:grpSpPr>
      <p:grpSp>
        <p:nvGrpSpPr>
          <p:cNvPr id="5" name="Group 8"/>
          <p:cNvGrpSpPr>
            <a:grpSpLocks/>
          </p:cNvGrpSpPr>
          <p:nvPr/>
        </p:nvGrpSpPr>
        <p:grpSpPr bwMode="auto">
          <a:xfrm>
            <a:off x="4267200" y="0"/>
            <a:ext cx="4876800" cy="6858000"/>
            <a:chOff x="4267200" y="0"/>
            <a:chExt cx="4876800" cy="6858000"/>
          </a:xfrm>
        </p:grpSpPr>
        <p:pic>
          <p:nvPicPr>
            <p:cNvPr id="6" name="Picture 7" descr="Overlay-Blank.jpg"/>
            <p:cNvPicPr>
              <a:picLocks noChangeAspect="1"/>
            </p:cNvPicPr>
            <p:nvPr userDrawn="1"/>
          </p:nvPicPr>
          <p:blipFill>
            <a:blip r:embed="rId2"/>
            <a:srcRect l="4301" r="46875"/>
            <a:stretch>
              <a:fillRect/>
            </a:stretch>
          </p:blipFill>
          <p:spPr bwMode="auto">
            <a:xfrm>
              <a:off x="4495800" y="0"/>
              <a:ext cx="4648200" cy="6858000"/>
            </a:xfrm>
            <a:prstGeom prst="rect">
              <a:avLst/>
            </a:prstGeom>
            <a:noFill/>
            <a:ln w="9525">
              <a:noFill/>
              <a:miter lim="800000"/>
              <a:headEnd/>
              <a:tailEnd/>
            </a:ln>
          </p:spPr>
        </p:pic>
        <p:pic>
          <p:nvPicPr>
            <p:cNvPr id="7" name="Picture 8" descr="Overlay-VerticalBridge.jpg"/>
            <p:cNvPicPr>
              <a:picLocks noChangeAspect="1"/>
            </p:cNvPicPr>
            <p:nvPr userDrawn="1"/>
          </p:nvPicPr>
          <p:blipFill>
            <a:blip r:embed="rId3"/>
            <a:srcRect/>
            <a:stretch>
              <a:fillRect/>
            </a:stretch>
          </p:blipFill>
          <p:spPr bwMode="auto">
            <a:xfrm flipH="1">
              <a:off x="4267200" y="0"/>
              <a:ext cx="267891" cy="6858000"/>
            </a:xfrm>
            <a:prstGeom prst="rect">
              <a:avLst/>
            </a:prstGeom>
            <a:noFill/>
            <a:ln w="9525">
              <a:noFill/>
              <a:miter lim="800000"/>
              <a:headEnd/>
              <a:tailEnd/>
            </a:ln>
          </p:spPr>
        </p:pic>
      </p:grpSp>
      <p:sp>
        <p:nvSpPr>
          <p:cNvPr id="2" name="Title 1"/>
          <p:cNvSpPr>
            <a:spLocks noGrp="1"/>
          </p:cNvSpPr>
          <p:nvPr>
            <p:ph type="title"/>
          </p:nvPr>
        </p:nvSpPr>
        <p:spPr>
          <a:xfrm>
            <a:off x="381000" y="609600"/>
            <a:ext cx="3612822" cy="1536192"/>
          </a:xfrm>
        </p:spPr>
        <p:txBody>
          <a:bodyPr rtlCol="0" anchor="b">
            <a:noAutofit/>
          </a:bodyPr>
          <a:lstStyle>
            <a:lvl1pPr algn="ctr" defTabSz="914400" rtl="0" eaLnBrk="1" latinLnBrk="0" hangingPunct="1">
              <a:lnSpc>
                <a:spcPct val="100000"/>
              </a:lnSpc>
              <a:spcBef>
                <a:spcPct val="0"/>
              </a:spcBef>
              <a:buNone/>
              <a:defRPr sz="3600" b="0" kern="1200">
                <a:solidFill>
                  <a:schemeClr val="tx2"/>
                </a:solidFill>
                <a:latin typeface="+mn-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4873625" y="381000"/>
            <a:ext cx="3813175" cy="5697538"/>
          </a:xfrm>
          <a:solidFill>
            <a:schemeClr val="bg1">
              <a:lumMod val="85000"/>
            </a:schemeClr>
          </a:solidFill>
          <a:ln w="101600">
            <a:noFill/>
            <a:miter lim="800000"/>
          </a:ln>
          <a:effectLst>
            <a:innerShdw blurRad="457200">
              <a:schemeClr val="tx1">
                <a:lumMod val="50000"/>
                <a:lumOff val="50000"/>
                <a:alpha val="80000"/>
              </a:schemeClr>
            </a:innerShdw>
            <a:softEdge rad="127000"/>
          </a:effectLst>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noProof="0"/>
          </a:p>
        </p:txBody>
      </p:sp>
      <p:sp>
        <p:nvSpPr>
          <p:cNvPr id="4" name="Text Placeholder 3"/>
          <p:cNvSpPr>
            <a:spLocks noGrp="1"/>
          </p:cNvSpPr>
          <p:nvPr>
            <p:ph type="body" sz="half" idx="2"/>
          </p:nvPr>
        </p:nvSpPr>
        <p:spPr>
          <a:xfrm>
            <a:off x="379984" y="2209799"/>
            <a:ext cx="3613792" cy="3222625"/>
          </a:xfrm>
        </p:spPr>
        <p:txBody>
          <a:bodyPr rtlCol="0">
            <a:normAutofit/>
          </a:bodyPr>
          <a:lstStyle>
            <a:lvl1pPr marL="0" indent="0" algn="ctr">
              <a:buNone/>
              <a:defRPr sz="1800" b="0" kern="1200">
                <a:solidFill>
                  <a:schemeClr val="tx2"/>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4"/>
          <p:cNvSpPr>
            <a:spLocks noGrp="1"/>
          </p:cNvSpPr>
          <p:nvPr>
            <p:ph type="dt" sz="half" idx="10"/>
          </p:nvPr>
        </p:nvSpPr>
        <p:spPr/>
        <p:txBody>
          <a:bodyPr/>
          <a:lstStyle>
            <a:lvl1pPr>
              <a:defRPr/>
            </a:lvl1pPr>
          </a:lstStyle>
          <a:p>
            <a:fld id="{BC7EABB7-AAB2-4933-B05A-F6AF8E0A5F7B}" type="datetime1">
              <a:rPr lang="en-US"/>
              <a:pPr/>
              <a:t>2/21/2010</a:t>
            </a:fld>
            <a:endParaRPr lang="en-US"/>
          </a:p>
        </p:txBody>
      </p:sp>
      <p:sp>
        <p:nvSpPr>
          <p:cNvPr id="9" name="Footer Placeholder 5"/>
          <p:cNvSpPr>
            <a:spLocks noGrp="1"/>
          </p:cNvSpPr>
          <p:nvPr>
            <p:ph type="ftr" sz="quarter" idx="11"/>
          </p:nvPr>
        </p:nvSpPr>
        <p:spPr/>
        <p:txBody>
          <a:bodyPr/>
          <a:lstStyle>
            <a:lvl1pPr>
              <a:defRPr/>
            </a:lvl1pPr>
          </a:lstStyle>
          <a:p>
            <a:pPr>
              <a:defRPr/>
            </a:pPr>
            <a:endParaRPr lang="en-US"/>
          </a:p>
        </p:txBody>
      </p:sp>
      <p:sp>
        <p:nvSpPr>
          <p:cNvPr id="10" name="Slide Number Placeholder 6"/>
          <p:cNvSpPr>
            <a:spLocks noGrp="1"/>
          </p:cNvSpPr>
          <p:nvPr>
            <p:ph type="sldNum" sz="quarter" idx="12"/>
          </p:nvPr>
        </p:nvSpPr>
        <p:spPr/>
        <p:txBody>
          <a:bodyPr/>
          <a:lstStyle>
            <a:lvl1pPr>
              <a:defRPr/>
            </a:lvl1pPr>
          </a:lstStyle>
          <a:p>
            <a:fld id="{7A8683DD-8F1E-4C71-AD3D-F3050AB14B5B}"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grpSp>
        <p:nvGrpSpPr>
          <p:cNvPr id="4" name="Group 6"/>
          <p:cNvGrpSpPr>
            <a:grpSpLocks/>
          </p:cNvGrpSpPr>
          <p:nvPr/>
        </p:nvGrpSpPr>
        <p:grpSpPr bwMode="auto">
          <a:xfrm>
            <a:off x="0" y="1373188"/>
            <a:ext cx="9144000" cy="5484812"/>
            <a:chOff x="0" y="1372650"/>
            <a:chExt cx="9144000" cy="5485350"/>
          </a:xfrm>
        </p:grpSpPr>
        <p:pic>
          <p:nvPicPr>
            <p:cNvPr id="5" name="Picture 7" descr="Overlay-Blank.jpg"/>
            <p:cNvPicPr>
              <a:picLocks noChangeAspect="1"/>
            </p:cNvPicPr>
            <p:nvPr userDrawn="1"/>
          </p:nvPicPr>
          <p:blipFill>
            <a:blip r:embed="rId2"/>
            <a:srcRect t="23334"/>
            <a:stretch>
              <a:fillRect/>
            </a:stretch>
          </p:blipFill>
          <p:spPr bwMode="auto">
            <a:xfrm>
              <a:off x="0" y="1600200"/>
              <a:ext cx="9144000" cy="5257800"/>
            </a:xfrm>
            <a:prstGeom prst="rect">
              <a:avLst/>
            </a:prstGeom>
            <a:noFill/>
            <a:ln w="9525">
              <a:noFill/>
              <a:miter lim="800000"/>
              <a:headEnd/>
              <a:tailEnd/>
            </a:ln>
          </p:spPr>
        </p:pic>
        <p:pic>
          <p:nvPicPr>
            <p:cNvPr id="6" name="Picture 8" descr="Overlay-HorizontalBridge.jpg"/>
            <p:cNvPicPr>
              <a:picLocks noChangeAspect="1"/>
            </p:cNvPicPr>
            <p:nvPr userDrawn="1"/>
          </p:nvPicPr>
          <p:blipFill>
            <a:blip r:embed="rId3"/>
            <a:srcRect/>
            <a:stretch>
              <a:fillRect/>
            </a:stretch>
          </p:blipFill>
          <p:spPr bwMode="auto">
            <a:xfrm>
              <a:off x="0" y="1372650"/>
              <a:ext cx="9144000" cy="267891"/>
            </a:xfrm>
            <a:prstGeom prst="rect">
              <a:avLst/>
            </a:prstGeom>
            <a:noFill/>
            <a:ln w="9525">
              <a:noFill/>
              <a:miter lim="800000"/>
              <a:headEnd/>
              <a:tailEnd/>
            </a:ln>
          </p:spPr>
        </p:pic>
      </p:grpSp>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3"/>
          <p:cNvSpPr>
            <a:spLocks noGrp="1"/>
          </p:cNvSpPr>
          <p:nvPr>
            <p:ph type="dt" sz="half" idx="10"/>
          </p:nvPr>
        </p:nvSpPr>
        <p:spPr/>
        <p:txBody>
          <a:bodyPr/>
          <a:lstStyle>
            <a:lvl1pPr>
              <a:defRPr/>
            </a:lvl1pPr>
          </a:lstStyle>
          <a:p>
            <a:fld id="{2EF90BD8-57E6-407E-BD9D-AAE040710B6C}" type="datetime1">
              <a:rPr lang="en-US"/>
              <a:pPr/>
              <a:t>2/21/2010</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fld id="{93D01737-D537-476C-800F-1E26C61077B9}"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grpSp>
        <p:nvGrpSpPr>
          <p:cNvPr id="4" name="Group 10"/>
          <p:cNvGrpSpPr>
            <a:grpSpLocks/>
          </p:cNvGrpSpPr>
          <p:nvPr/>
        </p:nvGrpSpPr>
        <p:grpSpPr bwMode="auto">
          <a:xfrm>
            <a:off x="0" y="0"/>
            <a:ext cx="7696200" cy="6858000"/>
            <a:chOff x="0" y="0"/>
            <a:chExt cx="7696200" cy="6858000"/>
          </a:xfrm>
        </p:grpSpPr>
        <p:pic>
          <p:nvPicPr>
            <p:cNvPr id="5" name="Picture 7" descr="Overlay-Blank.jpg"/>
            <p:cNvPicPr>
              <a:picLocks noChangeAspect="1"/>
            </p:cNvPicPr>
            <p:nvPr userDrawn="1"/>
          </p:nvPicPr>
          <p:blipFill>
            <a:blip r:embed="rId2"/>
            <a:srcRect l="1471" r="16862"/>
            <a:stretch>
              <a:fillRect/>
            </a:stretch>
          </p:blipFill>
          <p:spPr bwMode="auto">
            <a:xfrm>
              <a:off x="0" y="0"/>
              <a:ext cx="7467600" cy="6858000"/>
            </a:xfrm>
            <a:prstGeom prst="rect">
              <a:avLst/>
            </a:prstGeom>
            <a:noFill/>
            <a:ln w="9525">
              <a:noFill/>
              <a:miter lim="800000"/>
              <a:headEnd/>
              <a:tailEnd/>
            </a:ln>
          </p:spPr>
        </p:pic>
        <p:pic>
          <p:nvPicPr>
            <p:cNvPr id="6" name="Picture 8" descr="Overlay-VerticalBridge.jpg"/>
            <p:cNvPicPr>
              <a:picLocks noChangeAspect="1"/>
            </p:cNvPicPr>
            <p:nvPr userDrawn="1"/>
          </p:nvPicPr>
          <p:blipFill>
            <a:blip r:embed="rId3"/>
            <a:srcRect/>
            <a:stretch>
              <a:fillRect/>
            </a:stretch>
          </p:blipFill>
          <p:spPr bwMode="auto">
            <a:xfrm>
              <a:off x="7428309" y="0"/>
              <a:ext cx="267891" cy="6858000"/>
            </a:xfrm>
            <a:prstGeom prst="rect">
              <a:avLst/>
            </a:prstGeom>
            <a:noFill/>
            <a:ln w="9525">
              <a:noFill/>
              <a:miter lim="800000"/>
              <a:headEnd/>
              <a:tailEnd/>
            </a:ln>
          </p:spPr>
        </p:pic>
      </p:grpSp>
      <p:sp>
        <p:nvSpPr>
          <p:cNvPr id="2" name="Vertical Title 1"/>
          <p:cNvSpPr>
            <a:spLocks noGrp="1"/>
          </p:cNvSpPr>
          <p:nvPr>
            <p:ph type="title" orient="vert"/>
          </p:nvPr>
        </p:nvSpPr>
        <p:spPr>
          <a:xfrm>
            <a:off x="7620000" y="381001"/>
            <a:ext cx="1447800" cy="5697538"/>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381000" y="381001"/>
            <a:ext cx="6705600" cy="56975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3"/>
          <p:cNvSpPr>
            <a:spLocks noGrp="1"/>
          </p:cNvSpPr>
          <p:nvPr>
            <p:ph type="dt" sz="half" idx="10"/>
          </p:nvPr>
        </p:nvSpPr>
        <p:spPr/>
        <p:txBody>
          <a:bodyPr/>
          <a:lstStyle>
            <a:lvl1pPr>
              <a:defRPr/>
            </a:lvl1pPr>
          </a:lstStyle>
          <a:p>
            <a:fld id="{E6696314-135A-4C50-B64A-815D15191E46}" type="datetime1">
              <a:rPr lang="en-US"/>
              <a:pPr/>
              <a:t>2/21/2010</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fld id="{2DF7D1E9-4E2D-44CB-B8C5-CAD78B1A3E57}"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pSp>
        <p:nvGrpSpPr>
          <p:cNvPr id="4" name="Group 6"/>
          <p:cNvGrpSpPr>
            <a:grpSpLocks/>
          </p:cNvGrpSpPr>
          <p:nvPr/>
        </p:nvGrpSpPr>
        <p:grpSpPr bwMode="auto">
          <a:xfrm>
            <a:off x="0" y="1373188"/>
            <a:ext cx="9144000" cy="5484812"/>
            <a:chOff x="0" y="1372650"/>
            <a:chExt cx="9144000" cy="5485350"/>
          </a:xfrm>
        </p:grpSpPr>
        <p:pic>
          <p:nvPicPr>
            <p:cNvPr id="5" name="Picture 7" descr="Overlay-Blank.jpg"/>
            <p:cNvPicPr>
              <a:picLocks noChangeAspect="1"/>
            </p:cNvPicPr>
            <p:nvPr userDrawn="1"/>
          </p:nvPicPr>
          <p:blipFill>
            <a:blip r:embed="rId2"/>
            <a:srcRect t="23334"/>
            <a:stretch>
              <a:fillRect/>
            </a:stretch>
          </p:blipFill>
          <p:spPr bwMode="auto">
            <a:xfrm>
              <a:off x="0" y="1600200"/>
              <a:ext cx="9144000" cy="5257800"/>
            </a:xfrm>
            <a:prstGeom prst="rect">
              <a:avLst/>
            </a:prstGeom>
            <a:noFill/>
            <a:ln w="9525">
              <a:noFill/>
              <a:miter lim="800000"/>
              <a:headEnd/>
              <a:tailEnd/>
            </a:ln>
          </p:spPr>
        </p:pic>
        <p:pic>
          <p:nvPicPr>
            <p:cNvPr id="6" name="Picture 8" descr="Overlay-HorizontalBridge.jpg"/>
            <p:cNvPicPr>
              <a:picLocks noChangeAspect="1"/>
            </p:cNvPicPr>
            <p:nvPr userDrawn="1"/>
          </p:nvPicPr>
          <p:blipFill>
            <a:blip r:embed="rId3"/>
            <a:srcRect/>
            <a:stretch>
              <a:fillRect/>
            </a:stretch>
          </p:blipFill>
          <p:spPr bwMode="auto">
            <a:xfrm>
              <a:off x="0" y="1372650"/>
              <a:ext cx="9144000" cy="267891"/>
            </a:xfrm>
            <a:prstGeom prst="rect">
              <a:avLst/>
            </a:prstGeom>
            <a:noFill/>
            <a:ln w="9525">
              <a:noFill/>
              <a:miter lim="800000"/>
              <a:headEnd/>
              <a:tailEnd/>
            </a:ln>
          </p:spPr>
        </p:pic>
      </p:gr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3"/>
          <p:cNvSpPr>
            <a:spLocks noGrp="1"/>
          </p:cNvSpPr>
          <p:nvPr>
            <p:ph type="dt" sz="half" idx="10"/>
          </p:nvPr>
        </p:nvSpPr>
        <p:spPr/>
        <p:txBody>
          <a:bodyPr/>
          <a:lstStyle>
            <a:lvl1pPr>
              <a:defRPr/>
            </a:lvl1pPr>
          </a:lstStyle>
          <a:p>
            <a:fld id="{5AA2D087-4B18-4FE6-9C3D-6A7345FFAB47}" type="datetime1">
              <a:rPr lang="en-US"/>
              <a:pPr/>
              <a:t>2/21/2010</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fld id="{3BB261A8-2F68-45A1-964C-25C78B129ABA}"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bg>
      <p:bgRef idx="1002">
        <a:schemeClr val="bg2"/>
      </p:bgRef>
    </p:bg>
    <p:spTree>
      <p:nvGrpSpPr>
        <p:cNvPr id="1" name=""/>
        <p:cNvGrpSpPr/>
        <p:nvPr/>
      </p:nvGrpSpPr>
      <p:grpSpPr>
        <a:xfrm>
          <a:off x="0" y="0"/>
          <a:ext cx="0" cy="0"/>
          <a:chOff x="0" y="0"/>
          <a:chExt cx="0" cy="0"/>
        </a:xfrm>
      </p:grpSpPr>
      <p:grpSp>
        <p:nvGrpSpPr>
          <p:cNvPr id="5" name="Group 15"/>
          <p:cNvGrpSpPr>
            <a:grpSpLocks/>
          </p:cNvGrpSpPr>
          <p:nvPr/>
        </p:nvGrpSpPr>
        <p:grpSpPr bwMode="auto">
          <a:xfrm>
            <a:off x="0" y="0"/>
            <a:ext cx="1581150" cy="6858000"/>
            <a:chOff x="134471" y="0"/>
            <a:chExt cx="1581220" cy="6858000"/>
          </a:xfrm>
        </p:grpSpPr>
        <p:pic>
          <p:nvPicPr>
            <p:cNvPr id="6" name="Picture 7" descr="Overlay-Blank.jpg"/>
            <p:cNvPicPr>
              <a:picLocks noChangeAspect="1"/>
            </p:cNvPicPr>
            <p:nvPr userDrawn="1"/>
          </p:nvPicPr>
          <p:blipFill>
            <a:blip r:embed="rId2"/>
            <a:srcRect l="1471" r="83676"/>
            <a:stretch>
              <a:fillRect/>
            </a:stretch>
          </p:blipFill>
          <p:spPr bwMode="auto">
            <a:xfrm>
              <a:off x="134471" y="0"/>
              <a:ext cx="1358153" cy="6858000"/>
            </a:xfrm>
            <a:prstGeom prst="rect">
              <a:avLst/>
            </a:prstGeom>
            <a:noFill/>
            <a:ln w="9525">
              <a:noFill/>
              <a:miter lim="800000"/>
              <a:headEnd/>
              <a:tailEnd/>
            </a:ln>
          </p:spPr>
        </p:pic>
        <p:pic>
          <p:nvPicPr>
            <p:cNvPr id="7" name="Picture 8" descr="Overlay-VerticalBridge.jpg"/>
            <p:cNvPicPr>
              <a:picLocks noChangeAspect="1"/>
            </p:cNvPicPr>
            <p:nvPr userDrawn="1"/>
          </p:nvPicPr>
          <p:blipFill>
            <a:blip r:embed="rId3"/>
            <a:srcRect/>
            <a:stretch>
              <a:fillRect/>
            </a:stretch>
          </p:blipFill>
          <p:spPr bwMode="auto">
            <a:xfrm>
              <a:off x="1447800" y="0"/>
              <a:ext cx="267891" cy="6858000"/>
            </a:xfrm>
            <a:prstGeom prst="rect">
              <a:avLst/>
            </a:prstGeom>
            <a:noFill/>
            <a:ln w="9525">
              <a:noFill/>
              <a:miter lim="800000"/>
              <a:headEnd/>
              <a:tailEnd/>
            </a:ln>
          </p:spPr>
        </p:pic>
      </p:grpSp>
      <p:grpSp>
        <p:nvGrpSpPr>
          <p:cNvPr id="8" name="Group 16"/>
          <p:cNvGrpSpPr>
            <a:grpSpLocks/>
          </p:cNvGrpSpPr>
          <p:nvPr/>
        </p:nvGrpSpPr>
        <p:grpSpPr bwMode="auto">
          <a:xfrm>
            <a:off x="7546975" y="0"/>
            <a:ext cx="1597025" cy="6858000"/>
            <a:chOff x="7413812" y="0"/>
            <a:chExt cx="1597734" cy="6858000"/>
          </a:xfrm>
        </p:grpSpPr>
        <p:pic>
          <p:nvPicPr>
            <p:cNvPr id="9" name="Picture 10" descr="Overlay-Blank.jpg"/>
            <p:cNvPicPr>
              <a:picLocks noChangeAspect="1"/>
            </p:cNvPicPr>
            <p:nvPr userDrawn="1"/>
          </p:nvPicPr>
          <p:blipFill>
            <a:blip r:embed="rId2"/>
            <a:srcRect r="85126"/>
            <a:stretch>
              <a:fillRect/>
            </a:stretch>
          </p:blipFill>
          <p:spPr bwMode="auto">
            <a:xfrm>
              <a:off x="7651376" y="0"/>
              <a:ext cx="1360170" cy="6858000"/>
            </a:xfrm>
            <a:prstGeom prst="rect">
              <a:avLst/>
            </a:prstGeom>
            <a:noFill/>
            <a:ln w="9525">
              <a:noFill/>
              <a:miter lim="800000"/>
              <a:headEnd/>
              <a:tailEnd/>
            </a:ln>
          </p:spPr>
        </p:pic>
        <p:pic>
          <p:nvPicPr>
            <p:cNvPr id="10" name="Picture 11" descr="Overlay-VerticalBridge.jpg"/>
            <p:cNvPicPr>
              <a:picLocks noChangeAspect="1"/>
            </p:cNvPicPr>
            <p:nvPr userDrawn="1"/>
          </p:nvPicPr>
          <p:blipFill>
            <a:blip r:embed="rId3"/>
            <a:srcRect/>
            <a:stretch>
              <a:fillRect/>
            </a:stretch>
          </p:blipFill>
          <p:spPr bwMode="auto">
            <a:xfrm flipH="1">
              <a:off x="7413812" y="0"/>
              <a:ext cx="267891" cy="6858000"/>
            </a:xfrm>
            <a:prstGeom prst="rect">
              <a:avLst/>
            </a:prstGeom>
            <a:noFill/>
            <a:ln w="9525">
              <a:noFill/>
              <a:miter lim="800000"/>
              <a:headEnd/>
              <a:tailEnd/>
            </a:ln>
          </p:spPr>
        </p:pic>
      </p:grpSp>
      <p:pic>
        <p:nvPicPr>
          <p:cNvPr id="11" name="Picture 12" descr="HR-Color.png"/>
          <p:cNvPicPr>
            <a:picLocks noChangeAspect="1"/>
          </p:cNvPicPr>
          <p:nvPr/>
        </p:nvPicPr>
        <p:blipFill>
          <a:blip r:embed="rId4"/>
          <a:srcRect/>
          <a:stretch>
            <a:fillRect/>
          </a:stretch>
        </p:blipFill>
        <p:spPr bwMode="auto">
          <a:xfrm>
            <a:off x="1554163" y="4841875"/>
            <a:ext cx="6035675" cy="339725"/>
          </a:xfrm>
          <a:prstGeom prst="rect">
            <a:avLst/>
          </a:prstGeom>
          <a:noFill/>
          <a:ln w="9525">
            <a:noFill/>
            <a:miter lim="800000"/>
            <a:headEnd/>
            <a:tailEnd/>
          </a:ln>
        </p:spPr>
      </p:pic>
      <p:sp>
        <p:nvSpPr>
          <p:cNvPr id="2" name="Title 1"/>
          <p:cNvSpPr>
            <a:spLocks noGrp="1"/>
          </p:cNvSpPr>
          <p:nvPr>
            <p:ph type="ctrTitle"/>
          </p:nvPr>
        </p:nvSpPr>
        <p:spPr>
          <a:xfrm>
            <a:off x="1854200" y="3693645"/>
            <a:ext cx="5446713" cy="1470025"/>
          </a:xfrm>
        </p:spPr>
        <p:txBody>
          <a:bodyPr anchor="b"/>
          <a:lstStyle>
            <a:lvl1pPr>
              <a:lnSpc>
                <a:spcPts val="6800"/>
              </a:lnSpc>
              <a:defRPr sz="6500">
                <a:latin typeface="+mj-lt"/>
              </a:defRPr>
            </a:lvl1pPr>
          </a:lstStyle>
          <a:p>
            <a:r>
              <a:rPr lang="en-US" smtClean="0"/>
              <a:t>Click to edit Master title style</a:t>
            </a:r>
            <a:endParaRPr/>
          </a:p>
        </p:txBody>
      </p:sp>
      <p:sp>
        <p:nvSpPr>
          <p:cNvPr id="3" name="Subtitle 2"/>
          <p:cNvSpPr>
            <a:spLocks noGrp="1"/>
          </p:cNvSpPr>
          <p:nvPr>
            <p:ph type="subTitle" idx="1"/>
          </p:nvPr>
        </p:nvSpPr>
        <p:spPr>
          <a:xfrm>
            <a:off x="1854200" y="5204011"/>
            <a:ext cx="5446713" cy="851647"/>
          </a:xfrm>
        </p:spPr>
        <p:txBody>
          <a:bodyPr>
            <a:normAutofit/>
          </a:bodyPr>
          <a:lstStyle>
            <a:lvl1pPr marL="0" indent="0" algn="ctr">
              <a:spcBef>
                <a:spcPts val="300"/>
              </a:spcBef>
              <a:buNone/>
              <a:defRPr sz="18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14" name="Picture Placeholder 13"/>
          <p:cNvSpPr>
            <a:spLocks noGrp="1"/>
          </p:cNvSpPr>
          <p:nvPr>
            <p:ph type="pic" sz="quarter" idx="12"/>
          </p:nvPr>
        </p:nvSpPr>
        <p:spPr>
          <a:xfrm>
            <a:off x="3307977" y="950260"/>
            <a:ext cx="2528046" cy="2528046"/>
          </a:xfrm>
          <a:prstGeom prst="ellipse">
            <a:avLst/>
          </a:prstGeom>
          <a:solidFill>
            <a:schemeClr val="bg1">
              <a:lumMod val="85000"/>
            </a:schemeClr>
          </a:solidFill>
          <a:ln w="101600">
            <a:noFill/>
            <a:miter lim="800000"/>
          </a:ln>
          <a:effectLst>
            <a:innerShdw blurRad="762000">
              <a:schemeClr val="accent1">
                <a:alpha val="80000"/>
              </a:schemeClr>
            </a:innerShdw>
            <a:softEdge rad="317500"/>
          </a:effectLst>
        </p:spPr>
        <p:txBody>
          <a:bodyPr rtlCol="0">
            <a:normAutofit/>
          </a:bodyPr>
          <a:lstStyle>
            <a:lvl1pPr marL="0" indent="0" algn="ctr" defTabSz="914400" rtl="0" eaLnBrk="1" latinLnBrk="0" hangingPunct="1">
              <a:spcBef>
                <a:spcPts val="2400"/>
              </a:spcBef>
              <a:buClr>
                <a:schemeClr val="accent1">
                  <a:lumMod val="60000"/>
                  <a:lumOff val="40000"/>
                </a:schemeClr>
              </a:buClr>
              <a:buFont typeface="Candara" pitchFamily="34" charset="0"/>
              <a:buNone/>
              <a:defRPr sz="2400" kern="1200">
                <a:solidFill>
                  <a:schemeClr val="tx2"/>
                </a:solidFill>
                <a:latin typeface="+mn-lt"/>
                <a:ea typeface="+mn-ea"/>
                <a:cs typeface="+mn-cs"/>
              </a:defRPr>
            </a:lvl1pPr>
          </a:lstStyle>
          <a:p>
            <a:pPr lvl="0"/>
            <a:r>
              <a:rPr lang="en-US" noProof="0" smtClean="0"/>
              <a:t>Click icon to add picture</a:t>
            </a:r>
            <a:endParaRPr noProof="0"/>
          </a:p>
        </p:txBody>
      </p:sp>
      <p:sp>
        <p:nvSpPr>
          <p:cNvPr id="12" name="Date Placeholder 3"/>
          <p:cNvSpPr>
            <a:spLocks noGrp="1"/>
          </p:cNvSpPr>
          <p:nvPr>
            <p:ph type="dt" sz="half" idx="13"/>
          </p:nvPr>
        </p:nvSpPr>
        <p:spPr>
          <a:xfrm>
            <a:off x="5257800" y="6356350"/>
            <a:ext cx="2133600" cy="365125"/>
          </a:xfrm>
        </p:spPr>
        <p:txBody>
          <a:bodyPr/>
          <a:lstStyle>
            <a:lvl1pPr>
              <a:defRPr>
                <a:solidFill>
                  <a:schemeClr val="tx2"/>
                </a:solidFill>
              </a:defRPr>
            </a:lvl1pPr>
          </a:lstStyle>
          <a:p>
            <a:fld id="{1803C57F-81F3-497A-AB8D-1C9E3A758FC3}" type="datetime1">
              <a:rPr lang="en-US"/>
              <a:pPr/>
              <a:t>2/21/2010</a:t>
            </a:fld>
            <a:endParaRPr lang="en-US"/>
          </a:p>
        </p:txBody>
      </p:sp>
      <p:sp>
        <p:nvSpPr>
          <p:cNvPr id="13" name="Footer Placeholder 4"/>
          <p:cNvSpPr>
            <a:spLocks noGrp="1"/>
          </p:cNvSpPr>
          <p:nvPr>
            <p:ph type="ftr" sz="quarter" idx="14"/>
          </p:nvPr>
        </p:nvSpPr>
        <p:spPr>
          <a:xfrm>
            <a:off x="1752600" y="6356350"/>
            <a:ext cx="2895600" cy="365125"/>
          </a:xfrm>
        </p:spPr>
        <p:txBody>
          <a:bodyPr/>
          <a:lstStyle>
            <a:lvl1pPr>
              <a:defRPr>
                <a:solidFill>
                  <a:schemeClr val="tx2"/>
                </a:solidFill>
              </a:defRPr>
            </a:lvl1pPr>
          </a:lstStyle>
          <a:p>
            <a:pPr>
              <a:defRPr/>
            </a:pPr>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grpSp>
        <p:nvGrpSpPr>
          <p:cNvPr id="4" name="Group 9"/>
          <p:cNvGrpSpPr>
            <a:grpSpLocks/>
          </p:cNvGrpSpPr>
          <p:nvPr/>
        </p:nvGrpSpPr>
        <p:grpSpPr bwMode="auto">
          <a:xfrm>
            <a:off x="0" y="0"/>
            <a:ext cx="9144000" cy="1190625"/>
            <a:chOff x="0" y="0"/>
            <a:chExt cx="9144000" cy="1191256"/>
          </a:xfrm>
        </p:grpSpPr>
        <p:pic>
          <p:nvPicPr>
            <p:cNvPr id="5" name="Picture 7" descr="Overlay-Blank.jpg"/>
            <p:cNvPicPr>
              <a:picLocks noChangeAspect="1"/>
            </p:cNvPicPr>
            <p:nvPr userDrawn="1"/>
          </p:nvPicPr>
          <p:blipFill>
            <a:blip r:embed="rId2"/>
            <a:srcRect b="85555"/>
            <a:stretch>
              <a:fillRect/>
            </a:stretch>
          </p:blipFill>
          <p:spPr bwMode="auto">
            <a:xfrm>
              <a:off x="0" y="0"/>
              <a:ext cx="9144000" cy="990600"/>
            </a:xfrm>
            <a:prstGeom prst="rect">
              <a:avLst/>
            </a:prstGeom>
            <a:noFill/>
            <a:ln w="9525">
              <a:noFill/>
              <a:miter lim="800000"/>
              <a:headEnd/>
              <a:tailEnd/>
            </a:ln>
          </p:spPr>
        </p:pic>
        <p:pic>
          <p:nvPicPr>
            <p:cNvPr id="6" name="Picture 8" descr="Overlay-HorizontalBridge.jpg"/>
            <p:cNvPicPr>
              <a:picLocks noChangeAspect="1"/>
            </p:cNvPicPr>
            <p:nvPr userDrawn="1"/>
          </p:nvPicPr>
          <p:blipFill>
            <a:blip r:embed="rId3"/>
            <a:srcRect/>
            <a:stretch>
              <a:fillRect/>
            </a:stretch>
          </p:blipFill>
          <p:spPr bwMode="auto">
            <a:xfrm flipV="1">
              <a:off x="0" y="923365"/>
              <a:ext cx="9144000" cy="267891"/>
            </a:xfrm>
            <a:prstGeom prst="rect">
              <a:avLst/>
            </a:prstGeom>
            <a:noFill/>
            <a:ln w="9525">
              <a:noFill/>
              <a:miter lim="800000"/>
              <a:headEnd/>
              <a:tailEnd/>
            </a:ln>
          </p:spPr>
        </p:pic>
      </p:grpSp>
      <p:grpSp>
        <p:nvGrpSpPr>
          <p:cNvPr id="7" name="Group 10"/>
          <p:cNvGrpSpPr>
            <a:grpSpLocks/>
          </p:cNvGrpSpPr>
          <p:nvPr/>
        </p:nvGrpSpPr>
        <p:grpSpPr bwMode="auto">
          <a:xfrm flipV="1">
            <a:off x="0" y="5667375"/>
            <a:ext cx="9144000" cy="1190625"/>
            <a:chOff x="0" y="0"/>
            <a:chExt cx="9144000" cy="1191256"/>
          </a:xfrm>
        </p:grpSpPr>
        <p:pic>
          <p:nvPicPr>
            <p:cNvPr id="8" name="Picture 10" descr="Overlay-Blank.jpg"/>
            <p:cNvPicPr>
              <a:picLocks noChangeAspect="1"/>
            </p:cNvPicPr>
            <p:nvPr userDrawn="1"/>
          </p:nvPicPr>
          <p:blipFill>
            <a:blip r:embed="rId2"/>
            <a:srcRect b="85555"/>
            <a:stretch>
              <a:fillRect/>
            </a:stretch>
          </p:blipFill>
          <p:spPr bwMode="auto">
            <a:xfrm>
              <a:off x="0" y="0"/>
              <a:ext cx="9144000" cy="990600"/>
            </a:xfrm>
            <a:prstGeom prst="rect">
              <a:avLst/>
            </a:prstGeom>
            <a:noFill/>
            <a:ln w="9525">
              <a:noFill/>
              <a:miter lim="800000"/>
              <a:headEnd/>
              <a:tailEnd/>
            </a:ln>
          </p:spPr>
        </p:pic>
        <p:pic>
          <p:nvPicPr>
            <p:cNvPr id="9" name="Picture 11" descr="Overlay-HorizontalBridge.jpg"/>
            <p:cNvPicPr>
              <a:picLocks noChangeAspect="1"/>
            </p:cNvPicPr>
            <p:nvPr userDrawn="1"/>
          </p:nvPicPr>
          <p:blipFill>
            <a:blip r:embed="rId3"/>
            <a:srcRect/>
            <a:stretch>
              <a:fillRect/>
            </a:stretch>
          </p:blipFill>
          <p:spPr bwMode="auto">
            <a:xfrm flipV="1">
              <a:off x="0" y="923365"/>
              <a:ext cx="9144000" cy="267891"/>
            </a:xfrm>
            <a:prstGeom prst="rect">
              <a:avLst/>
            </a:prstGeom>
            <a:noFill/>
            <a:ln w="9525">
              <a:noFill/>
              <a:miter lim="800000"/>
              <a:headEnd/>
              <a:tailEnd/>
            </a:ln>
          </p:spPr>
        </p:pic>
      </p:grpSp>
      <p:pic>
        <p:nvPicPr>
          <p:cNvPr id="10" name="Picture 12" descr="HR-Color.png"/>
          <p:cNvPicPr>
            <a:picLocks noChangeAspect="1"/>
          </p:cNvPicPr>
          <p:nvPr/>
        </p:nvPicPr>
        <p:blipFill>
          <a:blip r:embed="rId4"/>
          <a:srcRect/>
          <a:stretch>
            <a:fillRect/>
          </a:stretch>
        </p:blipFill>
        <p:spPr bwMode="auto">
          <a:xfrm>
            <a:off x="1554163" y="3259138"/>
            <a:ext cx="6035675" cy="339725"/>
          </a:xfrm>
          <a:prstGeom prst="rect">
            <a:avLst/>
          </a:prstGeom>
          <a:noFill/>
          <a:ln w="9525">
            <a:noFill/>
            <a:miter lim="800000"/>
            <a:headEnd/>
            <a:tailEnd/>
          </a:ln>
        </p:spPr>
      </p:pic>
      <p:sp>
        <p:nvSpPr>
          <p:cNvPr id="2" name="Title 1"/>
          <p:cNvSpPr>
            <a:spLocks noGrp="1"/>
          </p:cNvSpPr>
          <p:nvPr>
            <p:ph type="title"/>
          </p:nvPr>
        </p:nvSpPr>
        <p:spPr>
          <a:xfrm>
            <a:off x="1854200" y="1851212"/>
            <a:ext cx="5446714" cy="1730375"/>
          </a:xfrm>
        </p:spPr>
        <p:txBody>
          <a:bodyPr anchor="b"/>
          <a:lstStyle>
            <a:lvl1pPr algn="ctr">
              <a:lnSpc>
                <a:spcPts val="6800"/>
              </a:lnSpc>
              <a:defRPr sz="6500" b="0" cap="none" baseline="0">
                <a:latin typeface="+mj-lt"/>
              </a:defRPr>
            </a:lvl1pPr>
          </a:lstStyle>
          <a:p>
            <a:r>
              <a:rPr lang="en-US" smtClean="0"/>
              <a:t>Click to edit Master title style</a:t>
            </a:r>
            <a:endParaRPr/>
          </a:p>
        </p:txBody>
      </p:sp>
      <p:sp>
        <p:nvSpPr>
          <p:cNvPr id="3" name="Text Placeholder 2"/>
          <p:cNvSpPr>
            <a:spLocks noGrp="1"/>
          </p:cNvSpPr>
          <p:nvPr>
            <p:ph type="body" idx="1"/>
          </p:nvPr>
        </p:nvSpPr>
        <p:spPr>
          <a:xfrm>
            <a:off x="1854200" y="3576918"/>
            <a:ext cx="5446714" cy="829982"/>
          </a:xfrm>
        </p:spPr>
        <p:txBody>
          <a:bodyPr>
            <a:normAutofit/>
          </a:bodyPr>
          <a:lstStyle>
            <a:lvl1pPr marL="0" indent="0" algn="ctr">
              <a:spcBef>
                <a:spcPts val="300"/>
              </a:spcBef>
              <a:buNone/>
              <a:defRPr sz="1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1" name="Date Placeholder 3"/>
          <p:cNvSpPr>
            <a:spLocks noGrp="1"/>
          </p:cNvSpPr>
          <p:nvPr>
            <p:ph type="dt" sz="half" idx="10"/>
          </p:nvPr>
        </p:nvSpPr>
        <p:spPr/>
        <p:txBody>
          <a:bodyPr/>
          <a:lstStyle>
            <a:lvl1pPr>
              <a:defRPr/>
            </a:lvl1pPr>
          </a:lstStyle>
          <a:p>
            <a:fld id="{12969F6E-C57D-41AD-94FB-04CF8DDDF6C0}" type="datetime1">
              <a:rPr lang="en-US"/>
              <a:pPr/>
              <a:t>2/21/2010</a:t>
            </a:fld>
            <a:endParaRPr lang="en-US"/>
          </a:p>
        </p:txBody>
      </p:sp>
      <p:sp>
        <p:nvSpPr>
          <p:cNvPr id="12" name="Footer Placeholder 4"/>
          <p:cNvSpPr>
            <a:spLocks noGrp="1"/>
          </p:cNvSpPr>
          <p:nvPr>
            <p:ph type="ftr" sz="quarter" idx="11"/>
          </p:nvPr>
        </p:nvSpPr>
        <p:spPr/>
        <p:txBody>
          <a:bodyPr/>
          <a:lstStyle>
            <a:lvl1pPr>
              <a:defRPr/>
            </a:lvl1pPr>
          </a:lstStyle>
          <a:p>
            <a:pPr>
              <a:defRPr/>
            </a:pPr>
            <a:endParaRPr lang="en-US"/>
          </a:p>
        </p:txBody>
      </p:sp>
      <p:sp>
        <p:nvSpPr>
          <p:cNvPr id="13" name="Slide Number Placeholder 5"/>
          <p:cNvSpPr>
            <a:spLocks noGrp="1"/>
          </p:cNvSpPr>
          <p:nvPr>
            <p:ph type="sldNum" sz="quarter" idx="12"/>
          </p:nvPr>
        </p:nvSpPr>
        <p:spPr/>
        <p:txBody>
          <a:bodyPr/>
          <a:lstStyle>
            <a:lvl1pPr>
              <a:defRPr/>
            </a:lvl1pPr>
          </a:lstStyle>
          <a:p>
            <a:fld id="{B88364EC-E99B-4848-A56E-B14F6C2D9D69}" type="slidenum">
              <a:rPr lang="en-US"/>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grpSp>
        <p:nvGrpSpPr>
          <p:cNvPr id="5" name="Group 6"/>
          <p:cNvGrpSpPr>
            <a:grpSpLocks/>
          </p:cNvGrpSpPr>
          <p:nvPr/>
        </p:nvGrpSpPr>
        <p:grpSpPr bwMode="auto">
          <a:xfrm>
            <a:off x="0" y="1373188"/>
            <a:ext cx="9144000" cy="5484812"/>
            <a:chOff x="0" y="1372650"/>
            <a:chExt cx="9144000" cy="5485350"/>
          </a:xfrm>
        </p:grpSpPr>
        <p:pic>
          <p:nvPicPr>
            <p:cNvPr id="6" name="Picture 7" descr="Overlay-Blank.jpg"/>
            <p:cNvPicPr>
              <a:picLocks noChangeAspect="1"/>
            </p:cNvPicPr>
            <p:nvPr userDrawn="1"/>
          </p:nvPicPr>
          <p:blipFill>
            <a:blip r:embed="rId2"/>
            <a:srcRect t="23334"/>
            <a:stretch>
              <a:fillRect/>
            </a:stretch>
          </p:blipFill>
          <p:spPr bwMode="auto">
            <a:xfrm>
              <a:off x="0" y="1600200"/>
              <a:ext cx="9144000" cy="5257800"/>
            </a:xfrm>
            <a:prstGeom prst="rect">
              <a:avLst/>
            </a:prstGeom>
            <a:noFill/>
            <a:ln w="9525">
              <a:noFill/>
              <a:miter lim="800000"/>
              <a:headEnd/>
              <a:tailEnd/>
            </a:ln>
          </p:spPr>
        </p:pic>
        <p:pic>
          <p:nvPicPr>
            <p:cNvPr id="7" name="Picture 8" descr="Overlay-HorizontalBridge.jpg"/>
            <p:cNvPicPr>
              <a:picLocks noChangeAspect="1"/>
            </p:cNvPicPr>
            <p:nvPr userDrawn="1"/>
          </p:nvPicPr>
          <p:blipFill>
            <a:blip r:embed="rId3"/>
            <a:srcRect/>
            <a:stretch>
              <a:fillRect/>
            </a:stretch>
          </p:blipFill>
          <p:spPr bwMode="auto">
            <a:xfrm>
              <a:off x="0" y="1372650"/>
              <a:ext cx="9144000" cy="267891"/>
            </a:xfrm>
            <a:prstGeom prst="rect">
              <a:avLst/>
            </a:prstGeom>
            <a:noFill/>
            <a:ln w="9525">
              <a:noFill/>
              <a:miter lim="800000"/>
              <a:headEnd/>
              <a:tailEnd/>
            </a:ln>
          </p:spPr>
        </p:pic>
      </p:gr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792162" y="1774825"/>
            <a:ext cx="3566160" cy="4303713"/>
          </a:xfrm>
        </p:spPr>
        <p:txBody>
          <a:bodyPr>
            <a:normAutofit/>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766534" y="1774825"/>
            <a:ext cx="3566160" cy="4303713"/>
          </a:xfrm>
        </p:spPr>
        <p:txBody>
          <a:bodyPr>
            <a:normAutofit/>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8" name="Date Placeholder 4"/>
          <p:cNvSpPr>
            <a:spLocks noGrp="1"/>
          </p:cNvSpPr>
          <p:nvPr>
            <p:ph type="dt" sz="half" idx="10"/>
          </p:nvPr>
        </p:nvSpPr>
        <p:spPr/>
        <p:txBody>
          <a:bodyPr/>
          <a:lstStyle>
            <a:lvl1pPr>
              <a:defRPr/>
            </a:lvl1pPr>
          </a:lstStyle>
          <a:p>
            <a:fld id="{193DB4E0-2B05-452C-ABE1-346ABE8024D3}" type="datetime1">
              <a:rPr lang="en-US"/>
              <a:pPr/>
              <a:t>2/21/2010</a:t>
            </a:fld>
            <a:endParaRPr lang="en-US"/>
          </a:p>
        </p:txBody>
      </p:sp>
      <p:sp>
        <p:nvSpPr>
          <p:cNvPr id="9" name="Footer Placeholder 5"/>
          <p:cNvSpPr>
            <a:spLocks noGrp="1"/>
          </p:cNvSpPr>
          <p:nvPr>
            <p:ph type="ftr" sz="quarter" idx="11"/>
          </p:nvPr>
        </p:nvSpPr>
        <p:spPr/>
        <p:txBody>
          <a:bodyPr/>
          <a:lstStyle>
            <a:lvl1pPr>
              <a:defRPr/>
            </a:lvl1pPr>
          </a:lstStyle>
          <a:p>
            <a:pPr>
              <a:defRPr/>
            </a:pPr>
            <a:endParaRPr lang="en-US"/>
          </a:p>
        </p:txBody>
      </p:sp>
      <p:sp>
        <p:nvSpPr>
          <p:cNvPr id="10" name="Slide Number Placeholder 6"/>
          <p:cNvSpPr>
            <a:spLocks noGrp="1"/>
          </p:cNvSpPr>
          <p:nvPr>
            <p:ph type="sldNum" sz="quarter" idx="12"/>
          </p:nvPr>
        </p:nvSpPr>
        <p:spPr/>
        <p:txBody>
          <a:bodyPr/>
          <a:lstStyle>
            <a:lvl1pPr>
              <a:defRPr/>
            </a:lvl1pPr>
          </a:lstStyle>
          <a:p>
            <a:fld id="{E56930E6-1464-4274-8098-B368BFE30270}"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grpSp>
        <p:nvGrpSpPr>
          <p:cNvPr id="7" name="Group 6"/>
          <p:cNvGrpSpPr>
            <a:grpSpLocks/>
          </p:cNvGrpSpPr>
          <p:nvPr/>
        </p:nvGrpSpPr>
        <p:grpSpPr bwMode="auto">
          <a:xfrm>
            <a:off x="0" y="1373188"/>
            <a:ext cx="9144000" cy="5484812"/>
            <a:chOff x="0" y="1372650"/>
            <a:chExt cx="9144000" cy="5485350"/>
          </a:xfrm>
        </p:grpSpPr>
        <p:pic>
          <p:nvPicPr>
            <p:cNvPr id="8" name="Picture 7" descr="Overlay-Blank.jpg"/>
            <p:cNvPicPr>
              <a:picLocks noChangeAspect="1"/>
            </p:cNvPicPr>
            <p:nvPr userDrawn="1"/>
          </p:nvPicPr>
          <p:blipFill>
            <a:blip r:embed="rId2"/>
            <a:srcRect t="23334"/>
            <a:stretch>
              <a:fillRect/>
            </a:stretch>
          </p:blipFill>
          <p:spPr bwMode="auto">
            <a:xfrm>
              <a:off x="0" y="1600200"/>
              <a:ext cx="9144000" cy="5257800"/>
            </a:xfrm>
            <a:prstGeom prst="rect">
              <a:avLst/>
            </a:prstGeom>
            <a:noFill/>
            <a:ln w="9525">
              <a:noFill/>
              <a:miter lim="800000"/>
              <a:headEnd/>
              <a:tailEnd/>
            </a:ln>
          </p:spPr>
        </p:pic>
        <p:pic>
          <p:nvPicPr>
            <p:cNvPr id="9" name="Picture 8" descr="Overlay-HorizontalBridge.jpg"/>
            <p:cNvPicPr>
              <a:picLocks noChangeAspect="1"/>
            </p:cNvPicPr>
            <p:nvPr userDrawn="1"/>
          </p:nvPicPr>
          <p:blipFill>
            <a:blip r:embed="rId3"/>
            <a:srcRect/>
            <a:stretch>
              <a:fillRect/>
            </a:stretch>
          </p:blipFill>
          <p:spPr bwMode="auto">
            <a:xfrm>
              <a:off x="0" y="1372650"/>
              <a:ext cx="9144000" cy="267891"/>
            </a:xfrm>
            <a:prstGeom prst="rect">
              <a:avLst/>
            </a:prstGeom>
            <a:noFill/>
            <a:ln w="9525">
              <a:noFill/>
              <a:miter lim="800000"/>
              <a:headEnd/>
              <a:tailEnd/>
            </a:ln>
          </p:spPr>
        </p:pic>
      </p:grpSp>
      <p:pic>
        <p:nvPicPr>
          <p:cNvPr id="10" name="Picture 9" descr="Overlay-HorizontalBridge.jpg"/>
          <p:cNvPicPr>
            <a:picLocks noChangeAspect="1"/>
          </p:cNvPicPr>
          <p:nvPr/>
        </p:nvPicPr>
        <p:blipFill>
          <a:blip r:embed="rId3"/>
          <a:srcRect t="23425" r="61031" b="39764"/>
          <a:stretch>
            <a:fillRect/>
          </a:stretch>
        </p:blipFill>
        <p:spPr>
          <a:xfrm>
            <a:off x="4765675" y="2460625"/>
            <a:ext cx="3563938" cy="98425"/>
          </a:xfrm>
          <a:prstGeom prst="rect">
            <a:avLst/>
          </a:prstGeom>
          <a:solidFill>
            <a:schemeClr val="bg2">
              <a:lumMod val="40000"/>
              <a:lumOff val="60000"/>
            </a:schemeClr>
          </a:solidFill>
        </p:spPr>
      </p:pic>
      <p:pic>
        <p:nvPicPr>
          <p:cNvPr id="11" name="Picture 10" descr="Overlay-HorizontalBridge.jpg"/>
          <p:cNvPicPr>
            <a:picLocks noChangeAspect="1"/>
          </p:cNvPicPr>
          <p:nvPr/>
        </p:nvPicPr>
        <p:blipFill>
          <a:blip r:embed="rId3"/>
          <a:srcRect t="23425" r="61031" b="39764"/>
          <a:stretch>
            <a:fillRect/>
          </a:stretch>
        </p:blipFill>
        <p:spPr>
          <a:xfrm>
            <a:off x="779463" y="2460625"/>
            <a:ext cx="3563937" cy="98425"/>
          </a:xfrm>
          <a:prstGeom prst="rect">
            <a:avLst/>
          </a:prstGeom>
          <a:solidFill>
            <a:schemeClr val="bg2">
              <a:lumMod val="40000"/>
              <a:lumOff val="60000"/>
            </a:schemeClr>
          </a:solidFill>
        </p:spPr>
      </p:pic>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777240" y="1879320"/>
            <a:ext cx="3566160" cy="639762"/>
          </a:xfrm>
        </p:spPr>
        <p:txBody>
          <a:bodyPr anchor="b">
            <a:noAutofit/>
          </a:bodyPr>
          <a:lstStyle>
            <a:lvl1pPr marL="0" indent="0" algn="ctr">
              <a:spcBef>
                <a:spcPts val="0"/>
              </a:spcBef>
              <a:buNone/>
              <a:defRPr sz="2800" b="0">
                <a:solidFill>
                  <a:schemeClr val="tx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77240" y="2590799"/>
            <a:ext cx="3566160" cy="3487739"/>
          </a:xfrm>
        </p:spPr>
        <p:txBody>
          <a:bodyPr>
            <a:normAutofit/>
          </a:bodyPr>
          <a:lstStyle>
            <a:lvl1pPr>
              <a:defRPr sz="2200"/>
            </a:lvl1pPr>
            <a:lvl2pPr>
              <a:defRPr sz="20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766048" y="1879320"/>
            <a:ext cx="3566160" cy="639762"/>
          </a:xfrm>
        </p:spPr>
        <p:txBody>
          <a:bodyPr anchor="b">
            <a:noAutofit/>
          </a:bodyPr>
          <a:lstStyle>
            <a:lvl1pPr marL="0" indent="0" algn="ctr">
              <a:spcBef>
                <a:spcPts val="0"/>
              </a:spcBef>
              <a:buNone/>
              <a:defRPr sz="2800" b="0">
                <a:solidFill>
                  <a:schemeClr val="tx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66048" y="2590799"/>
            <a:ext cx="3566160" cy="3487739"/>
          </a:xfrm>
        </p:spPr>
        <p:txBody>
          <a:bodyPr>
            <a:normAutofit/>
          </a:bodyPr>
          <a:lstStyle>
            <a:lvl1pPr>
              <a:defRPr sz="2200"/>
            </a:lvl1pPr>
            <a:lvl2pPr>
              <a:defRPr sz="20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12" name="Date Placeholder 6"/>
          <p:cNvSpPr>
            <a:spLocks noGrp="1"/>
          </p:cNvSpPr>
          <p:nvPr>
            <p:ph type="dt" sz="half" idx="10"/>
          </p:nvPr>
        </p:nvSpPr>
        <p:spPr/>
        <p:txBody>
          <a:bodyPr/>
          <a:lstStyle>
            <a:lvl1pPr>
              <a:defRPr/>
            </a:lvl1pPr>
          </a:lstStyle>
          <a:p>
            <a:fld id="{5D869DE7-BEE2-40FB-9D0F-C2594746106E}" type="datetime1">
              <a:rPr lang="en-US"/>
              <a:pPr/>
              <a:t>2/21/2010</a:t>
            </a:fld>
            <a:endParaRPr lang="en-US"/>
          </a:p>
        </p:txBody>
      </p:sp>
      <p:sp>
        <p:nvSpPr>
          <p:cNvPr id="13" name="Footer Placeholder 7"/>
          <p:cNvSpPr>
            <a:spLocks noGrp="1"/>
          </p:cNvSpPr>
          <p:nvPr>
            <p:ph type="ftr" sz="quarter" idx="11"/>
          </p:nvPr>
        </p:nvSpPr>
        <p:spPr/>
        <p:txBody>
          <a:bodyPr/>
          <a:lstStyle>
            <a:lvl1pPr>
              <a:defRPr/>
            </a:lvl1pPr>
          </a:lstStyle>
          <a:p>
            <a:pPr>
              <a:defRPr/>
            </a:pPr>
            <a:endParaRPr lang="en-US"/>
          </a:p>
        </p:txBody>
      </p:sp>
      <p:sp>
        <p:nvSpPr>
          <p:cNvPr id="14" name="Slide Number Placeholder 8"/>
          <p:cNvSpPr>
            <a:spLocks noGrp="1"/>
          </p:cNvSpPr>
          <p:nvPr>
            <p:ph type="sldNum" sz="quarter" idx="12"/>
          </p:nvPr>
        </p:nvSpPr>
        <p:spPr/>
        <p:txBody>
          <a:bodyPr/>
          <a:lstStyle>
            <a:lvl1pPr>
              <a:defRPr/>
            </a:lvl1pPr>
          </a:lstStyle>
          <a:p>
            <a:fld id="{67603E17-CEAE-463E-9FA3-FDB3C3887DF2}"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grpSp>
        <p:nvGrpSpPr>
          <p:cNvPr id="3" name="Group 6"/>
          <p:cNvGrpSpPr>
            <a:grpSpLocks/>
          </p:cNvGrpSpPr>
          <p:nvPr/>
        </p:nvGrpSpPr>
        <p:grpSpPr bwMode="auto">
          <a:xfrm>
            <a:off x="0" y="1373188"/>
            <a:ext cx="9144000" cy="5484812"/>
            <a:chOff x="0" y="1372650"/>
            <a:chExt cx="9144000" cy="5485350"/>
          </a:xfrm>
        </p:grpSpPr>
        <p:pic>
          <p:nvPicPr>
            <p:cNvPr id="4" name="Picture 7" descr="Overlay-Blank.jpg"/>
            <p:cNvPicPr>
              <a:picLocks noChangeAspect="1"/>
            </p:cNvPicPr>
            <p:nvPr userDrawn="1"/>
          </p:nvPicPr>
          <p:blipFill>
            <a:blip r:embed="rId2"/>
            <a:srcRect t="23334"/>
            <a:stretch>
              <a:fillRect/>
            </a:stretch>
          </p:blipFill>
          <p:spPr bwMode="auto">
            <a:xfrm>
              <a:off x="0" y="1600200"/>
              <a:ext cx="9144000" cy="5257800"/>
            </a:xfrm>
            <a:prstGeom prst="rect">
              <a:avLst/>
            </a:prstGeom>
            <a:noFill/>
            <a:ln w="9525">
              <a:noFill/>
              <a:miter lim="800000"/>
              <a:headEnd/>
              <a:tailEnd/>
            </a:ln>
          </p:spPr>
        </p:pic>
        <p:pic>
          <p:nvPicPr>
            <p:cNvPr id="5" name="Picture 8" descr="Overlay-HorizontalBridge.jpg"/>
            <p:cNvPicPr>
              <a:picLocks noChangeAspect="1"/>
            </p:cNvPicPr>
            <p:nvPr userDrawn="1"/>
          </p:nvPicPr>
          <p:blipFill>
            <a:blip r:embed="rId3"/>
            <a:srcRect/>
            <a:stretch>
              <a:fillRect/>
            </a:stretch>
          </p:blipFill>
          <p:spPr bwMode="auto">
            <a:xfrm>
              <a:off x="0" y="1372650"/>
              <a:ext cx="9144000" cy="267891"/>
            </a:xfrm>
            <a:prstGeom prst="rect">
              <a:avLst/>
            </a:prstGeom>
            <a:noFill/>
            <a:ln w="9525">
              <a:noFill/>
              <a:miter lim="800000"/>
              <a:headEnd/>
              <a:tailEnd/>
            </a:ln>
          </p:spPr>
        </p:pic>
      </p:grpSp>
      <p:sp>
        <p:nvSpPr>
          <p:cNvPr id="2" name="Title 1"/>
          <p:cNvSpPr>
            <a:spLocks noGrp="1"/>
          </p:cNvSpPr>
          <p:nvPr>
            <p:ph type="title"/>
          </p:nvPr>
        </p:nvSpPr>
        <p:spPr/>
        <p:txBody>
          <a:bodyPr/>
          <a:lstStyle/>
          <a:p>
            <a:r>
              <a:rPr lang="en-US" smtClean="0"/>
              <a:t>Click to edit Master title style</a:t>
            </a:r>
            <a:endParaRPr/>
          </a:p>
        </p:txBody>
      </p:sp>
      <p:sp>
        <p:nvSpPr>
          <p:cNvPr id="6" name="Date Placeholder 2"/>
          <p:cNvSpPr>
            <a:spLocks noGrp="1"/>
          </p:cNvSpPr>
          <p:nvPr>
            <p:ph type="dt" sz="half" idx="10"/>
          </p:nvPr>
        </p:nvSpPr>
        <p:spPr/>
        <p:txBody>
          <a:bodyPr/>
          <a:lstStyle>
            <a:lvl1pPr>
              <a:defRPr/>
            </a:lvl1pPr>
          </a:lstStyle>
          <a:p>
            <a:fld id="{F87C4421-2120-45FA-993E-03F8EA119082}" type="datetime1">
              <a:rPr lang="en-US"/>
              <a:pPr/>
              <a:t>2/21/2010</a:t>
            </a:fld>
            <a:endParaRPr lang="en-US"/>
          </a:p>
        </p:txBody>
      </p:sp>
      <p:sp>
        <p:nvSpPr>
          <p:cNvPr id="7" name="Footer Placeholder 3"/>
          <p:cNvSpPr>
            <a:spLocks noGrp="1"/>
          </p:cNvSpPr>
          <p:nvPr>
            <p:ph type="ftr" sz="quarter" idx="11"/>
          </p:nvPr>
        </p:nvSpPr>
        <p:spPr/>
        <p:txBody>
          <a:bodyPr/>
          <a:lstStyle>
            <a:lvl1pPr>
              <a:defRPr/>
            </a:lvl1pPr>
          </a:lstStyle>
          <a:p>
            <a:pPr>
              <a:defRPr/>
            </a:pPr>
            <a:endParaRPr lang="en-US"/>
          </a:p>
        </p:txBody>
      </p:sp>
      <p:sp>
        <p:nvSpPr>
          <p:cNvPr id="8" name="Slide Number Placeholder 4"/>
          <p:cNvSpPr>
            <a:spLocks noGrp="1"/>
          </p:cNvSpPr>
          <p:nvPr>
            <p:ph type="sldNum" sz="quarter" idx="12"/>
          </p:nvPr>
        </p:nvSpPr>
        <p:spPr/>
        <p:txBody>
          <a:bodyPr/>
          <a:lstStyle>
            <a:lvl1pPr>
              <a:defRPr/>
            </a:lvl1pPr>
          </a:lstStyle>
          <a:p>
            <a:fld id="{A266D656-866B-426B-8532-2BD0B6087F8F}"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6" descr="Overlay-Blank.jpg"/>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3" name="Date Placeholder 1"/>
          <p:cNvSpPr>
            <a:spLocks noGrp="1"/>
          </p:cNvSpPr>
          <p:nvPr>
            <p:ph type="dt" sz="half" idx="10"/>
          </p:nvPr>
        </p:nvSpPr>
        <p:spPr/>
        <p:txBody>
          <a:bodyPr/>
          <a:lstStyle>
            <a:lvl1pPr>
              <a:defRPr/>
            </a:lvl1pPr>
          </a:lstStyle>
          <a:p>
            <a:fld id="{FDAB8AB1-E747-4C21-9C98-59E60D748F22}" type="datetime1">
              <a:rPr lang="en-US"/>
              <a:pPr/>
              <a:t>2/21/2010</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3"/>
          <p:cNvSpPr>
            <a:spLocks noGrp="1"/>
          </p:cNvSpPr>
          <p:nvPr>
            <p:ph type="sldNum" sz="quarter" idx="12"/>
          </p:nvPr>
        </p:nvSpPr>
        <p:spPr/>
        <p:txBody>
          <a:bodyPr/>
          <a:lstStyle>
            <a:lvl1pPr>
              <a:defRPr/>
            </a:lvl1pPr>
          </a:lstStyle>
          <a:p>
            <a:fld id="{1C3EA2F3-9BFE-4507-AC55-7EF043719956}"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grpSp>
        <p:nvGrpSpPr>
          <p:cNvPr id="5" name="Group 11"/>
          <p:cNvGrpSpPr>
            <a:grpSpLocks/>
          </p:cNvGrpSpPr>
          <p:nvPr/>
        </p:nvGrpSpPr>
        <p:grpSpPr bwMode="auto">
          <a:xfrm>
            <a:off x="4267200" y="0"/>
            <a:ext cx="4876800" cy="6858000"/>
            <a:chOff x="4267200" y="0"/>
            <a:chExt cx="4876800" cy="6858000"/>
          </a:xfrm>
        </p:grpSpPr>
        <p:pic>
          <p:nvPicPr>
            <p:cNvPr id="6" name="Picture 7" descr="Overlay-Blank.jpg"/>
            <p:cNvPicPr>
              <a:picLocks noChangeAspect="1"/>
            </p:cNvPicPr>
            <p:nvPr userDrawn="1"/>
          </p:nvPicPr>
          <p:blipFill>
            <a:blip r:embed="rId2"/>
            <a:srcRect l="4301" r="46875"/>
            <a:stretch>
              <a:fillRect/>
            </a:stretch>
          </p:blipFill>
          <p:spPr bwMode="auto">
            <a:xfrm>
              <a:off x="4495800" y="0"/>
              <a:ext cx="4648200" cy="6858000"/>
            </a:xfrm>
            <a:prstGeom prst="rect">
              <a:avLst/>
            </a:prstGeom>
            <a:noFill/>
            <a:ln w="9525">
              <a:noFill/>
              <a:miter lim="800000"/>
              <a:headEnd/>
              <a:tailEnd/>
            </a:ln>
          </p:spPr>
        </p:pic>
        <p:pic>
          <p:nvPicPr>
            <p:cNvPr id="7" name="Picture 8" descr="Overlay-VerticalBridge.jpg"/>
            <p:cNvPicPr>
              <a:picLocks noChangeAspect="1"/>
            </p:cNvPicPr>
            <p:nvPr userDrawn="1"/>
          </p:nvPicPr>
          <p:blipFill>
            <a:blip r:embed="rId3"/>
            <a:srcRect/>
            <a:stretch>
              <a:fillRect/>
            </a:stretch>
          </p:blipFill>
          <p:spPr bwMode="auto">
            <a:xfrm flipH="1">
              <a:off x="4267200" y="0"/>
              <a:ext cx="267891" cy="6858000"/>
            </a:xfrm>
            <a:prstGeom prst="rect">
              <a:avLst/>
            </a:prstGeom>
            <a:noFill/>
            <a:ln w="9525">
              <a:noFill/>
              <a:miter lim="800000"/>
              <a:headEnd/>
              <a:tailEnd/>
            </a:ln>
          </p:spPr>
        </p:pic>
      </p:grpSp>
      <p:sp>
        <p:nvSpPr>
          <p:cNvPr id="2" name="Title 1"/>
          <p:cNvSpPr>
            <a:spLocks noGrp="1"/>
          </p:cNvSpPr>
          <p:nvPr>
            <p:ph type="title"/>
          </p:nvPr>
        </p:nvSpPr>
        <p:spPr>
          <a:xfrm>
            <a:off x="381000" y="609600"/>
            <a:ext cx="3612776" cy="1537447"/>
          </a:xfrm>
        </p:spPr>
        <p:txBody>
          <a:bodyPr anchor="b"/>
          <a:lstStyle>
            <a:lvl1pPr algn="ctr">
              <a:lnSpc>
                <a:spcPct val="100000"/>
              </a:lnSpc>
              <a:defRPr sz="3600" b="0"/>
            </a:lvl1pPr>
          </a:lstStyle>
          <a:p>
            <a:r>
              <a:rPr lang="en-US" smtClean="0"/>
              <a:t>Click to edit Master title style</a:t>
            </a:r>
            <a:endParaRPr/>
          </a:p>
        </p:txBody>
      </p:sp>
      <p:sp>
        <p:nvSpPr>
          <p:cNvPr id="3" name="Content Placeholder 2"/>
          <p:cNvSpPr>
            <a:spLocks noGrp="1"/>
          </p:cNvSpPr>
          <p:nvPr>
            <p:ph idx="1"/>
          </p:nvPr>
        </p:nvSpPr>
        <p:spPr>
          <a:xfrm>
            <a:off x="4885859" y="381001"/>
            <a:ext cx="3813174" cy="5697537"/>
          </a:xfrm>
        </p:spPr>
        <p:txBody>
          <a:bodyPr>
            <a:normAutofit/>
          </a:bodyPr>
          <a:lstStyle>
            <a:lvl1pPr>
              <a:defRPr sz="2400" b="0"/>
            </a:lvl1pPr>
            <a:lvl2pPr>
              <a:defRPr sz="2200" b="0"/>
            </a:lvl2pPr>
            <a:lvl3pPr>
              <a:defRPr sz="2000" b="0"/>
            </a:lvl3pPr>
            <a:lvl4pPr>
              <a:defRPr sz="1800" b="0"/>
            </a:lvl4pPr>
            <a:lvl5pPr>
              <a:defRPr sz="1800" b="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381000" y="2209801"/>
            <a:ext cx="3612776" cy="3200400"/>
          </a:xfrm>
        </p:spPr>
        <p:txBody>
          <a:bodyPr>
            <a:normAutofit/>
          </a:bodyPr>
          <a:lstStyle>
            <a:lvl1pPr marL="0" indent="0" algn="ctr">
              <a:buNone/>
              <a:defRPr sz="1800" b="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4"/>
          <p:cNvSpPr>
            <a:spLocks noGrp="1"/>
          </p:cNvSpPr>
          <p:nvPr>
            <p:ph type="dt" sz="half" idx="10"/>
          </p:nvPr>
        </p:nvSpPr>
        <p:spPr/>
        <p:txBody>
          <a:bodyPr/>
          <a:lstStyle>
            <a:lvl1pPr>
              <a:defRPr/>
            </a:lvl1pPr>
          </a:lstStyle>
          <a:p>
            <a:fld id="{4611D218-A306-4B9E-BAC0-FD7914131FCB}" type="datetime1">
              <a:rPr lang="en-US"/>
              <a:pPr/>
              <a:t>2/21/2010</a:t>
            </a:fld>
            <a:endParaRPr lang="en-US"/>
          </a:p>
        </p:txBody>
      </p:sp>
      <p:sp>
        <p:nvSpPr>
          <p:cNvPr id="9" name="Footer Placeholder 5"/>
          <p:cNvSpPr>
            <a:spLocks noGrp="1"/>
          </p:cNvSpPr>
          <p:nvPr>
            <p:ph type="ftr" sz="quarter" idx="11"/>
          </p:nvPr>
        </p:nvSpPr>
        <p:spPr/>
        <p:txBody>
          <a:bodyPr/>
          <a:lstStyle>
            <a:lvl1pPr>
              <a:defRPr>
                <a:solidFill>
                  <a:schemeClr val="tx2"/>
                </a:solidFill>
              </a:defRPr>
            </a:lvl1pPr>
          </a:lstStyle>
          <a:p>
            <a:pPr>
              <a:defRPr/>
            </a:pPr>
            <a:endParaRPr lang="en-US"/>
          </a:p>
        </p:txBody>
      </p:sp>
      <p:sp>
        <p:nvSpPr>
          <p:cNvPr id="10" name="Slide Number Placeholder 6"/>
          <p:cNvSpPr>
            <a:spLocks noGrp="1"/>
          </p:cNvSpPr>
          <p:nvPr>
            <p:ph type="sldNum" sz="quarter" idx="12"/>
          </p:nvPr>
        </p:nvSpPr>
        <p:spPr/>
        <p:txBody>
          <a:bodyPr/>
          <a:lstStyle>
            <a:lvl1pPr>
              <a:defRPr/>
            </a:lvl1pPr>
          </a:lstStyle>
          <a:p>
            <a:fld id="{7718486F-B5E2-4C2C-A554-4B838C714F0E}"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792163" y="39688"/>
            <a:ext cx="7570787" cy="14128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792163" y="1762125"/>
            <a:ext cx="7570787" cy="42894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6651625"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b="1">
                <a:solidFill>
                  <a:srgbClr val="A08BD6"/>
                </a:solidFill>
                <a:latin typeface="Candara" charset="0"/>
              </a:defRPr>
            </a:lvl1pPr>
          </a:lstStyle>
          <a:p>
            <a:fld id="{6B5E9202-06FD-4212-B3C3-62DFB8AFC589}" type="datetime1">
              <a:rPr lang="en-US"/>
              <a:pPr/>
              <a:t>2/21/2010</a:t>
            </a:fld>
            <a:endParaRPr lang="en-US"/>
          </a:p>
        </p:txBody>
      </p:sp>
      <p:sp>
        <p:nvSpPr>
          <p:cNvPr id="6" name="Slide Number Placeholder 5"/>
          <p:cNvSpPr>
            <a:spLocks noGrp="1"/>
          </p:cNvSpPr>
          <p:nvPr>
            <p:ph type="sldNum" sz="quarter" idx="4"/>
          </p:nvPr>
        </p:nvSpPr>
        <p:spPr>
          <a:xfrm>
            <a:off x="4267200" y="6356350"/>
            <a:ext cx="609600" cy="365125"/>
          </a:xfrm>
          <a:prstGeom prst="rect">
            <a:avLst/>
          </a:prstGeom>
        </p:spPr>
        <p:txBody>
          <a:bodyPr vert="horz" wrap="square" lIns="91440" tIns="45720" rIns="91440" bIns="45720" numCol="1" anchor="ctr" anchorCtr="0" compatLnSpc="1">
            <a:prstTxWarp prst="textNoShape">
              <a:avLst/>
            </a:prstTxWarp>
          </a:bodyPr>
          <a:lstStyle>
            <a:lvl1pPr algn="ctr">
              <a:defRPr sz="1200" b="1">
                <a:solidFill>
                  <a:srgbClr val="A08BD6"/>
                </a:solidFill>
                <a:latin typeface="Candara" charset="0"/>
              </a:defRPr>
            </a:lvl1pPr>
          </a:lstStyle>
          <a:p>
            <a:fld id="{44FC55E2-4580-43C3-B714-0AC4D7239413}" type="slidenum">
              <a:rPr lang="en-US"/>
              <a:pPr/>
              <a:t>‹#›</a:t>
            </a:fld>
            <a:endParaRPr lang="en-US"/>
          </a:p>
        </p:txBody>
      </p:sp>
      <p:sp>
        <p:nvSpPr>
          <p:cNvPr id="5" name="Footer Placeholder 4"/>
          <p:cNvSpPr>
            <a:spLocks noGrp="1"/>
          </p:cNvSpPr>
          <p:nvPr>
            <p:ph type="ftr" sz="quarter" idx="3"/>
          </p:nvPr>
        </p:nvSpPr>
        <p:spPr>
          <a:xfrm>
            <a:off x="371475" y="6356350"/>
            <a:ext cx="2895600" cy="365125"/>
          </a:xfrm>
          <a:prstGeom prst="rect">
            <a:avLst/>
          </a:prstGeom>
        </p:spPr>
        <p:txBody>
          <a:bodyPr vert="horz" lIns="91440" tIns="45720" rIns="91440" bIns="45720" rtlCol="0" anchor="ctr"/>
          <a:lstStyle>
            <a:lvl1pPr algn="l" fontAlgn="auto">
              <a:spcBef>
                <a:spcPts val="0"/>
              </a:spcBef>
              <a:spcAft>
                <a:spcPts val="0"/>
              </a:spcAft>
              <a:defRPr sz="1200" b="1">
                <a:solidFill>
                  <a:schemeClr val="tx2">
                    <a:lumMod val="40000"/>
                    <a:lumOff val="60000"/>
                  </a:schemeClr>
                </a:solidFill>
                <a:latin typeface="+mn-lt"/>
                <a:ea typeface="+mn-ea"/>
                <a:cs typeface="+mn-cs"/>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815" r:id="rId1"/>
    <p:sldLayoutId id="2147483816" r:id="rId2"/>
    <p:sldLayoutId id="2147483817" r:id="rId3"/>
    <p:sldLayoutId id="2147483818" r:id="rId4"/>
    <p:sldLayoutId id="2147483819" r:id="rId5"/>
    <p:sldLayoutId id="2147483820" r:id="rId6"/>
    <p:sldLayoutId id="2147483821" r:id="rId7"/>
    <p:sldLayoutId id="2147483822" r:id="rId8"/>
    <p:sldLayoutId id="2147483823" r:id="rId9"/>
    <p:sldLayoutId id="2147483824" r:id="rId10"/>
    <p:sldLayoutId id="2147483825" r:id="rId11"/>
    <p:sldLayoutId id="2147483826" r:id="rId12"/>
    <p:sldLayoutId id="2147483827" r:id="rId13"/>
  </p:sldLayoutIdLst>
  <p:txStyles>
    <p:titleStyle>
      <a:lvl1pPr algn="ctr" rtl="0" eaLnBrk="0" fontAlgn="base" hangingPunct="0">
        <a:lnSpc>
          <a:spcPts val="6000"/>
        </a:lnSpc>
        <a:spcBef>
          <a:spcPct val="0"/>
        </a:spcBef>
        <a:spcAft>
          <a:spcPct val="0"/>
        </a:spcAft>
        <a:defRPr sz="5400" kern="1200">
          <a:solidFill>
            <a:schemeClr val="tx2"/>
          </a:solidFill>
          <a:latin typeface="+mn-lt"/>
          <a:ea typeface="ＭＳ Ｐゴシック" charset="-128"/>
          <a:cs typeface="ＭＳ Ｐゴシック" charset="-128"/>
        </a:defRPr>
      </a:lvl1pPr>
      <a:lvl2pPr algn="ctr" rtl="0" eaLnBrk="0" fontAlgn="base" hangingPunct="0">
        <a:lnSpc>
          <a:spcPts val="6000"/>
        </a:lnSpc>
        <a:spcBef>
          <a:spcPct val="0"/>
        </a:spcBef>
        <a:spcAft>
          <a:spcPct val="0"/>
        </a:spcAft>
        <a:defRPr sz="5400">
          <a:solidFill>
            <a:schemeClr val="tx2"/>
          </a:solidFill>
          <a:latin typeface="Candara" charset="0"/>
          <a:ea typeface="ＭＳ Ｐゴシック" charset="-128"/>
          <a:cs typeface="ＭＳ Ｐゴシック" charset="-128"/>
        </a:defRPr>
      </a:lvl2pPr>
      <a:lvl3pPr algn="ctr" rtl="0" eaLnBrk="0" fontAlgn="base" hangingPunct="0">
        <a:lnSpc>
          <a:spcPts val="6000"/>
        </a:lnSpc>
        <a:spcBef>
          <a:spcPct val="0"/>
        </a:spcBef>
        <a:spcAft>
          <a:spcPct val="0"/>
        </a:spcAft>
        <a:defRPr sz="5400">
          <a:solidFill>
            <a:schemeClr val="tx2"/>
          </a:solidFill>
          <a:latin typeface="Candara" charset="0"/>
          <a:ea typeface="ＭＳ Ｐゴシック" charset="-128"/>
          <a:cs typeface="ＭＳ Ｐゴシック" charset="-128"/>
        </a:defRPr>
      </a:lvl3pPr>
      <a:lvl4pPr algn="ctr" rtl="0" eaLnBrk="0" fontAlgn="base" hangingPunct="0">
        <a:lnSpc>
          <a:spcPts val="6000"/>
        </a:lnSpc>
        <a:spcBef>
          <a:spcPct val="0"/>
        </a:spcBef>
        <a:spcAft>
          <a:spcPct val="0"/>
        </a:spcAft>
        <a:defRPr sz="5400">
          <a:solidFill>
            <a:schemeClr val="tx2"/>
          </a:solidFill>
          <a:latin typeface="Candara" charset="0"/>
          <a:ea typeface="ＭＳ Ｐゴシック" charset="-128"/>
          <a:cs typeface="ＭＳ Ｐゴシック" charset="-128"/>
        </a:defRPr>
      </a:lvl4pPr>
      <a:lvl5pPr algn="ctr" rtl="0" eaLnBrk="0" fontAlgn="base" hangingPunct="0">
        <a:lnSpc>
          <a:spcPts val="6000"/>
        </a:lnSpc>
        <a:spcBef>
          <a:spcPct val="0"/>
        </a:spcBef>
        <a:spcAft>
          <a:spcPct val="0"/>
        </a:spcAft>
        <a:defRPr sz="5400">
          <a:solidFill>
            <a:schemeClr val="tx2"/>
          </a:solidFill>
          <a:latin typeface="Candara" charset="0"/>
          <a:ea typeface="ＭＳ Ｐゴシック" charset="-128"/>
          <a:cs typeface="ＭＳ Ｐゴシック" charset="-128"/>
        </a:defRPr>
      </a:lvl5pPr>
      <a:lvl6pPr marL="457200" algn="ctr" rtl="0" fontAlgn="base">
        <a:lnSpc>
          <a:spcPts val="6000"/>
        </a:lnSpc>
        <a:spcBef>
          <a:spcPct val="0"/>
        </a:spcBef>
        <a:spcAft>
          <a:spcPct val="0"/>
        </a:spcAft>
        <a:defRPr sz="5400">
          <a:solidFill>
            <a:schemeClr val="tx2"/>
          </a:solidFill>
          <a:latin typeface="Candara" charset="0"/>
          <a:ea typeface="ＭＳ Ｐゴシック" charset="-128"/>
          <a:cs typeface="ＭＳ Ｐゴシック" charset="-128"/>
        </a:defRPr>
      </a:lvl6pPr>
      <a:lvl7pPr marL="914400" algn="ctr" rtl="0" fontAlgn="base">
        <a:lnSpc>
          <a:spcPts val="6000"/>
        </a:lnSpc>
        <a:spcBef>
          <a:spcPct val="0"/>
        </a:spcBef>
        <a:spcAft>
          <a:spcPct val="0"/>
        </a:spcAft>
        <a:defRPr sz="5400">
          <a:solidFill>
            <a:schemeClr val="tx2"/>
          </a:solidFill>
          <a:latin typeface="Candara" charset="0"/>
          <a:ea typeface="ＭＳ Ｐゴシック" charset="-128"/>
          <a:cs typeface="ＭＳ Ｐゴシック" charset="-128"/>
        </a:defRPr>
      </a:lvl7pPr>
      <a:lvl8pPr marL="1371600" algn="ctr" rtl="0" fontAlgn="base">
        <a:lnSpc>
          <a:spcPts val="6000"/>
        </a:lnSpc>
        <a:spcBef>
          <a:spcPct val="0"/>
        </a:spcBef>
        <a:spcAft>
          <a:spcPct val="0"/>
        </a:spcAft>
        <a:defRPr sz="5400">
          <a:solidFill>
            <a:schemeClr val="tx2"/>
          </a:solidFill>
          <a:latin typeface="Candara" charset="0"/>
          <a:ea typeface="ＭＳ Ｐゴシック" charset="-128"/>
          <a:cs typeface="ＭＳ Ｐゴシック" charset="-128"/>
        </a:defRPr>
      </a:lvl8pPr>
      <a:lvl9pPr marL="1828800" algn="ctr" rtl="0" fontAlgn="base">
        <a:lnSpc>
          <a:spcPts val="6000"/>
        </a:lnSpc>
        <a:spcBef>
          <a:spcPct val="0"/>
        </a:spcBef>
        <a:spcAft>
          <a:spcPct val="0"/>
        </a:spcAft>
        <a:defRPr sz="5400">
          <a:solidFill>
            <a:schemeClr val="tx2"/>
          </a:solidFill>
          <a:latin typeface="Candara" charset="0"/>
          <a:ea typeface="ＭＳ Ｐゴシック" charset="-128"/>
          <a:cs typeface="ＭＳ Ｐゴシック" charset="-128"/>
        </a:defRPr>
      </a:lvl9pPr>
    </p:titleStyle>
    <p:bodyStyle>
      <a:lvl1pPr marL="342900" indent="-342900" algn="l" rtl="0" eaLnBrk="0" fontAlgn="base" hangingPunct="0">
        <a:spcBef>
          <a:spcPts val="2400"/>
        </a:spcBef>
        <a:spcAft>
          <a:spcPct val="0"/>
        </a:spcAft>
        <a:buClr>
          <a:srgbClr val="BAABE3"/>
        </a:buClr>
        <a:buFont typeface="Candara" charset="0"/>
        <a:buChar char="•"/>
        <a:defRPr sz="2800" kern="1200">
          <a:solidFill>
            <a:schemeClr val="tx2"/>
          </a:solidFill>
          <a:latin typeface="+mn-lt"/>
          <a:ea typeface="ＭＳ Ｐゴシック" charset="-128"/>
          <a:cs typeface="ＭＳ Ｐゴシック" charset="-128"/>
        </a:defRPr>
      </a:lvl1pPr>
      <a:lvl2pPr marL="685800" indent="-336550" algn="l" rtl="0" eaLnBrk="0" fontAlgn="base" hangingPunct="0">
        <a:spcBef>
          <a:spcPts val="600"/>
        </a:spcBef>
        <a:spcAft>
          <a:spcPct val="0"/>
        </a:spcAft>
        <a:buClr>
          <a:schemeClr val="tx2"/>
        </a:buClr>
        <a:buFont typeface="Candara" charset="0"/>
        <a:buChar char="•"/>
        <a:defRPr sz="2600" kern="1200">
          <a:solidFill>
            <a:schemeClr val="tx2"/>
          </a:solidFill>
          <a:latin typeface="+mn-lt"/>
          <a:ea typeface="ＭＳ Ｐゴシック" charset="-128"/>
          <a:cs typeface="+mn-cs"/>
        </a:defRPr>
      </a:lvl2pPr>
      <a:lvl3pPr marL="1035050" indent="-349250" algn="l" rtl="0" eaLnBrk="0" fontAlgn="base" hangingPunct="0">
        <a:spcBef>
          <a:spcPts val="600"/>
        </a:spcBef>
        <a:spcAft>
          <a:spcPct val="0"/>
        </a:spcAft>
        <a:buClr>
          <a:srgbClr val="BAABE3"/>
        </a:buClr>
        <a:buFont typeface="Candara" charset="0"/>
        <a:buChar char="•"/>
        <a:defRPr sz="2400" kern="1200">
          <a:solidFill>
            <a:schemeClr val="tx2"/>
          </a:solidFill>
          <a:latin typeface="+mn-lt"/>
          <a:ea typeface="ＭＳ Ｐゴシック" charset="-128"/>
          <a:cs typeface="+mn-cs"/>
        </a:defRPr>
      </a:lvl3pPr>
      <a:lvl4pPr marL="1371600" indent="-336550" algn="l" rtl="0" eaLnBrk="0" fontAlgn="base" hangingPunct="0">
        <a:spcBef>
          <a:spcPts val="600"/>
        </a:spcBef>
        <a:spcAft>
          <a:spcPct val="0"/>
        </a:spcAft>
        <a:buClr>
          <a:schemeClr val="tx2"/>
        </a:buClr>
        <a:buFont typeface="Candara" charset="0"/>
        <a:buChar char="•"/>
        <a:defRPr sz="2200" kern="1200">
          <a:solidFill>
            <a:schemeClr val="tx2"/>
          </a:solidFill>
          <a:latin typeface="+mn-lt"/>
          <a:ea typeface="ＭＳ Ｐゴシック" charset="-128"/>
          <a:cs typeface="+mn-cs"/>
        </a:defRPr>
      </a:lvl4pPr>
      <a:lvl5pPr marL="1720850" indent="-349250" algn="l" rtl="0" eaLnBrk="0" fontAlgn="base" hangingPunct="0">
        <a:spcBef>
          <a:spcPts val="600"/>
        </a:spcBef>
        <a:spcAft>
          <a:spcPct val="0"/>
        </a:spcAft>
        <a:buClr>
          <a:srgbClr val="BAABE3"/>
        </a:buClr>
        <a:buFont typeface="Candara" charset="0"/>
        <a:buChar char="•"/>
        <a:defRPr sz="2000" kern="1200">
          <a:solidFill>
            <a:schemeClr val="tx2"/>
          </a:solidFill>
          <a:latin typeface="+mn-lt"/>
          <a:ea typeface="ＭＳ Ｐゴシック"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54200" y="3694113"/>
            <a:ext cx="5446713" cy="1470025"/>
          </a:xfrm>
        </p:spPr>
        <p:txBody>
          <a:bodyPr>
            <a:noAutofit/>
          </a:bodyPr>
          <a:lstStyle/>
          <a:p>
            <a:pPr eaLnBrk="1" hangingPunct="1"/>
            <a:r>
              <a:rPr lang="en-US" smtClean="0"/>
              <a:t>MENILAI RUBRIK</a:t>
            </a:r>
          </a:p>
        </p:txBody>
      </p:sp>
      <p:sp>
        <p:nvSpPr>
          <p:cNvPr id="15363" name="Subtitle 2"/>
          <p:cNvSpPr>
            <a:spLocks noGrp="1"/>
          </p:cNvSpPr>
          <p:nvPr>
            <p:ph type="subTitle" idx="1"/>
          </p:nvPr>
        </p:nvSpPr>
        <p:spPr>
          <a:xfrm>
            <a:off x="1854200" y="5203825"/>
            <a:ext cx="5446713" cy="852488"/>
          </a:xfrm>
        </p:spPr>
        <p:txBody>
          <a:bodyPr/>
          <a:lstStyle/>
          <a:p>
            <a:pPr eaLnBrk="1" hangingPunct="1"/>
            <a:r>
              <a:rPr lang="en-US" smtClean="0"/>
              <a:t>LANGKAH DAN ISU</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pPr eaLnBrk="1" hangingPunct="1"/>
            <a:r>
              <a:rPr lang="en-US" smtClean="0"/>
              <a:t>RESEARCH SKILL (HOLISTIK)</a:t>
            </a:r>
          </a:p>
        </p:txBody>
      </p:sp>
      <p:sp>
        <p:nvSpPr>
          <p:cNvPr id="24579" name="Content Placeholder 2"/>
          <p:cNvSpPr>
            <a:spLocks noGrp="1"/>
          </p:cNvSpPr>
          <p:nvPr>
            <p:ph idx="1"/>
          </p:nvPr>
        </p:nvSpPr>
        <p:spPr/>
        <p:txBody>
          <a:bodyPr/>
          <a:lstStyle/>
          <a:p>
            <a:pPr eaLnBrk="1" hangingPunct="1">
              <a:buFont typeface="Candara" charset="0"/>
              <a:buNone/>
            </a:pPr>
            <a:r>
              <a:rPr lang="en-US" smtClean="0"/>
              <a:t>1 - Poor Researcher</a:t>
            </a:r>
          </a:p>
          <a:p>
            <a:pPr eaLnBrk="1" hangingPunct="1">
              <a:buFont typeface="Candara" charset="0"/>
              <a:buNone/>
            </a:pPr>
            <a:r>
              <a:rPr lang="en-US" smtClean="0"/>
              <a:t>*included 1-4 sources </a:t>
            </a:r>
          </a:p>
          <a:p>
            <a:pPr eaLnBrk="1" hangingPunct="1">
              <a:buFont typeface="Candara" charset="0"/>
              <a:buNone/>
            </a:pPr>
            <a:r>
              <a:rPr lang="en-US" smtClean="0"/>
              <a:t>*lots of historical inaccuracies </a:t>
            </a:r>
          </a:p>
          <a:p>
            <a:pPr eaLnBrk="1" hangingPunct="1">
              <a:buFont typeface="Candara" charset="0"/>
              <a:buNone/>
            </a:pPr>
            <a:r>
              <a:rPr lang="en-US" smtClean="0"/>
              <a:t>*cannot tell from which source information came </a:t>
            </a:r>
          </a:p>
          <a:p>
            <a:pPr eaLnBrk="1" hangingPunct="1">
              <a:buFont typeface="Candara" charset="0"/>
              <a:buNone/>
            </a:pPr>
            <a:r>
              <a:rPr lang="en-US" smtClean="0"/>
              <a:t>*bibliography contains very little information</a:t>
            </a:r>
          </a:p>
          <a:p>
            <a:pPr eaLnBrk="1" hangingPunct="1"/>
            <a:endParaRPr lang="en-US" smtClean="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pPr eaLnBrk="1" hangingPunct="1"/>
            <a:r>
              <a:rPr lang="en-US" smtClean="0"/>
              <a:t>HOLISTIK</a:t>
            </a:r>
          </a:p>
        </p:txBody>
      </p:sp>
      <p:sp>
        <p:nvSpPr>
          <p:cNvPr id="25603" name="Content Placeholder 2"/>
          <p:cNvSpPr>
            <a:spLocks noGrp="1"/>
          </p:cNvSpPr>
          <p:nvPr>
            <p:ph idx="1"/>
          </p:nvPr>
        </p:nvSpPr>
        <p:spPr/>
        <p:txBody>
          <a:bodyPr/>
          <a:lstStyle/>
          <a:p>
            <a:pPr eaLnBrk="1" hangingPunct="1">
              <a:lnSpc>
                <a:spcPct val="90000"/>
              </a:lnSpc>
            </a:pPr>
            <a:r>
              <a:rPr lang="en-US" sz="2600" smtClean="0"/>
              <a:t>In a </a:t>
            </a:r>
            <a:r>
              <a:rPr lang="en-US" sz="2600" i="1" smtClean="0"/>
              <a:t>holistic rubric, a judgment of how well someone has performed on a task considers all the criteria together, or holistically</a:t>
            </a:r>
          </a:p>
          <a:p>
            <a:pPr eaLnBrk="1" hangingPunct="1">
              <a:lnSpc>
                <a:spcPct val="90000"/>
              </a:lnSpc>
            </a:pPr>
            <a:r>
              <a:rPr lang="en-US" sz="2600" smtClean="0"/>
              <a:t>each level of performance in a holistic rubric reflects behavior across all the criteria.</a:t>
            </a:r>
          </a:p>
          <a:p>
            <a:pPr eaLnBrk="1" hangingPunct="1">
              <a:lnSpc>
                <a:spcPct val="90000"/>
              </a:lnSpc>
            </a:pPr>
            <a:r>
              <a:rPr lang="en-US" sz="2600" smtClean="0"/>
              <a:t>it is recommended that the use of holistic rubrics be limited to situations when the teacher wants to make a quick, holistic judgment that carries little weight in evaluation, or evaluate performance in which the criteria cannot be easily separated.</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pPr eaLnBrk="1" hangingPunct="1"/>
            <a:r>
              <a:rPr lang="en-US" b="1" smtClean="0"/>
              <a:t>Checking Your Rubric</a:t>
            </a:r>
            <a:endParaRPr lang="en-US" smtClean="0"/>
          </a:p>
        </p:txBody>
      </p:sp>
      <p:sp>
        <p:nvSpPr>
          <p:cNvPr id="26627" name="Content Placeholder 2"/>
          <p:cNvSpPr>
            <a:spLocks noGrp="1"/>
          </p:cNvSpPr>
          <p:nvPr>
            <p:ph idx="1"/>
          </p:nvPr>
        </p:nvSpPr>
        <p:spPr/>
        <p:txBody>
          <a:bodyPr/>
          <a:lstStyle/>
          <a:p>
            <a:pPr eaLnBrk="1" hangingPunct="1">
              <a:lnSpc>
                <a:spcPct val="90000"/>
              </a:lnSpc>
              <a:buFont typeface="Candara" charset="0"/>
              <a:buNone/>
            </a:pPr>
            <a:r>
              <a:rPr lang="en-US" smtClean="0"/>
              <a:t>As a final check on your rubric, you can do any or all of the following before applying it.</a:t>
            </a:r>
          </a:p>
          <a:p>
            <a:pPr eaLnBrk="1" hangingPunct="1">
              <a:lnSpc>
                <a:spcPct val="90000"/>
              </a:lnSpc>
            </a:pPr>
            <a:r>
              <a:rPr lang="en-US" smtClean="0"/>
              <a:t>Let a colleague review it. </a:t>
            </a:r>
          </a:p>
          <a:p>
            <a:pPr eaLnBrk="1" hangingPunct="1">
              <a:lnSpc>
                <a:spcPct val="90000"/>
              </a:lnSpc>
            </a:pPr>
            <a:r>
              <a:rPr lang="en-US" smtClean="0"/>
              <a:t>Let your students review it -- is it clear to them? </a:t>
            </a:r>
          </a:p>
          <a:p>
            <a:pPr eaLnBrk="1" hangingPunct="1">
              <a:lnSpc>
                <a:spcPct val="90000"/>
              </a:lnSpc>
            </a:pPr>
            <a:r>
              <a:rPr lang="en-US" smtClean="0"/>
              <a:t>Check if it aligns or matches up with your standards. </a:t>
            </a:r>
          </a:p>
          <a:p>
            <a:pPr eaLnBrk="1" hangingPunct="1">
              <a:lnSpc>
                <a:spcPct val="90000"/>
              </a:lnSpc>
            </a:pPr>
            <a:r>
              <a:rPr lang="en-US" smtClean="0"/>
              <a:t>Check if it is manageable.</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pPr eaLnBrk="1" hangingPunct="1"/>
            <a:endParaRPr lang="en-US" smtClean="0"/>
          </a:p>
        </p:txBody>
      </p:sp>
      <p:sp>
        <p:nvSpPr>
          <p:cNvPr id="27651" name="Content Placeholder 2"/>
          <p:cNvSpPr>
            <a:spLocks noGrp="1"/>
          </p:cNvSpPr>
          <p:nvPr>
            <p:ph idx="1"/>
          </p:nvPr>
        </p:nvSpPr>
        <p:spPr/>
        <p:txBody>
          <a:bodyPr/>
          <a:lstStyle/>
          <a:p>
            <a:pPr eaLnBrk="1" hangingPunct="1"/>
            <a:r>
              <a:rPr lang="en-US" smtClean="0"/>
              <a:t>if more than one teacher is using the same rubric, the specificity of the descriptors increases the chances that multiple teachers will apply the rubric in a similar manner. When a rubric is applied more consistently and objectively it will lead to greater reliability and validity in the results.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pPr eaLnBrk="1" hangingPunct="1"/>
            <a:endParaRPr lang="en-US" smtClean="0"/>
          </a:p>
        </p:txBody>
      </p:sp>
      <p:sp>
        <p:nvSpPr>
          <p:cNvPr id="28675" name="Content Placeholder 2"/>
          <p:cNvSpPr>
            <a:spLocks noGrp="1"/>
          </p:cNvSpPr>
          <p:nvPr>
            <p:ph idx="1"/>
          </p:nvPr>
        </p:nvSpPr>
        <p:spPr/>
        <p:txBody>
          <a:bodyPr/>
          <a:lstStyle/>
          <a:p>
            <a:pPr eaLnBrk="1" hangingPunct="1"/>
            <a:r>
              <a:rPr lang="en-US" smtClean="0"/>
              <a:t>you will never know if you really have a good rubric until you apply it. So, do not work to perfect the rubric before you administer it. Get it in good shape and then try it. Find out what needs to be modified and make the appropriate changes.</a:t>
            </a:r>
          </a:p>
          <a:p>
            <a:pPr eaLnBrk="1" hangingPunct="1"/>
            <a:endParaRPr lang="en-US" smtClean="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1" hangingPunct="1"/>
            <a:r>
              <a:rPr lang="en-US" sz="4900" b="1" smtClean="0"/>
              <a:t>Checklist to evaluate rubric designs</a:t>
            </a:r>
            <a:endParaRPr lang="en-US" sz="4900" smtClean="0"/>
          </a:p>
        </p:txBody>
      </p:sp>
      <p:sp>
        <p:nvSpPr>
          <p:cNvPr id="29699" name="Content Placeholder 2"/>
          <p:cNvSpPr>
            <a:spLocks noGrp="1"/>
          </p:cNvSpPr>
          <p:nvPr>
            <p:ph idx="1"/>
          </p:nvPr>
        </p:nvSpPr>
        <p:spPr/>
        <p:txBody>
          <a:bodyPr/>
          <a:lstStyle/>
          <a:p>
            <a:pPr eaLnBrk="1" hangingPunct="1">
              <a:lnSpc>
                <a:spcPct val="80000"/>
              </a:lnSpc>
            </a:pPr>
            <a:r>
              <a:rPr lang="en-US" sz="2600" smtClean="0"/>
              <a:t>DO NOT confuse a higher quality rubric with a higher number of criteria; 3-7 is an optimal amount.</a:t>
            </a:r>
          </a:p>
          <a:p>
            <a:pPr eaLnBrk="1" hangingPunct="1">
              <a:lnSpc>
                <a:spcPct val="80000"/>
              </a:lnSpc>
            </a:pPr>
            <a:r>
              <a:rPr lang="en-US" sz="2600" smtClean="0"/>
              <a:t>DO NOT include as a central part of a rubric something that translates into a quantifiable term.</a:t>
            </a:r>
          </a:p>
          <a:p>
            <a:pPr eaLnBrk="1" hangingPunct="1">
              <a:lnSpc>
                <a:spcPct val="80000"/>
              </a:lnSpc>
            </a:pPr>
            <a:r>
              <a:rPr lang="en-US" sz="2600" smtClean="0"/>
              <a:t>DO NOT use the first two levels of the rubric to describe what a student does wrong and the second two levels to describe what she does right.</a:t>
            </a:r>
          </a:p>
          <a:p>
            <a:pPr eaLnBrk="1" hangingPunct="1">
              <a:lnSpc>
                <a:spcPct val="80000"/>
              </a:lnSpc>
            </a:pPr>
            <a:r>
              <a:rPr lang="en-US" sz="2600" smtClean="0"/>
              <a:t>DO use the first level as a standard base, not as an incomplete or failing level.</a:t>
            </a:r>
          </a:p>
          <a:p>
            <a:pPr eaLnBrk="1" hangingPunct="1">
              <a:lnSpc>
                <a:spcPct val="80000"/>
              </a:lnSpc>
            </a:pPr>
            <a:endParaRPr lang="en-US" sz="2600" smtClean="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1" hangingPunct="1"/>
            <a:r>
              <a:rPr lang="en-US" sz="4900" b="1" smtClean="0"/>
              <a:t>Checklist to evaluate rubric designs</a:t>
            </a:r>
            <a:endParaRPr lang="en-US" sz="4900" smtClean="0"/>
          </a:p>
        </p:txBody>
      </p:sp>
      <p:sp>
        <p:nvSpPr>
          <p:cNvPr id="3" name="Content Placeholder 2"/>
          <p:cNvSpPr>
            <a:spLocks noGrp="1"/>
          </p:cNvSpPr>
          <p:nvPr>
            <p:ph idx="1"/>
          </p:nvPr>
        </p:nvSpPr>
        <p:spPr/>
        <p:txBody>
          <a:bodyPr>
            <a:normAutofit/>
          </a:bodyPr>
          <a:lstStyle/>
          <a:p>
            <a:pPr eaLnBrk="1" hangingPunct="1">
              <a:lnSpc>
                <a:spcPct val="80000"/>
              </a:lnSpc>
            </a:pPr>
            <a:r>
              <a:rPr lang="en-US" sz="2400" smtClean="0"/>
              <a:t>DO create levels of performance that advance in equal increments, representing realistic increases in students’ skill level.</a:t>
            </a:r>
          </a:p>
          <a:p>
            <a:pPr eaLnBrk="1" hangingPunct="1">
              <a:lnSpc>
                <a:spcPct val="80000"/>
              </a:lnSpc>
            </a:pPr>
            <a:r>
              <a:rPr lang="en-US" sz="2400" smtClean="0"/>
              <a:t>DO align rubric criteria with national/state/school standards.</a:t>
            </a:r>
          </a:p>
          <a:p>
            <a:pPr eaLnBrk="1" hangingPunct="1">
              <a:lnSpc>
                <a:spcPct val="80000"/>
              </a:lnSpc>
            </a:pPr>
            <a:r>
              <a:rPr lang="en-US" sz="2400" smtClean="0"/>
              <a:t>DO make the rubric understandable to students.</a:t>
            </a:r>
          </a:p>
          <a:p>
            <a:pPr eaLnBrk="1" hangingPunct="1">
              <a:lnSpc>
                <a:spcPct val="80000"/>
              </a:lnSpc>
            </a:pPr>
            <a:r>
              <a:rPr lang="en-US" sz="2400" smtClean="0"/>
              <a:t>DO involve kids in deciding particular performance tasks. (?)</a:t>
            </a:r>
          </a:p>
          <a:p>
            <a:pPr eaLnBrk="1" hangingPunct="1">
              <a:lnSpc>
                <a:spcPct val="80000"/>
              </a:lnSpc>
            </a:pPr>
            <a:r>
              <a:rPr lang="en-US" sz="2400" smtClean="0"/>
              <a:t>DO use terminology that is understandable to an outside evaluator.</a:t>
            </a:r>
          </a:p>
          <a:p>
            <a:pPr eaLnBrk="1" hangingPunct="1">
              <a:lnSpc>
                <a:spcPct val="80000"/>
              </a:lnSpc>
            </a:pPr>
            <a:endParaRPr lang="en-US" sz="2400"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eaLnBrk="1" hangingPunct="1"/>
            <a:r>
              <a:rPr lang="en-US" sz="3600" smtClean="0"/>
              <a:t>KRITERIA UNTUK MENTAKSIR KRITERIA (METARUBRIK)</a:t>
            </a:r>
          </a:p>
        </p:txBody>
      </p:sp>
      <p:sp>
        <p:nvSpPr>
          <p:cNvPr id="16387" name="Content Placeholder 2"/>
          <p:cNvSpPr>
            <a:spLocks noGrp="1"/>
          </p:cNvSpPr>
          <p:nvPr>
            <p:ph idx="1"/>
          </p:nvPr>
        </p:nvSpPr>
        <p:spPr/>
        <p:txBody>
          <a:bodyPr/>
          <a:lstStyle/>
          <a:p>
            <a:pPr eaLnBrk="1" hangingPunct="1"/>
            <a:r>
              <a:rPr lang="en-US" smtClean="0"/>
              <a:t>Trait 1: Isi kandungan</a:t>
            </a:r>
          </a:p>
          <a:p>
            <a:pPr eaLnBrk="1" hangingPunct="1"/>
            <a:r>
              <a:rPr lang="en-US" smtClean="0"/>
              <a:t>Trait 2: Kejelasan</a:t>
            </a:r>
          </a:p>
          <a:p>
            <a:pPr eaLnBrk="1" hangingPunct="1"/>
            <a:r>
              <a:rPr lang="en-US" smtClean="0"/>
              <a:t>Trait 3: Praktikaliti</a:t>
            </a:r>
          </a:p>
          <a:p>
            <a:pPr eaLnBrk="1" hangingPunct="1">
              <a:buFont typeface="Candara" charset="0"/>
              <a:buNone/>
            </a:pPr>
            <a:endParaRPr lang="en-US" smtClean="0"/>
          </a:p>
          <a:p>
            <a:pPr eaLnBrk="1" hangingPunct="1">
              <a:buFont typeface="Candara" charset="0"/>
              <a:buNone/>
            </a:pPr>
            <a:endParaRPr lang="en-US" smtClean="0"/>
          </a:p>
          <a:p>
            <a:pPr eaLnBrk="1" hangingPunct="1">
              <a:buFont typeface="Candara" charset="0"/>
              <a:buNone/>
            </a:pPr>
            <a:r>
              <a:rPr lang="en-US" smtClean="0"/>
              <a:t>(Arter, 2000)</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eaLnBrk="1" hangingPunct="1"/>
            <a:r>
              <a:rPr lang="en-US" smtClean="0"/>
              <a:t>Trait 1: Isi Kandungan</a:t>
            </a:r>
          </a:p>
        </p:txBody>
      </p:sp>
      <p:sp>
        <p:nvSpPr>
          <p:cNvPr id="3" name="Content Placeholder 2"/>
          <p:cNvSpPr>
            <a:spLocks noGrp="1"/>
          </p:cNvSpPr>
          <p:nvPr>
            <p:ph idx="1"/>
          </p:nvPr>
        </p:nvSpPr>
        <p:spPr/>
        <p:txBody>
          <a:bodyPr>
            <a:normAutofit/>
          </a:bodyPr>
          <a:lstStyle/>
          <a:p>
            <a:pPr eaLnBrk="1" hangingPunct="1">
              <a:lnSpc>
                <a:spcPct val="80000"/>
              </a:lnSpc>
              <a:buFont typeface="Candara" charset="0"/>
              <a:buNone/>
            </a:pPr>
            <a:r>
              <a:rPr lang="en-US" sz="2000" smtClean="0"/>
              <a:t>1. Adakah kriteria prestasi dalam rubrik mencukupi untuk digunakan dalam mengukur prestasi pelajar?</a:t>
            </a:r>
          </a:p>
          <a:p>
            <a:pPr eaLnBrk="1" hangingPunct="1">
              <a:lnSpc>
                <a:spcPct val="80000"/>
              </a:lnSpc>
              <a:buFont typeface="Candara" charset="0"/>
              <a:buNone/>
            </a:pPr>
            <a:r>
              <a:rPr lang="en-US" sz="2000" smtClean="0"/>
              <a:t>2. Adakah terdapat pengulangan indikator dalam rubrik?</a:t>
            </a:r>
          </a:p>
          <a:p>
            <a:pPr eaLnBrk="1" hangingPunct="1">
              <a:lnSpc>
                <a:spcPct val="80000"/>
              </a:lnSpc>
              <a:buFont typeface="Candara" charset="0"/>
              <a:buNone/>
            </a:pPr>
            <a:r>
              <a:rPr lang="en-US" sz="2000" smtClean="0"/>
              <a:t>3. Adakah tahap penskoran sesuai untuk mengukur prestasi pelajar?</a:t>
            </a:r>
          </a:p>
          <a:p>
            <a:pPr eaLnBrk="1" hangingPunct="1">
              <a:lnSpc>
                <a:spcPct val="80000"/>
              </a:lnSpc>
              <a:buFont typeface="Candara" charset="0"/>
              <a:buNone/>
            </a:pPr>
            <a:r>
              <a:rPr lang="en-US" sz="2000" smtClean="0"/>
              <a:t>4. Adakah setiap indikator yang relevan dinyatakan?</a:t>
            </a:r>
          </a:p>
          <a:p>
            <a:pPr eaLnBrk="1" hangingPunct="1">
              <a:lnSpc>
                <a:spcPct val="80000"/>
              </a:lnSpc>
              <a:buFont typeface="Candara" charset="0"/>
              <a:buNone/>
            </a:pPr>
            <a:r>
              <a:rPr lang="en-US" sz="2000" smtClean="0"/>
              <a:t>5. Adakah indikator dapat menyatakan prestasi yang hendak ditaksir?</a:t>
            </a:r>
          </a:p>
          <a:p>
            <a:pPr eaLnBrk="1" hangingPunct="1">
              <a:lnSpc>
                <a:spcPct val="80000"/>
              </a:lnSpc>
              <a:buFont typeface="Candara" charset="0"/>
              <a:buNone/>
            </a:pPr>
            <a:r>
              <a:rPr lang="en-US" sz="2000" smtClean="0"/>
              <a:t>6. Adakah setiap tahap skor dinyatakan dengan jelas dan mempunyai perbezaan yang dapat mengukur prestasi</a:t>
            </a:r>
          </a:p>
          <a:p>
            <a:pPr eaLnBrk="1" hangingPunct="1">
              <a:lnSpc>
                <a:spcPct val="80000"/>
              </a:lnSpc>
            </a:pPr>
            <a:endParaRPr lang="en-US" sz="200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eaLnBrk="1" hangingPunct="1"/>
            <a:r>
              <a:rPr lang="en-US" smtClean="0"/>
              <a:t>Trait 2: Kejelasan</a:t>
            </a:r>
          </a:p>
        </p:txBody>
      </p:sp>
      <p:sp>
        <p:nvSpPr>
          <p:cNvPr id="3" name="Content Placeholder 2"/>
          <p:cNvSpPr>
            <a:spLocks noGrp="1"/>
          </p:cNvSpPr>
          <p:nvPr>
            <p:ph idx="1"/>
          </p:nvPr>
        </p:nvSpPr>
        <p:spPr/>
        <p:txBody>
          <a:bodyPr>
            <a:normAutofit/>
          </a:bodyPr>
          <a:lstStyle/>
          <a:p>
            <a:pPr marL="514350" indent="-514350" eaLnBrk="1" hangingPunct="1">
              <a:lnSpc>
                <a:spcPct val="90000"/>
              </a:lnSpc>
              <a:buFont typeface="Candara" charset="0"/>
              <a:buAutoNum type="arabicPeriod"/>
            </a:pPr>
            <a:r>
              <a:rPr lang="en-US" smtClean="0"/>
              <a:t>Adakah bahasa yang digunakan sesuai dan mudah difahami?</a:t>
            </a:r>
          </a:p>
          <a:p>
            <a:pPr marL="514350" indent="-514350" eaLnBrk="1" hangingPunct="1">
              <a:lnSpc>
                <a:spcPct val="90000"/>
              </a:lnSpc>
              <a:buFont typeface="Candara" charset="0"/>
              <a:buAutoNum type="arabicPeriod"/>
            </a:pPr>
            <a:r>
              <a:rPr lang="en-US" smtClean="0"/>
              <a:t>Adakah struktur ayat sesuai dan mudah difahami?</a:t>
            </a:r>
          </a:p>
          <a:p>
            <a:pPr marL="514350" indent="-514350" eaLnBrk="1" hangingPunct="1">
              <a:lnSpc>
                <a:spcPct val="90000"/>
              </a:lnSpc>
              <a:buFont typeface="Candara" charset="0"/>
              <a:buAutoNum type="arabicPeriod"/>
            </a:pPr>
            <a:r>
              <a:rPr lang="en-US" smtClean="0"/>
              <a:t>Adakah perkataan/istilah yang digunakan spesifik dan tepat?</a:t>
            </a:r>
          </a:p>
          <a:p>
            <a:pPr marL="514350" indent="-514350" eaLnBrk="1" hangingPunct="1">
              <a:lnSpc>
                <a:spcPct val="90000"/>
              </a:lnSpc>
              <a:buFont typeface="Candara" charset="0"/>
              <a:buAutoNum type="arabicPeriod"/>
            </a:pPr>
            <a:r>
              <a:rPr lang="en-US" smtClean="0"/>
              <a:t>Adakah asas untuk mentaksir mata skor jelas dan mudah difahami?</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eaLnBrk="1" hangingPunct="1"/>
            <a:r>
              <a:rPr lang="en-US" smtClean="0"/>
              <a:t>Trait 3: Praktikaliti</a:t>
            </a:r>
          </a:p>
        </p:txBody>
      </p:sp>
      <p:sp>
        <p:nvSpPr>
          <p:cNvPr id="19459" name="Content Placeholder 2"/>
          <p:cNvSpPr>
            <a:spLocks noGrp="1"/>
          </p:cNvSpPr>
          <p:nvPr>
            <p:ph idx="1"/>
          </p:nvPr>
        </p:nvSpPr>
        <p:spPr/>
        <p:txBody>
          <a:bodyPr/>
          <a:lstStyle/>
          <a:p>
            <a:pPr marL="514350" indent="-514350" eaLnBrk="1" hangingPunct="1">
              <a:buFont typeface="Candara" charset="0"/>
              <a:buAutoNum type="arabicPeriod"/>
            </a:pPr>
            <a:r>
              <a:rPr lang="en-US" smtClean="0"/>
              <a:t>Adakah rubrik mudah digunakan?</a:t>
            </a:r>
          </a:p>
          <a:p>
            <a:pPr marL="514350" indent="-514350" eaLnBrk="1" hangingPunct="1">
              <a:buFont typeface="Candara" charset="0"/>
              <a:buAutoNum type="arabicPeriod"/>
            </a:pPr>
            <a:r>
              <a:rPr lang="en-US" smtClean="0"/>
              <a:t>Adakah mudah untuk menterjemahkan keputusan ke dalam pengajaran?</a:t>
            </a:r>
          </a:p>
          <a:p>
            <a:pPr marL="514350" indent="-514350" eaLnBrk="1" hangingPunct="1">
              <a:buFont typeface="Candara" charset="0"/>
              <a:buAutoNum type="arabicPeriod"/>
            </a:pPr>
            <a:r>
              <a:rPr lang="en-US" smtClean="0"/>
              <a:t>Adakah rubrik menggambarkan apa yang perlu dilakukan oleh pelajar?</a:t>
            </a:r>
          </a:p>
          <a:p>
            <a:pPr marL="514350" indent="-514350" eaLnBrk="1" hangingPunct="1">
              <a:buFont typeface="Candara" charset="0"/>
              <a:buNone/>
            </a:pPr>
            <a:r>
              <a:rPr lang="en-US" smtClean="0"/>
              <a:t>4. Adakah rubrik menggunakan penskoran yang sesuai? Analitik (formatif?) Holistik (sumatif?)</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1" hangingPunct="1"/>
            <a:r>
              <a:rPr lang="en-US" sz="4900" smtClean="0"/>
              <a:t>ISU: ANALITIK VS: HOLISTIK</a:t>
            </a:r>
          </a:p>
        </p:txBody>
      </p:sp>
      <p:sp>
        <p:nvSpPr>
          <p:cNvPr id="20483" name="Content Placeholder 2"/>
          <p:cNvSpPr>
            <a:spLocks noGrp="1"/>
          </p:cNvSpPr>
          <p:nvPr>
            <p:ph idx="1"/>
          </p:nvPr>
        </p:nvSpPr>
        <p:spPr/>
        <p:txBody>
          <a:bodyPr/>
          <a:lstStyle/>
          <a:p>
            <a:pPr eaLnBrk="1" hangingPunct="1"/>
            <a:r>
              <a:rPr lang="en-US" smtClean="0"/>
              <a:t>An </a:t>
            </a:r>
            <a:r>
              <a:rPr lang="en-US" i="1" smtClean="0"/>
              <a:t>analytic rubric articulates levels of performance for each criterion so the rater can assess student performance on each criterion. </a:t>
            </a:r>
          </a:p>
          <a:p>
            <a:pPr eaLnBrk="1" hangingPunct="1"/>
            <a:r>
              <a:rPr lang="en-US" smtClean="0"/>
              <a:t>particularly for assignments that involve a larger number of criteria.</a:t>
            </a:r>
          </a:p>
          <a:p>
            <a:pPr eaLnBrk="1" hangingPunct="1"/>
            <a:endParaRPr lang="en-US" smtClean="0"/>
          </a:p>
          <a:p>
            <a:pPr eaLnBrk="1" hangingPunct="1"/>
            <a:endParaRPr lang="en-US"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normAutofit/>
          </a:bodyPr>
          <a:lstStyle/>
          <a:p>
            <a:pPr eaLnBrk="1" hangingPunct="1"/>
            <a:r>
              <a:rPr lang="en-US" sz="4900" smtClean="0"/>
              <a:t>RESEARCH SKILL (ANALITIK)</a:t>
            </a:r>
          </a:p>
        </p:txBody>
      </p:sp>
      <p:graphicFrame>
        <p:nvGraphicFramePr>
          <p:cNvPr id="4" name="Content Placeholder 3"/>
          <p:cNvGraphicFramePr>
            <a:graphicFrameLocks noGrp="1"/>
          </p:cNvGraphicFramePr>
          <p:nvPr>
            <p:ph idx="1"/>
          </p:nvPr>
        </p:nvGraphicFramePr>
        <p:xfrm>
          <a:off x="914400" y="1735138"/>
          <a:ext cx="7313613" cy="4295776"/>
        </p:xfrm>
        <a:graphic>
          <a:graphicData uri="http://schemas.openxmlformats.org/drawingml/2006/table">
            <a:tbl>
              <a:tblPr/>
              <a:tblGrid>
                <a:gridCol w="1462088"/>
                <a:gridCol w="995362"/>
                <a:gridCol w="1930400"/>
                <a:gridCol w="1463675"/>
                <a:gridCol w="1462088"/>
              </a:tblGrid>
              <a:tr h="776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Candara" charset="0"/>
                          <a:ea typeface="ＭＳ Ｐゴシック" charset="-128"/>
                        </a:rPr>
                        <a:t>Criteria</a:t>
                      </a:r>
                    </a:p>
                  </a:txBody>
                  <a:tcPr marL="81263" marR="81263"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EEEBF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Candara" charset="0"/>
                          <a:ea typeface="ＭＳ Ｐゴシック" charset="-128"/>
                        </a:rPr>
                        <a:t>     W</a:t>
                      </a:r>
                    </a:p>
                  </a:txBody>
                  <a:tcPr marL="81263" marR="81263"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EEEBF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Candara" charset="0"/>
                          <a:ea typeface="ＭＳ Ｐゴシック" charset="-128"/>
                        </a:rPr>
                        <a:t>                  1</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Candara" charset="0"/>
                          <a:ea typeface="ＭＳ Ｐゴシック" charset="-128"/>
                        </a:rPr>
                        <a:t>               Poor</a:t>
                      </a:r>
                    </a:p>
                  </a:txBody>
                  <a:tcPr marL="81263" marR="81263"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EEEBF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Candara" charset="0"/>
                          <a:ea typeface="ＭＳ Ｐゴシック" charset="-128"/>
                        </a:rPr>
                        <a:t>              2</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Candara" charset="0"/>
                          <a:ea typeface="ＭＳ Ｐゴシック" charset="-128"/>
                        </a:rPr>
                        <a:t>          Good</a:t>
                      </a:r>
                    </a:p>
                  </a:txBody>
                  <a:tcPr marL="81263" marR="81263"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EEEBF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Candara" charset="0"/>
                          <a:ea typeface="ＭＳ Ｐゴシック" charset="-128"/>
                        </a:rPr>
                        <a:t>              3</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00"/>
                          </a:solidFill>
                          <a:effectLst/>
                          <a:latin typeface="Candara" charset="0"/>
                          <a:ea typeface="ＭＳ Ｐゴシック" charset="-128"/>
                        </a:rPr>
                        <a:t>    Excellent</a:t>
                      </a:r>
                    </a:p>
                  </a:txBody>
                  <a:tcPr marL="81263" marR="81263"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EEEBF7"/>
                    </a:solidFill>
                  </a:tcPr>
                </a:tc>
              </a:tr>
              <a:tr h="776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ndara" charset="0"/>
                          <a:ea typeface="ＭＳ Ｐゴシック" charset="-128"/>
                        </a:rPr>
                        <a:t>No. of sources</a:t>
                      </a:r>
                    </a:p>
                  </a:txBody>
                  <a:tcPr marL="81263" marR="81263"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DBD5E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ndara" charset="0"/>
                          <a:ea typeface="ＭＳ Ｐゴシック" charset="-128"/>
                        </a:rPr>
                        <a:t>     x1</a:t>
                      </a:r>
                    </a:p>
                  </a:txBody>
                  <a:tcPr marL="81263" marR="81263"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DBD5E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ndara" charset="0"/>
                          <a:ea typeface="ＭＳ Ｐゴシック" charset="-128"/>
                        </a:rPr>
                        <a:t>                1 - 4</a:t>
                      </a:r>
                    </a:p>
                  </a:txBody>
                  <a:tcPr marL="81263" marR="81263"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DBD5E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ndara" charset="0"/>
                          <a:ea typeface="ＭＳ Ｐゴシック" charset="-128"/>
                        </a:rPr>
                        <a:t>           5 - 9</a:t>
                      </a:r>
                    </a:p>
                  </a:txBody>
                  <a:tcPr marL="81263" marR="81263"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DBD5E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ndara" charset="0"/>
                          <a:ea typeface="ＭＳ Ｐゴシック" charset="-128"/>
                        </a:rPr>
                        <a:t>      10 or   more</a:t>
                      </a:r>
                    </a:p>
                  </a:txBody>
                  <a:tcPr marL="81263" marR="81263"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DBD5EE"/>
                    </a:solidFill>
                  </a:tcPr>
                </a:tc>
              </a:tr>
              <a:tr h="776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ndara" charset="0"/>
                          <a:ea typeface="ＭＳ Ｐゴシック" charset="-128"/>
                        </a:rPr>
                        <a:t>Interpretative</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ndara" charset="0"/>
                          <a:ea typeface="ＭＳ Ｐゴシック" charset="-128"/>
                        </a:rPr>
                        <a:t>Inaccuracies</a:t>
                      </a:r>
                    </a:p>
                  </a:txBody>
                  <a:tcPr marL="81263" marR="81263"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EEEBF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ndara" charset="0"/>
                          <a:ea typeface="ＭＳ Ｐゴシック" charset="-128"/>
                        </a:rPr>
                        <a:t>     x1</a:t>
                      </a:r>
                    </a:p>
                  </a:txBody>
                  <a:tcPr marL="81263" marR="81263"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EEEBF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ndara" charset="0"/>
                          <a:ea typeface="ＭＳ Ｐゴシック" charset="-128"/>
                        </a:rPr>
                        <a:t>                Lots</a:t>
                      </a:r>
                    </a:p>
                  </a:txBody>
                  <a:tcPr marL="81263" marR="81263"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EEEBF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ndara" charset="0"/>
                          <a:ea typeface="ＭＳ Ｐゴシック" charset="-128"/>
                        </a:rPr>
                        <a:t>         Few</a:t>
                      </a:r>
                    </a:p>
                  </a:txBody>
                  <a:tcPr marL="81263" marR="81263"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EEEBF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ndara" charset="0"/>
                          <a:ea typeface="ＭＳ Ｐゴシック" charset="-128"/>
                        </a:rPr>
                        <a:t>        None</a:t>
                      </a:r>
                    </a:p>
                  </a:txBody>
                  <a:tcPr marL="81263" marR="81263"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EEEBF7"/>
                    </a:solidFill>
                  </a:tcPr>
                </a:tc>
              </a:tr>
              <a:tr h="776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ndara" charset="0"/>
                          <a:ea typeface="ＭＳ Ｐゴシック" charset="-128"/>
                        </a:rPr>
                        <a:t>Organisation</a:t>
                      </a:r>
                    </a:p>
                  </a:txBody>
                  <a:tcPr marL="81263" marR="81263"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DBD5E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ndara" charset="0"/>
                          <a:ea typeface="ＭＳ Ｐゴシック" charset="-128"/>
                        </a:rPr>
                        <a:t>     x3</a:t>
                      </a:r>
                    </a:p>
                  </a:txBody>
                  <a:tcPr marL="81263" marR="81263"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DBD5E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ndara" charset="0"/>
                          <a:ea typeface="ＭＳ Ｐゴシック" charset="-128"/>
                        </a:rPr>
                        <a:t>Cannot tell sources of information</a:t>
                      </a:r>
                    </a:p>
                  </a:txBody>
                  <a:tcPr marL="81263" marR="81263"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DBD5E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ndara" charset="0"/>
                          <a:ea typeface="ＭＳ Ｐゴシック" charset="-128"/>
                        </a:rPr>
                        <a:t>Can tell with difficulties</a:t>
                      </a:r>
                    </a:p>
                  </a:txBody>
                  <a:tcPr marL="81263" marR="81263"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DBD5E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ndara" charset="0"/>
                          <a:ea typeface="ＭＳ Ｐゴシック" charset="-128"/>
                        </a:rPr>
                        <a:t>Can easily tell</a:t>
                      </a:r>
                    </a:p>
                  </a:txBody>
                  <a:tcPr marL="81263" marR="81263"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DBD5EE"/>
                    </a:solidFill>
                  </a:tcPr>
                </a:tc>
              </a:tr>
              <a:tr h="776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ndara" charset="0"/>
                          <a:ea typeface="ＭＳ Ｐゴシック" charset="-128"/>
                        </a:rPr>
                        <a:t>Bibliography</a:t>
                      </a:r>
                    </a:p>
                  </a:txBody>
                  <a:tcPr marL="81263" marR="81263"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EEEBF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ndara" charset="0"/>
                          <a:ea typeface="ＭＳ Ｐゴシック" charset="-128"/>
                        </a:rPr>
                        <a:t>     x1</a:t>
                      </a:r>
                    </a:p>
                  </a:txBody>
                  <a:tcPr marL="81263" marR="81263"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EEEBF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ndara" charset="0"/>
                          <a:ea typeface="ＭＳ Ｐゴシック" charset="-128"/>
                        </a:rPr>
                        <a:t>Contains little information</a:t>
                      </a:r>
                    </a:p>
                  </a:txBody>
                  <a:tcPr marL="81263" marR="81263"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EEEBF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ndara" charset="0"/>
                          <a:ea typeface="ＭＳ Ｐゴシック" charset="-128"/>
                        </a:rPr>
                        <a:t>Contains most relevant info</a:t>
                      </a:r>
                    </a:p>
                  </a:txBody>
                  <a:tcPr marL="81263" marR="81263"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EEEBF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Candara" charset="0"/>
                          <a:ea typeface="ＭＳ Ｐゴシック" charset="-128"/>
                        </a:rPr>
                        <a:t>All relevant info included</a:t>
                      </a:r>
                    </a:p>
                  </a:txBody>
                  <a:tcPr marL="81263" marR="81263"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solidFill>
                      <a:srgbClr val="EEEBF7"/>
                    </a:solidFill>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pPr eaLnBrk="1" hangingPunct="1"/>
            <a:r>
              <a:rPr lang="en-US" smtClean="0"/>
              <a:t>RESEARCH SKILL (HOLISTIK)</a:t>
            </a:r>
          </a:p>
        </p:txBody>
      </p:sp>
      <p:sp>
        <p:nvSpPr>
          <p:cNvPr id="22531" name="Content Placeholder 2"/>
          <p:cNvSpPr>
            <a:spLocks noGrp="1"/>
          </p:cNvSpPr>
          <p:nvPr>
            <p:ph idx="1"/>
          </p:nvPr>
        </p:nvSpPr>
        <p:spPr/>
        <p:txBody>
          <a:bodyPr/>
          <a:lstStyle/>
          <a:p>
            <a:pPr eaLnBrk="1" hangingPunct="1">
              <a:buFont typeface="Candara" charset="0"/>
              <a:buNone/>
            </a:pPr>
            <a:r>
              <a:rPr lang="en-US" smtClean="0"/>
              <a:t>3 - Excellent Researcher</a:t>
            </a:r>
          </a:p>
          <a:p>
            <a:pPr eaLnBrk="1" hangingPunct="1">
              <a:buFont typeface="Candara" charset="0"/>
              <a:buNone/>
            </a:pPr>
            <a:r>
              <a:rPr lang="en-US" smtClean="0"/>
              <a:t>*included 10-12 sources </a:t>
            </a:r>
          </a:p>
          <a:p>
            <a:pPr eaLnBrk="1" hangingPunct="1">
              <a:buFont typeface="Candara" charset="0"/>
              <a:buNone/>
            </a:pPr>
            <a:r>
              <a:rPr lang="en-US" smtClean="0"/>
              <a:t>*no apparent historical inaccuracies </a:t>
            </a:r>
          </a:p>
          <a:p>
            <a:pPr eaLnBrk="1" hangingPunct="1">
              <a:buFont typeface="Candara" charset="0"/>
              <a:buNone/>
            </a:pPr>
            <a:r>
              <a:rPr lang="en-US" smtClean="0"/>
              <a:t>*can easily tell which sources information was drawn from </a:t>
            </a:r>
          </a:p>
          <a:p>
            <a:pPr eaLnBrk="1" hangingPunct="1">
              <a:buFont typeface="Candara" charset="0"/>
              <a:buNone/>
            </a:pPr>
            <a:r>
              <a:rPr lang="en-US" smtClean="0"/>
              <a:t>*all relevant information is included</a:t>
            </a:r>
          </a:p>
          <a:p>
            <a:pPr eaLnBrk="1" hangingPunct="1"/>
            <a:endParaRPr lang="en-US"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eaLnBrk="1" hangingPunct="1"/>
            <a:r>
              <a:rPr lang="en-US" smtClean="0"/>
              <a:t>RESEARCH SKILL (HOLISTIK)</a:t>
            </a:r>
          </a:p>
        </p:txBody>
      </p:sp>
      <p:sp>
        <p:nvSpPr>
          <p:cNvPr id="3" name="Content Placeholder 2"/>
          <p:cNvSpPr>
            <a:spLocks noGrp="1"/>
          </p:cNvSpPr>
          <p:nvPr>
            <p:ph idx="1"/>
          </p:nvPr>
        </p:nvSpPr>
        <p:spPr/>
        <p:txBody>
          <a:bodyPr>
            <a:normAutofit/>
          </a:bodyPr>
          <a:lstStyle/>
          <a:p>
            <a:pPr eaLnBrk="1" hangingPunct="1">
              <a:lnSpc>
                <a:spcPct val="90000"/>
              </a:lnSpc>
              <a:buFont typeface="Candara" charset="0"/>
              <a:buNone/>
            </a:pPr>
            <a:r>
              <a:rPr lang="en-US" smtClean="0"/>
              <a:t>2 - Good Researcher</a:t>
            </a:r>
          </a:p>
          <a:p>
            <a:pPr eaLnBrk="1" hangingPunct="1">
              <a:lnSpc>
                <a:spcPct val="90000"/>
              </a:lnSpc>
              <a:buFont typeface="Candara" charset="0"/>
              <a:buNone/>
            </a:pPr>
            <a:r>
              <a:rPr lang="en-US" smtClean="0"/>
              <a:t>*included 5-9 sources </a:t>
            </a:r>
          </a:p>
          <a:p>
            <a:pPr eaLnBrk="1" hangingPunct="1">
              <a:lnSpc>
                <a:spcPct val="90000"/>
              </a:lnSpc>
              <a:buFont typeface="Candara" charset="0"/>
              <a:buNone/>
            </a:pPr>
            <a:r>
              <a:rPr lang="en-US" smtClean="0"/>
              <a:t>*few historical inaccuracies </a:t>
            </a:r>
          </a:p>
          <a:p>
            <a:pPr eaLnBrk="1" hangingPunct="1">
              <a:lnSpc>
                <a:spcPct val="90000"/>
              </a:lnSpc>
              <a:buFont typeface="Candara" charset="0"/>
              <a:buNone/>
            </a:pPr>
            <a:r>
              <a:rPr lang="en-US" smtClean="0"/>
              <a:t>*can tell with difficulty where information came from</a:t>
            </a:r>
          </a:p>
          <a:p>
            <a:pPr eaLnBrk="1" hangingPunct="1">
              <a:lnSpc>
                <a:spcPct val="90000"/>
              </a:lnSpc>
              <a:buFont typeface="Candara" charset="0"/>
              <a:buNone/>
            </a:pPr>
            <a:r>
              <a:rPr lang="en-US" smtClean="0"/>
              <a:t>*bibliography contains most relevant information</a:t>
            </a:r>
          </a:p>
          <a:p>
            <a:pPr eaLnBrk="1" hangingPunct="1">
              <a:lnSpc>
                <a:spcPct val="90000"/>
              </a:lnSpc>
            </a:pPr>
            <a:endParaRPr lang="en-US" smtClean="0"/>
          </a:p>
        </p:txBody>
      </p:sp>
    </p:spTree>
  </p:cSld>
  <p:clrMapOvr>
    <a:masterClrMapping/>
  </p:clrMapOvr>
</p:sld>
</file>

<file path=ppt/theme/_rels/them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 Id="rId5" Type="http://schemas.openxmlformats.org/officeDocument/2006/relationships/image" Target="../media/image5.jpeg"/><Relationship Id="rId4" Type="http://schemas.openxmlformats.org/officeDocument/2006/relationships/image" Target="../media/image4.jpeg"/></Relationships>
</file>

<file path=ppt/theme/theme1.xml><?xml version="1.0" encoding="utf-8"?>
<a:theme xmlns:a="http://schemas.openxmlformats.org/drawingml/2006/main" name="Infusion">
  <a:themeElements>
    <a:clrScheme name="Infusion">
      <a:dk1>
        <a:sysClr val="windowText" lastClr="000000"/>
      </a:dk1>
      <a:lt1>
        <a:sysClr val="window" lastClr="FFFFFF"/>
      </a:lt1>
      <a:dk2>
        <a:srgbClr val="2F1F58"/>
      </a:dk2>
      <a:lt2>
        <a:srgbClr val="B7A9E0"/>
      </a:lt2>
      <a:accent1>
        <a:srgbClr val="8C73D0"/>
      </a:accent1>
      <a:accent2>
        <a:srgbClr val="C2E8C4"/>
      </a:accent2>
      <a:accent3>
        <a:srgbClr val="C5A6E8"/>
      </a:accent3>
      <a:accent4>
        <a:srgbClr val="B45EC7"/>
      </a:accent4>
      <a:accent5>
        <a:srgbClr val="9FDAFB"/>
      </a:accent5>
      <a:accent6>
        <a:srgbClr val="95C5B0"/>
      </a:accent6>
      <a:hlink>
        <a:srgbClr val="744AE0"/>
      </a:hlink>
      <a:folHlink>
        <a:srgbClr val="8D8AD1"/>
      </a:folHlink>
    </a:clrScheme>
    <a:fontScheme name="Infusion">
      <a:majorFont>
        <a:latin typeface="Mistral"/>
        <a:ea typeface=""/>
        <a:cs typeface=""/>
        <a:font script="Jpan" typeface="ＭＳ Ｐ明朝"/>
      </a:majorFont>
      <a:minorFont>
        <a:latin typeface="Candara"/>
        <a:ea typeface=""/>
        <a:cs typeface=""/>
        <a:font script="Jpan" typeface="メイリオ"/>
      </a:minorFont>
    </a:fontScheme>
    <a:fmtScheme name="Infusion">
      <a:fillStyleLst>
        <a:solidFill>
          <a:schemeClr val="phClr"/>
        </a:solidFill>
        <a:blipFill rotWithShape="1">
          <a:blip xmlns:r="http://schemas.openxmlformats.org/officeDocument/2006/relationships" r:embed="rId1">
            <a:duotone>
              <a:schemeClr val="phClr">
                <a:shade val="70000"/>
                <a:satMod val="120000"/>
              </a:schemeClr>
              <a:schemeClr val="phClr">
                <a:tint val="70000"/>
                <a:satMod val="300000"/>
                <a:lumMod val="125000"/>
              </a:schemeClr>
            </a:duotone>
          </a:blip>
          <a:tile tx="0" ty="0" sx="50000" sy="50000" flip="none" algn="tl"/>
        </a:blipFill>
        <a:blipFill rotWithShape="1">
          <a:blip xmlns:r="http://schemas.openxmlformats.org/officeDocument/2006/relationships" r:embed="rId2">
            <a:duotone>
              <a:schemeClr val="phClr">
                <a:shade val="70000"/>
                <a:satMod val="120000"/>
              </a:schemeClr>
              <a:schemeClr val="phClr">
                <a:tint val="70000"/>
                <a:satMod val="135000"/>
              </a:schemeClr>
            </a:duotone>
          </a:blip>
          <a:tile tx="0" ty="0" sx="40000" sy="40000" flip="none" algn="tl"/>
        </a:blipFill>
      </a:fillStyleLst>
      <a:lnStyleLst>
        <a:ln w="38100" cap="flat" cmpd="sng" algn="ctr">
          <a:solidFill>
            <a:schemeClr val="phClr">
              <a:alpha val="70000"/>
              <a:satMod val="105000"/>
            </a:schemeClr>
          </a:solidFill>
          <a:prstDash val="solid"/>
          <a:miter/>
        </a:ln>
        <a:ln w="50800" cap="flat" cmpd="sng" algn="ctr">
          <a:solidFill>
            <a:schemeClr val="phClr">
              <a:alpha val="50000"/>
            </a:schemeClr>
          </a:solidFill>
          <a:prstDash val="solid"/>
          <a:miter/>
        </a:ln>
        <a:ln w="88900" cap="flat" cmpd="sng" algn="ctr">
          <a:solidFill>
            <a:schemeClr val="phClr">
              <a:alpha val="40000"/>
            </a:schemeClr>
          </a:solidFill>
          <a:prstDash val="solid"/>
          <a:miter/>
        </a:ln>
      </a:lnStyleLst>
      <a:effectStyleLst>
        <a:effectStyle>
          <a:effectLst/>
        </a:effectStyle>
        <a:effectStyle>
          <a:effectLst>
            <a:outerShdw blurRad="38100" dist="25400" dir="5400000" rotWithShape="0">
              <a:srgbClr val="000000">
                <a:alpha val="50000"/>
              </a:srgbClr>
            </a:outerShdw>
          </a:effectLst>
        </a:effectStyle>
        <a:effectStyle>
          <a:effectLst>
            <a:innerShdw blurRad="190500" dir="13500000">
              <a:srgbClr val="000000">
                <a:alpha val="50000"/>
              </a:srgbClr>
            </a:innerShdw>
            <a:outerShdw blurRad="38100" dist="25400" dir="5400000" rotWithShape="0">
              <a:srgbClr val="000000">
                <a:alpha val="50000"/>
              </a:srgbClr>
            </a:outerShdw>
          </a:effectLst>
        </a:effectStyle>
      </a:effectStyleLst>
      <a:bgFillStyleLst>
        <a:blipFill rotWithShape="1">
          <a:blip xmlns:r="http://schemas.openxmlformats.org/officeDocument/2006/relationships" r:embed="rId3">
            <a:duotone>
              <a:schemeClr val="phClr">
                <a:shade val="70000"/>
                <a:satMod val="500000"/>
                <a:lumMod val="50000"/>
              </a:schemeClr>
              <a:schemeClr val="phClr">
                <a:satMod val="800000"/>
                <a:lumMod val="250000"/>
              </a:schemeClr>
            </a:duotone>
          </a:blip>
          <a:stretch/>
        </a:blipFill>
        <a:blipFill rotWithShape="1">
          <a:blip xmlns:r="http://schemas.openxmlformats.org/officeDocument/2006/relationships" r:embed="rId4">
            <a:duotone>
              <a:schemeClr val="phClr">
                <a:shade val="70000"/>
                <a:satMod val="500000"/>
                <a:lumMod val="50000"/>
              </a:schemeClr>
              <a:schemeClr val="phClr">
                <a:satMod val="800000"/>
                <a:lumMod val="250000"/>
              </a:schemeClr>
            </a:duotone>
          </a:blip>
          <a:stretch/>
        </a:blipFill>
        <a:blipFill rotWithShape="1">
          <a:blip xmlns:r="http://schemas.openxmlformats.org/officeDocument/2006/relationships" r:embed="rId5">
            <a:duotone>
              <a:schemeClr val="phClr">
                <a:shade val="70000"/>
                <a:satMod val="500000"/>
                <a:lumMod val="50000"/>
              </a:schemeClr>
              <a:schemeClr val="phClr">
                <a:satMod val="800000"/>
                <a:lumMod val="25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Infusion.thmx</Template>
  <TotalTime>126</TotalTime>
  <Words>819</Words>
  <Application>Microsoft Office PowerPoint</Application>
  <PresentationFormat>On-screen Show (4:3)</PresentationFormat>
  <Paragraphs>116</Paragraphs>
  <Slides>16</Slides>
  <Notes>16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ＭＳ Ｐゴシック</vt:lpstr>
      <vt:lpstr>Candara</vt:lpstr>
      <vt:lpstr>Calibri</vt:lpstr>
      <vt:lpstr>Mistral</vt:lpstr>
      <vt:lpstr>Infusion</vt:lpstr>
      <vt:lpstr>MENILAI RUBRIK</vt:lpstr>
      <vt:lpstr>KRITERIA UNTUK MENTAKSIR KRITERIA (METARUBRIK)</vt:lpstr>
      <vt:lpstr>Trait 1: Isi Kandungan</vt:lpstr>
      <vt:lpstr>Trait 2: Kejelasan</vt:lpstr>
      <vt:lpstr>Trait 3: Praktikaliti</vt:lpstr>
      <vt:lpstr>ISU: ANALITIK VS: HOLISTIK</vt:lpstr>
      <vt:lpstr>RESEARCH SKILL (ANALITIK)</vt:lpstr>
      <vt:lpstr>RESEARCH SKILL (HOLISTIK)</vt:lpstr>
      <vt:lpstr>RESEARCH SKILL (HOLISTIK)</vt:lpstr>
      <vt:lpstr>RESEARCH SKILL (HOLISTIK)</vt:lpstr>
      <vt:lpstr>HOLISTIK</vt:lpstr>
      <vt:lpstr>Checking Your Rubric</vt:lpstr>
      <vt:lpstr>Slide 13</vt:lpstr>
      <vt:lpstr>Slide 14</vt:lpstr>
      <vt:lpstr>Checklist to evaluate rubric designs</vt:lpstr>
      <vt:lpstr>Checklist to evaluate rubric designs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MENILAI RUBRIK</dc:title>
  <dc:creator>othman bin lebar</dc:creator>
  <cp:lastModifiedBy>user</cp:lastModifiedBy>
  <cp:revision>5</cp:revision>
  <dcterms:created xsi:type="dcterms:W3CDTF">2010-02-20T15:25:14Z</dcterms:created>
  <dcterms:modified xsi:type="dcterms:W3CDTF">2010-02-21T00:51:21Z</dcterms:modified>
</cp:coreProperties>
</file>