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gif" ContentType="image/gif"/>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7"/>
  </p:notesMasterIdLst>
  <p:sldIdLst>
    <p:sldId id="256" r:id="rId2"/>
    <p:sldId id="291" r:id="rId3"/>
    <p:sldId id="333" r:id="rId4"/>
    <p:sldId id="292" r:id="rId5"/>
    <p:sldId id="316" r:id="rId6"/>
    <p:sldId id="293" r:id="rId7"/>
    <p:sldId id="294" r:id="rId8"/>
    <p:sldId id="317" r:id="rId9"/>
    <p:sldId id="257" r:id="rId10"/>
    <p:sldId id="306" r:id="rId11"/>
    <p:sldId id="318" r:id="rId12"/>
    <p:sldId id="296" r:id="rId13"/>
    <p:sldId id="307" r:id="rId14"/>
    <p:sldId id="309" r:id="rId15"/>
    <p:sldId id="308" r:id="rId16"/>
    <p:sldId id="262" r:id="rId17"/>
    <p:sldId id="314" r:id="rId18"/>
    <p:sldId id="263" r:id="rId19"/>
    <p:sldId id="315" r:id="rId20"/>
    <p:sldId id="299" r:id="rId21"/>
    <p:sldId id="332" r:id="rId22"/>
    <p:sldId id="272" r:id="rId23"/>
    <p:sldId id="319" r:id="rId24"/>
    <p:sldId id="327" r:id="rId25"/>
    <p:sldId id="326" r:id="rId26"/>
    <p:sldId id="273" r:id="rId27"/>
    <p:sldId id="274" r:id="rId28"/>
    <p:sldId id="328" r:id="rId29"/>
    <p:sldId id="329" r:id="rId30"/>
    <p:sldId id="275" r:id="rId31"/>
    <p:sldId id="321" r:id="rId32"/>
    <p:sldId id="276" r:id="rId33"/>
    <p:sldId id="277" r:id="rId34"/>
    <p:sldId id="278" r:id="rId35"/>
    <p:sldId id="323" r:id="rId36"/>
    <p:sldId id="324" r:id="rId37"/>
    <p:sldId id="286" r:id="rId38"/>
    <p:sldId id="285" r:id="rId39"/>
    <p:sldId id="266" r:id="rId40"/>
    <p:sldId id="297" r:id="rId41"/>
    <p:sldId id="268" r:id="rId42"/>
    <p:sldId id="270" r:id="rId43"/>
    <p:sldId id="271" r:id="rId44"/>
    <p:sldId id="301" r:id="rId45"/>
    <p:sldId id="302" r:id="rId46"/>
    <p:sldId id="303" r:id="rId47"/>
    <p:sldId id="304" r:id="rId48"/>
    <p:sldId id="305" r:id="rId49"/>
    <p:sldId id="264" r:id="rId50"/>
    <p:sldId id="325" r:id="rId51"/>
    <p:sldId id="330" r:id="rId52"/>
    <p:sldId id="331" r:id="rId53"/>
    <p:sldId id="287" r:id="rId54"/>
    <p:sldId id="298" r:id="rId55"/>
    <p:sldId id="300"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69" d="100"/>
          <a:sy n="69" d="100"/>
        </p:scale>
        <p:origin x="-84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688559-7244-4242-A110-60FC1E9741B3}"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2BD6293A-F9C3-45B1-AF8E-3A95A8878E00}">
      <dgm:prSet phldrT="[Text]"/>
      <dgm:spPr/>
      <dgm:t>
        <a:bodyPr/>
        <a:lstStyle/>
        <a:p>
          <a:r>
            <a:rPr lang="en-US" dirty="0" smtClean="0"/>
            <a:t>Focus</a:t>
          </a:r>
          <a:endParaRPr lang="en-US" dirty="0"/>
        </a:p>
      </dgm:t>
    </dgm:pt>
    <dgm:pt modelId="{1A8C1064-52F6-46B5-9DF2-DB733D408952}" type="parTrans" cxnId="{06357198-385F-47C5-A31E-4D35EA365E42}">
      <dgm:prSet/>
      <dgm:spPr/>
      <dgm:t>
        <a:bodyPr/>
        <a:lstStyle/>
        <a:p>
          <a:endParaRPr lang="en-US"/>
        </a:p>
      </dgm:t>
    </dgm:pt>
    <dgm:pt modelId="{127E2A82-3525-4269-ACC4-6F2F2A259705}" type="sibTrans" cxnId="{06357198-385F-47C5-A31E-4D35EA365E42}">
      <dgm:prSet/>
      <dgm:spPr/>
      <dgm:t>
        <a:bodyPr/>
        <a:lstStyle/>
        <a:p>
          <a:endParaRPr lang="en-US"/>
        </a:p>
      </dgm:t>
    </dgm:pt>
    <dgm:pt modelId="{7950412A-C960-4640-9E62-BC425F98FC30}">
      <dgm:prSet phldrT="[Text]"/>
      <dgm:spPr/>
      <dgm:t>
        <a:bodyPr/>
        <a:lstStyle/>
        <a:p>
          <a:r>
            <a:rPr lang="en-US" dirty="0" smtClean="0"/>
            <a:t>Reading</a:t>
          </a:r>
          <a:endParaRPr lang="en-US" dirty="0"/>
        </a:p>
      </dgm:t>
    </dgm:pt>
    <dgm:pt modelId="{EA82E75B-6275-4AD9-9DCD-DE17489C3847}" type="parTrans" cxnId="{C39C86C9-1D98-464E-9795-90909E1C8BA5}">
      <dgm:prSet/>
      <dgm:spPr/>
      <dgm:t>
        <a:bodyPr/>
        <a:lstStyle/>
        <a:p>
          <a:endParaRPr lang="en-US"/>
        </a:p>
      </dgm:t>
    </dgm:pt>
    <dgm:pt modelId="{E712B548-258E-4BB2-BF49-A6C410FE05F0}" type="sibTrans" cxnId="{C39C86C9-1D98-464E-9795-90909E1C8BA5}">
      <dgm:prSet/>
      <dgm:spPr/>
      <dgm:t>
        <a:bodyPr/>
        <a:lstStyle/>
        <a:p>
          <a:endParaRPr lang="en-US"/>
        </a:p>
      </dgm:t>
    </dgm:pt>
    <dgm:pt modelId="{6B262CF8-2BA9-4B67-8799-AA427AC0D1A7}">
      <dgm:prSet phldrT="[Text]"/>
      <dgm:spPr/>
      <dgm:t>
        <a:bodyPr/>
        <a:lstStyle/>
        <a:p>
          <a:r>
            <a:rPr lang="en-US" dirty="0" smtClean="0"/>
            <a:t>Research</a:t>
          </a:r>
          <a:endParaRPr lang="en-US" dirty="0"/>
        </a:p>
      </dgm:t>
    </dgm:pt>
    <dgm:pt modelId="{0F267083-3C40-4840-8362-48D72DA4BED7}" type="parTrans" cxnId="{A810AC84-38DD-4701-84AB-CF6D0BBD2E2D}">
      <dgm:prSet/>
      <dgm:spPr/>
      <dgm:t>
        <a:bodyPr/>
        <a:lstStyle/>
        <a:p>
          <a:endParaRPr lang="en-US"/>
        </a:p>
      </dgm:t>
    </dgm:pt>
    <dgm:pt modelId="{77A8FBBD-C002-402A-BA7B-7B4667E11CA4}" type="sibTrans" cxnId="{A810AC84-38DD-4701-84AB-CF6D0BBD2E2D}">
      <dgm:prSet/>
      <dgm:spPr/>
      <dgm:t>
        <a:bodyPr/>
        <a:lstStyle/>
        <a:p>
          <a:endParaRPr lang="en-US"/>
        </a:p>
      </dgm:t>
    </dgm:pt>
    <dgm:pt modelId="{2ECC7D1C-CC44-4B00-B90C-8A513D30DC2E}">
      <dgm:prSet phldrT="[Text]"/>
      <dgm:spPr/>
      <dgm:t>
        <a:bodyPr/>
        <a:lstStyle/>
        <a:p>
          <a:r>
            <a:rPr lang="en-US" dirty="0" smtClean="0"/>
            <a:t>Argument</a:t>
          </a:r>
          <a:endParaRPr lang="en-US" dirty="0"/>
        </a:p>
      </dgm:t>
    </dgm:pt>
    <dgm:pt modelId="{8F2CE6D8-F3B2-48A6-BE32-22064A42CCBD}" type="parTrans" cxnId="{E1DE12B1-489D-43C4-9C34-3E1FB4E159C8}">
      <dgm:prSet/>
      <dgm:spPr/>
      <dgm:t>
        <a:bodyPr/>
        <a:lstStyle/>
        <a:p>
          <a:endParaRPr lang="en-US"/>
        </a:p>
      </dgm:t>
    </dgm:pt>
    <dgm:pt modelId="{40FE5A4B-C842-47FF-B5F2-9101B7E383DC}" type="sibTrans" cxnId="{E1DE12B1-489D-43C4-9C34-3E1FB4E159C8}">
      <dgm:prSet/>
      <dgm:spPr/>
      <dgm:t>
        <a:bodyPr/>
        <a:lstStyle/>
        <a:p>
          <a:endParaRPr lang="en-US"/>
        </a:p>
      </dgm:t>
    </dgm:pt>
    <dgm:pt modelId="{B296376E-39CB-438B-A7DE-FAB843E94908}">
      <dgm:prSet phldrT="[Text]"/>
      <dgm:spPr/>
      <dgm:t>
        <a:bodyPr/>
        <a:lstStyle/>
        <a:p>
          <a:r>
            <a:rPr lang="en-US" dirty="0" smtClean="0"/>
            <a:t>Presentation</a:t>
          </a:r>
          <a:endParaRPr lang="en-US" dirty="0"/>
        </a:p>
      </dgm:t>
    </dgm:pt>
    <dgm:pt modelId="{BEFB9A21-9121-42D7-A990-1278AB2CBC36}" type="parTrans" cxnId="{2CD7AF23-BE44-4147-9639-7782FF7F69A8}">
      <dgm:prSet/>
      <dgm:spPr/>
      <dgm:t>
        <a:bodyPr/>
        <a:lstStyle/>
        <a:p>
          <a:endParaRPr lang="en-US"/>
        </a:p>
      </dgm:t>
    </dgm:pt>
    <dgm:pt modelId="{F35F5891-0B56-48E1-A4B1-1CCE389499F7}" type="sibTrans" cxnId="{2CD7AF23-BE44-4147-9639-7782FF7F69A8}">
      <dgm:prSet/>
      <dgm:spPr/>
      <dgm:t>
        <a:bodyPr/>
        <a:lstStyle/>
        <a:p>
          <a:endParaRPr lang="en-US"/>
        </a:p>
      </dgm:t>
    </dgm:pt>
    <dgm:pt modelId="{4E6A49AF-AEBC-4136-8E77-549D7DB14F01}" type="pres">
      <dgm:prSet presAssocID="{A4688559-7244-4242-A110-60FC1E9741B3}" presName="diagram" presStyleCnt="0">
        <dgm:presLayoutVars>
          <dgm:dir/>
          <dgm:resizeHandles val="exact"/>
        </dgm:presLayoutVars>
      </dgm:prSet>
      <dgm:spPr/>
      <dgm:t>
        <a:bodyPr/>
        <a:lstStyle/>
        <a:p>
          <a:endParaRPr lang="en-US"/>
        </a:p>
      </dgm:t>
    </dgm:pt>
    <dgm:pt modelId="{8645E8F8-9C46-454E-97CF-DC787418A104}" type="pres">
      <dgm:prSet presAssocID="{2BD6293A-F9C3-45B1-AF8E-3A95A8878E00}" presName="node" presStyleLbl="node1" presStyleIdx="0" presStyleCnt="5">
        <dgm:presLayoutVars>
          <dgm:bulletEnabled val="1"/>
        </dgm:presLayoutVars>
      </dgm:prSet>
      <dgm:spPr/>
      <dgm:t>
        <a:bodyPr/>
        <a:lstStyle/>
        <a:p>
          <a:endParaRPr lang="en-US"/>
        </a:p>
      </dgm:t>
    </dgm:pt>
    <dgm:pt modelId="{C63B58D7-F9BC-4762-BC2A-9A6D98E09A78}" type="pres">
      <dgm:prSet presAssocID="{127E2A82-3525-4269-ACC4-6F2F2A259705}" presName="sibTrans" presStyleCnt="0"/>
      <dgm:spPr/>
    </dgm:pt>
    <dgm:pt modelId="{4030DD24-1A00-415B-9FA4-0C0ADF8BD742}" type="pres">
      <dgm:prSet presAssocID="{7950412A-C960-4640-9E62-BC425F98FC30}" presName="node" presStyleLbl="node1" presStyleIdx="1" presStyleCnt="5">
        <dgm:presLayoutVars>
          <dgm:bulletEnabled val="1"/>
        </dgm:presLayoutVars>
      </dgm:prSet>
      <dgm:spPr/>
      <dgm:t>
        <a:bodyPr/>
        <a:lstStyle/>
        <a:p>
          <a:endParaRPr lang="en-US"/>
        </a:p>
      </dgm:t>
    </dgm:pt>
    <dgm:pt modelId="{117E0A4B-4348-4825-A4F9-92AABD9C6341}" type="pres">
      <dgm:prSet presAssocID="{E712B548-258E-4BB2-BF49-A6C410FE05F0}" presName="sibTrans" presStyleCnt="0"/>
      <dgm:spPr/>
    </dgm:pt>
    <dgm:pt modelId="{09BFCE51-E81B-4106-8F0E-211A472D35AF}" type="pres">
      <dgm:prSet presAssocID="{6B262CF8-2BA9-4B67-8799-AA427AC0D1A7}" presName="node" presStyleLbl="node1" presStyleIdx="2" presStyleCnt="5">
        <dgm:presLayoutVars>
          <dgm:bulletEnabled val="1"/>
        </dgm:presLayoutVars>
      </dgm:prSet>
      <dgm:spPr/>
      <dgm:t>
        <a:bodyPr/>
        <a:lstStyle/>
        <a:p>
          <a:endParaRPr lang="en-US"/>
        </a:p>
      </dgm:t>
    </dgm:pt>
    <dgm:pt modelId="{5291FD52-F1DE-4D29-A2CB-3F24899529DC}" type="pres">
      <dgm:prSet presAssocID="{77A8FBBD-C002-402A-BA7B-7B4667E11CA4}" presName="sibTrans" presStyleCnt="0"/>
      <dgm:spPr/>
    </dgm:pt>
    <dgm:pt modelId="{1FEAAED2-AC17-450B-AE73-4067136202E5}" type="pres">
      <dgm:prSet presAssocID="{2ECC7D1C-CC44-4B00-B90C-8A513D30DC2E}" presName="node" presStyleLbl="node1" presStyleIdx="3" presStyleCnt="5">
        <dgm:presLayoutVars>
          <dgm:bulletEnabled val="1"/>
        </dgm:presLayoutVars>
      </dgm:prSet>
      <dgm:spPr/>
      <dgm:t>
        <a:bodyPr/>
        <a:lstStyle/>
        <a:p>
          <a:endParaRPr lang="en-US"/>
        </a:p>
      </dgm:t>
    </dgm:pt>
    <dgm:pt modelId="{68045A70-A702-44FD-927C-CBC06C20342A}" type="pres">
      <dgm:prSet presAssocID="{40FE5A4B-C842-47FF-B5F2-9101B7E383DC}" presName="sibTrans" presStyleCnt="0"/>
      <dgm:spPr/>
    </dgm:pt>
    <dgm:pt modelId="{AB7C3DBA-9B8E-423D-A5D1-AA1761356024}" type="pres">
      <dgm:prSet presAssocID="{B296376E-39CB-438B-A7DE-FAB843E94908}" presName="node" presStyleLbl="node1" presStyleIdx="4" presStyleCnt="5">
        <dgm:presLayoutVars>
          <dgm:bulletEnabled val="1"/>
        </dgm:presLayoutVars>
      </dgm:prSet>
      <dgm:spPr/>
      <dgm:t>
        <a:bodyPr/>
        <a:lstStyle/>
        <a:p>
          <a:endParaRPr lang="en-US"/>
        </a:p>
      </dgm:t>
    </dgm:pt>
  </dgm:ptLst>
  <dgm:cxnLst>
    <dgm:cxn modelId="{E1DE12B1-489D-43C4-9C34-3E1FB4E159C8}" srcId="{A4688559-7244-4242-A110-60FC1E9741B3}" destId="{2ECC7D1C-CC44-4B00-B90C-8A513D30DC2E}" srcOrd="3" destOrd="0" parTransId="{8F2CE6D8-F3B2-48A6-BE32-22064A42CCBD}" sibTransId="{40FE5A4B-C842-47FF-B5F2-9101B7E383DC}"/>
    <dgm:cxn modelId="{DAC783EB-A313-43B4-9B10-B580DFBDB868}" type="presOf" srcId="{6B262CF8-2BA9-4B67-8799-AA427AC0D1A7}" destId="{09BFCE51-E81B-4106-8F0E-211A472D35AF}" srcOrd="0" destOrd="0" presId="urn:microsoft.com/office/officeart/2005/8/layout/default"/>
    <dgm:cxn modelId="{06357198-385F-47C5-A31E-4D35EA365E42}" srcId="{A4688559-7244-4242-A110-60FC1E9741B3}" destId="{2BD6293A-F9C3-45B1-AF8E-3A95A8878E00}" srcOrd="0" destOrd="0" parTransId="{1A8C1064-52F6-46B5-9DF2-DB733D408952}" sibTransId="{127E2A82-3525-4269-ACC4-6F2F2A259705}"/>
    <dgm:cxn modelId="{2CD7AF23-BE44-4147-9639-7782FF7F69A8}" srcId="{A4688559-7244-4242-A110-60FC1E9741B3}" destId="{B296376E-39CB-438B-A7DE-FAB843E94908}" srcOrd="4" destOrd="0" parTransId="{BEFB9A21-9121-42D7-A990-1278AB2CBC36}" sibTransId="{F35F5891-0B56-48E1-A4B1-1CCE389499F7}"/>
    <dgm:cxn modelId="{C39C86C9-1D98-464E-9795-90909E1C8BA5}" srcId="{A4688559-7244-4242-A110-60FC1E9741B3}" destId="{7950412A-C960-4640-9E62-BC425F98FC30}" srcOrd="1" destOrd="0" parTransId="{EA82E75B-6275-4AD9-9DCD-DE17489C3847}" sibTransId="{E712B548-258E-4BB2-BF49-A6C410FE05F0}"/>
    <dgm:cxn modelId="{C590B1E0-724C-4028-B59C-C0CD1E72AE05}" type="presOf" srcId="{2ECC7D1C-CC44-4B00-B90C-8A513D30DC2E}" destId="{1FEAAED2-AC17-450B-AE73-4067136202E5}" srcOrd="0" destOrd="0" presId="urn:microsoft.com/office/officeart/2005/8/layout/default"/>
    <dgm:cxn modelId="{3E31872E-D49B-42DB-8B15-12EE7F98C035}" type="presOf" srcId="{7950412A-C960-4640-9E62-BC425F98FC30}" destId="{4030DD24-1A00-415B-9FA4-0C0ADF8BD742}" srcOrd="0" destOrd="0" presId="urn:microsoft.com/office/officeart/2005/8/layout/default"/>
    <dgm:cxn modelId="{A810AC84-38DD-4701-84AB-CF6D0BBD2E2D}" srcId="{A4688559-7244-4242-A110-60FC1E9741B3}" destId="{6B262CF8-2BA9-4B67-8799-AA427AC0D1A7}" srcOrd="2" destOrd="0" parTransId="{0F267083-3C40-4840-8362-48D72DA4BED7}" sibTransId="{77A8FBBD-C002-402A-BA7B-7B4667E11CA4}"/>
    <dgm:cxn modelId="{47436D73-F495-455E-9CAF-BD84D15BEDDA}" type="presOf" srcId="{2BD6293A-F9C3-45B1-AF8E-3A95A8878E00}" destId="{8645E8F8-9C46-454E-97CF-DC787418A104}" srcOrd="0" destOrd="0" presId="urn:microsoft.com/office/officeart/2005/8/layout/default"/>
    <dgm:cxn modelId="{BCD632E2-D12F-440A-A3D8-21558769DDB6}" type="presOf" srcId="{A4688559-7244-4242-A110-60FC1E9741B3}" destId="{4E6A49AF-AEBC-4136-8E77-549D7DB14F01}" srcOrd="0" destOrd="0" presId="urn:microsoft.com/office/officeart/2005/8/layout/default"/>
    <dgm:cxn modelId="{452B341E-AE0C-4013-9C25-8CAAD0D71EFF}" type="presOf" srcId="{B296376E-39CB-438B-A7DE-FAB843E94908}" destId="{AB7C3DBA-9B8E-423D-A5D1-AA1761356024}" srcOrd="0" destOrd="0" presId="urn:microsoft.com/office/officeart/2005/8/layout/default"/>
    <dgm:cxn modelId="{8C722F61-E4ED-479F-B351-67AE9DE8299B}" type="presParOf" srcId="{4E6A49AF-AEBC-4136-8E77-549D7DB14F01}" destId="{8645E8F8-9C46-454E-97CF-DC787418A104}" srcOrd="0" destOrd="0" presId="urn:microsoft.com/office/officeart/2005/8/layout/default"/>
    <dgm:cxn modelId="{C52A1DC8-197D-4BB9-AD19-14D42E9AF4A6}" type="presParOf" srcId="{4E6A49AF-AEBC-4136-8E77-549D7DB14F01}" destId="{C63B58D7-F9BC-4762-BC2A-9A6D98E09A78}" srcOrd="1" destOrd="0" presId="urn:microsoft.com/office/officeart/2005/8/layout/default"/>
    <dgm:cxn modelId="{9C033A65-B0B7-4BB1-8B0B-65E653193636}" type="presParOf" srcId="{4E6A49AF-AEBC-4136-8E77-549D7DB14F01}" destId="{4030DD24-1A00-415B-9FA4-0C0ADF8BD742}" srcOrd="2" destOrd="0" presId="urn:microsoft.com/office/officeart/2005/8/layout/default"/>
    <dgm:cxn modelId="{2E57F6D3-B82B-42C5-8F74-BD6E51404DBF}" type="presParOf" srcId="{4E6A49AF-AEBC-4136-8E77-549D7DB14F01}" destId="{117E0A4B-4348-4825-A4F9-92AABD9C6341}" srcOrd="3" destOrd="0" presId="urn:microsoft.com/office/officeart/2005/8/layout/default"/>
    <dgm:cxn modelId="{284801A4-AC24-469B-93FB-6277AECACDB8}" type="presParOf" srcId="{4E6A49AF-AEBC-4136-8E77-549D7DB14F01}" destId="{09BFCE51-E81B-4106-8F0E-211A472D35AF}" srcOrd="4" destOrd="0" presId="urn:microsoft.com/office/officeart/2005/8/layout/default"/>
    <dgm:cxn modelId="{4A427409-6E52-4285-B0CE-CE35E9A9A0BD}" type="presParOf" srcId="{4E6A49AF-AEBC-4136-8E77-549D7DB14F01}" destId="{5291FD52-F1DE-4D29-A2CB-3F24899529DC}" srcOrd="5" destOrd="0" presId="urn:microsoft.com/office/officeart/2005/8/layout/default"/>
    <dgm:cxn modelId="{FC74214B-A3DD-47D0-BC31-C32534B476FF}" type="presParOf" srcId="{4E6A49AF-AEBC-4136-8E77-549D7DB14F01}" destId="{1FEAAED2-AC17-450B-AE73-4067136202E5}" srcOrd="6" destOrd="0" presId="urn:microsoft.com/office/officeart/2005/8/layout/default"/>
    <dgm:cxn modelId="{451BB14A-5D3E-4AAA-9C5B-9A35F3BACF38}" type="presParOf" srcId="{4E6A49AF-AEBC-4136-8E77-549D7DB14F01}" destId="{68045A70-A702-44FD-927C-CBC06C20342A}" srcOrd="7" destOrd="0" presId="urn:microsoft.com/office/officeart/2005/8/layout/default"/>
    <dgm:cxn modelId="{03917795-938E-42D8-A7D8-F0285B123CA3}" type="presParOf" srcId="{4E6A49AF-AEBC-4136-8E77-549D7DB14F01}" destId="{AB7C3DBA-9B8E-423D-A5D1-AA1761356024}" srcOrd="8"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E34177-40B5-4FAD-A77D-9DCC6CD64AC5}"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n-US"/>
        </a:p>
      </dgm:t>
    </dgm:pt>
    <dgm:pt modelId="{0B250420-F8DE-4CC6-A8E9-7DCE122580F4}">
      <dgm:prSet phldrT="[Text]"/>
      <dgm:spPr/>
      <dgm:t>
        <a:bodyPr/>
        <a:lstStyle/>
        <a:p>
          <a:r>
            <a:rPr lang="en-US" dirty="0" smtClean="0"/>
            <a:t>Focus</a:t>
          </a:r>
          <a:endParaRPr lang="en-US" dirty="0"/>
        </a:p>
      </dgm:t>
    </dgm:pt>
    <dgm:pt modelId="{4825E8EF-15F7-43E7-A2D7-2FE0F56DB4F4}" type="parTrans" cxnId="{BD653AEF-E880-4F50-B6AE-6D32EB8577CA}">
      <dgm:prSet/>
      <dgm:spPr/>
      <dgm:t>
        <a:bodyPr/>
        <a:lstStyle/>
        <a:p>
          <a:endParaRPr lang="en-US"/>
        </a:p>
      </dgm:t>
    </dgm:pt>
    <dgm:pt modelId="{DEBF00C3-9FC1-40AB-8E98-9F1ACA314C99}" type="sibTrans" cxnId="{BD653AEF-E880-4F50-B6AE-6D32EB8577CA}">
      <dgm:prSet/>
      <dgm:spPr/>
      <dgm:t>
        <a:bodyPr/>
        <a:lstStyle/>
        <a:p>
          <a:endParaRPr lang="en-US"/>
        </a:p>
      </dgm:t>
    </dgm:pt>
    <dgm:pt modelId="{15B781B3-12AB-4BF1-9197-A18DAEAA25A2}">
      <dgm:prSet phldrT="[Text]" custT="1"/>
      <dgm:spPr/>
      <dgm:t>
        <a:bodyPr/>
        <a:lstStyle/>
        <a:p>
          <a:r>
            <a:rPr lang="en-US" sz="2000" dirty="0" smtClean="0"/>
            <a:t>relevance to research problem and argument</a:t>
          </a:r>
          <a:endParaRPr lang="en-US" sz="2000" dirty="0"/>
        </a:p>
      </dgm:t>
    </dgm:pt>
    <dgm:pt modelId="{ECF0033A-FD6D-4A5D-A9BE-C9DB278691BC}" type="parTrans" cxnId="{03916EB7-D51E-410E-9A38-A367AAC32B0E}">
      <dgm:prSet/>
      <dgm:spPr/>
      <dgm:t>
        <a:bodyPr/>
        <a:lstStyle/>
        <a:p>
          <a:endParaRPr lang="en-US"/>
        </a:p>
      </dgm:t>
    </dgm:pt>
    <dgm:pt modelId="{97E22192-2D7A-4246-AA4E-189F8DAD7E8D}" type="sibTrans" cxnId="{03916EB7-D51E-410E-9A38-A367AAC32B0E}">
      <dgm:prSet/>
      <dgm:spPr/>
      <dgm:t>
        <a:bodyPr/>
        <a:lstStyle/>
        <a:p>
          <a:endParaRPr lang="en-US"/>
        </a:p>
      </dgm:t>
    </dgm:pt>
    <dgm:pt modelId="{088E46DC-8478-4D62-B229-1F878F38EB9B}">
      <dgm:prSet phldrT="[Text]" custT="1"/>
      <dgm:spPr/>
      <dgm:t>
        <a:bodyPr/>
        <a:lstStyle/>
        <a:p>
          <a:r>
            <a:rPr lang="en-US" sz="2000" dirty="0" smtClean="0"/>
            <a:t>retain a focus on the stated research problem and the      proposed argument</a:t>
          </a:r>
          <a:endParaRPr lang="en-US" sz="2000" dirty="0"/>
        </a:p>
      </dgm:t>
    </dgm:pt>
    <dgm:pt modelId="{35C2B120-719C-4816-9216-248F5D492BBA}" type="parTrans" cxnId="{DA567598-2E00-4575-8443-2664F945AA97}">
      <dgm:prSet/>
      <dgm:spPr/>
      <dgm:t>
        <a:bodyPr/>
        <a:lstStyle/>
        <a:p>
          <a:endParaRPr lang="en-US"/>
        </a:p>
      </dgm:t>
    </dgm:pt>
    <dgm:pt modelId="{881423FD-B757-4450-BE30-F2B8FAA9EF89}" type="sibTrans" cxnId="{DA567598-2E00-4575-8443-2664F945AA97}">
      <dgm:prSet/>
      <dgm:spPr/>
      <dgm:t>
        <a:bodyPr/>
        <a:lstStyle/>
        <a:p>
          <a:endParaRPr lang="en-US"/>
        </a:p>
      </dgm:t>
    </dgm:pt>
    <dgm:pt modelId="{A97D5A85-62EF-4FA4-8B7C-1F97E7D43F0F}">
      <dgm:prSet phldrT="[Text]" custT="1"/>
      <dgm:spPr/>
      <dgm:t>
        <a:bodyPr/>
        <a:lstStyle/>
        <a:p>
          <a:r>
            <a:rPr lang="en-US" sz="2000" dirty="0" smtClean="0"/>
            <a:t>develop a clear sense of core arguments</a:t>
          </a:r>
          <a:endParaRPr lang="en-US" sz="2000" dirty="0"/>
        </a:p>
      </dgm:t>
    </dgm:pt>
    <dgm:pt modelId="{BDFD2475-99A2-4992-9A41-2297E69DC725}" type="parTrans" cxnId="{7FB70F72-E022-464E-9ACF-F689C3B2EC88}">
      <dgm:prSet/>
      <dgm:spPr/>
      <dgm:t>
        <a:bodyPr/>
        <a:lstStyle/>
        <a:p>
          <a:endParaRPr lang="en-US"/>
        </a:p>
      </dgm:t>
    </dgm:pt>
    <dgm:pt modelId="{08E875BD-A7C5-4694-A7FF-92E95E8FC9D5}" type="sibTrans" cxnId="{7FB70F72-E022-464E-9ACF-F689C3B2EC88}">
      <dgm:prSet/>
      <dgm:spPr/>
      <dgm:t>
        <a:bodyPr/>
        <a:lstStyle/>
        <a:p>
          <a:endParaRPr lang="en-US"/>
        </a:p>
      </dgm:t>
    </dgm:pt>
    <dgm:pt modelId="{1211C79C-C6B8-42B7-9BAD-871BF20B8AEA}">
      <dgm:prSet phldrT="[Text]" custT="1"/>
      <dgm:spPr/>
      <dgm:t>
        <a:bodyPr/>
        <a:lstStyle/>
        <a:p>
          <a:r>
            <a:rPr lang="en-US" sz="2000" dirty="0" smtClean="0"/>
            <a:t>establish their relationship to the question or research problem being posed</a:t>
          </a:r>
          <a:endParaRPr lang="en-US" sz="2000" dirty="0"/>
        </a:p>
      </dgm:t>
    </dgm:pt>
    <dgm:pt modelId="{7ED1F10C-9FDA-40F5-A497-98B78C23834B}" type="parTrans" cxnId="{3B90A05F-E7CD-4602-A894-ADA7AB209B6B}">
      <dgm:prSet/>
      <dgm:spPr/>
      <dgm:t>
        <a:bodyPr/>
        <a:lstStyle/>
        <a:p>
          <a:endParaRPr lang="en-US"/>
        </a:p>
      </dgm:t>
    </dgm:pt>
    <dgm:pt modelId="{9A46E864-44DE-46E5-98B1-09B22C272E35}" type="sibTrans" cxnId="{3B90A05F-E7CD-4602-A894-ADA7AB209B6B}">
      <dgm:prSet/>
      <dgm:spPr/>
      <dgm:t>
        <a:bodyPr/>
        <a:lstStyle/>
        <a:p>
          <a:endParaRPr lang="en-US"/>
        </a:p>
      </dgm:t>
    </dgm:pt>
    <dgm:pt modelId="{8C6EAAA3-4019-4E49-BE34-AD70434659B0}">
      <dgm:prSet phldrT="[Text]" custT="1"/>
      <dgm:spPr/>
      <dgm:t>
        <a:bodyPr/>
        <a:lstStyle/>
        <a:p>
          <a:r>
            <a:rPr lang="en-US" sz="2000" dirty="0" smtClean="0"/>
            <a:t>sustain a focused development of the argument      throughout the thesis</a:t>
          </a:r>
          <a:endParaRPr lang="en-US" sz="2000" dirty="0"/>
        </a:p>
      </dgm:t>
    </dgm:pt>
    <dgm:pt modelId="{2D46A48E-4805-4958-A63F-4B953203A3E6}" type="parTrans" cxnId="{00CCC588-96C6-449C-9A25-37AC8272DC75}">
      <dgm:prSet/>
      <dgm:spPr/>
      <dgm:t>
        <a:bodyPr/>
        <a:lstStyle/>
        <a:p>
          <a:endParaRPr lang="en-US"/>
        </a:p>
      </dgm:t>
    </dgm:pt>
    <dgm:pt modelId="{D48653D5-2963-4289-ABB3-67A4E79D8CF3}" type="sibTrans" cxnId="{00CCC588-96C6-449C-9A25-37AC8272DC75}">
      <dgm:prSet/>
      <dgm:spPr/>
      <dgm:t>
        <a:bodyPr/>
        <a:lstStyle/>
        <a:p>
          <a:endParaRPr lang="en-US"/>
        </a:p>
      </dgm:t>
    </dgm:pt>
    <dgm:pt modelId="{3F36382A-62D4-4A79-AFC5-8F2F0879C538}">
      <dgm:prSet phldrT="[Text]" custT="1"/>
      <dgm:spPr/>
      <dgm:t>
        <a:bodyPr/>
        <a:lstStyle/>
        <a:p>
          <a:r>
            <a:rPr lang="en-US" sz="2000" dirty="0" smtClean="0"/>
            <a:t>for every paragraph of a thesis there should be an  answer to the question </a:t>
          </a:r>
          <a:endParaRPr lang="en-US" sz="2000" dirty="0"/>
        </a:p>
      </dgm:t>
    </dgm:pt>
    <dgm:pt modelId="{65C5F440-A1D8-496A-A076-C9940116190D}" type="parTrans" cxnId="{A871B68B-8226-4641-9831-AB7A229D6F42}">
      <dgm:prSet/>
      <dgm:spPr/>
      <dgm:t>
        <a:bodyPr/>
        <a:lstStyle/>
        <a:p>
          <a:endParaRPr lang="en-US"/>
        </a:p>
      </dgm:t>
    </dgm:pt>
    <dgm:pt modelId="{16C3240E-4E20-490F-AACD-356D21A6A2AA}" type="sibTrans" cxnId="{A871B68B-8226-4641-9831-AB7A229D6F42}">
      <dgm:prSet/>
      <dgm:spPr/>
      <dgm:t>
        <a:bodyPr/>
        <a:lstStyle/>
        <a:p>
          <a:endParaRPr lang="en-US"/>
        </a:p>
      </dgm:t>
    </dgm:pt>
    <dgm:pt modelId="{10A256E2-67AD-4616-A17D-BA9F40EE29CF}" type="pres">
      <dgm:prSet presAssocID="{A1E34177-40B5-4FAD-A77D-9DCC6CD64AC5}" presName="cycle" presStyleCnt="0">
        <dgm:presLayoutVars>
          <dgm:chMax val="1"/>
          <dgm:dir/>
          <dgm:animLvl val="ctr"/>
          <dgm:resizeHandles val="exact"/>
        </dgm:presLayoutVars>
      </dgm:prSet>
      <dgm:spPr/>
      <dgm:t>
        <a:bodyPr/>
        <a:lstStyle/>
        <a:p>
          <a:endParaRPr lang="en-US"/>
        </a:p>
      </dgm:t>
    </dgm:pt>
    <dgm:pt modelId="{0B572664-8119-43A7-91FB-FC8F20551D5C}" type="pres">
      <dgm:prSet presAssocID="{0B250420-F8DE-4CC6-A8E9-7DCE122580F4}" presName="centerShape" presStyleLbl="node0" presStyleIdx="0" presStyleCnt="1"/>
      <dgm:spPr/>
      <dgm:t>
        <a:bodyPr/>
        <a:lstStyle/>
        <a:p>
          <a:endParaRPr lang="en-US"/>
        </a:p>
      </dgm:t>
    </dgm:pt>
    <dgm:pt modelId="{04711699-BA97-47FE-8634-F2A54816AC38}" type="pres">
      <dgm:prSet presAssocID="{ECF0033A-FD6D-4A5D-A9BE-C9DB278691BC}" presName="parTrans" presStyleLbl="bgSibTrans2D1" presStyleIdx="0" presStyleCnt="6"/>
      <dgm:spPr/>
      <dgm:t>
        <a:bodyPr/>
        <a:lstStyle/>
        <a:p>
          <a:endParaRPr lang="en-US"/>
        </a:p>
      </dgm:t>
    </dgm:pt>
    <dgm:pt modelId="{729BDD86-AE00-48AD-A9E9-922DC49C1FFE}" type="pres">
      <dgm:prSet presAssocID="{15B781B3-12AB-4BF1-9197-A18DAEAA25A2}" presName="node" presStyleLbl="node1" presStyleIdx="0" presStyleCnt="6">
        <dgm:presLayoutVars>
          <dgm:bulletEnabled val="1"/>
        </dgm:presLayoutVars>
      </dgm:prSet>
      <dgm:spPr/>
      <dgm:t>
        <a:bodyPr/>
        <a:lstStyle/>
        <a:p>
          <a:endParaRPr lang="en-US"/>
        </a:p>
      </dgm:t>
    </dgm:pt>
    <dgm:pt modelId="{2AD421BF-C93E-4929-AAAD-926ECF28C370}" type="pres">
      <dgm:prSet presAssocID="{35C2B120-719C-4816-9216-248F5D492BBA}" presName="parTrans" presStyleLbl="bgSibTrans2D1" presStyleIdx="1" presStyleCnt="6"/>
      <dgm:spPr/>
      <dgm:t>
        <a:bodyPr/>
        <a:lstStyle/>
        <a:p>
          <a:endParaRPr lang="en-US"/>
        </a:p>
      </dgm:t>
    </dgm:pt>
    <dgm:pt modelId="{4FF44FE6-94DF-40A0-BDC4-7290E2FE799E}" type="pres">
      <dgm:prSet presAssocID="{088E46DC-8478-4D62-B229-1F878F38EB9B}" presName="node" presStyleLbl="node1" presStyleIdx="1" presStyleCnt="6" custScaleX="129734" custScaleY="134778" custRadScaleRad="98447" custRadScaleInc="-11717">
        <dgm:presLayoutVars>
          <dgm:bulletEnabled val="1"/>
        </dgm:presLayoutVars>
      </dgm:prSet>
      <dgm:spPr/>
      <dgm:t>
        <a:bodyPr/>
        <a:lstStyle/>
        <a:p>
          <a:endParaRPr lang="en-US"/>
        </a:p>
      </dgm:t>
    </dgm:pt>
    <dgm:pt modelId="{E341DE3C-57CC-4C97-B370-5F7620BFB4D7}" type="pres">
      <dgm:prSet presAssocID="{BDFD2475-99A2-4992-9A41-2297E69DC725}" presName="parTrans" presStyleLbl="bgSibTrans2D1" presStyleIdx="2" presStyleCnt="6"/>
      <dgm:spPr/>
      <dgm:t>
        <a:bodyPr/>
        <a:lstStyle/>
        <a:p>
          <a:endParaRPr lang="en-US"/>
        </a:p>
      </dgm:t>
    </dgm:pt>
    <dgm:pt modelId="{666C8CAF-FF2D-4BE7-B4D5-9C24263B8B1A}" type="pres">
      <dgm:prSet presAssocID="{A97D5A85-62EF-4FA4-8B7C-1F97E7D43F0F}" presName="node" presStyleLbl="node1" presStyleIdx="2" presStyleCnt="6">
        <dgm:presLayoutVars>
          <dgm:bulletEnabled val="1"/>
        </dgm:presLayoutVars>
      </dgm:prSet>
      <dgm:spPr/>
      <dgm:t>
        <a:bodyPr/>
        <a:lstStyle/>
        <a:p>
          <a:endParaRPr lang="en-US"/>
        </a:p>
      </dgm:t>
    </dgm:pt>
    <dgm:pt modelId="{EF49291A-A3E7-4679-9F47-1C0211EC829A}" type="pres">
      <dgm:prSet presAssocID="{7ED1F10C-9FDA-40F5-A497-98B78C23834B}" presName="parTrans" presStyleLbl="bgSibTrans2D1" presStyleIdx="3" presStyleCnt="6"/>
      <dgm:spPr/>
      <dgm:t>
        <a:bodyPr/>
        <a:lstStyle/>
        <a:p>
          <a:endParaRPr lang="en-US"/>
        </a:p>
      </dgm:t>
    </dgm:pt>
    <dgm:pt modelId="{7D8AD36A-8C0C-4B22-A998-1B07D4BB0093}" type="pres">
      <dgm:prSet presAssocID="{1211C79C-C6B8-42B7-9BAD-871BF20B8AEA}" presName="node" presStyleLbl="node1" presStyleIdx="3" presStyleCnt="6" custScaleX="146464">
        <dgm:presLayoutVars>
          <dgm:bulletEnabled val="1"/>
        </dgm:presLayoutVars>
      </dgm:prSet>
      <dgm:spPr/>
      <dgm:t>
        <a:bodyPr/>
        <a:lstStyle/>
        <a:p>
          <a:endParaRPr lang="en-US"/>
        </a:p>
      </dgm:t>
    </dgm:pt>
    <dgm:pt modelId="{E6F13B64-545B-4824-98D1-A4AA6CF17369}" type="pres">
      <dgm:prSet presAssocID="{2D46A48E-4805-4958-A63F-4B953203A3E6}" presName="parTrans" presStyleLbl="bgSibTrans2D1" presStyleIdx="4" presStyleCnt="6"/>
      <dgm:spPr/>
      <dgm:t>
        <a:bodyPr/>
        <a:lstStyle/>
        <a:p>
          <a:endParaRPr lang="en-US"/>
        </a:p>
      </dgm:t>
    </dgm:pt>
    <dgm:pt modelId="{98B4CA5E-0DBE-444B-A6AC-47CF5884ED60}" type="pres">
      <dgm:prSet presAssocID="{8C6EAAA3-4019-4E49-BE34-AD70434659B0}" presName="node" presStyleLbl="node1" presStyleIdx="4" presStyleCnt="6" custScaleX="153584" custRadScaleRad="110150" custRadScaleInc="28586">
        <dgm:presLayoutVars>
          <dgm:bulletEnabled val="1"/>
        </dgm:presLayoutVars>
      </dgm:prSet>
      <dgm:spPr/>
      <dgm:t>
        <a:bodyPr/>
        <a:lstStyle/>
        <a:p>
          <a:endParaRPr lang="en-US"/>
        </a:p>
      </dgm:t>
    </dgm:pt>
    <dgm:pt modelId="{E8006EDC-7649-4FE9-940D-573AD7954A2B}" type="pres">
      <dgm:prSet presAssocID="{65C5F440-A1D8-496A-A076-C9940116190D}" presName="parTrans" presStyleLbl="bgSibTrans2D1" presStyleIdx="5" presStyleCnt="6"/>
      <dgm:spPr/>
      <dgm:t>
        <a:bodyPr/>
        <a:lstStyle/>
        <a:p>
          <a:endParaRPr lang="en-US"/>
        </a:p>
      </dgm:t>
    </dgm:pt>
    <dgm:pt modelId="{505A0178-0829-42F9-B635-A1D020947ACB}" type="pres">
      <dgm:prSet presAssocID="{3F36382A-62D4-4A79-AFC5-8F2F0879C538}" presName="node" presStyleLbl="node1" presStyleIdx="5" presStyleCnt="6" custScaleX="150553" custScaleY="106727" custRadScaleRad="98472" custRadScaleInc="-476">
        <dgm:presLayoutVars>
          <dgm:bulletEnabled val="1"/>
        </dgm:presLayoutVars>
      </dgm:prSet>
      <dgm:spPr/>
      <dgm:t>
        <a:bodyPr/>
        <a:lstStyle/>
        <a:p>
          <a:endParaRPr lang="en-US"/>
        </a:p>
      </dgm:t>
    </dgm:pt>
  </dgm:ptLst>
  <dgm:cxnLst>
    <dgm:cxn modelId="{BD653AEF-E880-4F50-B6AE-6D32EB8577CA}" srcId="{A1E34177-40B5-4FAD-A77D-9DCC6CD64AC5}" destId="{0B250420-F8DE-4CC6-A8E9-7DCE122580F4}" srcOrd="0" destOrd="0" parTransId="{4825E8EF-15F7-43E7-A2D7-2FE0F56DB4F4}" sibTransId="{DEBF00C3-9FC1-40AB-8E98-9F1ACA314C99}"/>
    <dgm:cxn modelId="{DA567598-2E00-4575-8443-2664F945AA97}" srcId="{0B250420-F8DE-4CC6-A8E9-7DCE122580F4}" destId="{088E46DC-8478-4D62-B229-1F878F38EB9B}" srcOrd="1" destOrd="0" parTransId="{35C2B120-719C-4816-9216-248F5D492BBA}" sibTransId="{881423FD-B757-4450-BE30-F2B8FAA9EF89}"/>
    <dgm:cxn modelId="{D6CA238A-C614-4A0B-BE90-E2C7835C5DAF}" type="presOf" srcId="{15B781B3-12AB-4BF1-9197-A18DAEAA25A2}" destId="{729BDD86-AE00-48AD-A9E9-922DC49C1FFE}" srcOrd="0" destOrd="0" presId="urn:microsoft.com/office/officeart/2005/8/layout/radial4"/>
    <dgm:cxn modelId="{03916EB7-D51E-410E-9A38-A367AAC32B0E}" srcId="{0B250420-F8DE-4CC6-A8E9-7DCE122580F4}" destId="{15B781B3-12AB-4BF1-9197-A18DAEAA25A2}" srcOrd="0" destOrd="0" parTransId="{ECF0033A-FD6D-4A5D-A9BE-C9DB278691BC}" sibTransId="{97E22192-2D7A-4246-AA4E-189F8DAD7E8D}"/>
    <dgm:cxn modelId="{BA171A04-4D5E-4B65-8A25-C179595D6E20}" type="presOf" srcId="{088E46DC-8478-4D62-B229-1F878F38EB9B}" destId="{4FF44FE6-94DF-40A0-BDC4-7290E2FE799E}" srcOrd="0" destOrd="0" presId="urn:microsoft.com/office/officeart/2005/8/layout/radial4"/>
    <dgm:cxn modelId="{03AFF06A-388B-4A51-AB7C-9DACE1B8E3A2}" type="presOf" srcId="{3F36382A-62D4-4A79-AFC5-8F2F0879C538}" destId="{505A0178-0829-42F9-B635-A1D020947ACB}" srcOrd="0" destOrd="0" presId="urn:microsoft.com/office/officeart/2005/8/layout/radial4"/>
    <dgm:cxn modelId="{B8D008A7-532C-4166-B96B-648342E69AB4}" type="presOf" srcId="{7ED1F10C-9FDA-40F5-A497-98B78C23834B}" destId="{EF49291A-A3E7-4679-9F47-1C0211EC829A}" srcOrd="0" destOrd="0" presId="urn:microsoft.com/office/officeart/2005/8/layout/radial4"/>
    <dgm:cxn modelId="{0C7DB65B-EA1A-4837-A14F-D108A5B73C98}" type="presOf" srcId="{35C2B120-719C-4816-9216-248F5D492BBA}" destId="{2AD421BF-C93E-4929-AAAD-926ECF28C370}" srcOrd="0" destOrd="0" presId="urn:microsoft.com/office/officeart/2005/8/layout/radial4"/>
    <dgm:cxn modelId="{6D5875B8-44E1-4024-BFC2-D7A84341D437}" type="presOf" srcId="{8C6EAAA3-4019-4E49-BE34-AD70434659B0}" destId="{98B4CA5E-0DBE-444B-A6AC-47CF5884ED60}" srcOrd="0" destOrd="0" presId="urn:microsoft.com/office/officeart/2005/8/layout/radial4"/>
    <dgm:cxn modelId="{7FB70F72-E022-464E-9ACF-F689C3B2EC88}" srcId="{0B250420-F8DE-4CC6-A8E9-7DCE122580F4}" destId="{A97D5A85-62EF-4FA4-8B7C-1F97E7D43F0F}" srcOrd="2" destOrd="0" parTransId="{BDFD2475-99A2-4992-9A41-2297E69DC725}" sibTransId="{08E875BD-A7C5-4694-A7FF-92E95E8FC9D5}"/>
    <dgm:cxn modelId="{176440F1-B61D-42FA-9DC7-2B8EB19D290D}" type="presOf" srcId="{2D46A48E-4805-4958-A63F-4B953203A3E6}" destId="{E6F13B64-545B-4824-98D1-A4AA6CF17369}" srcOrd="0" destOrd="0" presId="urn:microsoft.com/office/officeart/2005/8/layout/radial4"/>
    <dgm:cxn modelId="{57F35C3B-8510-4ED9-B4CE-95B86C15B5C1}" type="presOf" srcId="{A97D5A85-62EF-4FA4-8B7C-1F97E7D43F0F}" destId="{666C8CAF-FF2D-4BE7-B4D5-9C24263B8B1A}" srcOrd="0" destOrd="0" presId="urn:microsoft.com/office/officeart/2005/8/layout/radial4"/>
    <dgm:cxn modelId="{BE48C0CC-107C-4252-9B5B-EE83EDA43C60}" type="presOf" srcId="{0B250420-F8DE-4CC6-A8E9-7DCE122580F4}" destId="{0B572664-8119-43A7-91FB-FC8F20551D5C}" srcOrd="0" destOrd="0" presId="urn:microsoft.com/office/officeart/2005/8/layout/radial4"/>
    <dgm:cxn modelId="{3B90A05F-E7CD-4602-A894-ADA7AB209B6B}" srcId="{0B250420-F8DE-4CC6-A8E9-7DCE122580F4}" destId="{1211C79C-C6B8-42B7-9BAD-871BF20B8AEA}" srcOrd="3" destOrd="0" parTransId="{7ED1F10C-9FDA-40F5-A497-98B78C23834B}" sibTransId="{9A46E864-44DE-46E5-98B1-09B22C272E35}"/>
    <dgm:cxn modelId="{007F53BD-567B-4F28-BDBC-D0ECFB540B89}" type="presOf" srcId="{A1E34177-40B5-4FAD-A77D-9DCC6CD64AC5}" destId="{10A256E2-67AD-4616-A17D-BA9F40EE29CF}" srcOrd="0" destOrd="0" presId="urn:microsoft.com/office/officeart/2005/8/layout/radial4"/>
    <dgm:cxn modelId="{E85BA5CA-3F0A-4519-9483-0CA513BF4138}" type="presOf" srcId="{BDFD2475-99A2-4992-9A41-2297E69DC725}" destId="{E341DE3C-57CC-4C97-B370-5F7620BFB4D7}" srcOrd="0" destOrd="0" presId="urn:microsoft.com/office/officeart/2005/8/layout/radial4"/>
    <dgm:cxn modelId="{651E863A-58E2-4AB3-862B-F55B9A5DD5FF}" type="presOf" srcId="{ECF0033A-FD6D-4A5D-A9BE-C9DB278691BC}" destId="{04711699-BA97-47FE-8634-F2A54816AC38}" srcOrd="0" destOrd="0" presId="urn:microsoft.com/office/officeart/2005/8/layout/radial4"/>
    <dgm:cxn modelId="{DF3D3DA5-6B31-4CED-94C6-C80131B9DB4B}" type="presOf" srcId="{1211C79C-C6B8-42B7-9BAD-871BF20B8AEA}" destId="{7D8AD36A-8C0C-4B22-A998-1B07D4BB0093}" srcOrd="0" destOrd="0" presId="urn:microsoft.com/office/officeart/2005/8/layout/radial4"/>
    <dgm:cxn modelId="{067D13CA-BA5B-48F0-8285-168F1FC1D23A}" type="presOf" srcId="{65C5F440-A1D8-496A-A076-C9940116190D}" destId="{E8006EDC-7649-4FE9-940D-573AD7954A2B}" srcOrd="0" destOrd="0" presId="urn:microsoft.com/office/officeart/2005/8/layout/radial4"/>
    <dgm:cxn modelId="{00CCC588-96C6-449C-9A25-37AC8272DC75}" srcId="{0B250420-F8DE-4CC6-A8E9-7DCE122580F4}" destId="{8C6EAAA3-4019-4E49-BE34-AD70434659B0}" srcOrd="4" destOrd="0" parTransId="{2D46A48E-4805-4958-A63F-4B953203A3E6}" sibTransId="{D48653D5-2963-4289-ABB3-67A4E79D8CF3}"/>
    <dgm:cxn modelId="{A871B68B-8226-4641-9831-AB7A229D6F42}" srcId="{0B250420-F8DE-4CC6-A8E9-7DCE122580F4}" destId="{3F36382A-62D4-4A79-AFC5-8F2F0879C538}" srcOrd="5" destOrd="0" parTransId="{65C5F440-A1D8-496A-A076-C9940116190D}" sibTransId="{16C3240E-4E20-490F-AACD-356D21A6A2AA}"/>
    <dgm:cxn modelId="{449B8FD3-F609-40BA-8944-9ED96864D6D8}" type="presParOf" srcId="{10A256E2-67AD-4616-A17D-BA9F40EE29CF}" destId="{0B572664-8119-43A7-91FB-FC8F20551D5C}" srcOrd="0" destOrd="0" presId="urn:microsoft.com/office/officeart/2005/8/layout/radial4"/>
    <dgm:cxn modelId="{06A790DF-B46D-4029-8190-4169B2D5F679}" type="presParOf" srcId="{10A256E2-67AD-4616-A17D-BA9F40EE29CF}" destId="{04711699-BA97-47FE-8634-F2A54816AC38}" srcOrd="1" destOrd="0" presId="urn:microsoft.com/office/officeart/2005/8/layout/radial4"/>
    <dgm:cxn modelId="{0A15C780-E4B3-4DBD-B25C-EFFDAD4292EA}" type="presParOf" srcId="{10A256E2-67AD-4616-A17D-BA9F40EE29CF}" destId="{729BDD86-AE00-48AD-A9E9-922DC49C1FFE}" srcOrd="2" destOrd="0" presId="urn:microsoft.com/office/officeart/2005/8/layout/radial4"/>
    <dgm:cxn modelId="{77220405-33E1-4376-80F3-038A10010074}" type="presParOf" srcId="{10A256E2-67AD-4616-A17D-BA9F40EE29CF}" destId="{2AD421BF-C93E-4929-AAAD-926ECF28C370}" srcOrd="3" destOrd="0" presId="urn:microsoft.com/office/officeart/2005/8/layout/radial4"/>
    <dgm:cxn modelId="{E429B693-8F01-4DF0-ABDF-7021DD839AA9}" type="presParOf" srcId="{10A256E2-67AD-4616-A17D-BA9F40EE29CF}" destId="{4FF44FE6-94DF-40A0-BDC4-7290E2FE799E}" srcOrd="4" destOrd="0" presId="urn:microsoft.com/office/officeart/2005/8/layout/radial4"/>
    <dgm:cxn modelId="{3AC51991-886B-4EF9-995D-1A027DFD3F0E}" type="presParOf" srcId="{10A256E2-67AD-4616-A17D-BA9F40EE29CF}" destId="{E341DE3C-57CC-4C97-B370-5F7620BFB4D7}" srcOrd="5" destOrd="0" presId="urn:microsoft.com/office/officeart/2005/8/layout/radial4"/>
    <dgm:cxn modelId="{905B2A2F-D8E3-4718-A879-D1EEC8FC7735}" type="presParOf" srcId="{10A256E2-67AD-4616-A17D-BA9F40EE29CF}" destId="{666C8CAF-FF2D-4BE7-B4D5-9C24263B8B1A}" srcOrd="6" destOrd="0" presId="urn:microsoft.com/office/officeart/2005/8/layout/radial4"/>
    <dgm:cxn modelId="{FA9F4C62-7421-4008-A5AC-E0918ECB6FD0}" type="presParOf" srcId="{10A256E2-67AD-4616-A17D-BA9F40EE29CF}" destId="{EF49291A-A3E7-4679-9F47-1C0211EC829A}" srcOrd="7" destOrd="0" presId="urn:microsoft.com/office/officeart/2005/8/layout/radial4"/>
    <dgm:cxn modelId="{A4FAE0CA-FAE7-4918-8BFB-CF6201CBD3FE}" type="presParOf" srcId="{10A256E2-67AD-4616-A17D-BA9F40EE29CF}" destId="{7D8AD36A-8C0C-4B22-A998-1B07D4BB0093}" srcOrd="8" destOrd="0" presId="urn:microsoft.com/office/officeart/2005/8/layout/radial4"/>
    <dgm:cxn modelId="{70E0AA0C-AD22-4D59-B197-2937A1BE291D}" type="presParOf" srcId="{10A256E2-67AD-4616-A17D-BA9F40EE29CF}" destId="{E6F13B64-545B-4824-98D1-A4AA6CF17369}" srcOrd="9" destOrd="0" presId="urn:microsoft.com/office/officeart/2005/8/layout/radial4"/>
    <dgm:cxn modelId="{CDA3723D-A1DE-44E4-B54C-AC302015BADE}" type="presParOf" srcId="{10A256E2-67AD-4616-A17D-BA9F40EE29CF}" destId="{98B4CA5E-0DBE-444B-A6AC-47CF5884ED60}" srcOrd="10" destOrd="0" presId="urn:microsoft.com/office/officeart/2005/8/layout/radial4"/>
    <dgm:cxn modelId="{0326AC0D-2CCF-43B6-9C10-EF87FCC1E918}" type="presParOf" srcId="{10A256E2-67AD-4616-A17D-BA9F40EE29CF}" destId="{E8006EDC-7649-4FE9-940D-573AD7954A2B}" srcOrd="11" destOrd="0" presId="urn:microsoft.com/office/officeart/2005/8/layout/radial4"/>
    <dgm:cxn modelId="{E433ACCE-B212-4613-A3F8-2C1B46676449}" type="presParOf" srcId="{10A256E2-67AD-4616-A17D-BA9F40EE29CF}" destId="{505A0178-0829-42F9-B635-A1D020947ACB}" srcOrd="12"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575C7E-EE71-4B70-A8C9-8481C54EC6D0}" type="doc">
      <dgm:prSet loTypeId="urn:microsoft.com/office/officeart/2005/8/layout/radial5" loCatId="relationship" qsTypeId="urn:microsoft.com/office/officeart/2005/8/quickstyle/simple1" qsCatId="simple" csTypeId="urn:microsoft.com/office/officeart/2005/8/colors/colorful4" csCatId="colorful" phldr="1"/>
      <dgm:spPr/>
      <dgm:t>
        <a:bodyPr/>
        <a:lstStyle/>
        <a:p>
          <a:endParaRPr lang="en-US"/>
        </a:p>
      </dgm:t>
    </dgm:pt>
    <dgm:pt modelId="{63521DB9-48A0-4D12-B33C-02123D33C450}">
      <dgm:prSet phldrT="[Text]"/>
      <dgm:spPr/>
      <dgm:t>
        <a:bodyPr/>
        <a:lstStyle/>
        <a:p>
          <a:r>
            <a:rPr lang="en-US" b="1" dirty="0" smtClean="0"/>
            <a:t>Reading</a:t>
          </a:r>
          <a:endParaRPr lang="en-US" dirty="0"/>
        </a:p>
      </dgm:t>
    </dgm:pt>
    <dgm:pt modelId="{80FCDC0F-4D6E-47FD-9F4D-01EEBC54B713}" type="parTrans" cxnId="{1E992374-9C66-4703-8952-983925B88D33}">
      <dgm:prSet/>
      <dgm:spPr/>
      <dgm:t>
        <a:bodyPr/>
        <a:lstStyle/>
        <a:p>
          <a:endParaRPr lang="en-US"/>
        </a:p>
      </dgm:t>
    </dgm:pt>
    <dgm:pt modelId="{B6DD02E9-EEE2-4C3B-B4C7-122666B75D94}" type="sibTrans" cxnId="{1E992374-9C66-4703-8952-983925B88D33}">
      <dgm:prSet/>
      <dgm:spPr/>
      <dgm:t>
        <a:bodyPr/>
        <a:lstStyle/>
        <a:p>
          <a:endParaRPr lang="en-US"/>
        </a:p>
      </dgm:t>
    </dgm:pt>
    <dgm:pt modelId="{2FECB1E2-AD6A-45E7-BB2C-7F68745DAC1E}">
      <dgm:prSet phldrT="[Text]" custT="1"/>
      <dgm:spPr/>
      <dgm:t>
        <a:bodyPr/>
        <a:lstStyle/>
        <a:p>
          <a:r>
            <a:rPr lang="en-US" sz="2000" dirty="0" smtClean="0"/>
            <a:t>thorough and critical use of a wide range of literature and theories</a:t>
          </a:r>
          <a:endParaRPr lang="en-US" sz="2000" dirty="0"/>
        </a:p>
      </dgm:t>
    </dgm:pt>
    <dgm:pt modelId="{6DFB873B-A018-48C9-AD35-C8B525F2632C}" type="parTrans" cxnId="{3382110C-6CD0-4D54-8A8C-FEFD10DB8D59}">
      <dgm:prSet/>
      <dgm:spPr/>
      <dgm:t>
        <a:bodyPr/>
        <a:lstStyle/>
        <a:p>
          <a:endParaRPr lang="en-US"/>
        </a:p>
      </dgm:t>
    </dgm:pt>
    <dgm:pt modelId="{5FD437B9-97C6-4CDC-9722-8C495DB1B59F}" type="sibTrans" cxnId="{3382110C-6CD0-4D54-8A8C-FEFD10DB8D59}">
      <dgm:prSet/>
      <dgm:spPr/>
      <dgm:t>
        <a:bodyPr/>
        <a:lstStyle/>
        <a:p>
          <a:endParaRPr lang="en-US"/>
        </a:p>
      </dgm:t>
    </dgm:pt>
    <dgm:pt modelId="{419448F9-E724-490B-A69E-ED87F981F0DC}">
      <dgm:prSet phldrT="[Text]" custT="1"/>
      <dgm:spPr/>
      <dgm:t>
        <a:bodyPr/>
        <a:lstStyle/>
        <a:p>
          <a:r>
            <a:rPr lang="en-US" sz="2000" dirty="0" smtClean="0"/>
            <a:t>clearly provide evidence of the range of literature</a:t>
          </a:r>
          <a:endParaRPr lang="en-US" sz="2000" dirty="0"/>
        </a:p>
      </dgm:t>
    </dgm:pt>
    <dgm:pt modelId="{929ADEA4-FAD7-4311-B018-27046BB073F0}" type="parTrans" cxnId="{E6ABDE5F-8117-4F52-8E7F-91957BC77E29}">
      <dgm:prSet/>
      <dgm:spPr/>
      <dgm:t>
        <a:bodyPr/>
        <a:lstStyle/>
        <a:p>
          <a:endParaRPr lang="en-US"/>
        </a:p>
      </dgm:t>
    </dgm:pt>
    <dgm:pt modelId="{2C6098B6-7D2D-4B2A-8EE5-57757A4B3DF1}" type="sibTrans" cxnId="{E6ABDE5F-8117-4F52-8E7F-91957BC77E29}">
      <dgm:prSet/>
      <dgm:spPr/>
      <dgm:t>
        <a:bodyPr/>
        <a:lstStyle/>
        <a:p>
          <a:endParaRPr lang="en-US"/>
        </a:p>
      </dgm:t>
    </dgm:pt>
    <dgm:pt modelId="{5E352C3F-A4EA-4E44-9FAA-678CC1D554E3}">
      <dgm:prSet phldrT="[Text]" custT="1"/>
      <dgm:spPr/>
      <dgm:t>
        <a:bodyPr/>
        <a:lstStyle/>
        <a:p>
          <a:r>
            <a:rPr lang="en-US" sz="2000" dirty="0" smtClean="0"/>
            <a:t>care taken in selecting the texts most relevant to the thesis topic, efforts made to find sources independently</a:t>
          </a:r>
          <a:endParaRPr lang="en-US" sz="2000" dirty="0"/>
        </a:p>
      </dgm:t>
    </dgm:pt>
    <dgm:pt modelId="{58B069BE-B7B5-4CF9-8170-B3C8108897D9}" type="parTrans" cxnId="{CFBA084F-336E-449D-B65B-CE5D56ACDCF4}">
      <dgm:prSet/>
      <dgm:spPr/>
      <dgm:t>
        <a:bodyPr/>
        <a:lstStyle/>
        <a:p>
          <a:endParaRPr lang="en-US"/>
        </a:p>
      </dgm:t>
    </dgm:pt>
    <dgm:pt modelId="{3E16379C-DE4E-4B2A-B444-0F693F08BB90}" type="sibTrans" cxnId="{CFBA084F-336E-449D-B65B-CE5D56ACDCF4}">
      <dgm:prSet/>
      <dgm:spPr/>
      <dgm:t>
        <a:bodyPr/>
        <a:lstStyle/>
        <a:p>
          <a:endParaRPr lang="en-US"/>
        </a:p>
      </dgm:t>
    </dgm:pt>
    <dgm:pt modelId="{61DE0C06-11AC-451E-86BB-34607F672BAC}">
      <dgm:prSet phldrT="[Text]" custT="1"/>
      <dgm:spPr/>
      <dgm:t>
        <a:bodyPr/>
        <a:lstStyle/>
        <a:p>
          <a:r>
            <a:rPr lang="en-US" sz="2000" dirty="0" smtClean="0"/>
            <a:t>attempts made to follow up references</a:t>
          </a:r>
          <a:endParaRPr lang="en-US" sz="2000" dirty="0"/>
        </a:p>
      </dgm:t>
    </dgm:pt>
    <dgm:pt modelId="{0D0DFA12-5DF1-4CCA-980F-4C4678C8425E}" type="parTrans" cxnId="{6F80CFA3-B257-4ED9-AFCB-9292C3ED7D07}">
      <dgm:prSet/>
      <dgm:spPr/>
      <dgm:t>
        <a:bodyPr/>
        <a:lstStyle/>
        <a:p>
          <a:endParaRPr lang="en-US"/>
        </a:p>
      </dgm:t>
    </dgm:pt>
    <dgm:pt modelId="{825EF35E-6064-402C-84B8-D2A6A10D34D0}" type="sibTrans" cxnId="{6F80CFA3-B257-4ED9-AFCB-9292C3ED7D07}">
      <dgm:prSet/>
      <dgm:spPr/>
      <dgm:t>
        <a:bodyPr/>
        <a:lstStyle/>
        <a:p>
          <a:endParaRPr lang="en-US"/>
        </a:p>
      </dgm:t>
    </dgm:pt>
    <dgm:pt modelId="{8484EDA4-64AE-4F98-BF1D-DFBBBC2FA5BE}">
      <dgm:prSet phldrT="[Text]" custT="1"/>
      <dgm:spPr/>
      <dgm:t>
        <a:bodyPr/>
        <a:lstStyle/>
        <a:p>
          <a:r>
            <a:rPr lang="en-US" sz="2000" dirty="0" smtClean="0"/>
            <a:t>data generated and discussed are consistent with and support the arguments and interpretations put forward </a:t>
          </a:r>
          <a:endParaRPr lang="en-US" sz="2000" dirty="0"/>
        </a:p>
      </dgm:t>
    </dgm:pt>
    <dgm:pt modelId="{E638246B-6531-4526-AFC1-6340AC6EF8E0}" type="parTrans" cxnId="{DFB12C03-4A95-4646-A556-A322842F923C}">
      <dgm:prSet/>
      <dgm:spPr/>
      <dgm:t>
        <a:bodyPr/>
        <a:lstStyle/>
        <a:p>
          <a:endParaRPr lang="en-US"/>
        </a:p>
      </dgm:t>
    </dgm:pt>
    <dgm:pt modelId="{7B87A0C8-8554-4AF8-A5CF-93BF8FFCD284}" type="sibTrans" cxnId="{DFB12C03-4A95-4646-A556-A322842F923C}">
      <dgm:prSet/>
      <dgm:spPr/>
      <dgm:t>
        <a:bodyPr/>
        <a:lstStyle/>
        <a:p>
          <a:endParaRPr lang="en-US"/>
        </a:p>
      </dgm:t>
    </dgm:pt>
    <dgm:pt modelId="{3ED1E853-E3A1-455C-A11A-C49FF047C83C}" type="pres">
      <dgm:prSet presAssocID="{FB575C7E-EE71-4B70-A8C9-8481C54EC6D0}" presName="Name0" presStyleCnt="0">
        <dgm:presLayoutVars>
          <dgm:chMax val="1"/>
          <dgm:dir/>
          <dgm:animLvl val="ctr"/>
          <dgm:resizeHandles val="exact"/>
        </dgm:presLayoutVars>
      </dgm:prSet>
      <dgm:spPr/>
    </dgm:pt>
    <dgm:pt modelId="{3E14645C-E70A-4EB8-8B98-666F1A61F165}" type="pres">
      <dgm:prSet presAssocID="{63521DB9-48A0-4D12-B33C-02123D33C450}" presName="centerShape" presStyleLbl="node0" presStyleIdx="0" presStyleCnt="1" custScaleX="111382" custScaleY="111050"/>
      <dgm:spPr/>
      <dgm:t>
        <a:bodyPr/>
        <a:lstStyle/>
        <a:p>
          <a:endParaRPr lang="en-US"/>
        </a:p>
      </dgm:t>
    </dgm:pt>
    <dgm:pt modelId="{9393EE5F-5618-4E1E-BAE3-AC491B4A62B8}" type="pres">
      <dgm:prSet presAssocID="{6DFB873B-A018-48C9-AD35-C8B525F2632C}" presName="parTrans" presStyleLbl="sibTrans2D1" presStyleIdx="0" presStyleCnt="5" custScaleX="214716"/>
      <dgm:spPr/>
    </dgm:pt>
    <dgm:pt modelId="{537471F2-07BB-4984-9484-3066834766EF}" type="pres">
      <dgm:prSet presAssocID="{6DFB873B-A018-48C9-AD35-C8B525F2632C}" presName="connectorText" presStyleLbl="sibTrans2D1" presStyleIdx="0" presStyleCnt="5"/>
      <dgm:spPr/>
    </dgm:pt>
    <dgm:pt modelId="{6C202E3D-240A-4F96-9297-680614B425FD}" type="pres">
      <dgm:prSet presAssocID="{2FECB1E2-AD6A-45E7-BB2C-7F68745DAC1E}" presName="node" presStyleLbl="node1" presStyleIdx="0" presStyleCnt="5" custScaleX="127241" custScaleY="114257">
        <dgm:presLayoutVars>
          <dgm:bulletEnabled val="1"/>
        </dgm:presLayoutVars>
      </dgm:prSet>
      <dgm:spPr/>
      <dgm:t>
        <a:bodyPr/>
        <a:lstStyle/>
        <a:p>
          <a:endParaRPr lang="en-US"/>
        </a:p>
      </dgm:t>
    </dgm:pt>
    <dgm:pt modelId="{CF9237F5-45A2-45A3-A0C5-FCE0B5D89B12}" type="pres">
      <dgm:prSet presAssocID="{929ADEA4-FAD7-4311-B018-27046BB073F0}" presName="parTrans" presStyleLbl="sibTrans2D1" presStyleIdx="1" presStyleCnt="5" custScaleX="242851"/>
      <dgm:spPr/>
    </dgm:pt>
    <dgm:pt modelId="{06AD8C09-636D-41F8-866F-CE4D96ABD53A}" type="pres">
      <dgm:prSet presAssocID="{929ADEA4-FAD7-4311-B018-27046BB073F0}" presName="connectorText" presStyleLbl="sibTrans2D1" presStyleIdx="1" presStyleCnt="5"/>
      <dgm:spPr/>
    </dgm:pt>
    <dgm:pt modelId="{ECBEFD99-0E26-47D1-BF2B-6946B3951E4F}" type="pres">
      <dgm:prSet presAssocID="{419448F9-E724-490B-A69E-ED87F981F0DC}" presName="node" presStyleLbl="node1" presStyleIdx="1" presStyleCnt="5" custScaleX="130374" custScaleY="135217">
        <dgm:presLayoutVars>
          <dgm:bulletEnabled val="1"/>
        </dgm:presLayoutVars>
      </dgm:prSet>
      <dgm:spPr/>
      <dgm:t>
        <a:bodyPr/>
        <a:lstStyle/>
        <a:p>
          <a:endParaRPr lang="en-US"/>
        </a:p>
      </dgm:t>
    </dgm:pt>
    <dgm:pt modelId="{1B9BBFA5-24F3-4C58-B2A8-35CBB94110F9}" type="pres">
      <dgm:prSet presAssocID="{58B069BE-B7B5-4CF9-8170-B3C8108897D9}" presName="parTrans" presStyleLbl="sibTrans2D1" presStyleIdx="2" presStyleCnt="5" custScaleX="276909"/>
      <dgm:spPr/>
    </dgm:pt>
    <dgm:pt modelId="{B41A785E-5C5C-46EF-A204-16FE3A45B1B1}" type="pres">
      <dgm:prSet presAssocID="{58B069BE-B7B5-4CF9-8170-B3C8108897D9}" presName="connectorText" presStyleLbl="sibTrans2D1" presStyleIdx="2" presStyleCnt="5"/>
      <dgm:spPr/>
    </dgm:pt>
    <dgm:pt modelId="{711CC34C-DD1C-4914-A814-FDCA80BFB460}" type="pres">
      <dgm:prSet presAssocID="{5E352C3F-A4EA-4E44-9FAA-678CC1D554E3}" presName="node" presStyleLbl="node1" presStyleIdx="2" presStyleCnt="5" custScaleX="154449" custScaleY="123806">
        <dgm:presLayoutVars>
          <dgm:bulletEnabled val="1"/>
        </dgm:presLayoutVars>
      </dgm:prSet>
      <dgm:spPr/>
      <dgm:t>
        <a:bodyPr/>
        <a:lstStyle/>
        <a:p>
          <a:endParaRPr lang="en-US"/>
        </a:p>
      </dgm:t>
    </dgm:pt>
    <dgm:pt modelId="{56B9F709-9C26-4591-828C-26EAC0A7D7B9}" type="pres">
      <dgm:prSet presAssocID="{0D0DFA12-5DF1-4CCA-980F-4C4678C8425E}" presName="parTrans" presStyleLbl="sibTrans2D1" presStyleIdx="3" presStyleCnt="5" custScaleX="225206"/>
      <dgm:spPr/>
    </dgm:pt>
    <dgm:pt modelId="{58F65F26-2E60-40D8-A364-E50F08E75B43}" type="pres">
      <dgm:prSet presAssocID="{0D0DFA12-5DF1-4CCA-980F-4C4678C8425E}" presName="connectorText" presStyleLbl="sibTrans2D1" presStyleIdx="3" presStyleCnt="5"/>
      <dgm:spPr/>
    </dgm:pt>
    <dgm:pt modelId="{2D688176-9ED1-497F-AC4E-073FB8DD1D0B}" type="pres">
      <dgm:prSet presAssocID="{61DE0C06-11AC-451E-86BB-34607F672BAC}" presName="node" presStyleLbl="node1" presStyleIdx="3" presStyleCnt="5" custScaleX="129564" custScaleY="130532">
        <dgm:presLayoutVars>
          <dgm:bulletEnabled val="1"/>
        </dgm:presLayoutVars>
      </dgm:prSet>
      <dgm:spPr/>
      <dgm:t>
        <a:bodyPr/>
        <a:lstStyle/>
        <a:p>
          <a:endParaRPr lang="en-US"/>
        </a:p>
      </dgm:t>
    </dgm:pt>
    <dgm:pt modelId="{99BCDC23-D9FB-47C8-9CBB-F0EDE2547E79}" type="pres">
      <dgm:prSet presAssocID="{E638246B-6531-4526-AFC1-6340AC6EF8E0}" presName="parTrans" presStyleLbl="sibTrans2D1" presStyleIdx="4" presStyleCnt="5" custScaleX="329072"/>
      <dgm:spPr/>
    </dgm:pt>
    <dgm:pt modelId="{249D1918-7E28-45A1-8141-E0BC413BB311}" type="pres">
      <dgm:prSet presAssocID="{E638246B-6531-4526-AFC1-6340AC6EF8E0}" presName="connectorText" presStyleLbl="sibTrans2D1" presStyleIdx="4" presStyleCnt="5"/>
      <dgm:spPr/>
    </dgm:pt>
    <dgm:pt modelId="{D434DE31-C73A-4DCB-9DE4-AC7F8E164891}" type="pres">
      <dgm:prSet presAssocID="{8484EDA4-64AE-4F98-BF1D-DFBBBC2FA5BE}" presName="node" presStyleLbl="node1" presStyleIdx="4" presStyleCnt="5" custScaleX="149826" custScaleY="126508">
        <dgm:presLayoutVars>
          <dgm:bulletEnabled val="1"/>
        </dgm:presLayoutVars>
      </dgm:prSet>
      <dgm:spPr/>
      <dgm:t>
        <a:bodyPr/>
        <a:lstStyle/>
        <a:p>
          <a:endParaRPr lang="en-US"/>
        </a:p>
      </dgm:t>
    </dgm:pt>
  </dgm:ptLst>
  <dgm:cxnLst>
    <dgm:cxn modelId="{E2A937AD-DC9A-416E-B788-CC98F5BD3D90}" type="presOf" srcId="{FB575C7E-EE71-4B70-A8C9-8481C54EC6D0}" destId="{3ED1E853-E3A1-455C-A11A-C49FF047C83C}" srcOrd="0" destOrd="0" presId="urn:microsoft.com/office/officeart/2005/8/layout/radial5"/>
    <dgm:cxn modelId="{0B9B6A9F-EA03-4538-B188-733CA138ADA6}" type="presOf" srcId="{8484EDA4-64AE-4F98-BF1D-DFBBBC2FA5BE}" destId="{D434DE31-C73A-4DCB-9DE4-AC7F8E164891}" srcOrd="0" destOrd="0" presId="urn:microsoft.com/office/officeart/2005/8/layout/radial5"/>
    <dgm:cxn modelId="{E94F0B4A-503E-4463-AE02-A6531B2A44B5}" type="presOf" srcId="{2FECB1E2-AD6A-45E7-BB2C-7F68745DAC1E}" destId="{6C202E3D-240A-4F96-9297-680614B425FD}" srcOrd="0" destOrd="0" presId="urn:microsoft.com/office/officeart/2005/8/layout/radial5"/>
    <dgm:cxn modelId="{C507FBCA-B9A4-45BD-965A-592E64FA5588}" type="presOf" srcId="{5E352C3F-A4EA-4E44-9FAA-678CC1D554E3}" destId="{711CC34C-DD1C-4914-A814-FDCA80BFB460}" srcOrd="0" destOrd="0" presId="urn:microsoft.com/office/officeart/2005/8/layout/radial5"/>
    <dgm:cxn modelId="{86388AE6-5A5E-4744-9EDD-D37ECDDA3A53}" type="presOf" srcId="{E638246B-6531-4526-AFC1-6340AC6EF8E0}" destId="{99BCDC23-D9FB-47C8-9CBB-F0EDE2547E79}" srcOrd="0" destOrd="0" presId="urn:microsoft.com/office/officeart/2005/8/layout/radial5"/>
    <dgm:cxn modelId="{1E992374-9C66-4703-8952-983925B88D33}" srcId="{FB575C7E-EE71-4B70-A8C9-8481C54EC6D0}" destId="{63521DB9-48A0-4D12-B33C-02123D33C450}" srcOrd="0" destOrd="0" parTransId="{80FCDC0F-4D6E-47FD-9F4D-01EEBC54B713}" sibTransId="{B6DD02E9-EEE2-4C3B-B4C7-122666B75D94}"/>
    <dgm:cxn modelId="{3A3925BC-66E5-4663-80D3-C7ACF458E075}" type="presOf" srcId="{E638246B-6531-4526-AFC1-6340AC6EF8E0}" destId="{249D1918-7E28-45A1-8141-E0BC413BB311}" srcOrd="1" destOrd="0" presId="urn:microsoft.com/office/officeart/2005/8/layout/radial5"/>
    <dgm:cxn modelId="{E6ABDE5F-8117-4F52-8E7F-91957BC77E29}" srcId="{63521DB9-48A0-4D12-B33C-02123D33C450}" destId="{419448F9-E724-490B-A69E-ED87F981F0DC}" srcOrd="1" destOrd="0" parTransId="{929ADEA4-FAD7-4311-B018-27046BB073F0}" sibTransId="{2C6098B6-7D2D-4B2A-8EE5-57757A4B3DF1}"/>
    <dgm:cxn modelId="{CFBA084F-336E-449D-B65B-CE5D56ACDCF4}" srcId="{63521DB9-48A0-4D12-B33C-02123D33C450}" destId="{5E352C3F-A4EA-4E44-9FAA-678CC1D554E3}" srcOrd="2" destOrd="0" parTransId="{58B069BE-B7B5-4CF9-8170-B3C8108897D9}" sibTransId="{3E16379C-DE4E-4B2A-B444-0F693F08BB90}"/>
    <dgm:cxn modelId="{BE10422D-08B4-46B3-8445-04A81DB2FCAC}" type="presOf" srcId="{63521DB9-48A0-4D12-B33C-02123D33C450}" destId="{3E14645C-E70A-4EB8-8B98-666F1A61F165}" srcOrd="0" destOrd="0" presId="urn:microsoft.com/office/officeart/2005/8/layout/radial5"/>
    <dgm:cxn modelId="{561610AE-B390-49BC-979F-26839DE50C74}" type="presOf" srcId="{61DE0C06-11AC-451E-86BB-34607F672BAC}" destId="{2D688176-9ED1-497F-AC4E-073FB8DD1D0B}" srcOrd="0" destOrd="0" presId="urn:microsoft.com/office/officeart/2005/8/layout/radial5"/>
    <dgm:cxn modelId="{3382110C-6CD0-4D54-8A8C-FEFD10DB8D59}" srcId="{63521DB9-48A0-4D12-B33C-02123D33C450}" destId="{2FECB1E2-AD6A-45E7-BB2C-7F68745DAC1E}" srcOrd="0" destOrd="0" parTransId="{6DFB873B-A018-48C9-AD35-C8B525F2632C}" sibTransId="{5FD437B9-97C6-4CDC-9722-8C495DB1B59F}"/>
    <dgm:cxn modelId="{DF918F9F-7623-42E1-BDDE-9018A32227EE}" type="presOf" srcId="{58B069BE-B7B5-4CF9-8170-B3C8108897D9}" destId="{B41A785E-5C5C-46EF-A204-16FE3A45B1B1}" srcOrd="1" destOrd="0" presId="urn:microsoft.com/office/officeart/2005/8/layout/radial5"/>
    <dgm:cxn modelId="{6D8275B0-4847-4D61-B7E8-2E48C8953452}" type="presOf" srcId="{929ADEA4-FAD7-4311-B018-27046BB073F0}" destId="{06AD8C09-636D-41F8-866F-CE4D96ABD53A}" srcOrd="1" destOrd="0" presId="urn:microsoft.com/office/officeart/2005/8/layout/radial5"/>
    <dgm:cxn modelId="{DFB12C03-4A95-4646-A556-A322842F923C}" srcId="{63521DB9-48A0-4D12-B33C-02123D33C450}" destId="{8484EDA4-64AE-4F98-BF1D-DFBBBC2FA5BE}" srcOrd="4" destOrd="0" parTransId="{E638246B-6531-4526-AFC1-6340AC6EF8E0}" sibTransId="{7B87A0C8-8554-4AF8-A5CF-93BF8FFCD284}"/>
    <dgm:cxn modelId="{C3EF773E-B9DF-4CF2-80EB-B23961A1F349}" type="presOf" srcId="{419448F9-E724-490B-A69E-ED87F981F0DC}" destId="{ECBEFD99-0E26-47D1-BF2B-6946B3951E4F}" srcOrd="0" destOrd="0" presId="urn:microsoft.com/office/officeart/2005/8/layout/radial5"/>
    <dgm:cxn modelId="{40ABC49A-5C20-49C0-A2F8-52C28AF0656E}" type="presOf" srcId="{929ADEA4-FAD7-4311-B018-27046BB073F0}" destId="{CF9237F5-45A2-45A3-A0C5-FCE0B5D89B12}" srcOrd="0" destOrd="0" presId="urn:microsoft.com/office/officeart/2005/8/layout/radial5"/>
    <dgm:cxn modelId="{D248B7E1-92ED-4830-9E6C-16F2E71CBC1A}" type="presOf" srcId="{0D0DFA12-5DF1-4CCA-980F-4C4678C8425E}" destId="{56B9F709-9C26-4591-828C-26EAC0A7D7B9}" srcOrd="0" destOrd="0" presId="urn:microsoft.com/office/officeart/2005/8/layout/radial5"/>
    <dgm:cxn modelId="{DBF0A357-FF38-4A66-9498-ADB5EFA11C3A}" type="presOf" srcId="{6DFB873B-A018-48C9-AD35-C8B525F2632C}" destId="{9393EE5F-5618-4E1E-BAE3-AC491B4A62B8}" srcOrd="0" destOrd="0" presId="urn:microsoft.com/office/officeart/2005/8/layout/radial5"/>
    <dgm:cxn modelId="{2C9A2313-C918-4561-B1C8-499F7D3E3788}" type="presOf" srcId="{58B069BE-B7B5-4CF9-8170-B3C8108897D9}" destId="{1B9BBFA5-24F3-4C58-B2A8-35CBB94110F9}" srcOrd="0" destOrd="0" presId="urn:microsoft.com/office/officeart/2005/8/layout/radial5"/>
    <dgm:cxn modelId="{BA81062D-20AD-4D19-A501-B813450F774B}" type="presOf" srcId="{0D0DFA12-5DF1-4CCA-980F-4C4678C8425E}" destId="{58F65F26-2E60-40D8-A364-E50F08E75B43}" srcOrd="1" destOrd="0" presId="urn:microsoft.com/office/officeart/2005/8/layout/radial5"/>
    <dgm:cxn modelId="{3313A6FF-ABF6-4788-8BC6-0F56B7BE8866}" type="presOf" srcId="{6DFB873B-A018-48C9-AD35-C8B525F2632C}" destId="{537471F2-07BB-4984-9484-3066834766EF}" srcOrd="1" destOrd="0" presId="urn:microsoft.com/office/officeart/2005/8/layout/radial5"/>
    <dgm:cxn modelId="{6F80CFA3-B257-4ED9-AFCB-9292C3ED7D07}" srcId="{63521DB9-48A0-4D12-B33C-02123D33C450}" destId="{61DE0C06-11AC-451E-86BB-34607F672BAC}" srcOrd="3" destOrd="0" parTransId="{0D0DFA12-5DF1-4CCA-980F-4C4678C8425E}" sibTransId="{825EF35E-6064-402C-84B8-D2A6A10D34D0}"/>
    <dgm:cxn modelId="{73FD903D-E4AE-4E70-94B0-97EC03CBE0BA}" type="presParOf" srcId="{3ED1E853-E3A1-455C-A11A-C49FF047C83C}" destId="{3E14645C-E70A-4EB8-8B98-666F1A61F165}" srcOrd="0" destOrd="0" presId="urn:microsoft.com/office/officeart/2005/8/layout/radial5"/>
    <dgm:cxn modelId="{99DBA7A2-443A-4200-B333-91147792EC4A}" type="presParOf" srcId="{3ED1E853-E3A1-455C-A11A-C49FF047C83C}" destId="{9393EE5F-5618-4E1E-BAE3-AC491B4A62B8}" srcOrd="1" destOrd="0" presId="urn:microsoft.com/office/officeart/2005/8/layout/radial5"/>
    <dgm:cxn modelId="{8B69BEDB-F224-4166-9A8B-8F804CB1EFB8}" type="presParOf" srcId="{9393EE5F-5618-4E1E-BAE3-AC491B4A62B8}" destId="{537471F2-07BB-4984-9484-3066834766EF}" srcOrd="0" destOrd="0" presId="urn:microsoft.com/office/officeart/2005/8/layout/radial5"/>
    <dgm:cxn modelId="{1C498363-C6C6-4608-9B45-A25EFDD731D8}" type="presParOf" srcId="{3ED1E853-E3A1-455C-A11A-C49FF047C83C}" destId="{6C202E3D-240A-4F96-9297-680614B425FD}" srcOrd="2" destOrd="0" presId="urn:microsoft.com/office/officeart/2005/8/layout/radial5"/>
    <dgm:cxn modelId="{43086965-4FCA-4833-A381-6B3541BBE7CE}" type="presParOf" srcId="{3ED1E853-E3A1-455C-A11A-C49FF047C83C}" destId="{CF9237F5-45A2-45A3-A0C5-FCE0B5D89B12}" srcOrd="3" destOrd="0" presId="urn:microsoft.com/office/officeart/2005/8/layout/radial5"/>
    <dgm:cxn modelId="{2C3282C8-4FAD-43BE-AFD3-4DDB9FF2CFBD}" type="presParOf" srcId="{CF9237F5-45A2-45A3-A0C5-FCE0B5D89B12}" destId="{06AD8C09-636D-41F8-866F-CE4D96ABD53A}" srcOrd="0" destOrd="0" presId="urn:microsoft.com/office/officeart/2005/8/layout/radial5"/>
    <dgm:cxn modelId="{96047CB6-EBA9-4C51-9CD4-294ED9B6E4A8}" type="presParOf" srcId="{3ED1E853-E3A1-455C-A11A-C49FF047C83C}" destId="{ECBEFD99-0E26-47D1-BF2B-6946B3951E4F}" srcOrd="4" destOrd="0" presId="urn:microsoft.com/office/officeart/2005/8/layout/radial5"/>
    <dgm:cxn modelId="{A1B495C8-E6D8-40BB-9338-DD5BFA871D1A}" type="presParOf" srcId="{3ED1E853-E3A1-455C-A11A-C49FF047C83C}" destId="{1B9BBFA5-24F3-4C58-B2A8-35CBB94110F9}" srcOrd="5" destOrd="0" presId="urn:microsoft.com/office/officeart/2005/8/layout/radial5"/>
    <dgm:cxn modelId="{8BF8A7D2-2319-4F02-93F8-4E81FE1F2CC0}" type="presParOf" srcId="{1B9BBFA5-24F3-4C58-B2A8-35CBB94110F9}" destId="{B41A785E-5C5C-46EF-A204-16FE3A45B1B1}" srcOrd="0" destOrd="0" presId="urn:microsoft.com/office/officeart/2005/8/layout/radial5"/>
    <dgm:cxn modelId="{A1C894B1-DBE6-42C3-9215-3829570F214D}" type="presParOf" srcId="{3ED1E853-E3A1-455C-A11A-C49FF047C83C}" destId="{711CC34C-DD1C-4914-A814-FDCA80BFB460}" srcOrd="6" destOrd="0" presId="urn:microsoft.com/office/officeart/2005/8/layout/radial5"/>
    <dgm:cxn modelId="{2E002B46-4F37-4DD3-93BB-4C660CEA3C5D}" type="presParOf" srcId="{3ED1E853-E3A1-455C-A11A-C49FF047C83C}" destId="{56B9F709-9C26-4591-828C-26EAC0A7D7B9}" srcOrd="7" destOrd="0" presId="urn:microsoft.com/office/officeart/2005/8/layout/radial5"/>
    <dgm:cxn modelId="{12DF6ACA-C0EB-4A42-8394-4822A1642088}" type="presParOf" srcId="{56B9F709-9C26-4591-828C-26EAC0A7D7B9}" destId="{58F65F26-2E60-40D8-A364-E50F08E75B43}" srcOrd="0" destOrd="0" presId="urn:microsoft.com/office/officeart/2005/8/layout/radial5"/>
    <dgm:cxn modelId="{3EE0D586-55C2-4A71-B4D3-D28F846FACE0}" type="presParOf" srcId="{3ED1E853-E3A1-455C-A11A-C49FF047C83C}" destId="{2D688176-9ED1-497F-AC4E-073FB8DD1D0B}" srcOrd="8" destOrd="0" presId="urn:microsoft.com/office/officeart/2005/8/layout/radial5"/>
    <dgm:cxn modelId="{0495FDC8-2AD0-476D-A028-551785191B6B}" type="presParOf" srcId="{3ED1E853-E3A1-455C-A11A-C49FF047C83C}" destId="{99BCDC23-D9FB-47C8-9CBB-F0EDE2547E79}" srcOrd="9" destOrd="0" presId="urn:microsoft.com/office/officeart/2005/8/layout/radial5"/>
    <dgm:cxn modelId="{43EC0AEB-0582-45CD-9F41-C43B7AA2FE5B}" type="presParOf" srcId="{99BCDC23-D9FB-47C8-9CBB-F0EDE2547E79}" destId="{249D1918-7E28-45A1-8141-E0BC413BB311}" srcOrd="0" destOrd="0" presId="urn:microsoft.com/office/officeart/2005/8/layout/radial5"/>
    <dgm:cxn modelId="{0B201101-1CA8-40E3-AEEC-999374280509}" type="presParOf" srcId="{3ED1E853-E3A1-455C-A11A-C49FF047C83C}" destId="{D434DE31-C73A-4DCB-9DE4-AC7F8E164891}" srcOrd="10"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434CD8-8515-4AAB-A256-47BF34F516FC}" type="doc">
      <dgm:prSet loTypeId="urn:microsoft.com/office/officeart/2005/8/layout/radial3" loCatId="relationship" qsTypeId="urn:microsoft.com/office/officeart/2005/8/quickstyle/simple1" qsCatId="simple" csTypeId="urn:microsoft.com/office/officeart/2005/8/colors/colorful5" csCatId="colorful" phldr="1"/>
      <dgm:spPr/>
      <dgm:t>
        <a:bodyPr/>
        <a:lstStyle/>
        <a:p>
          <a:endParaRPr lang="en-US"/>
        </a:p>
      </dgm:t>
    </dgm:pt>
    <dgm:pt modelId="{E29A0559-57CD-48D2-BDB2-1DDEF8F496BF}">
      <dgm:prSet phldrT="[Text]"/>
      <dgm:spPr/>
      <dgm:t>
        <a:bodyPr/>
        <a:lstStyle/>
        <a:p>
          <a:r>
            <a:rPr lang="en-US" b="1" dirty="0" smtClean="0"/>
            <a:t>Research</a:t>
          </a:r>
          <a:endParaRPr lang="en-US" dirty="0"/>
        </a:p>
      </dgm:t>
    </dgm:pt>
    <dgm:pt modelId="{51E42ED7-4DC6-4E32-AA21-A5133ED14A43}" type="parTrans" cxnId="{581B3068-4998-4341-B837-0BD48006C702}">
      <dgm:prSet/>
      <dgm:spPr/>
      <dgm:t>
        <a:bodyPr/>
        <a:lstStyle/>
        <a:p>
          <a:endParaRPr lang="en-US"/>
        </a:p>
      </dgm:t>
    </dgm:pt>
    <dgm:pt modelId="{3A46FA93-9722-495E-B5FC-8A6DBB03F978}" type="sibTrans" cxnId="{581B3068-4998-4341-B837-0BD48006C702}">
      <dgm:prSet/>
      <dgm:spPr/>
      <dgm:t>
        <a:bodyPr/>
        <a:lstStyle/>
        <a:p>
          <a:endParaRPr lang="en-US"/>
        </a:p>
      </dgm:t>
    </dgm:pt>
    <dgm:pt modelId="{AEBAD051-50B2-4C63-8776-DDB7388692E4}">
      <dgm:prSet phldrT="[Text]" custT="1"/>
      <dgm:spPr/>
      <dgm:t>
        <a:bodyPr/>
        <a:lstStyle/>
        <a:p>
          <a:r>
            <a:rPr lang="en-US" sz="2000" dirty="0" smtClean="0"/>
            <a:t>adequacy of research design and execution, consistency of interpretation</a:t>
          </a:r>
          <a:endParaRPr lang="en-US" sz="2000" dirty="0"/>
        </a:p>
      </dgm:t>
    </dgm:pt>
    <dgm:pt modelId="{4783426E-2F50-4B86-A000-2C5921F5336A}" type="parTrans" cxnId="{EBB9A1FE-30E8-4809-9211-6DB8343A1A93}">
      <dgm:prSet/>
      <dgm:spPr/>
      <dgm:t>
        <a:bodyPr/>
        <a:lstStyle/>
        <a:p>
          <a:endParaRPr lang="en-US"/>
        </a:p>
      </dgm:t>
    </dgm:pt>
    <dgm:pt modelId="{784A8E8D-949B-4010-9F72-C924BF3147F9}" type="sibTrans" cxnId="{EBB9A1FE-30E8-4809-9211-6DB8343A1A93}">
      <dgm:prSet/>
      <dgm:spPr/>
      <dgm:t>
        <a:bodyPr/>
        <a:lstStyle/>
        <a:p>
          <a:endParaRPr lang="en-US"/>
        </a:p>
      </dgm:t>
    </dgm:pt>
    <dgm:pt modelId="{CF78F7AF-6D17-4429-ADBA-A57CDAFF18C2}">
      <dgm:prSet phldrT="[Text]" custT="1"/>
      <dgm:spPr/>
      <dgm:t>
        <a:bodyPr/>
        <a:lstStyle/>
        <a:p>
          <a:r>
            <a:rPr lang="en-US" sz="2000" dirty="0" smtClean="0"/>
            <a:t>research design, its appropriateness for the thesis, and the adequacy of its execution</a:t>
          </a:r>
          <a:endParaRPr lang="en-US" sz="2000" dirty="0"/>
        </a:p>
      </dgm:t>
    </dgm:pt>
    <dgm:pt modelId="{8CBACFDD-5D29-486B-BD94-54E6131299FF}" type="parTrans" cxnId="{63BAF1D8-43B0-4E9A-B7E1-E6FAB4289AA7}">
      <dgm:prSet/>
      <dgm:spPr/>
      <dgm:t>
        <a:bodyPr/>
        <a:lstStyle/>
        <a:p>
          <a:endParaRPr lang="en-US"/>
        </a:p>
      </dgm:t>
    </dgm:pt>
    <dgm:pt modelId="{29603DA0-0399-46D5-ABC3-0E01551A5F62}" type="sibTrans" cxnId="{63BAF1D8-43B0-4E9A-B7E1-E6FAB4289AA7}">
      <dgm:prSet/>
      <dgm:spPr/>
      <dgm:t>
        <a:bodyPr/>
        <a:lstStyle/>
        <a:p>
          <a:endParaRPr lang="en-US"/>
        </a:p>
      </dgm:t>
    </dgm:pt>
    <dgm:pt modelId="{CA11773B-2646-46DC-8CCB-F0257258A543}">
      <dgm:prSet phldrT="[Text]" custT="1"/>
      <dgm:spPr/>
      <dgm:t>
        <a:bodyPr/>
        <a:lstStyle/>
        <a:p>
          <a:r>
            <a:rPr lang="en-US" sz="2000" dirty="0" smtClean="0"/>
            <a:t>evidence of an appreciation of the range of different methodologies </a:t>
          </a:r>
          <a:endParaRPr lang="en-US" sz="2000" dirty="0"/>
        </a:p>
      </dgm:t>
    </dgm:pt>
    <dgm:pt modelId="{73EECF47-B1D2-45B7-9E67-70CE540A07C3}" type="parTrans" cxnId="{BE80FD97-C621-48EB-88AC-528790967ECD}">
      <dgm:prSet/>
      <dgm:spPr/>
      <dgm:t>
        <a:bodyPr/>
        <a:lstStyle/>
        <a:p>
          <a:endParaRPr lang="en-US"/>
        </a:p>
      </dgm:t>
    </dgm:pt>
    <dgm:pt modelId="{87BA3E67-D68F-4BFF-B7B3-85A222A685DE}" type="sibTrans" cxnId="{BE80FD97-C621-48EB-88AC-528790967ECD}">
      <dgm:prSet/>
      <dgm:spPr/>
      <dgm:t>
        <a:bodyPr/>
        <a:lstStyle/>
        <a:p>
          <a:endParaRPr lang="en-US"/>
        </a:p>
      </dgm:t>
    </dgm:pt>
    <dgm:pt modelId="{4324F072-EEDC-4330-9A40-B803EBE01CFB}">
      <dgm:prSet phldrT="[Text]" custT="1"/>
      <dgm:spPr/>
      <dgm:t>
        <a:bodyPr/>
        <a:lstStyle/>
        <a:p>
          <a:r>
            <a:rPr lang="en-US" sz="2000" dirty="0" smtClean="0"/>
            <a:t>how the chosen research design suits the topic</a:t>
          </a:r>
          <a:endParaRPr lang="en-US" sz="2000" dirty="0"/>
        </a:p>
      </dgm:t>
    </dgm:pt>
    <dgm:pt modelId="{72FA03C5-69F4-414D-82B2-4F081CE1D00D}" type="parTrans" cxnId="{49983FC4-0906-4BB0-99FD-75B93001E627}">
      <dgm:prSet/>
      <dgm:spPr/>
      <dgm:t>
        <a:bodyPr/>
        <a:lstStyle/>
        <a:p>
          <a:endParaRPr lang="en-US"/>
        </a:p>
      </dgm:t>
    </dgm:pt>
    <dgm:pt modelId="{751F07C0-6733-4B37-8E60-EF9DEE921FD3}" type="sibTrans" cxnId="{49983FC4-0906-4BB0-99FD-75B93001E627}">
      <dgm:prSet/>
      <dgm:spPr/>
      <dgm:t>
        <a:bodyPr/>
        <a:lstStyle/>
        <a:p>
          <a:endParaRPr lang="en-US"/>
        </a:p>
      </dgm:t>
    </dgm:pt>
    <dgm:pt modelId="{B5F090FC-A1C8-4E59-A91A-92D6880270D3}">
      <dgm:prSet phldrT="[Text]" custT="1"/>
      <dgm:spPr/>
      <dgm:t>
        <a:bodyPr/>
        <a:lstStyle/>
        <a:p>
          <a:r>
            <a:rPr lang="en-US" sz="2400" dirty="0" smtClean="0"/>
            <a:t>its possible limitations</a:t>
          </a:r>
          <a:endParaRPr lang="en-US" sz="2400" dirty="0"/>
        </a:p>
      </dgm:t>
    </dgm:pt>
    <dgm:pt modelId="{95C9B4A9-5C7F-48DC-BF74-7338FAD8AC24}" type="parTrans" cxnId="{910F6C0B-A317-4BEB-879D-F8BBA6E19A81}">
      <dgm:prSet/>
      <dgm:spPr/>
      <dgm:t>
        <a:bodyPr/>
        <a:lstStyle/>
        <a:p>
          <a:endParaRPr lang="en-US"/>
        </a:p>
      </dgm:t>
    </dgm:pt>
    <dgm:pt modelId="{9FB93BF7-D506-45EB-9E01-E66C3BE64EB6}" type="sibTrans" cxnId="{910F6C0B-A317-4BEB-879D-F8BBA6E19A81}">
      <dgm:prSet/>
      <dgm:spPr/>
      <dgm:t>
        <a:bodyPr/>
        <a:lstStyle/>
        <a:p>
          <a:endParaRPr lang="en-US"/>
        </a:p>
      </dgm:t>
    </dgm:pt>
    <dgm:pt modelId="{F0C67F55-AEBE-4404-9E7B-14E70EECC96B}">
      <dgm:prSet phldrT="[Text]" custT="1"/>
      <dgm:spPr/>
      <dgm:t>
        <a:bodyPr/>
        <a:lstStyle/>
        <a:p>
          <a:r>
            <a:rPr lang="en-US" sz="2000" dirty="0" smtClean="0"/>
            <a:t>data generated and discussed are consistent with and support the arguments and interpretations put forward </a:t>
          </a:r>
          <a:endParaRPr lang="en-US" sz="2000" dirty="0"/>
        </a:p>
      </dgm:t>
    </dgm:pt>
    <dgm:pt modelId="{9CDFA038-75E0-4635-91B1-D436364B8829}" type="parTrans" cxnId="{C30F203B-8E29-4EB9-8210-B7FFF253D737}">
      <dgm:prSet/>
      <dgm:spPr/>
      <dgm:t>
        <a:bodyPr/>
        <a:lstStyle/>
        <a:p>
          <a:endParaRPr lang="en-US"/>
        </a:p>
      </dgm:t>
    </dgm:pt>
    <dgm:pt modelId="{4D793FE3-C752-496E-840C-00AB90AA852F}" type="sibTrans" cxnId="{C30F203B-8E29-4EB9-8210-B7FFF253D737}">
      <dgm:prSet/>
      <dgm:spPr/>
      <dgm:t>
        <a:bodyPr/>
        <a:lstStyle/>
        <a:p>
          <a:endParaRPr lang="en-US"/>
        </a:p>
      </dgm:t>
    </dgm:pt>
    <dgm:pt modelId="{ECB8D044-45F0-4630-A568-AC2A91F9B342}" type="pres">
      <dgm:prSet presAssocID="{32434CD8-8515-4AAB-A256-47BF34F516FC}" presName="composite" presStyleCnt="0">
        <dgm:presLayoutVars>
          <dgm:chMax val="1"/>
          <dgm:dir/>
          <dgm:resizeHandles val="exact"/>
        </dgm:presLayoutVars>
      </dgm:prSet>
      <dgm:spPr/>
      <dgm:t>
        <a:bodyPr/>
        <a:lstStyle/>
        <a:p>
          <a:endParaRPr lang="en-US"/>
        </a:p>
      </dgm:t>
    </dgm:pt>
    <dgm:pt modelId="{40BDFB71-BE47-4CB9-B81B-1D166F76844B}" type="pres">
      <dgm:prSet presAssocID="{32434CD8-8515-4AAB-A256-47BF34F516FC}" presName="radial" presStyleCnt="0">
        <dgm:presLayoutVars>
          <dgm:animLvl val="ctr"/>
        </dgm:presLayoutVars>
      </dgm:prSet>
      <dgm:spPr/>
      <dgm:t>
        <a:bodyPr/>
        <a:lstStyle/>
        <a:p>
          <a:endParaRPr lang="en-US"/>
        </a:p>
      </dgm:t>
    </dgm:pt>
    <dgm:pt modelId="{41230541-B5D6-4ABC-B1E5-887314D1BD78}" type="pres">
      <dgm:prSet presAssocID="{E29A0559-57CD-48D2-BDB2-1DDEF8F496BF}" presName="centerShape" presStyleLbl="vennNode1" presStyleIdx="0" presStyleCnt="7" custScaleX="66718" custScaleY="65543"/>
      <dgm:spPr/>
      <dgm:t>
        <a:bodyPr/>
        <a:lstStyle/>
        <a:p>
          <a:endParaRPr lang="en-US"/>
        </a:p>
      </dgm:t>
    </dgm:pt>
    <dgm:pt modelId="{427679A7-0F34-49DF-95D7-BBA09785B667}" type="pres">
      <dgm:prSet presAssocID="{AEBAD051-50B2-4C63-8776-DDB7388692E4}" presName="node" presStyleLbl="vennNode1" presStyleIdx="1" presStyleCnt="7" custScaleX="152352" custScaleY="145571" custRadScaleRad="79475" custRadScaleInc="-283913">
        <dgm:presLayoutVars>
          <dgm:bulletEnabled val="1"/>
        </dgm:presLayoutVars>
      </dgm:prSet>
      <dgm:spPr/>
      <dgm:t>
        <a:bodyPr/>
        <a:lstStyle/>
        <a:p>
          <a:endParaRPr lang="en-US"/>
        </a:p>
      </dgm:t>
    </dgm:pt>
    <dgm:pt modelId="{F03F9837-D5DD-4556-8EF8-31130DE8455A}" type="pres">
      <dgm:prSet presAssocID="{CF78F7AF-6D17-4429-ADBA-A57CDAFF18C2}" presName="node" presStyleLbl="vennNode1" presStyleIdx="2" presStyleCnt="7" custScaleX="162234" custScaleY="145022" custRadScaleRad="103432" custRadScaleInc="11291">
        <dgm:presLayoutVars>
          <dgm:bulletEnabled val="1"/>
        </dgm:presLayoutVars>
      </dgm:prSet>
      <dgm:spPr/>
      <dgm:t>
        <a:bodyPr/>
        <a:lstStyle/>
        <a:p>
          <a:endParaRPr lang="en-US"/>
        </a:p>
      </dgm:t>
    </dgm:pt>
    <dgm:pt modelId="{EB162CF2-ED73-4F2B-9E90-DEDF078588D9}" type="pres">
      <dgm:prSet presAssocID="{CA11773B-2646-46DC-8CCB-F0257258A543}" presName="node" presStyleLbl="vennNode1" presStyleIdx="3" presStyleCnt="7" custScaleX="148088" custScaleY="146755" custRadScaleRad="111135" custRadScaleInc="9243">
        <dgm:presLayoutVars>
          <dgm:bulletEnabled val="1"/>
        </dgm:presLayoutVars>
      </dgm:prSet>
      <dgm:spPr/>
      <dgm:t>
        <a:bodyPr/>
        <a:lstStyle/>
        <a:p>
          <a:endParaRPr lang="en-US"/>
        </a:p>
      </dgm:t>
    </dgm:pt>
    <dgm:pt modelId="{DBFBA040-24CA-4B13-8C6F-FBC4373F47EC}" type="pres">
      <dgm:prSet presAssocID="{4324F072-EEDC-4330-9A40-B803EBE01CFB}" presName="node" presStyleLbl="vennNode1" presStyleIdx="4" presStyleCnt="7" custScaleX="139444" custScaleY="123776" custRadScaleRad="88941" custRadScaleInc="-298610">
        <dgm:presLayoutVars>
          <dgm:bulletEnabled val="1"/>
        </dgm:presLayoutVars>
      </dgm:prSet>
      <dgm:spPr/>
      <dgm:t>
        <a:bodyPr/>
        <a:lstStyle/>
        <a:p>
          <a:endParaRPr lang="en-US"/>
        </a:p>
      </dgm:t>
    </dgm:pt>
    <dgm:pt modelId="{A20A9EAB-E0B7-4449-AA20-2BD022CC85AA}" type="pres">
      <dgm:prSet presAssocID="{B5F090FC-A1C8-4E59-A91A-92D6880270D3}" presName="node" presStyleLbl="vennNode1" presStyleIdx="5" presStyleCnt="7" custScaleX="142843" custScaleY="134224" custRadScaleRad="104308" custRadScaleInc="11233">
        <dgm:presLayoutVars>
          <dgm:bulletEnabled val="1"/>
        </dgm:presLayoutVars>
      </dgm:prSet>
      <dgm:spPr/>
      <dgm:t>
        <a:bodyPr/>
        <a:lstStyle/>
        <a:p>
          <a:endParaRPr lang="en-US"/>
        </a:p>
      </dgm:t>
    </dgm:pt>
    <dgm:pt modelId="{83199091-E430-4B7C-B004-01EEC73B4DD4}" type="pres">
      <dgm:prSet presAssocID="{F0C67F55-AEBE-4404-9E7B-14E70EECC96B}" presName="node" presStyleLbl="vennNode1" presStyleIdx="6" presStyleCnt="7" custScaleX="161954" custScaleY="150692" custRadScaleRad="103313" custRadScaleInc="-4026">
        <dgm:presLayoutVars>
          <dgm:bulletEnabled val="1"/>
        </dgm:presLayoutVars>
      </dgm:prSet>
      <dgm:spPr/>
      <dgm:t>
        <a:bodyPr/>
        <a:lstStyle/>
        <a:p>
          <a:endParaRPr lang="en-US"/>
        </a:p>
      </dgm:t>
    </dgm:pt>
  </dgm:ptLst>
  <dgm:cxnLst>
    <dgm:cxn modelId="{71105442-9810-4D26-918E-CDFFC221F224}" type="presOf" srcId="{CA11773B-2646-46DC-8CCB-F0257258A543}" destId="{EB162CF2-ED73-4F2B-9E90-DEDF078588D9}" srcOrd="0" destOrd="0" presId="urn:microsoft.com/office/officeart/2005/8/layout/radial3"/>
    <dgm:cxn modelId="{63BAF1D8-43B0-4E9A-B7E1-E6FAB4289AA7}" srcId="{E29A0559-57CD-48D2-BDB2-1DDEF8F496BF}" destId="{CF78F7AF-6D17-4429-ADBA-A57CDAFF18C2}" srcOrd="1" destOrd="0" parTransId="{8CBACFDD-5D29-486B-BD94-54E6131299FF}" sibTransId="{29603DA0-0399-46D5-ABC3-0E01551A5F62}"/>
    <dgm:cxn modelId="{49983FC4-0906-4BB0-99FD-75B93001E627}" srcId="{E29A0559-57CD-48D2-BDB2-1DDEF8F496BF}" destId="{4324F072-EEDC-4330-9A40-B803EBE01CFB}" srcOrd="3" destOrd="0" parTransId="{72FA03C5-69F4-414D-82B2-4F081CE1D00D}" sibTransId="{751F07C0-6733-4B37-8E60-EF9DEE921FD3}"/>
    <dgm:cxn modelId="{EBB9A1FE-30E8-4809-9211-6DB8343A1A93}" srcId="{E29A0559-57CD-48D2-BDB2-1DDEF8F496BF}" destId="{AEBAD051-50B2-4C63-8776-DDB7388692E4}" srcOrd="0" destOrd="0" parTransId="{4783426E-2F50-4B86-A000-2C5921F5336A}" sibTransId="{784A8E8D-949B-4010-9F72-C924BF3147F9}"/>
    <dgm:cxn modelId="{DD936299-8620-4479-BC2D-F09F9E3F66B0}" type="presOf" srcId="{CF78F7AF-6D17-4429-ADBA-A57CDAFF18C2}" destId="{F03F9837-D5DD-4556-8EF8-31130DE8455A}" srcOrd="0" destOrd="0" presId="urn:microsoft.com/office/officeart/2005/8/layout/radial3"/>
    <dgm:cxn modelId="{B2177ED3-668D-4A5E-AC76-1BF7CC94C489}" type="presOf" srcId="{F0C67F55-AEBE-4404-9E7B-14E70EECC96B}" destId="{83199091-E430-4B7C-B004-01EEC73B4DD4}" srcOrd="0" destOrd="0" presId="urn:microsoft.com/office/officeart/2005/8/layout/radial3"/>
    <dgm:cxn modelId="{581B3068-4998-4341-B837-0BD48006C702}" srcId="{32434CD8-8515-4AAB-A256-47BF34F516FC}" destId="{E29A0559-57CD-48D2-BDB2-1DDEF8F496BF}" srcOrd="0" destOrd="0" parTransId="{51E42ED7-4DC6-4E32-AA21-A5133ED14A43}" sibTransId="{3A46FA93-9722-495E-B5FC-8A6DBB03F978}"/>
    <dgm:cxn modelId="{7375D0E4-E3AE-433E-BDF9-D978EB71C8D3}" type="presOf" srcId="{4324F072-EEDC-4330-9A40-B803EBE01CFB}" destId="{DBFBA040-24CA-4B13-8C6F-FBC4373F47EC}" srcOrd="0" destOrd="0" presId="urn:microsoft.com/office/officeart/2005/8/layout/radial3"/>
    <dgm:cxn modelId="{E43ECB77-9DB6-40C0-B1EC-ABB67B401590}" type="presOf" srcId="{AEBAD051-50B2-4C63-8776-DDB7388692E4}" destId="{427679A7-0F34-49DF-95D7-BBA09785B667}" srcOrd="0" destOrd="0" presId="urn:microsoft.com/office/officeart/2005/8/layout/radial3"/>
    <dgm:cxn modelId="{7C6F7766-A371-4C6E-AEC9-D00A5DBC04E2}" type="presOf" srcId="{E29A0559-57CD-48D2-BDB2-1DDEF8F496BF}" destId="{41230541-B5D6-4ABC-B1E5-887314D1BD78}" srcOrd="0" destOrd="0" presId="urn:microsoft.com/office/officeart/2005/8/layout/radial3"/>
    <dgm:cxn modelId="{EFE819B8-1208-4C75-9035-D593CDF75371}" type="presOf" srcId="{B5F090FC-A1C8-4E59-A91A-92D6880270D3}" destId="{A20A9EAB-E0B7-4449-AA20-2BD022CC85AA}" srcOrd="0" destOrd="0" presId="urn:microsoft.com/office/officeart/2005/8/layout/radial3"/>
    <dgm:cxn modelId="{BE80FD97-C621-48EB-88AC-528790967ECD}" srcId="{E29A0559-57CD-48D2-BDB2-1DDEF8F496BF}" destId="{CA11773B-2646-46DC-8CCB-F0257258A543}" srcOrd="2" destOrd="0" parTransId="{73EECF47-B1D2-45B7-9E67-70CE540A07C3}" sibTransId="{87BA3E67-D68F-4BFF-B7B3-85A222A685DE}"/>
    <dgm:cxn modelId="{910F6C0B-A317-4BEB-879D-F8BBA6E19A81}" srcId="{E29A0559-57CD-48D2-BDB2-1DDEF8F496BF}" destId="{B5F090FC-A1C8-4E59-A91A-92D6880270D3}" srcOrd="4" destOrd="0" parTransId="{95C9B4A9-5C7F-48DC-BF74-7338FAD8AC24}" sibTransId="{9FB93BF7-D506-45EB-9E01-E66C3BE64EB6}"/>
    <dgm:cxn modelId="{DC015360-FC53-4D44-9BD0-296AED78588B}" type="presOf" srcId="{32434CD8-8515-4AAB-A256-47BF34F516FC}" destId="{ECB8D044-45F0-4630-A568-AC2A91F9B342}" srcOrd="0" destOrd="0" presId="urn:microsoft.com/office/officeart/2005/8/layout/radial3"/>
    <dgm:cxn modelId="{C30F203B-8E29-4EB9-8210-B7FFF253D737}" srcId="{E29A0559-57CD-48D2-BDB2-1DDEF8F496BF}" destId="{F0C67F55-AEBE-4404-9E7B-14E70EECC96B}" srcOrd="5" destOrd="0" parTransId="{9CDFA038-75E0-4635-91B1-D436364B8829}" sibTransId="{4D793FE3-C752-496E-840C-00AB90AA852F}"/>
    <dgm:cxn modelId="{E4275D9F-40B6-4669-9D08-5514745FB7FE}" type="presParOf" srcId="{ECB8D044-45F0-4630-A568-AC2A91F9B342}" destId="{40BDFB71-BE47-4CB9-B81B-1D166F76844B}" srcOrd="0" destOrd="0" presId="urn:microsoft.com/office/officeart/2005/8/layout/radial3"/>
    <dgm:cxn modelId="{4DD808AF-1763-4675-961D-DDB84A099E9E}" type="presParOf" srcId="{40BDFB71-BE47-4CB9-B81B-1D166F76844B}" destId="{41230541-B5D6-4ABC-B1E5-887314D1BD78}" srcOrd="0" destOrd="0" presId="urn:microsoft.com/office/officeart/2005/8/layout/radial3"/>
    <dgm:cxn modelId="{98B85D5C-A19D-4D1F-9C9A-9486B1ED8532}" type="presParOf" srcId="{40BDFB71-BE47-4CB9-B81B-1D166F76844B}" destId="{427679A7-0F34-49DF-95D7-BBA09785B667}" srcOrd="1" destOrd="0" presId="urn:microsoft.com/office/officeart/2005/8/layout/radial3"/>
    <dgm:cxn modelId="{11B7380C-4E4D-4CE9-A0D9-B89837F02F14}" type="presParOf" srcId="{40BDFB71-BE47-4CB9-B81B-1D166F76844B}" destId="{F03F9837-D5DD-4556-8EF8-31130DE8455A}" srcOrd="2" destOrd="0" presId="urn:microsoft.com/office/officeart/2005/8/layout/radial3"/>
    <dgm:cxn modelId="{D193453E-F72D-4412-8C55-B7B53044DC2B}" type="presParOf" srcId="{40BDFB71-BE47-4CB9-B81B-1D166F76844B}" destId="{EB162CF2-ED73-4F2B-9E90-DEDF078588D9}" srcOrd="3" destOrd="0" presId="urn:microsoft.com/office/officeart/2005/8/layout/radial3"/>
    <dgm:cxn modelId="{EAC3F4FB-5FC8-4B77-817A-87842DE61E9D}" type="presParOf" srcId="{40BDFB71-BE47-4CB9-B81B-1D166F76844B}" destId="{DBFBA040-24CA-4B13-8C6F-FBC4373F47EC}" srcOrd="4" destOrd="0" presId="urn:microsoft.com/office/officeart/2005/8/layout/radial3"/>
    <dgm:cxn modelId="{D2725167-C42F-4A35-8BA3-243B666C9AD1}" type="presParOf" srcId="{40BDFB71-BE47-4CB9-B81B-1D166F76844B}" destId="{A20A9EAB-E0B7-4449-AA20-2BD022CC85AA}" srcOrd="5" destOrd="0" presId="urn:microsoft.com/office/officeart/2005/8/layout/radial3"/>
    <dgm:cxn modelId="{290207B1-ABBE-4309-B367-027ABFB1AF5E}" type="presParOf" srcId="{40BDFB71-BE47-4CB9-B81B-1D166F76844B}" destId="{83199091-E430-4B7C-B004-01EEC73B4DD4}" srcOrd="6"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AE84D4-DCB8-4BF3-BC39-9F2B3B459CB1}"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en-US"/>
        </a:p>
      </dgm:t>
    </dgm:pt>
    <dgm:pt modelId="{18E84CBD-319F-4FA3-9687-9248FC52813E}">
      <dgm:prSet phldrT="[Text]" custT="1"/>
      <dgm:spPr/>
      <dgm:t>
        <a:bodyPr/>
        <a:lstStyle/>
        <a:p>
          <a:r>
            <a:rPr lang="en-US" sz="2400" b="1" dirty="0" smtClean="0"/>
            <a:t>Introduction</a:t>
          </a:r>
          <a:endParaRPr lang="en-US" sz="2400" dirty="0"/>
        </a:p>
      </dgm:t>
    </dgm:pt>
    <dgm:pt modelId="{18905590-FAC5-4ACD-87C3-E462D7FE7D5D}" type="parTrans" cxnId="{97B42235-4CBD-42E8-B126-CD45E206E1E6}">
      <dgm:prSet/>
      <dgm:spPr/>
      <dgm:t>
        <a:bodyPr/>
        <a:lstStyle/>
        <a:p>
          <a:endParaRPr lang="en-US" sz="2400"/>
        </a:p>
      </dgm:t>
    </dgm:pt>
    <dgm:pt modelId="{434DF0DC-404A-498A-8F25-9DD59DBB19D9}" type="sibTrans" cxnId="{97B42235-4CBD-42E8-B126-CD45E206E1E6}">
      <dgm:prSet/>
      <dgm:spPr/>
      <dgm:t>
        <a:bodyPr/>
        <a:lstStyle/>
        <a:p>
          <a:endParaRPr lang="en-US" sz="2400"/>
        </a:p>
      </dgm:t>
    </dgm:pt>
    <dgm:pt modelId="{1041B090-6EB4-4F15-9279-FC767639C4EF}">
      <dgm:prSet phldrT="[Text]" custT="1"/>
      <dgm:spPr/>
      <dgm:t>
        <a:bodyPr/>
        <a:lstStyle/>
        <a:p>
          <a:r>
            <a:rPr lang="en-US" sz="2400" b="1" dirty="0" smtClean="0"/>
            <a:t>Literature review</a:t>
          </a:r>
          <a:endParaRPr lang="en-US" sz="2400" dirty="0"/>
        </a:p>
      </dgm:t>
    </dgm:pt>
    <dgm:pt modelId="{3419E133-A433-4883-AD85-A5BEB47E3E16}" type="parTrans" cxnId="{7042DF9C-E617-4F1B-A6D6-B5E47448FA24}">
      <dgm:prSet/>
      <dgm:spPr/>
      <dgm:t>
        <a:bodyPr/>
        <a:lstStyle/>
        <a:p>
          <a:endParaRPr lang="en-US" sz="2400"/>
        </a:p>
      </dgm:t>
    </dgm:pt>
    <dgm:pt modelId="{451918E7-DFD4-4ABE-B3C9-93600475B5B7}" type="sibTrans" cxnId="{7042DF9C-E617-4F1B-A6D6-B5E47448FA24}">
      <dgm:prSet/>
      <dgm:spPr/>
      <dgm:t>
        <a:bodyPr/>
        <a:lstStyle/>
        <a:p>
          <a:endParaRPr lang="en-US" sz="2400"/>
        </a:p>
      </dgm:t>
    </dgm:pt>
    <dgm:pt modelId="{4C83B9D0-10D5-4E96-941E-D84DDEB06818}">
      <dgm:prSet phldrT="[Text]" custT="1"/>
      <dgm:spPr/>
      <dgm:t>
        <a:bodyPr/>
        <a:lstStyle/>
        <a:p>
          <a:r>
            <a:rPr lang="en-US" sz="2400" b="1" dirty="0" smtClean="0"/>
            <a:t>Methodology </a:t>
          </a:r>
          <a:endParaRPr lang="en-US" sz="2400" dirty="0"/>
        </a:p>
      </dgm:t>
    </dgm:pt>
    <dgm:pt modelId="{8CCBE50E-2CA8-412A-AD37-194BECB26CE1}" type="parTrans" cxnId="{E913FE3C-1EDC-4E10-AE61-ACDE5BB0DC57}">
      <dgm:prSet/>
      <dgm:spPr/>
      <dgm:t>
        <a:bodyPr/>
        <a:lstStyle/>
        <a:p>
          <a:endParaRPr lang="en-US" sz="2400"/>
        </a:p>
      </dgm:t>
    </dgm:pt>
    <dgm:pt modelId="{3798FB08-3FC0-4573-896E-FD1EFB171C0C}" type="sibTrans" cxnId="{E913FE3C-1EDC-4E10-AE61-ACDE5BB0DC57}">
      <dgm:prSet/>
      <dgm:spPr/>
      <dgm:t>
        <a:bodyPr/>
        <a:lstStyle/>
        <a:p>
          <a:endParaRPr lang="en-US" sz="2400"/>
        </a:p>
      </dgm:t>
    </dgm:pt>
    <dgm:pt modelId="{1D2FA0D6-D486-4B2D-94CB-68F458495C16}">
      <dgm:prSet phldrT="[Text]" custT="1"/>
      <dgm:spPr/>
      <dgm:t>
        <a:bodyPr/>
        <a:lstStyle/>
        <a:p>
          <a:r>
            <a:rPr lang="en-US" sz="2400" b="1" dirty="0" smtClean="0"/>
            <a:t>Findings</a:t>
          </a:r>
          <a:endParaRPr lang="en-US" sz="2400" dirty="0"/>
        </a:p>
      </dgm:t>
    </dgm:pt>
    <dgm:pt modelId="{B2798649-2871-42CC-8B53-548CB051FBD9}" type="parTrans" cxnId="{BFF43200-CC4A-4836-AB6D-84F371E92E81}">
      <dgm:prSet/>
      <dgm:spPr/>
      <dgm:t>
        <a:bodyPr/>
        <a:lstStyle/>
        <a:p>
          <a:endParaRPr lang="en-US" sz="2400"/>
        </a:p>
      </dgm:t>
    </dgm:pt>
    <dgm:pt modelId="{1ACAF84C-627E-40DF-8BD2-0CB79B007065}" type="sibTrans" cxnId="{BFF43200-CC4A-4836-AB6D-84F371E92E81}">
      <dgm:prSet/>
      <dgm:spPr/>
      <dgm:t>
        <a:bodyPr/>
        <a:lstStyle/>
        <a:p>
          <a:endParaRPr lang="en-US" sz="2400"/>
        </a:p>
      </dgm:t>
    </dgm:pt>
    <dgm:pt modelId="{28A09DCB-7D5E-48E9-937C-225FA6C9435A}">
      <dgm:prSet phldrT="[Text]" custT="1"/>
      <dgm:spPr/>
      <dgm:t>
        <a:bodyPr/>
        <a:lstStyle/>
        <a:p>
          <a:r>
            <a:rPr lang="en-US" sz="2400" b="1" dirty="0" smtClean="0"/>
            <a:t>Evaluation</a:t>
          </a:r>
          <a:endParaRPr lang="en-US" sz="2400" dirty="0"/>
        </a:p>
      </dgm:t>
    </dgm:pt>
    <dgm:pt modelId="{5A09C2A4-2056-4374-BE8F-729E18B0C95C}" type="parTrans" cxnId="{68E2F5AC-CF71-4826-A749-71106EB987A6}">
      <dgm:prSet/>
      <dgm:spPr/>
      <dgm:t>
        <a:bodyPr/>
        <a:lstStyle/>
        <a:p>
          <a:endParaRPr lang="en-US" sz="2400"/>
        </a:p>
      </dgm:t>
    </dgm:pt>
    <dgm:pt modelId="{0581F569-E204-4061-9DBE-33DEFB60AB39}" type="sibTrans" cxnId="{68E2F5AC-CF71-4826-A749-71106EB987A6}">
      <dgm:prSet/>
      <dgm:spPr/>
      <dgm:t>
        <a:bodyPr/>
        <a:lstStyle/>
        <a:p>
          <a:endParaRPr lang="en-US" sz="2400"/>
        </a:p>
      </dgm:t>
    </dgm:pt>
    <dgm:pt modelId="{E4BB2F35-D120-481C-8395-8324C617892F}">
      <dgm:prSet phldrT="[Text]" custT="1"/>
      <dgm:spPr/>
      <dgm:t>
        <a:bodyPr/>
        <a:lstStyle/>
        <a:p>
          <a:r>
            <a:rPr lang="en-US" sz="2400" b="1" dirty="0" smtClean="0"/>
            <a:t>Discussion</a:t>
          </a:r>
          <a:endParaRPr lang="en-US" sz="2400" dirty="0"/>
        </a:p>
      </dgm:t>
    </dgm:pt>
    <dgm:pt modelId="{FB093AC2-6C5C-493B-ACFF-CD11945CF349}" type="parTrans" cxnId="{320CADE1-9879-450D-BDEE-66EEA49629D9}">
      <dgm:prSet/>
      <dgm:spPr/>
      <dgm:t>
        <a:bodyPr/>
        <a:lstStyle/>
        <a:p>
          <a:endParaRPr lang="en-US" sz="2400"/>
        </a:p>
      </dgm:t>
    </dgm:pt>
    <dgm:pt modelId="{95B04050-B774-42A6-A88A-5F93091CA95D}" type="sibTrans" cxnId="{320CADE1-9879-450D-BDEE-66EEA49629D9}">
      <dgm:prSet/>
      <dgm:spPr/>
      <dgm:t>
        <a:bodyPr/>
        <a:lstStyle/>
        <a:p>
          <a:endParaRPr lang="en-US" sz="2400"/>
        </a:p>
      </dgm:t>
    </dgm:pt>
    <dgm:pt modelId="{010587AA-2E9E-42C7-A56F-98537B6E4F9F}">
      <dgm:prSet phldrT="[Text]" custT="1"/>
      <dgm:spPr/>
      <dgm:t>
        <a:bodyPr/>
        <a:lstStyle/>
        <a:p>
          <a:r>
            <a:rPr lang="en-US" sz="2400" b="1" dirty="0" smtClean="0"/>
            <a:t>Conclusions and Recommendations</a:t>
          </a:r>
          <a:endParaRPr lang="en-US" sz="2400" dirty="0"/>
        </a:p>
      </dgm:t>
    </dgm:pt>
    <dgm:pt modelId="{EAAA1C38-1A56-4A39-A6A0-65F753DBC640}" type="parTrans" cxnId="{BC3154D6-C36E-4A92-9357-1473E3B6921A}">
      <dgm:prSet/>
      <dgm:spPr/>
      <dgm:t>
        <a:bodyPr/>
        <a:lstStyle/>
        <a:p>
          <a:endParaRPr lang="en-US" sz="2400"/>
        </a:p>
      </dgm:t>
    </dgm:pt>
    <dgm:pt modelId="{32B9393C-EE78-4F29-95A8-93786865535D}" type="sibTrans" cxnId="{BC3154D6-C36E-4A92-9357-1473E3B6921A}">
      <dgm:prSet/>
      <dgm:spPr/>
      <dgm:t>
        <a:bodyPr/>
        <a:lstStyle/>
        <a:p>
          <a:endParaRPr lang="en-US" sz="2400"/>
        </a:p>
      </dgm:t>
    </dgm:pt>
    <dgm:pt modelId="{0D9DBE87-131C-4C68-BD29-14D299989EC1}">
      <dgm:prSet phldrT="[Text]" custT="1"/>
      <dgm:spPr/>
      <dgm:t>
        <a:bodyPr/>
        <a:lstStyle/>
        <a:p>
          <a:r>
            <a:rPr lang="en-US" sz="2400" b="1" dirty="0" smtClean="0"/>
            <a:t>Acknowledgments </a:t>
          </a:r>
          <a:endParaRPr lang="en-US" sz="2400" dirty="0"/>
        </a:p>
      </dgm:t>
    </dgm:pt>
    <dgm:pt modelId="{2DF3528A-358D-4F27-9618-9999DE7EDC22}" type="parTrans" cxnId="{749FDEF9-6966-467C-88CA-14399A138A71}">
      <dgm:prSet/>
      <dgm:spPr/>
      <dgm:t>
        <a:bodyPr/>
        <a:lstStyle/>
        <a:p>
          <a:endParaRPr lang="en-US" sz="2400"/>
        </a:p>
      </dgm:t>
    </dgm:pt>
    <dgm:pt modelId="{AD73D3EC-C53A-4703-B18D-26F42536AC34}" type="sibTrans" cxnId="{749FDEF9-6966-467C-88CA-14399A138A71}">
      <dgm:prSet/>
      <dgm:spPr/>
      <dgm:t>
        <a:bodyPr/>
        <a:lstStyle/>
        <a:p>
          <a:endParaRPr lang="en-US" sz="2400"/>
        </a:p>
      </dgm:t>
    </dgm:pt>
    <dgm:pt modelId="{E16F2D43-A92D-48E1-B21D-1614E1E688E1}">
      <dgm:prSet phldrT="[Text]" custT="1"/>
      <dgm:spPr/>
      <dgm:t>
        <a:bodyPr/>
        <a:lstStyle/>
        <a:p>
          <a:r>
            <a:rPr lang="en-US" sz="2400" b="1" dirty="0" smtClean="0"/>
            <a:t>References</a:t>
          </a:r>
          <a:endParaRPr lang="en-US" sz="2400" b="1" dirty="0"/>
        </a:p>
      </dgm:t>
    </dgm:pt>
    <dgm:pt modelId="{A42B1F00-EA4B-49AE-8D07-17862F045FC1}" type="parTrans" cxnId="{EDACFAA8-5740-4724-A4FE-F0813D9C8E05}">
      <dgm:prSet/>
      <dgm:spPr/>
      <dgm:t>
        <a:bodyPr/>
        <a:lstStyle/>
        <a:p>
          <a:endParaRPr lang="en-US" sz="2400"/>
        </a:p>
      </dgm:t>
    </dgm:pt>
    <dgm:pt modelId="{F568474A-E84A-4ECD-B658-6CE97587F7F0}" type="sibTrans" cxnId="{EDACFAA8-5740-4724-A4FE-F0813D9C8E05}">
      <dgm:prSet/>
      <dgm:spPr/>
      <dgm:t>
        <a:bodyPr/>
        <a:lstStyle/>
        <a:p>
          <a:endParaRPr lang="en-US" sz="2400"/>
        </a:p>
      </dgm:t>
    </dgm:pt>
    <dgm:pt modelId="{93AF4204-E6C7-45BA-9C43-C83F15D5ECBA}" type="pres">
      <dgm:prSet presAssocID="{08AE84D4-DCB8-4BF3-BC39-9F2B3B459CB1}" presName="linear" presStyleCnt="0">
        <dgm:presLayoutVars>
          <dgm:dir/>
          <dgm:animLvl val="lvl"/>
          <dgm:resizeHandles val="exact"/>
        </dgm:presLayoutVars>
      </dgm:prSet>
      <dgm:spPr/>
      <dgm:t>
        <a:bodyPr/>
        <a:lstStyle/>
        <a:p>
          <a:endParaRPr lang="en-US"/>
        </a:p>
      </dgm:t>
    </dgm:pt>
    <dgm:pt modelId="{AB0941DA-CFD9-4457-9293-8E62CE300297}" type="pres">
      <dgm:prSet presAssocID="{18E84CBD-319F-4FA3-9687-9248FC52813E}" presName="parentLin" presStyleCnt="0"/>
      <dgm:spPr/>
      <dgm:t>
        <a:bodyPr/>
        <a:lstStyle/>
        <a:p>
          <a:endParaRPr lang="en-US"/>
        </a:p>
      </dgm:t>
    </dgm:pt>
    <dgm:pt modelId="{2177E203-70DE-44C8-99D1-139350228B59}" type="pres">
      <dgm:prSet presAssocID="{18E84CBD-319F-4FA3-9687-9248FC52813E}" presName="parentLeftMargin" presStyleLbl="node1" presStyleIdx="0" presStyleCnt="9"/>
      <dgm:spPr/>
      <dgm:t>
        <a:bodyPr/>
        <a:lstStyle/>
        <a:p>
          <a:endParaRPr lang="en-US"/>
        </a:p>
      </dgm:t>
    </dgm:pt>
    <dgm:pt modelId="{F0D71B95-8FCC-418F-9EFB-51FB58F274E4}" type="pres">
      <dgm:prSet presAssocID="{18E84CBD-319F-4FA3-9687-9248FC52813E}" presName="parentText" presStyleLbl="node1" presStyleIdx="0" presStyleCnt="9">
        <dgm:presLayoutVars>
          <dgm:chMax val="0"/>
          <dgm:bulletEnabled val="1"/>
        </dgm:presLayoutVars>
      </dgm:prSet>
      <dgm:spPr/>
      <dgm:t>
        <a:bodyPr/>
        <a:lstStyle/>
        <a:p>
          <a:endParaRPr lang="en-US"/>
        </a:p>
      </dgm:t>
    </dgm:pt>
    <dgm:pt modelId="{CF2B39A4-99C1-484F-9816-B55CFD35A606}" type="pres">
      <dgm:prSet presAssocID="{18E84CBD-319F-4FA3-9687-9248FC52813E}" presName="negativeSpace" presStyleCnt="0"/>
      <dgm:spPr/>
      <dgm:t>
        <a:bodyPr/>
        <a:lstStyle/>
        <a:p>
          <a:endParaRPr lang="en-US"/>
        </a:p>
      </dgm:t>
    </dgm:pt>
    <dgm:pt modelId="{F8CA5065-606E-4FE5-BE04-8D1DF270F5A0}" type="pres">
      <dgm:prSet presAssocID="{18E84CBD-319F-4FA3-9687-9248FC52813E}" presName="childText" presStyleLbl="conFgAcc1" presStyleIdx="0" presStyleCnt="9">
        <dgm:presLayoutVars>
          <dgm:bulletEnabled val="1"/>
        </dgm:presLayoutVars>
      </dgm:prSet>
      <dgm:spPr/>
      <dgm:t>
        <a:bodyPr/>
        <a:lstStyle/>
        <a:p>
          <a:endParaRPr lang="en-US"/>
        </a:p>
      </dgm:t>
    </dgm:pt>
    <dgm:pt modelId="{7214D77E-17AB-4191-A5B9-5B3EF0A575A4}" type="pres">
      <dgm:prSet presAssocID="{434DF0DC-404A-498A-8F25-9DD59DBB19D9}" presName="spaceBetweenRectangles" presStyleCnt="0"/>
      <dgm:spPr/>
      <dgm:t>
        <a:bodyPr/>
        <a:lstStyle/>
        <a:p>
          <a:endParaRPr lang="en-US"/>
        </a:p>
      </dgm:t>
    </dgm:pt>
    <dgm:pt modelId="{59C02FAC-7C31-4DBB-8CF0-CA45EDA3247C}" type="pres">
      <dgm:prSet presAssocID="{1041B090-6EB4-4F15-9279-FC767639C4EF}" presName="parentLin" presStyleCnt="0"/>
      <dgm:spPr/>
      <dgm:t>
        <a:bodyPr/>
        <a:lstStyle/>
        <a:p>
          <a:endParaRPr lang="en-US"/>
        </a:p>
      </dgm:t>
    </dgm:pt>
    <dgm:pt modelId="{BEF8A224-E589-417C-A6D1-4B6C14947D0F}" type="pres">
      <dgm:prSet presAssocID="{1041B090-6EB4-4F15-9279-FC767639C4EF}" presName="parentLeftMargin" presStyleLbl="node1" presStyleIdx="0" presStyleCnt="9"/>
      <dgm:spPr/>
      <dgm:t>
        <a:bodyPr/>
        <a:lstStyle/>
        <a:p>
          <a:endParaRPr lang="en-US"/>
        </a:p>
      </dgm:t>
    </dgm:pt>
    <dgm:pt modelId="{D7B22615-AB4B-409F-8C98-D5B57EF6922B}" type="pres">
      <dgm:prSet presAssocID="{1041B090-6EB4-4F15-9279-FC767639C4EF}" presName="parentText" presStyleLbl="node1" presStyleIdx="1" presStyleCnt="9">
        <dgm:presLayoutVars>
          <dgm:chMax val="0"/>
          <dgm:bulletEnabled val="1"/>
        </dgm:presLayoutVars>
      </dgm:prSet>
      <dgm:spPr/>
      <dgm:t>
        <a:bodyPr/>
        <a:lstStyle/>
        <a:p>
          <a:endParaRPr lang="en-US"/>
        </a:p>
      </dgm:t>
    </dgm:pt>
    <dgm:pt modelId="{788B44FF-F5BE-4DFB-A329-2A2E1AF77AB5}" type="pres">
      <dgm:prSet presAssocID="{1041B090-6EB4-4F15-9279-FC767639C4EF}" presName="negativeSpace" presStyleCnt="0"/>
      <dgm:spPr/>
      <dgm:t>
        <a:bodyPr/>
        <a:lstStyle/>
        <a:p>
          <a:endParaRPr lang="en-US"/>
        </a:p>
      </dgm:t>
    </dgm:pt>
    <dgm:pt modelId="{980DED9D-2196-4085-859A-E459AC25AC44}" type="pres">
      <dgm:prSet presAssocID="{1041B090-6EB4-4F15-9279-FC767639C4EF}" presName="childText" presStyleLbl="conFgAcc1" presStyleIdx="1" presStyleCnt="9">
        <dgm:presLayoutVars>
          <dgm:bulletEnabled val="1"/>
        </dgm:presLayoutVars>
      </dgm:prSet>
      <dgm:spPr/>
      <dgm:t>
        <a:bodyPr/>
        <a:lstStyle/>
        <a:p>
          <a:endParaRPr lang="en-US"/>
        </a:p>
      </dgm:t>
    </dgm:pt>
    <dgm:pt modelId="{5679262A-75C5-495B-8DC7-32EF797F3F52}" type="pres">
      <dgm:prSet presAssocID="{451918E7-DFD4-4ABE-B3C9-93600475B5B7}" presName="spaceBetweenRectangles" presStyleCnt="0"/>
      <dgm:spPr/>
      <dgm:t>
        <a:bodyPr/>
        <a:lstStyle/>
        <a:p>
          <a:endParaRPr lang="en-US"/>
        </a:p>
      </dgm:t>
    </dgm:pt>
    <dgm:pt modelId="{5FF6123B-26FD-41CA-ABE4-DA91CFE18090}" type="pres">
      <dgm:prSet presAssocID="{4C83B9D0-10D5-4E96-941E-D84DDEB06818}" presName="parentLin" presStyleCnt="0"/>
      <dgm:spPr/>
      <dgm:t>
        <a:bodyPr/>
        <a:lstStyle/>
        <a:p>
          <a:endParaRPr lang="en-US"/>
        </a:p>
      </dgm:t>
    </dgm:pt>
    <dgm:pt modelId="{DA778815-F9CA-4992-A518-294FD508337B}" type="pres">
      <dgm:prSet presAssocID="{4C83B9D0-10D5-4E96-941E-D84DDEB06818}" presName="parentLeftMargin" presStyleLbl="node1" presStyleIdx="1" presStyleCnt="9"/>
      <dgm:spPr/>
      <dgm:t>
        <a:bodyPr/>
        <a:lstStyle/>
        <a:p>
          <a:endParaRPr lang="en-US"/>
        </a:p>
      </dgm:t>
    </dgm:pt>
    <dgm:pt modelId="{D4FB72E7-D7A9-48B3-BD9E-9BC191122D90}" type="pres">
      <dgm:prSet presAssocID="{4C83B9D0-10D5-4E96-941E-D84DDEB06818}" presName="parentText" presStyleLbl="node1" presStyleIdx="2" presStyleCnt="9">
        <dgm:presLayoutVars>
          <dgm:chMax val="0"/>
          <dgm:bulletEnabled val="1"/>
        </dgm:presLayoutVars>
      </dgm:prSet>
      <dgm:spPr/>
      <dgm:t>
        <a:bodyPr/>
        <a:lstStyle/>
        <a:p>
          <a:endParaRPr lang="en-US"/>
        </a:p>
      </dgm:t>
    </dgm:pt>
    <dgm:pt modelId="{120B64AD-AE3F-4ACE-A36B-21D35DBF49D6}" type="pres">
      <dgm:prSet presAssocID="{4C83B9D0-10D5-4E96-941E-D84DDEB06818}" presName="negativeSpace" presStyleCnt="0"/>
      <dgm:spPr/>
      <dgm:t>
        <a:bodyPr/>
        <a:lstStyle/>
        <a:p>
          <a:endParaRPr lang="en-US"/>
        </a:p>
      </dgm:t>
    </dgm:pt>
    <dgm:pt modelId="{973060D7-647F-452E-9ACD-D80E9E49D134}" type="pres">
      <dgm:prSet presAssocID="{4C83B9D0-10D5-4E96-941E-D84DDEB06818}" presName="childText" presStyleLbl="conFgAcc1" presStyleIdx="2" presStyleCnt="9">
        <dgm:presLayoutVars>
          <dgm:bulletEnabled val="1"/>
        </dgm:presLayoutVars>
      </dgm:prSet>
      <dgm:spPr/>
      <dgm:t>
        <a:bodyPr/>
        <a:lstStyle/>
        <a:p>
          <a:endParaRPr lang="en-US"/>
        </a:p>
      </dgm:t>
    </dgm:pt>
    <dgm:pt modelId="{C16C933F-C63B-4630-A41F-7D1A388A08CC}" type="pres">
      <dgm:prSet presAssocID="{3798FB08-3FC0-4573-896E-FD1EFB171C0C}" presName="spaceBetweenRectangles" presStyleCnt="0"/>
      <dgm:spPr/>
      <dgm:t>
        <a:bodyPr/>
        <a:lstStyle/>
        <a:p>
          <a:endParaRPr lang="en-US"/>
        </a:p>
      </dgm:t>
    </dgm:pt>
    <dgm:pt modelId="{65963735-9180-4124-B467-06DA8A6DC1EC}" type="pres">
      <dgm:prSet presAssocID="{1D2FA0D6-D486-4B2D-94CB-68F458495C16}" presName="parentLin" presStyleCnt="0"/>
      <dgm:spPr/>
      <dgm:t>
        <a:bodyPr/>
        <a:lstStyle/>
        <a:p>
          <a:endParaRPr lang="en-US"/>
        </a:p>
      </dgm:t>
    </dgm:pt>
    <dgm:pt modelId="{148170B8-BDDC-4C55-9BE1-B2E095169177}" type="pres">
      <dgm:prSet presAssocID="{1D2FA0D6-D486-4B2D-94CB-68F458495C16}" presName="parentLeftMargin" presStyleLbl="node1" presStyleIdx="2" presStyleCnt="9"/>
      <dgm:spPr/>
      <dgm:t>
        <a:bodyPr/>
        <a:lstStyle/>
        <a:p>
          <a:endParaRPr lang="en-US"/>
        </a:p>
      </dgm:t>
    </dgm:pt>
    <dgm:pt modelId="{34959039-DFF6-4A26-95C2-2546F6951250}" type="pres">
      <dgm:prSet presAssocID="{1D2FA0D6-D486-4B2D-94CB-68F458495C16}" presName="parentText" presStyleLbl="node1" presStyleIdx="3" presStyleCnt="9">
        <dgm:presLayoutVars>
          <dgm:chMax val="0"/>
          <dgm:bulletEnabled val="1"/>
        </dgm:presLayoutVars>
      </dgm:prSet>
      <dgm:spPr/>
      <dgm:t>
        <a:bodyPr/>
        <a:lstStyle/>
        <a:p>
          <a:endParaRPr lang="en-US"/>
        </a:p>
      </dgm:t>
    </dgm:pt>
    <dgm:pt modelId="{012A619D-DFE4-45F0-A89E-0E424B5F35E3}" type="pres">
      <dgm:prSet presAssocID="{1D2FA0D6-D486-4B2D-94CB-68F458495C16}" presName="negativeSpace" presStyleCnt="0"/>
      <dgm:spPr/>
      <dgm:t>
        <a:bodyPr/>
        <a:lstStyle/>
        <a:p>
          <a:endParaRPr lang="en-US"/>
        </a:p>
      </dgm:t>
    </dgm:pt>
    <dgm:pt modelId="{A77B22E4-BA96-4B92-A0C0-A7698ED733CE}" type="pres">
      <dgm:prSet presAssocID="{1D2FA0D6-D486-4B2D-94CB-68F458495C16}" presName="childText" presStyleLbl="conFgAcc1" presStyleIdx="3" presStyleCnt="9">
        <dgm:presLayoutVars>
          <dgm:bulletEnabled val="1"/>
        </dgm:presLayoutVars>
      </dgm:prSet>
      <dgm:spPr/>
      <dgm:t>
        <a:bodyPr/>
        <a:lstStyle/>
        <a:p>
          <a:endParaRPr lang="en-US"/>
        </a:p>
      </dgm:t>
    </dgm:pt>
    <dgm:pt modelId="{0501C08A-059A-4F83-8AEB-034AF0E21B13}" type="pres">
      <dgm:prSet presAssocID="{1ACAF84C-627E-40DF-8BD2-0CB79B007065}" presName="spaceBetweenRectangles" presStyleCnt="0"/>
      <dgm:spPr/>
      <dgm:t>
        <a:bodyPr/>
        <a:lstStyle/>
        <a:p>
          <a:endParaRPr lang="en-US"/>
        </a:p>
      </dgm:t>
    </dgm:pt>
    <dgm:pt modelId="{DA6A59A5-4EBC-4317-B8F5-9EE8EBD2156D}" type="pres">
      <dgm:prSet presAssocID="{28A09DCB-7D5E-48E9-937C-225FA6C9435A}" presName="parentLin" presStyleCnt="0"/>
      <dgm:spPr/>
      <dgm:t>
        <a:bodyPr/>
        <a:lstStyle/>
        <a:p>
          <a:endParaRPr lang="en-US"/>
        </a:p>
      </dgm:t>
    </dgm:pt>
    <dgm:pt modelId="{9CC23316-5CA3-47BB-840A-6DF6BCC04067}" type="pres">
      <dgm:prSet presAssocID="{28A09DCB-7D5E-48E9-937C-225FA6C9435A}" presName="parentLeftMargin" presStyleLbl="node1" presStyleIdx="3" presStyleCnt="9"/>
      <dgm:spPr/>
      <dgm:t>
        <a:bodyPr/>
        <a:lstStyle/>
        <a:p>
          <a:endParaRPr lang="en-US"/>
        </a:p>
      </dgm:t>
    </dgm:pt>
    <dgm:pt modelId="{9D0D4A4A-ECFE-4631-9A45-BFF046682918}" type="pres">
      <dgm:prSet presAssocID="{28A09DCB-7D5E-48E9-937C-225FA6C9435A}" presName="parentText" presStyleLbl="node1" presStyleIdx="4" presStyleCnt="9">
        <dgm:presLayoutVars>
          <dgm:chMax val="0"/>
          <dgm:bulletEnabled val="1"/>
        </dgm:presLayoutVars>
      </dgm:prSet>
      <dgm:spPr/>
      <dgm:t>
        <a:bodyPr/>
        <a:lstStyle/>
        <a:p>
          <a:endParaRPr lang="en-US"/>
        </a:p>
      </dgm:t>
    </dgm:pt>
    <dgm:pt modelId="{BAFD11C1-2E4C-4196-BC3E-DAFD28B7168C}" type="pres">
      <dgm:prSet presAssocID="{28A09DCB-7D5E-48E9-937C-225FA6C9435A}" presName="negativeSpace" presStyleCnt="0"/>
      <dgm:spPr/>
      <dgm:t>
        <a:bodyPr/>
        <a:lstStyle/>
        <a:p>
          <a:endParaRPr lang="en-US"/>
        </a:p>
      </dgm:t>
    </dgm:pt>
    <dgm:pt modelId="{9B81693C-107D-4C54-9483-33922A515E4B}" type="pres">
      <dgm:prSet presAssocID="{28A09DCB-7D5E-48E9-937C-225FA6C9435A}" presName="childText" presStyleLbl="conFgAcc1" presStyleIdx="4" presStyleCnt="9">
        <dgm:presLayoutVars>
          <dgm:bulletEnabled val="1"/>
        </dgm:presLayoutVars>
      </dgm:prSet>
      <dgm:spPr/>
      <dgm:t>
        <a:bodyPr/>
        <a:lstStyle/>
        <a:p>
          <a:endParaRPr lang="en-US"/>
        </a:p>
      </dgm:t>
    </dgm:pt>
    <dgm:pt modelId="{6A68130E-7A2F-45C3-ADC9-3411266A6964}" type="pres">
      <dgm:prSet presAssocID="{0581F569-E204-4061-9DBE-33DEFB60AB39}" presName="spaceBetweenRectangles" presStyleCnt="0"/>
      <dgm:spPr/>
      <dgm:t>
        <a:bodyPr/>
        <a:lstStyle/>
        <a:p>
          <a:endParaRPr lang="en-US"/>
        </a:p>
      </dgm:t>
    </dgm:pt>
    <dgm:pt modelId="{D2686558-0764-494D-A484-BE81318C4E2F}" type="pres">
      <dgm:prSet presAssocID="{E4BB2F35-D120-481C-8395-8324C617892F}" presName="parentLin" presStyleCnt="0"/>
      <dgm:spPr/>
      <dgm:t>
        <a:bodyPr/>
        <a:lstStyle/>
        <a:p>
          <a:endParaRPr lang="en-US"/>
        </a:p>
      </dgm:t>
    </dgm:pt>
    <dgm:pt modelId="{88D94F68-7865-4CED-A8FA-9015EC3E8FFB}" type="pres">
      <dgm:prSet presAssocID="{E4BB2F35-D120-481C-8395-8324C617892F}" presName="parentLeftMargin" presStyleLbl="node1" presStyleIdx="4" presStyleCnt="9"/>
      <dgm:spPr/>
      <dgm:t>
        <a:bodyPr/>
        <a:lstStyle/>
        <a:p>
          <a:endParaRPr lang="en-US"/>
        </a:p>
      </dgm:t>
    </dgm:pt>
    <dgm:pt modelId="{B82B7E20-1B56-4D93-BB9B-1883D51FD19F}" type="pres">
      <dgm:prSet presAssocID="{E4BB2F35-D120-481C-8395-8324C617892F}" presName="parentText" presStyleLbl="node1" presStyleIdx="5" presStyleCnt="9">
        <dgm:presLayoutVars>
          <dgm:chMax val="0"/>
          <dgm:bulletEnabled val="1"/>
        </dgm:presLayoutVars>
      </dgm:prSet>
      <dgm:spPr/>
      <dgm:t>
        <a:bodyPr/>
        <a:lstStyle/>
        <a:p>
          <a:endParaRPr lang="en-US"/>
        </a:p>
      </dgm:t>
    </dgm:pt>
    <dgm:pt modelId="{24783506-F2DE-4146-9585-BE5945B02A33}" type="pres">
      <dgm:prSet presAssocID="{E4BB2F35-D120-481C-8395-8324C617892F}" presName="negativeSpace" presStyleCnt="0"/>
      <dgm:spPr/>
      <dgm:t>
        <a:bodyPr/>
        <a:lstStyle/>
        <a:p>
          <a:endParaRPr lang="en-US"/>
        </a:p>
      </dgm:t>
    </dgm:pt>
    <dgm:pt modelId="{89321ADC-8962-4634-9DE0-34E1C7FA3F7B}" type="pres">
      <dgm:prSet presAssocID="{E4BB2F35-D120-481C-8395-8324C617892F}" presName="childText" presStyleLbl="conFgAcc1" presStyleIdx="5" presStyleCnt="9">
        <dgm:presLayoutVars>
          <dgm:bulletEnabled val="1"/>
        </dgm:presLayoutVars>
      </dgm:prSet>
      <dgm:spPr/>
      <dgm:t>
        <a:bodyPr/>
        <a:lstStyle/>
        <a:p>
          <a:endParaRPr lang="en-US"/>
        </a:p>
      </dgm:t>
    </dgm:pt>
    <dgm:pt modelId="{F21C1CC4-1DDF-4B0E-8371-F0A5806D2B3D}" type="pres">
      <dgm:prSet presAssocID="{95B04050-B774-42A6-A88A-5F93091CA95D}" presName="spaceBetweenRectangles" presStyleCnt="0"/>
      <dgm:spPr/>
      <dgm:t>
        <a:bodyPr/>
        <a:lstStyle/>
        <a:p>
          <a:endParaRPr lang="en-US"/>
        </a:p>
      </dgm:t>
    </dgm:pt>
    <dgm:pt modelId="{06CEBBD6-A4AA-4605-A9B8-285ABB7C3C69}" type="pres">
      <dgm:prSet presAssocID="{010587AA-2E9E-42C7-A56F-98537B6E4F9F}" presName="parentLin" presStyleCnt="0"/>
      <dgm:spPr/>
      <dgm:t>
        <a:bodyPr/>
        <a:lstStyle/>
        <a:p>
          <a:endParaRPr lang="en-US"/>
        </a:p>
      </dgm:t>
    </dgm:pt>
    <dgm:pt modelId="{D13D2F0E-0DDD-41B9-8220-7BC0CE53B383}" type="pres">
      <dgm:prSet presAssocID="{010587AA-2E9E-42C7-A56F-98537B6E4F9F}" presName="parentLeftMargin" presStyleLbl="node1" presStyleIdx="5" presStyleCnt="9"/>
      <dgm:spPr/>
      <dgm:t>
        <a:bodyPr/>
        <a:lstStyle/>
        <a:p>
          <a:endParaRPr lang="en-US"/>
        </a:p>
      </dgm:t>
    </dgm:pt>
    <dgm:pt modelId="{3C8AED29-A3ED-4F54-8F17-D291E9CEBB79}" type="pres">
      <dgm:prSet presAssocID="{010587AA-2E9E-42C7-A56F-98537B6E4F9F}" presName="parentText" presStyleLbl="node1" presStyleIdx="6" presStyleCnt="9">
        <dgm:presLayoutVars>
          <dgm:chMax val="0"/>
          <dgm:bulletEnabled val="1"/>
        </dgm:presLayoutVars>
      </dgm:prSet>
      <dgm:spPr/>
      <dgm:t>
        <a:bodyPr/>
        <a:lstStyle/>
        <a:p>
          <a:endParaRPr lang="en-US"/>
        </a:p>
      </dgm:t>
    </dgm:pt>
    <dgm:pt modelId="{A20139DC-F7EE-4801-AE96-9C65E697FB38}" type="pres">
      <dgm:prSet presAssocID="{010587AA-2E9E-42C7-A56F-98537B6E4F9F}" presName="negativeSpace" presStyleCnt="0"/>
      <dgm:spPr/>
      <dgm:t>
        <a:bodyPr/>
        <a:lstStyle/>
        <a:p>
          <a:endParaRPr lang="en-US"/>
        </a:p>
      </dgm:t>
    </dgm:pt>
    <dgm:pt modelId="{4E39A987-A11A-49EA-AC57-365798E12CD4}" type="pres">
      <dgm:prSet presAssocID="{010587AA-2E9E-42C7-A56F-98537B6E4F9F}" presName="childText" presStyleLbl="conFgAcc1" presStyleIdx="6" presStyleCnt="9">
        <dgm:presLayoutVars>
          <dgm:bulletEnabled val="1"/>
        </dgm:presLayoutVars>
      </dgm:prSet>
      <dgm:spPr/>
      <dgm:t>
        <a:bodyPr/>
        <a:lstStyle/>
        <a:p>
          <a:endParaRPr lang="en-US"/>
        </a:p>
      </dgm:t>
    </dgm:pt>
    <dgm:pt modelId="{D8B752A7-2914-472C-8147-5474A908A91B}" type="pres">
      <dgm:prSet presAssocID="{32B9393C-EE78-4F29-95A8-93786865535D}" presName="spaceBetweenRectangles" presStyleCnt="0"/>
      <dgm:spPr/>
      <dgm:t>
        <a:bodyPr/>
        <a:lstStyle/>
        <a:p>
          <a:endParaRPr lang="en-US"/>
        </a:p>
      </dgm:t>
    </dgm:pt>
    <dgm:pt modelId="{1383939B-BD2E-4EDB-BFA6-E59D18EF98CC}" type="pres">
      <dgm:prSet presAssocID="{0D9DBE87-131C-4C68-BD29-14D299989EC1}" presName="parentLin" presStyleCnt="0"/>
      <dgm:spPr/>
      <dgm:t>
        <a:bodyPr/>
        <a:lstStyle/>
        <a:p>
          <a:endParaRPr lang="en-US"/>
        </a:p>
      </dgm:t>
    </dgm:pt>
    <dgm:pt modelId="{7615123F-3D86-45D1-8624-5EF7482FC17C}" type="pres">
      <dgm:prSet presAssocID="{0D9DBE87-131C-4C68-BD29-14D299989EC1}" presName="parentLeftMargin" presStyleLbl="node1" presStyleIdx="6" presStyleCnt="9"/>
      <dgm:spPr/>
      <dgm:t>
        <a:bodyPr/>
        <a:lstStyle/>
        <a:p>
          <a:endParaRPr lang="en-US"/>
        </a:p>
      </dgm:t>
    </dgm:pt>
    <dgm:pt modelId="{06A89AC7-94C6-4C31-A8CE-270B38723599}" type="pres">
      <dgm:prSet presAssocID="{0D9DBE87-131C-4C68-BD29-14D299989EC1}" presName="parentText" presStyleLbl="node1" presStyleIdx="7" presStyleCnt="9">
        <dgm:presLayoutVars>
          <dgm:chMax val="0"/>
          <dgm:bulletEnabled val="1"/>
        </dgm:presLayoutVars>
      </dgm:prSet>
      <dgm:spPr/>
      <dgm:t>
        <a:bodyPr/>
        <a:lstStyle/>
        <a:p>
          <a:endParaRPr lang="en-US"/>
        </a:p>
      </dgm:t>
    </dgm:pt>
    <dgm:pt modelId="{CD48829D-5A9E-453F-BFB5-36B656C3D677}" type="pres">
      <dgm:prSet presAssocID="{0D9DBE87-131C-4C68-BD29-14D299989EC1}" presName="negativeSpace" presStyleCnt="0"/>
      <dgm:spPr/>
      <dgm:t>
        <a:bodyPr/>
        <a:lstStyle/>
        <a:p>
          <a:endParaRPr lang="en-US"/>
        </a:p>
      </dgm:t>
    </dgm:pt>
    <dgm:pt modelId="{9DDC14DA-7E97-497C-92E1-5FAFE679DA2F}" type="pres">
      <dgm:prSet presAssocID="{0D9DBE87-131C-4C68-BD29-14D299989EC1}" presName="childText" presStyleLbl="conFgAcc1" presStyleIdx="7" presStyleCnt="9">
        <dgm:presLayoutVars>
          <dgm:bulletEnabled val="1"/>
        </dgm:presLayoutVars>
      </dgm:prSet>
      <dgm:spPr/>
      <dgm:t>
        <a:bodyPr/>
        <a:lstStyle/>
        <a:p>
          <a:endParaRPr lang="en-US"/>
        </a:p>
      </dgm:t>
    </dgm:pt>
    <dgm:pt modelId="{D8C75F3B-F690-44BB-9C34-FF1D4024E8E1}" type="pres">
      <dgm:prSet presAssocID="{AD73D3EC-C53A-4703-B18D-26F42536AC34}" presName="spaceBetweenRectangles" presStyleCnt="0"/>
      <dgm:spPr/>
      <dgm:t>
        <a:bodyPr/>
        <a:lstStyle/>
        <a:p>
          <a:endParaRPr lang="en-US"/>
        </a:p>
      </dgm:t>
    </dgm:pt>
    <dgm:pt modelId="{8876E72A-95B0-4D2E-BC1E-017DA87EDEC1}" type="pres">
      <dgm:prSet presAssocID="{E16F2D43-A92D-48E1-B21D-1614E1E688E1}" presName="parentLin" presStyleCnt="0"/>
      <dgm:spPr/>
      <dgm:t>
        <a:bodyPr/>
        <a:lstStyle/>
        <a:p>
          <a:endParaRPr lang="en-US"/>
        </a:p>
      </dgm:t>
    </dgm:pt>
    <dgm:pt modelId="{24D40036-3366-46A9-960D-B0858A6AB6E0}" type="pres">
      <dgm:prSet presAssocID="{E16F2D43-A92D-48E1-B21D-1614E1E688E1}" presName="parentLeftMargin" presStyleLbl="node1" presStyleIdx="7" presStyleCnt="9"/>
      <dgm:spPr/>
      <dgm:t>
        <a:bodyPr/>
        <a:lstStyle/>
        <a:p>
          <a:endParaRPr lang="en-US"/>
        </a:p>
      </dgm:t>
    </dgm:pt>
    <dgm:pt modelId="{FF74A78F-D81E-4DB4-95B6-E26B8908C3D5}" type="pres">
      <dgm:prSet presAssocID="{E16F2D43-A92D-48E1-B21D-1614E1E688E1}" presName="parentText" presStyleLbl="node1" presStyleIdx="8" presStyleCnt="9">
        <dgm:presLayoutVars>
          <dgm:chMax val="0"/>
          <dgm:bulletEnabled val="1"/>
        </dgm:presLayoutVars>
      </dgm:prSet>
      <dgm:spPr/>
      <dgm:t>
        <a:bodyPr/>
        <a:lstStyle/>
        <a:p>
          <a:endParaRPr lang="en-US"/>
        </a:p>
      </dgm:t>
    </dgm:pt>
    <dgm:pt modelId="{E9B47DE6-6785-4B78-ACCF-0998F3AE6AE2}" type="pres">
      <dgm:prSet presAssocID="{E16F2D43-A92D-48E1-B21D-1614E1E688E1}" presName="negativeSpace" presStyleCnt="0"/>
      <dgm:spPr/>
      <dgm:t>
        <a:bodyPr/>
        <a:lstStyle/>
        <a:p>
          <a:endParaRPr lang="en-US"/>
        </a:p>
      </dgm:t>
    </dgm:pt>
    <dgm:pt modelId="{44C8ECEA-6876-4A06-B3C1-CA831E61EC4A}" type="pres">
      <dgm:prSet presAssocID="{E16F2D43-A92D-48E1-B21D-1614E1E688E1}" presName="childText" presStyleLbl="conFgAcc1" presStyleIdx="8" presStyleCnt="9">
        <dgm:presLayoutVars>
          <dgm:bulletEnabled val="1"/>
        </dgm:presLayoutVars>
      </dgm:prSet>
      <dgm:spPr/>
      <dgm:t>
        <a:bodyPr/>
        <a:lstStyle/>
        <a:p>
          <a:endParaRPr lang="en-US"/>
        </a:p>
      </dgm:t>
    </dgm:pt>
  </dgm:ptLst>
  <dgm:cxnLst>
    <dgm:cxn modelId="{B0EB462B-3A69-4E47-ADE4-62C0DF42F0A5}" type="presOf" srcId="{28A09DCB-7D5E-48E9-937C-225FA6C9435A}" destId="{9D0D4A4A-ECFE-4631-9A45-BFF046682918}" srcOrd="1" destOrd="0" presId="urn:microsoft.com/office/officeart/2005/8/layout/list1"/>
    <dgm:cxn modelId="{D0B86BBC-2CC5-48E6-9BD5-7CAA868553A9}" type="presOf" srcId="{0D9DBE87-131C-4C68-BD29-14D299989EC1}" destId="{06A89AC7-94C6-4C31-A8CE-270B38723599}" srcOrd="1" destOrd="0" presId="urn:microsoft.com/office/officeart/2005/8/layout/list1"/>
    <dgm:cxn modelId="{A24C188A-D01B-4CAC-8F9A-FA2C3AD79F72}" type="presOf" srcId="{1041B090-6EB4-4F15-9279-FC767639C4EF}" destId="{D7B22615-AB4B-409F-8C98-D5B57EF6922B}" srcOrd="1" destOrd="0" presId="urn:microsoft.com/office/officeart/2005/8/layout/list1"/>
    <dgm:cxn modelId="{0372DA68-8AFB-4856-8216-BE58C586C9F7}" type="presOf" srcId="{1D2FA0D6-D486-4B2D-94CB-68F458495C16}" destId="{148170B8-BDDC-4C55-9BE1-B2E095169177}" srcOrd="0" destOrd="0" presId="urn:microsoft.com/office/officeart/2005/8/layout/list1"/>
    <dgm:cxn modelId="{BFF43200-CC4A-4836-AB6D-84F371E92E81}" srcId="{08AE84D4-DCB8-4BF3-BC39-9F2B3B459CB1}" destId="{1D2FA0D6-D486-4B2D-94CB-68F458495C16}" srcOrd="3" destOrd="0" parTransId="{B2798649-2871-42CC-8B53-548CB051FBD9}" sibTransId="{1ACAF84C-627E-40DF-8BD2-0CB79B007065}"/>
    <dgm:cxn modelId="{A174A2D3-0400-4C7F-94E2-6BA3EFDD626E}" type="presOf" srcId="{0D9DBE87-131C-4C68-BD29-14D299989EC1}" destId="{7615123F-3D86-45D1-8624-5EF7482FC17C}" srcOrd="0" destOrd="0" presId="urn:microsoft.com/office/officeart/2005/8/layout/list1"/>
    <dgm:cxn modelId="{CA4D2071-0A6F-4C58-ACDD-B39D7BFFF83E}" type="presOf" srcId="{4C83B9D0-10D5-4E96-941E-D84DDEB06818}" destId="{DA778815-F9CA-4992-A518-294FD508337B}" srcOrd="0" destOrd="0" presId="urn:microsoft.com/office/officeart/2005/8/layout/list1"/>
    <dgm:cxn modelId="{E51E3599-90AC-42D7-98EE-886F9C43528E}" type="presOf" srcId="{E4BB2F35-D120-481C-8395-8324C617892F}" destId="{88D94F68-7865-4CED-A8FA-9015EC3E8FFB}" srcOrd="0" destOrd="0" presId="urn:microsoft.com/office/officeart/2005/8/layout/list1"/>
    <dgm:cxn modelId="{A9A7D3B6-2BBF-49B5-BCFC-4E0E091E2433}" type="presOf" srcId="{E4BB2F35-D120-481C-8395-8324C617892F}" destId="{B82B7E20-1B56-4D93-BB9B-1883D51FD19F}" srcOrd="1" destOrd="0" presId="urn:microsoft.com/office/officeart/2005/8/layout/list1"/>
    <dgm:cxn modelId="{EDACFAA8-5740-4724-A4FE-F0813D9C8E05}" srcId="{08AE84D4-DCB8-4BF3-BC39-9F2B3B459CB1}" destId="{E16F2D43-A92D-48E1-B21D-1614E1E688E1}" srcOrd="8" destOrd="0" parTransId="{A42B1F00-EA4B-49AE-8D07-17862F045FC1}" sibTransId="{F568474A-E84A-4ECD-B658-6CE97587F7F0}"/>
    <dgm:cxn modelId="{C00FE3AC-BBD5-4CE1-BD73-697F04A1B633}" type="presOf" srcId="{E16F2D43-A92D-48E1-B21D-1614E1E688E1}" destId="{24D40036-3366-46A9-960D-B0858A6AB6E0}" srcOrd="0" destOrd="0" presId="urn:microsoft.com/office/officeart/2005/8/layout/list1"/>
    <dgm:cxn modelId="{7042DF9C-E617-4F1B-A6D6-B5E47448FA24}" srcId="{08AE84D4-DCB8-4BF3-BC39-9F2B3B459CB1}" destId="{1041B090-6EB4-4F15-9279-FC767639C4EF}" srcOrd="1" destOrd="0" parTransId="{3419E133-A433-4883-AD85-A5BEB47E3E16}" sibTransId="{451918E7-DFD4-4ABE-B3C9-93600475B5B7}"/>
    <dgm:cxn modelId="{74C5BE01-C035-41A8-B1D4-7C9F8A030660}" type="presOf" srcId="{1D2FA0D6-D486-4B2D-94CB-68F458495C16}" destId="{34959039-DFF6-4A26-95C2-2546F6951250}" srcOrd="1" destOrd="0" presId="urn:microsoft.com/office/officeart/2005/8/layout/list1"/>
    <dgm:cxn modelId="{E913FE3C-1EDC-4E10-AE61-ACDE5BB0DC57}" srcId="{08AE84D4-DCB8-4BF3-BC39-9F2B3B459CB1}" destId="{4C83B9D0-10D5-4E96-941E-D84DDEB06818}" srcOrd="2" destOrd="0" parTransId="{8CCBE50E-2CA8-412A-AD37-194BECB26CE1}" sibTransId="{3798FB08-3FC0-4573-896E-FD1EFB171C0C}"/>
    <dgm:cxn modelId="{68E2F5AC-CF71-4826-A749-71106EB987A6}" srcId="{08AE84D4-DCB8-4BF3-BC39-9F2B3B459CB1}" destId="{28A09DCB-7D5E-48E9-937C-225FA6C9435A}" srcOrd="4" destOrd="0" parTransId="{5A09C2A4-2056-4374-BE8F-729E18B0C95C}" sibTransId="{0581F569-E204-4061-9DBE-33DEFB60AB39}"/>
    <dgm:cxn modelId="{320CADE1-9879-450D-BDEE-66EEA49629D9}" srcId="{08AE84D4-DCB8-4BF3-BC39-9F2B3B459CB1}" destId="{E4BB2F35-D120-481C-8395-8324C617892F}" srcOrd="5" destOrd="0" parTransId="{FB093AC2-6C5C-493B-ACFF-CD11945CF349}" sibTransId="{95B04050-B774-42A6-A88A-5F93091CA95D}"/>
    <dgm:cxn modelId="{8EEC73C6-DE24-46C5-847E-E528C0170A28}" type="presOf" srcId="{18E84CBD-319F-4FA3-9687-9248FC52813E}" destId="{2177E203-70DE-44C8-99D1-139350228B59}" srcOrd="0" destOrd="0" presId="urn:microsoft.com/office/officeart/2005/8/layout/list1"/>
    <dgm:cxn modelId="{BC3154D6-C36E-4A92-9357-1473E3B6921A}" srcId="{08AE84D4-DCB8-4BF3-BC39-9F2B3B459CB1}" destId="{010587AA-2E9E-42C7-A56F-98537B6E4F9F}" srcOrd="6" destOrd="0" parTransId="{EAAA1C38-1A56-4A39-A6A0-65F753DBC640}" sibTransId="{32B9393C-EE78-4F29-95A8-93786865535D}"/>
    <dgm:cxn modelId="{749FDEF9-6966-467C-88CA-14399A138A71}" srcId="{08AE84D4-DCB8-4BF3-BC39-9F2B3B459CB1}" destId="{0D9DBE87-131C-4C68-BD29-14D299989EC1}" srcOrd="7" destOrd="0" parTransId="{2DF3528A-358D-4F27-9618-9999DE7EDC22}" sibTransId="{AD73D3EC-C53A-4703-B18D-26F42536AC34}"/>
    <dgm:cxn modelId="{97B42235-4CBD-42E8-B126-CD45E206E1E6}" srcId="{08AE84D4-DCB8-4BF3-BC39-9F2B3B459CB1}" destId="{18E84CBD-319F-4FA3-9687-9248FC52813E}" srcOrd="0" destOrd="0" parTransId="{18905590-FAC5-4ACD-87C3-E462D7FE7D5D}" sibTransId="{434DF0DC-404A-498A-8F25-9DD59DBB19D9}"/>
    <dgm:cxn modelId="{5E2BB602-951F-40C1-90D6-1BCCC4E71754}" type="presOf" srcId="{4C83B9D0-10D5-4E96-941E-D84DDEB06818}" destId="{D4FB72E7-D7A9-48B3-BD9E-9BC191122D90}" srcOrd="1" destOrd="0" presId="urn:microsoft.com/office/officeart/2005/8/layout/list1"/>
    <dgm:cxn modelId="{A2543629-9500-4BEB-A8AB-49237590B42A}" type="presOf" srcId="{1041B090-6EB4-4F15-9279-FC767639C4EF}" destId="{BEF8A224-E589-417C-A6D1-4B6C14947D0F}" srcOrd="0" destOrd="0" presId="urn:microsoft.com/office/officeart/2005/8/layout/list1"/>
    <dgm:cxn modelId="{0B3A2986-BFAD-43C3-AA63-10BBB6B276D8}" type="presOf" srcId="{010587AA-2E9E-42C7-A56F-98537B6E4F9F}" destId="{3C8AED29-A3ED-4F54-8F17-D291E9CEBB79}" srcOrd="1" destOrd="0" presId="urn:microsoft.com/office/officeart/2005/8/layout/list1"/>
    <dgm:cxn modelId="{771114BA-8EF8-4E70-8BFC-7722BA00C15A}" type="presOf" srcId="{08AE84D4-DCB8-4BF3-BC39-9F2B3B459CB1}" destId="{93AF4204-E6C7-45BA-9C43-C83F15D5ECBA}" srcOrd="0" destOrd="0" presId="urn:microsoft.com/office/officeart/2005/8/layout/list1"/>
    <dgm:cxn modelId="{0CAA1240-45F2-4735-9D49-230D0373B017}" type="presOf" srcId="{28A09DCB-7D5E-48E9-937C-225FA6C9435A}" destId="{9CC23316-5CA3-47BB-840A-6DF6BCC04067}" srcOrd="0" destOrd="0" presId="urn:microsoft.com/office/officeart/2005/8/layout/list1"/>
    <dgm:cxn modelId="{06CAF7C2-0B7B-4CEC-8354-1A9388134116}" type="presOf" srcId="{010587AA-2E9E-42C7-A56F-98537B6E4F9F}" destId="{D13D2F0E-0DDD-41B9-8220-7BC0CE53B383}" srcOrd="0" destOrd="0" presId="urn:microsoft.com/office/officeart/2005/8/layout/list1"/>
    <dgm:cxn modelId="{46508B15-614D-4411-A35C-F00EFCF9D86F}" type="presOf" srcId="{E16F2D43-A92D-48E1-B21D-1614E1E688E1}" destId="{FF74A78F-D81E-4DB4-95B6-E26B8908C3D5}" srcOrd="1" destOrd="0" presId="urn:microsoft.com/office/officeart/2005/8/layout/list1"/>
    <dgm:cxn modelId="{578BE906-3DF2-45D1-AE48-E2BBBB57DC56}" type="presOf" srcId="{18E84CBD-319F-4FA3-9687-9248FC52813E}" destId="{F0D71B95-8FCC-418F-9EFB-51FB58F274E4}" srcOrd="1" destOrd="0" presId="urn:microsoft.com/office/officeart/2005/8/layout/list1"/>
    <dgm:cxn modelId="{2BC199FD-7905-41C9-88DF-ACDF136A1A30}" type="presParOf" srcId="{93AF4204-E6C7-45BA-9C43-C83F15D5ECBA}" destId="{AB0941DA-CFD9-4457-9293-8E62CE300297}" srcOrd="0" destOrd="0" presId="urn:microsoft.com/office/officeart/2005/8/layout/list1"/>
    <dgm:cxn modelId="{4F34104E-8C67-4A7B-AC5E-D20E9B2977F1}" type="presParOf" srcId="{AB0941DA-CFD9-4457-9293-8E62CE300297}" destId="{2177E203-70DE-44C8-99D1-139350228B59}" srcOrd="0" destOrd="0" presId="urn:microsoft.com/office/officeart/2005/8/layout/list1"/>
    <dgm:cxn modelId="{9D3B87B0-F8BA-4E3C-B4AA-75308D808F58}" type="presParOf" srcId="{AB0941DA-CFD9-4457-9293-8E62CE300297}" destId="{F0D71B95-8FCC-418F-9EFB-51FB58F274E4}" srcOrd="1" destOrd="0" presId="urn:microsoft.com/office/officeart/2005/8/layout/list1"/>
    <dgm:cxn modelId="{C9DD6C31-4C57-41F8-A26B-45735D54EDEC}" type="presParOf" srcId="{93AF4204-E6C7-45BA-9C43-C83F15D5ECBA}" destId="{CF2B39A4-99C1-484F-9816-B55CFD35A606}" srcOrd="1" destOrd="0" presId="urn:microsoft.com/office/officeart/2005/8/layout/list1"/>
    <dgm:cxn modelId="{D3B90B53-5319-4BE2-A6CF-DC4BF4DBB238}" type="presParOf" srcId="{93AF4204-E6C7-45BA-9C43-C83F15D5ECBA}" destId="{F8CA5065-606E-4FE5-BE04-8D1DF270F5A0}" srcOrd="2" destOrd="0" presId="urn:microsoft.com/office/officeart/2005/8/layout/list1"/>
    <dgm:cxn modelId="{A6BCD640-380A-4CF9-BC22-5A1E7CC46A46}" type="presParOf" srcId="{93AF4204-E6C7-45BA-9C43-C83F15D5ECBA}" destId="{7214D77E-17AB-4191-A5B9-5B3EF0A575A4}" srcOrd="3" destOrd="0" presId="urn:microsoft.com/office/officeart/2005/8/layout/list1"/>
    <dgm:cxn modelId="{1FBC5D33-2B61-4540-BA7B-E2DC78D509B3}" type="presParOf" srcId="{93AF4204-E6C7-45BA-9C43-C83F15D5ECBA}" destId="{59C02FAC-7C31-4DBB-8CF0-CA45EDA3247C}" srcOrd="4" destOrd="0" presId="urn:microsoft.com/office/officeart/2005/8/layout/list1"/>
    <dgm:cxn modelId="{CCF28302-B824-4337-99F3-C479FFDC0429}" type="presParOf" srcId="{59C02FAC-7C31-4DBB-8CF0-CA45EDA3247C}" destId="{BEF8A224-E589-417C-A6D1-4B6C14947D0F}" srcOrd="0" destOrd="0" presId="urn:microsoft.com/office/officeart/2005/8/layout/list1"/>
    <dgm:cxn modelId="{EB5E3D01-F7CC-4139-B1C0-5818966B0964}" type="presParOf" srcId="{59C02FAC-7C31-4DBB-8CF0-CA45EDA3247C}" destId="{D7B22615-AB4B-409F-8C98-D5B57EF6922B}" srcOrd="1" destOrd="0" presId="urn:microsoft.com/office/officeart/2005/8/layout/list1"/>
    <dgm:cxn modelId="{4A547A7A-A818-45FF-989B-167F814D47D8}" type="presParOf" srcId="{93AF4204-E6C7-45BA-9C43-C83F15D5ECBA}" destId="{788B44FF-F5BE-4DFB-A329-2A2E1AF77AB5}" srcOrd="5" destOrd="0" presId="urn:microsoft.com/office/officeart/2005/8/layout/list1"/>
    <dgm:cxn modelId="{83116B21-9F3A-4ACC-AB72-8D0472B57565}" type="presParOf" srcId="{93AF4204-E6C7-45BA-9C43-C83F15D5ECBA}" destId="{980DED9D-2196-4085-859A-E459AC25AC44}" srcOrd="6" destOrd="0" presId="urn:microsoft.com/office/officeart/2005/8/layout/list1"/>
    <dgm:cxn modelId="{0F4944F2-EDAF-4073-80BB-B4B80B8DEF0B}" type="presParOf" srcId="{93AF4204-E6C7-45BA-9C43-C83F15D5ECBA}" destId="{5679262A-75C5-495B-8DC7-32EF797F3F52}" srcOrd="7" destOrd="0" presId="urn:microsoft.com/office/officeart/2005/8/layout/list1"/>
    <dgm:cxn modelId="{FCD4EB8A-D1B2-415F-9FA2-293DE3400AA2}" type="presParOf" srcId="{93AF4204-E6C7-45BA-9C43-C83F15D5ECBA}" destId="{5FF6123B-26FD-41CA-ABE4-DA91CFE18090}" srcOrd="8" destOrd="0" presId="urn:microsoft.com/office/officeart/2005/8/layout/list1"/>
    <dgm:cxn modelId="{E183FB1E-170A-4E60-A612-13E5AFC5A0A1}" type="presParOf" srcId="{5FF6123B-26FD-41CA-ABE4-DA91CFE18090}" destId="{DA778815-F9CA-4992-A518-294FD508337B}" srcOrd="0" destOrd="0" presId="urn:microsoft.com/office/officeart/2005/8/layout/list1"/>
    <dgm:cxn modelId="{09C8E6A1-1966-4972-8E18-3B8F58F72D6E}" type="presParOf" srcId="{5FF6123B-26FD-41CA-ABE4-DA91CFE18090}" destId="{D4FB72E7-D7A9-48B3-BD9E-9BC191122D90}" srcOrd="1" destOrd="0" presId="urn:microsoft.com/office/officeart/2005/8/layout/list1"/>
    <dgm:cxn modelId="{192E6FA1-541A-4F71-B7D2-963BD61FF0AD}" type="presParOf" srcId="{93AF4204-E6C7-45BA-9C43-C83F15D5ECBA}" destId="{120B64AD-AE3F-4ACE-A36B-21D35DBF49D6}" srcOrd="9" destOrd="0" presId="urn:microsoft.com/office/officeart/2005/8/layout/list1"/>
    <dgm:cxn modelId="{A6A7802A-A641-4FAB-9D76-EA7B70F55158}" type="presParOf" srcId="{93AF4204-E6C7-45BA-9C43-C83F15D5ECBA}" destId="{973060D7-647F-452E-9ACD-D80E9E49D134}" srcOrd="10" destOrd="0" presId="urn:microsoft.com/office/officeart/2005/8/layout/list1"/>
    <dgm:cxn modelId="{1234B57B-86B8-40A4-A8B0-738F99370DF6}" type="presParOf" srcId="{93AF4204-E6C7-45BA-9C43-C83F15D5ECBA}" destId="{C16C933F-C63B-4630-A41F-7D1A388A08CC}" srcOrd="11" destOrd="0" presId="urn:microsoft.com/office/officeart/2005/8/layout/list1"/>
    <dgm:cxn modelId="{ACDA4FE9-296B-48D9-8450-74E8AB93B6DD}" type="presParOf" srcId="{93AF4204-E6C7-45BA-9C43-C83F15D5ECBA}" destId="{65963735-9180-4124-B467-06DA8A6DC1EC}" srcOrd="12" destOrd="0" presId="urn:microsoft.com/office/officeart/2005/8/layout/list1"/>
    <dgm:cxn modelId="{DF0829C1-28AE-48FB-BB43-AF61CFECDA36}" type="presParOf" srcId="{65963735-9180-4124-B467-06DA8A6DC1EC}" destId="{148170B8-BDDC-4C55-9BE1-B2E095169177}" srcOrd="0" destOrd="0" presId="urn:microsoft.com/office/officeart/2005/8/layout/list1"/>
    <dgm:cxn modelId="{7B6404C5-74E3-43C8-B445-53174F90FC2B}" type="presParOf" srcId="{65963735-9180-4124-B467-06DA8A6DC1EC}" destId="{34959039-DFF6-4A26-95C2-2546F6951250}" srcOrd="1" destOrd="0" presId="urn:microsoft.com/office/officeart/2005/8/layout/list1"/>
    <dgm:cxn modelId="{34EF45D1-CB78-4203-91DD-B208F597DA10}" type="presParOf" srcId="{93AF4204-E6C7-45BA-9C43-C83F15D5ECBA}" destId="{012A619D-DFE4-45F0-A89E-0E424B5F35E3}" srcOrd="13" destOrd="0" presId="urn:microsoft.com/office/officeart/2005/8/layout/list1"/>
    <dgm:cxn modelId="{727F13C6-76ED-4A7E-A6C4-4710E4FF4072}" type="presParOf" srcId="{93AF4204-E6C7-45BA-9C43-C83F15D5ECBA}" destId="{A77B22E4-BA96-4B92-A0C0-A7698ED733CE}" srcOrd="14" destOrd="0" presId="urn:microsoft.com/office/officeart/2005/8/layout/list1"/>
    <dgm:cxn modelId="{4462AE34-707E-41F9-A5D0-32C7EA0442DB}" type="presParOf" srcId="{93AF4204-E6C7-45BA-9C43-C83F15D5ECBA}" destId="{0501C08A-059A-4F83-8AEB-034AF0E21B13}" srcOrd="15" destOrd="0" presId="urn:microsoft.com/office/officeart/2005/8/layout/list1"/>
    <dgm:cxn modelId="{006E32E2-0889-428C-80CA-83EC043EA83C}" type="presParOf" srcId="{93AF4204-E6C7-45BA-9C43-C83F15D5ECBA}" destId="{DA6A59A5-4EBC-4317-B8F5-9EE8EBD2156D}" srcOrd="16" destOrd="0" presId="urn:microsoft.com/office/officeart/2005/8/layout/list1"/>
    <dgm:cxn modelId="{47FC484D-E369-4770-8EAC-63C093A4A6E8}" type="presParOf" srcId="{DA6A59A5-4EBC-4317-B8F5-9EE8EBD2156D}" destId="{9CC23316-5CA3-47BB-840A-6DF6BCC04067}" srcOrd="0" destOrd="0" presId="urn:microsoft.com/office/officeart/2005/8/layout/list1"/>
    <dgm:cxn modelId="{91F5CDBD-E50E-4AA7-B2AC-ABB4C0C95D80}" type="presParOf" srcId="{DA6A59A5-4EBC-4317-B8F5-9EE8EBD2156D}" destId="{9D0D4A4A-ECFE-4631-9A45-BFF046682918}" srcOrd="1" destOrd="0" presId="urn:microsoft.com/office/officeart/2005/8/layout/list1"/>
    <dgm:cxn modelId="{C0C15D53-6EFD-4400-99C1-D1A66BD09BE4}" type="presParOf" srcId="{93AF4204-E6C7-45BA-9C43-C83F15D5ECBA}" destId="{BAFD11C1-2E4C-4196-BC3E-DAFD28B7168C}" srcOrd="17" destOrd="0" presId="urn:microsoft.com/office/officeart/2005/8/layout/list1"/>
    <dgm:cxn modelId="{3B79C268-0EA5-480C-8814-1DCB010506A1}" type="presParOf" srcId="{93AF4204-E6C7-45BA-9C43-C83F15D5ECBA}" destId="{9B81693C-107D-4C54-9483-33922A515E4B}" srcOrd="18" destOrd="0" presId="urn:microsoft.com/office/officeart/2005/8/layout/list1"/>
    <dgm:cxn modelId="{5BE3085D-9BFC-4C9A-9BA4-CF17D85381D4}" type="presParOf" srcId="{93AF4204-E6C7-45BA-9C43-C83F15D5ECBA}" destId="{6A68130E-7A2F-45C3-ADC9-3411266A6964}" srcOrd="19" destOrd="0" presId="urn:microsoft.com/office/officeart/2005/8/layout/list1"/>
    <dgm:cxn modelId="{D892CF76-15A4-4303-94F6-D4F11E1E3A3B}" type="presParOf" srcId="{93AF4204-E6C7-45BA-9C43-C83F15D5ECBA}" destId="{D2686558-0764-494D-A484-BE81318C4E2F}" srcOrd="20" destOrd="0" presId="urn:microsoft.com/office/officeart/2005/8/layout/list1"/>
    <dgm:cxn modelId="{3F224923-FAB3-4256-9E5E-D8D49062E7FB}" type="presParOf" srcId="{D2686558-0764-494D-A484-BE81318C4E2F}" destId="{88D94F68-7865-4CED-A8FA-9015EC3E8FFB}" srcOrd="0" destOrd="0" presId="urn:microsoft.com/office/officeart/2005/8/layout/list1"/>
    <dgm:cxn modelId="{77ACE9D0-DF9A-447D-89B4-A89CF1BC9236}" type="presParOf" srcId="{D2686558-0764-494D-A484-BE81318C4E2F}" destId="{B82B7E20-1B56-4D93-BB9B-1883D51FD19F}" srcOrd="1" destOrd="0" presId="urn:microsoft.com/office/officeart/2005/8/layout/list1"/>
    <dgm:cxn modelId="{138C0DD8-1326-4654-B328-ECE6C0CFC8B6}" type="presParOf" srcId="{93AF4204-E6C7-45BA-9C43-C83F15D5ECBA}" destId="{24783506-F2DE-4146-9585-BE5945B02A33}" srcOrd="21" destOrd="0" presId="urn:microsoft.com/office/officeart/2005/8/layout/list1"/>
    <dgm:cxn modelId="{557B5DD5-48C0-465D-BD23-680024BB3C7B}" type="presParOf" srcId="{93AF4204-E6C7-45BA-9C43-C83F15D5ECBA}" destId="{89321ADC-8962-4634-9DE0-34E1C7FA3F7B}" srcOrd="22" destOrd="0" presId="urn:microsoft.com/office/officeart/2005/8/layout/list1"/>
    <dgm:cxn modelId="{11D5012A-9EE6-4BCE-B1E6-6B8A95A35E12}" type="presParOf" srcId="{93AF4204-E6C7-45BA-9C43-C83F15D5ECBA}" destId="{F21C1CC4-1DDF-4B0E-8371-F0A5806D2B3D}" srcOrd="23" destOrd="0" presId="urn:microsoft.com/office/officeart/2005/8/layout/list1"/>
    <dgm:cxn modelId="{4C1F1551-029C-4082-B91E-C7DB581C9646}" type="presParOf" srcId="{93AF4204-E6C7-45BA-9C43-C83F15D5ECBA}" destId="{06CEBBD6-A4AA-4605-A9B8-285ABB7C3C69}" srcOrd="24" destOrd="0" presId="urn:microsoft.com/office/officeart/2005/8/layout/list1"/>
    <dgm:cxn modelId="{B14727F1-9BC0-4856-9B33-ECD4B5EC7835}" type="presParOf" srcId="{06CEBBD6-A4AA-4605-A9B8-285ABB7C3C69}" destId="{D13D2F0E-0DDD-41B9-8220-7BC0CE53B383}" srcOrd="0" destOrd="0" presId="urn:microsoft.com/office/officeart/2005/8/layout/list1"/>
    <dgm:cxn modelId="{0DBD12DD-A624-4644-8BB9-A1373BB5AED3}" type="presParOf" srcId="{06CEBBD6-A4AA-4605-A9B8-285ABB7C3C69}" destId="{3C8AED29-A3ED-4F54-8F17-D291E9CEBB79}" srcOrd="1" destOrd="0" presId="urn:microsoft.com/office/officeart/2005/8/layout/list1"/>
    <dgm:cxn modelId="{A934E8BC-C430-4698-B3E5-0860824AFF61}" type="presParOf" srcId="{93AF4204-E6C7-45BA-9C43-C83F15D5ECBA}" destId="{A20139DC-F7EE-4801-AE96-9C65E697FB38}" srcOrd="25" destOrd="0" presId="urn:microsoft.com/office/officeart/2005/8/layout/list1"/>
    <dgm:cxn modelId="{E39DC10F-CB09-4DEE-9AD2-7EEBF9202A35}" type="presParOf" srcId="{93AF4204-E6C7-45BA-9C43-C83F15D5ECBA}" destId="{4E39A987-A11A-49EA-AC57-365798E12CD4}" srcOrd="26" destOrd="0" presId="urn:microsoft.com/office/officeart/2005/8/layout/list1"/>
    <dgm:cxn modelId="{3F1C965E-CB8C-4732-8053-808A51BE006A}" type="presParOf" srcId="{93AF4204-E6C7-45BA-9C43-C83F15D5ECBA}" destId="{D8B752A7-2914-472C-8147-5474A908A91B}" srcOrd="27" destOrd="0" presId="urn:microsoft.com/office/officeart/2005/8/layout/list1"/>
    <dgm:cxn modelId="{744915CE-19BA-498A-BBDD-D8EEAED6C3C1}" type="presParOf" srcId="{93AF4204-E6C7-45BA-9C43-C83F15D5ECBA}" destId="{1383939B-BD2E-4EDB-BFA6-E59D18EF98CC}" srcOrd="28" destOrd="0" presId="urn:microsoft.com/office/officeart/2005/8/layout/list1"/>
    <dgm:cxn modelId="{E538C23F-ED3B-4F2E-A44B-8BD70BAF411D}" type="presParOf" srcId="{1383939B-BD2E-4EDB-BFA6-E59D18EF98CC}" destId="{7615123F-3D86-45D1-8624-5EF7482FC17C}" srcOrd="0" destOrd="0" presId="urn:microsoft.com/office/officeart/2005/8/layout/list1"/>
    <dgm:cxn modelId="{5F841F77-1654-480A-9ED9-A93CCF65532B}" type="presParOf" srcId="{1383939B-BD2E-4EDB-BFA6-E59D18EF98CC}" destId="{06A89AC7-94C6-4C31-A8CE-270B38723599}" srcOrd="1" destOrd="0" presId="urn:microsoft.com/office/officeart/2005/8/layout/list1"/>
    <dgm:cxn modelId="{54894519-CFC6-4D7E-9F6B-C04C6DBFC6D5}" type="presParOf" srcId="{93AF4204-E6C7-45BA-9C43-C83F15D5ECBA}" destId="{CD48829D-5A9E-453F-BFB5-36B656C3D677}" srcOrd="29" destOrd="0" presId="urn:microsoft.com/office/officeart/2005/8/layout/list1"/>
    <dgm:cxn modelId="{8F40A877-291A-49AF-A0AD-ACD307CA696E}" type="presParOf" srcId="{93AF4204-E6C7-45BA-9C43-C83F15D5ECBA}" destId="{9DDC14DA-7E97-497C-92E1-5FAFE679DA2F}" srcOrd="30" destOrd="0" presId="urn:microsoft.com/office/officeart/2005/8/layout/list1"/>
    <dgm:cxn modelId="{E7F932BA-CD53-4E28-910A-C72EB98C0206}" type="presParOf" srcId="{93AF4204-E6C7-45BA-9C43-C83F15D5ECBA}" destId="{D8C75F3B-F690-44BB-9C34-FF1D4024E8E1}" srcOrd="31" destOrd="0" presId="urn:microsoft.com/office/officeart/2005/8/layout/list1"/>
    <dgm:cxn modelId="{62713BF7-6B5B-41C3-AB8C-05AD2966A295}" type="presParOf" srcId="{93AF4204-E6C7-45BA-9C43-C83F15D5ECBA}" destId="{8876E72A-95B0-4D2E-BC1E-017DA87EDEC1}" srcOrd="32" destOrd="0" presId="urn:microsoft.com/office/officeart/2005/8/layout/list1"/>
    <dgm:cxn modelId="{4049B255-4B96-40AE-8C8B-7D5883D47793}" type="presParOf" srcId="{8876E72A-95B0-4D2E-BC1E-017DA87EDEC1}" destId="{24D40036-3366-46A9-960D-B0858A6AB6E0}" srcOrd="0" destOrd="0" presId="urn:microsoft.com/office/officeart/2005/8/layout/list1"/>
    <dgm:cxn modelId="{DFC3754F-30D5-4CFE-BC07-3DE10DE46EF3}" type="presParOf" srcId="{8876E72A-95B0-4D2E-BC1E-017DA87EDEC1}" destId="{FF74A78F-D81E-4DB4-95B6-E26B8908C3D5}" srcOrd="1" destOrd="0" presId="urn:microsoft.com/office/officeart/2005/8/layout/list1"/>
    <dgm:cxn modelId="{54EB9530-C59E-4696-93E0-8EFE4763DE7B}" type="presParOf" srcId="{93AF4204-E6C7-45BA-9C43-C83F15D5ECBA}" destId="{E9B47DE6-6785-4B78-ACCF-0998F3AE6AE2}" srcOrd="33" destOrd="0" presId="urn:microsoft.com/office/officeart/2005/8/layout/list1"/>
    <dgm:cxn modelId="{2E0C3266-E946-4D2A-93FC-DC5B69D32FA8}" type="presParOf" srcId="{93AF4204-E6C7-45BA-9C43-C83F15D5ECBA}" destId="{44C8ECEA-6876-4A06-B3C1-CA831E61EC4A}" srcOrd="3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45E8F8-9C46-454E-97CF-DC787418A104}">
      <dsp:nvSpPr>
        <dsp:cNvPr id="0" name=""/>
        <dsp:cNvSpPr/>
      </dsp:nvSpPr>
      <dsp:spPr>
        <a:xfrm>
          <a:off x="0" y="591343"/>
          <a:ext cx="2571749" cy="154305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Focus</a:t>
          </a:r>
          <a:endParaRPr lang="en-US" sz="3500" kern="1200" dirty="0"/>
        </a:p>
      </dsp:txBody>
      <dsp:txXfrm>
        <a:off x="0" y="591343"/>
        <a:ext cx="2571749" cy="1543050"/>
      </dsp:txXfrm>
    </dsp:sp>
    <dsp:sp modelId="{4030DD24-1A00-415B-9FA4-0C0ADF8BD742}">
      <dsp:nvSpPr>
        <dsp:cNvPr id="0" name=""/>
        <dsp:cNvSpPr/>
      </dsp:nvSpPr>
      <dsp:spPr>
        <a:xfrm>
          <a:off x="2828925" y="591343"/>
          <a:ext cx="2571749" cy="1543050"/>
        </a:xfrm>
        <a:prstGeom prst="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Reading</a:t>
          </a:r>
          <a:endParaRPr lang="en-US" sz="3500" kern="1200" dirty="0"/>
        </a:p>
      </dsp:txBody>
      <dsp:txXfrm>
        <a:off x="2828925" y="591343"/>
        <a:ext cx="2571749" cy="1543050"/>
      </dsp:txXfrm>
    </dsp:sp>
    <dsp:sp modelId="{09BFCE51-E81B-4106-8F0E-211A472D35AF}">
      <dsp:nvSpPr>
        <dsp:cNvPr id="0" name=""/>
        <dsp:cNvSpPr/>
      </dsp:nvSpPr>
      <dsp:spPr>
        <a:xfrm>
          <a:off x="5657849" y="591343"/>
          <a:ext cx="2571749" cy="1543050"/>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Research</a:t>
          </a:r>
          <a:endParaRPr lang="en-US" sz="3500" kern="1200" dirty="0"/>
        </a:p>
      </dsp:txBody>
      <dsp:txXfrm>
        <a:off x="5657849" y="591343"/>
        <a:ext cx="2571749" cy="1543050"/>
      </dsp:txXfrm>
    </dsp:sp>
    <dsp:sp modelId="{1FEAAED2-AC17-450B-AE73-4067136202E5}">
      <dsp:nvSpPr>
        <dsp:cNvPr id="0" name=""/>
        <dsp:cNvSpPr/>
      </dsp:nvSpPr>
      <dsp:spPr>
        <a:xfrm>
          <a:off x="1414462" y="2391569"/>
          <a:ext cx="2571749" cy="1543050"/>
        </a:xfrm>
        <a:prstGeom prst="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Argument</a:t>
          </a:r>
          <a:endParaRPr lang="en-US" sz="3500" kern="1200" dirty="0"/>
        </a:p>
      </dsp:txBody>
      <dsp:txXfrm>
        <a:off x="1414462" y="2391569"/>
        <a:ext cx="2571749" cy="1543050"/>
      </dsp:txXfrm>
    </dsp:sp>
    <dsp:sp modelId="{AB7C3DBA-9B8E-423D-A5D1-AA1761356024}">
      <dsp:nvSpPr>
        <dsp:cNvPr id="0" name=""/>
        <dsp:cNvSpPr/>
      </dsp:nvSpPr>
      <dsp:spPr>
        <a:xfrm>
          <a:off x="4243387" y="2391569"/>
          <a:ext cx="2571749" cy="1543050"/>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Presentation</a:t>
          </a:r>
          <a:endParaRPr lang="en-US" sz="3500" kern="1200" dirty="0"/>
        </a:p>
      </dsp:txBody>
      <dsp:txXfrm>
        <a:off x="4243387" y="2391569"/>
        <a:ext cx="2571749" cy="154305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572664-8119-43A7-91FB-FC8F20551D5C}">
      <dsp:nvSpPr>
        <dsp:cNvPr id="0" name=""/>
        <dsp:cNvSpPr/>
      </dsp:nvSpPr>
      <dsp:spPr>
        <a:xfrm>
          <a:off x="3000056" y="3041705"/>
          <a:ext cx="2347525" cy="23475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n-US" sz="5400" kern="1200" dirty="0" smtClean="0"/>
            <a:t>Focus</a:t>
          </a:r>
          <a:endParaRPr lang="en-US" sz="5400" kern="1200" dirty="0"/>
        </a:p>
      </dsp:txBody>
      <dsp:txXfrm>
        <a:off x="3000056" y="3041705"/>
        <a:ext cx="2347525" cy="2347525"/>
      </dsp:txXfrm>
    </dsp:sp>
    <dsp:sp modelId="{04711699-BA97-47FE-8634-F2A54816AC38}">
      <dsp:nvSpPr>
        <dsp:cNvPr id="0" name=""/>
        <dsp:cNvSpPr/>
      </dsp:nvSpPr>
      <dsp:spPr>
        <a:xfrm rot="10800000">
          <a:off x="614838" y="3880945"/>
          <a:ext cx="2254031" cy="669044"/>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9BDD86-AE00-48AD-A9E9-922DC49C1FFE}">
      <dsp:nvSpPr>
        <dsp:cNvPr id="0" name=""/>
        <dsp:cNvSpPr/>
      </dsp:nvSpPr>
      <dsp:spPr>
        <a:xfrm>
          <a:off x="-206795" y="3558160"/>
          <a:ext cx="1643267" cy="131461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t>relevance to research problem and argument</a:t>
          </a:r>
          <a:endParaRPr lang="en-US" sz="2000" kern="1200" dirty="0"/>
        </a:p>
      </dsp:txBody>
      <dsp:txXfrm>
        <a:off x="-206795" y="3558160"/>
        <a:ext cx="1643267" cy="1314614"/>
      </dsp:txXfrm>
    </dsp:sp>
    <dsp:sp modelId="{2AD421BF-C93E-4929-AAAD-926ECF28C370}">
      <dsp:nvSpPr>
        <dsp:cNvPr id="0" name=""/>
        <dsp:cNvSpPr/>
      </dsp:nvSpPr>
      <dsp:spPr>
        <a:xfrm rot="12749094">
          <a:off x="1046070" y="2590451"/>
          <a:ext cx="2201799" cy="669044"/>
        </a:xfrm>
        <a:prstGeom prst="leftArrow">
          <a:avLst>
            <a:gd name="adj1" fmla="val 60000"/>
            <a:gd name="adj2" fmla="val 50000"/>
          </a:avLst>
        </a:prstGeom>
        <a:solidFill>
          <a:schemeClr val="accent2">
            <a:hueOff val="936304"/>
            <a:satOff val="-1168"/>
            <a:lumOff val="27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F44FE6-94DF-40A0-BDC4-7290E2FE799E}">
      <dsp:nvSpPr>
        <dsp:cNvPr id="0" name=""/>
        <dsp:cNvSpPr/>
      </dsp:nvSpPr>
      <dsp:spPr>
        <a:xfrm>
          <a:off x="152386" y="1447799"/>
          <a:ext cx="2131877" cy="1771810"/>
        </a:xfrm>
        <a:prstGeom prst="roundRect">
          <a:avLst>
            <a:gd name="adj" fmla="val 10000"/>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t>retain a focus on the stated research problem and the      proposed argument</a:t>
          </a:r>
          <a:endParaRPr lang="en-US" sz="2000" kern="1200" dirty="0"/>
        </a:p>
      </dsp:txBody>
      <dsp:txXfrm>
        <a:off x="152386" y="1447799"/>
        <a:ext cx="2131877" cy="1771810"/>
      </dsp:txXfrm>
    </dsp:sp>
    <dsp:sp modelId="{E341DE3C-57CC-4C97-B370-5F7620BFB4D7}">
      <dsp:nvSpPr>
        <dsp:cNvPr id="0" name=""/>
        <dsp:cNvSpPr/>
      </dsp:nvSpPr>
      <dsp:spPr>
        <a:xfrm rot="15120000">
          <a:off x="2295285" y="1568009"/>
          <a:ext cx="2254031" cy="669044"/>
        </a:xfrm>
        <a:prstGeom prst="leftArrow">
          <a:avLst>
            <a:gd name="adj1" fmla="val 60000"/>
            <a:gd name="adj2" fmla="val 50000"/>
          </a:avLst>
        </a:prstGeom>
        <a:solidFill>
          <a:schemeClr val="accent2">
            <a:hueOff val="1872608"/>
            <a:satOff val="-2336"/>
            <a:lumOff val="54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6C8CAF-FF2D-4BE7-B4D5-9C24263B8B1A}">
      <dsp:nvSpPr>
        <dsp:cNvPr id="0" name=""/>
        <dsp:cNvSpPr/>
      </dsp:nvSpPr>
      <dsp:spPr>
        <a:xfrm>
          <a:off x="2252400" y="173369"/>
          <a:ext cx="1643267" cy="1314614"/>
        </a:xfrm>
        <a:prstGeom prst="roundRect">
          <a:avLst>
            <a:gd name="adj" fmla="val 10000"/>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t>develop a clear sense of core arguments</a:t>
          </a:r>
          <a:endParaRPr lang="en-US" sz="2000" kern="1200" dirty="0"/>
        </a:p>
      </dsp:txBody>
      <dsp:txXfrm>
        <a:off x="2252400" y="173369"/>
        <a:ext cx="1643267" cy="1314614"/>
      </dsp:txXfrm>
    </dsp:sp>
    <dsp:sp modelId="{EF49291A-A3E7-4679-9F47-1C0211EC829A}">
      <dsp:nvSpPr>
        <dsp:cNvPr id="0" name=""/>
        <dsp:cNvSpPr/>
      </dsp:nvSpPr>
      <dsp:spPr>
        <a:xfrm rot="17280000">
          <a:off x="3798322" y="1568009"/>
          <a:ext cx="2254031" cy="669044"/>
        </a:xfrm>
        <a:prstGeom prst="leftArrow">
          <a:avLst>
            <a:gd name="adj1" fmla="val 60000"/>
            <a:gd name="adj2" fmla="val 50000"/>
          </a:avLst>
        </a:prstGeom>
        <a:solidFill>
          <a:schemeClr val="accent2">
            <a:hueOff val="2808911"/>
            <a:satOff val="-3503"/>
            <a:lumOff val="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8AD36A-8C0C-4B22-A998-1B07D4BB0093}">
      <dsp:nvSpPr>
        <dsp:cNvPr id="0" name=""/>
        <dsp:cNvSpPr/>
      </dsp:nvSpPr>
      <dsp:spPr>
        <a:xfrm>
          <a:off x="4070207" y="173369"/>
          <a:ext cx="2406795" cy="1314614"/>
        </a:xfrm>
        <a:prstGeom prst="roundRect">
          <a:avLst>
            <a:gd name="adj" fmla="val 10000"/>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t>establish their relationship to the question or research problem being posed</a:t>
          </a:r>
          <a:endParaRPr lang="en-US" sz="2000" kern="1200" dirty="0"/>
        </a:p>
      </dsp:txBody>
      <dsp:txXfrm>
        <a:off x="4070207" y="173369"/>
        <a:ext cx="2406795" cy="1314614"/>
      </dsp:txXfrm>
    </dsp:sp>
    <dsp:sp modelId="{E6F13B64-545B-4824-98D1-A4AA6CF17369}">
      <dsp:nvSpPr>
        <dsp:cNvPr id="0" name=""/>
        <dsp:cNvSpPr/>
      </dsp:nvSpPr>
      <dsp:spPr>
        <a:xfrm rot="19890809">
          <a:off x="5182320" y="2663997"/>
          <a:ext cx="2468193" cy="669044"/>
        </a:xfrm>
        <a:prstGeom prst="leftArrow">
          <a:avLst>
            <a:gd name="adj1" fmla="val 60000"/>
            <a:gd name="adj2" fmla="val 50000"/>
          </a:avLst>
        </a:prstGeom>
        <a:solidFill>
          <a:schemeClr val="accent2">
            <a:hueOff val="3745215"/>
            <a:satOff val="-4671"/>
            <a:lumOff val="109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B4CA5E-0DBE-444B-A6AC-47CF5884ED60}">
      <dsp:nvSpPr>
        <dsp:cNvPr id="0" name=""/>
        <dsp:cNvSpPr/>
      </dsp:nvSpPr>
      <dsp:spPr>
        <a:xfrm>
          <a:off x="6239203" y="1752607"/>
          <a:ext cx="2523796" cy="1314614"/>
        </a:xfrm>
        <a:prstGeom prst="roundRect">
          <a:avLst>
            <a:gd name="adj" fmla="val 10000"/>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t>sustain a focused development of the argument      throughout the thesis</a:t>
          </a:r>
          <a:endParaRPr lang="en-US" sz="2000" kern="1200" dirty="0"/>
        </a:p>
      </dsp:txBody>
      <dsp:txXfrm>
        <a:off x="6239203" y="1752607"/>
        <a:ext cx="2523796" cy="1314614"/>
      </dsp:txXfrm>
    </dsp:sp>
    <dsp:sp modelId="{E8006EDC-7649-4FE9-940D-573AD7954A2B}">
      <dsp:nvSpPr>
        <dsp:cNvPr id="0" name=""/>
        <dsp:cNvSpPr/>
      </dsp:nvSpPr>
      <dsp:spPr>
        <a:xfrm rot="21591432">
          <a:off x="5475771" y="3874955"/>
          <a:ext cx="2202640" cy="669044"/>
        </a:xfrm>
        <a:prstGeom prst="lef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5A0178-0829-42F9-B635-A1D020947ACB}">
      <dsp:nvSpPr>
        <dsp:cNvPr id="0" name=""/>
        <dsp:cNvSpPr/>
      </dsp:nvSpPr>
      <dsp:spPr>
        <a:xfrm>
          <a:off x="6441413" y="3505209"/>
          <a:ext cx="2473989" cy="1403048"/>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t>for every paragraph of a thesis there should be an  answer to the question </a:t>
          </a:r>
          <a:endParaRPr lang="en-US" sz="2000" kern="1200" dirty="0"/>
        </a:p>
      </dsp:txBody>
      <dsp:txXfrm>
        <a:off x="6441413" y="3505209"/>
        <a:ext cx="2473989" cy="140304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14645C-E70A-4EB8-8B98-666F1A61F165}">
      <dsp:nvSpPr>
        <dsp:cNvPr id="0" name=""/>
        <dsp:cNvSpPr/>
      </dsp:nvSpPr>
      <dsp:spPr>
        <a:xfrm>
          <a:off x="3161996" y="2448112"/>
          <a:ext cx="2087927" cy="208170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b="1" kern="1200" dirty="0" smtClean="0"/>
            <a:t>Reading</a:t>
          </a:r>
          <a:endParaRPr lang="en-US" sz="3100" kern="1200" dirty="0"/>
        </a:p>
      </dsp:txBody>
      <dsp:txXfrm>
        <a:off x="3161996" y="2448112"/>
        <a:ext cx="2087927" cy="2081704"/>
      </dsp:txXfrm>
    </dsp:sp>
    <dsp:sp modelId="{9393EE5F-5618-4E1E-BAE3-AC491B4A62B8}">
      <dsp:nvSpPr>
        <dsp:cNvPr id="0" name=""/>
        <dsp:cNvSpPr/>
      </dsp:nvSpPr>
      <dsp:spPr>
        <a:xfrm rot="16200000">
          <a:off x="3914700" y="1881173"/>
          <a:ext cx="582518" cy="63735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rot="16200000">
        <a:off x="3914700" y="1881173"/>
        <a:ext cx="582518" cy="637351"/>
      </dsp:txXfrm>
    </dsp:sp>
    <dsp:sp modelId="{6C202E3D-240A-4F96-9297-680614B425FD}">
      <dsp:nvSpPr>
        <dsp:cNvPr id="0" name=""/>
        <dsp:cNvSpPr/>
      </dsp:nvSpPr>
      <dsp:spPr>
        <a:xfrm>
          <a:off x="3013352" y="-205590"/>
          <a:ext cx="2385214" cy="214182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thorough and critical use of a wide range of literature and theories</a:t>
          </a:r>
          <a:endParaRPr lang="en-US" sz="2000" kern="1200" dirty="0"/>
        </a:p>
      </dsp:txBody>
      <dsp:txXfrm>
        <a:off x="3013352" y="-205590"/>
        <a:ext cx="2385214" cy="2141821"/>
      </dsp:txXfrm>
    </dsp:sp>
    <dsp:sp modelId="{CF9237F5-45A2-45A3-A0C5-FCE0B5D89B12}">
      <dsp:nvSpPr>
        <dsp:cNvPr id="0" name=""/>
        <dsp:cNvSpPr/>
      </dsp:nvSpPr>
      <dsp:spPr>
        <a:xfrm rot="20520000">
          <a:off x="5134034" y="2794740"/>
          <a:ext cx="455484" cy="637351"/>
        </a:xfrm>
        <a:prstGeom prst="rightArrow">
          <a:avLst>
            <a:gd name="adj1" fmla="val 60000"/>
            <a:gd name="adj2" fmla="val 50000"/>
          </a:avLst>
        </a:prstGeom>
        <a:solidFill>
          <a:schemeClr val="accent4">
            <a:hueOff val="-1116192"/>
            <a:satOff val="6725"/>
            <a:lumOff val="53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rot="20520000">
        <a:off x="5134034" y="2794740"/>
        <a:ext cx="455484" cy="637351"/>
      </dsp:txXfrm>
    </dsp:sp>
    <dsp:sp modelId="{ECBEFD99-0E26-47D1-BF2B-6946B3951E4F}">
      <dsp:nvSpPr>
        <dsp:cNvPr id="0" name=""/>
        <dsp:cNvSpPr/>
      </dsp:nvSpPr>
      <dsp:spPr>
        <a:xfrm>
          <a:off x="5479221" y="1410848"/>
          <a:ext cx="2443944" cy="2534730"/>
        </a:xfrm>
        <a:prstGeom prst="ellipse">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clearly provide evidence of the range of literature</a:t>
          </a:r>
          <a:endParaRPr lang="en-US" sz="2000" kern="1200" dirty="0"/>
        </a:p>
      </dsp:txBody>
      <dsp:txXfrm>
        <a:off x="5479221" y="1410848"/>
        <a:ext cx="2443944" cy="2534730"/>
      </dsp:txXfrm>
    </dsp:sp>
    <dsp:sp modelId="{1B9BBFA5-24F3-4C58-B2A8-35CBB94110F9}">
      <dsp:nvSpPr>
        <dsp:cNvPr id="0" name=""/>
        <dsp:cNvSpPr/>
      </dsp:nvSpPr>
      <dsp:spPr>
        <a:xfrm rot="3240000">
          <a:off x="4664806" y="4147514"/>
          <a:ext cx="502299" cy="637351"/>
        </a:xfrm>
        <a:prstGeom prst="rightArrow">
          <a:avLst>
            <a:gd name="adj1" fmla="val 60000"/>
            <a:gd name="adj2" fmla="val 50000"/>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rot="3240000">
        <a:off x="4664806" y="4147514"/>
        <a:ext cx="502299" cy="637351"/>
      </dsp:txXfrm>
    </dsp:sp>
    <dsp:sp modelId="{711CC34C-DD1C-4914-A814-FDCA80BFB460}">
      <dsp:nvSpPr>
        <dsp:cNvPr id="0" name=""/>
        <dsp:cNvSpPr/>
      </dsp:nvSpPr>
      <dsp:spPr>
        <a:xfrm>
          <a:off x="4300476" y="4451125"/>
          <a:ext cx="2895246" cy="2320823"/>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care taken in selecting the texts most relevant to the thesis topic, efforts made to find sources independently</a:t>
          </a:r>
          <a:endParaRPr lang="en-US" sz="2000" kern="1200" dirty="0"/>
        </a:p>
      </dsp:txBody>
      <dsp:txXfrm>
        <a:off x="4300476" y="4451125"/>
        <a:ext cx="2895246" cy="2320823"/>
      </dsp:txXfrm>
    </dsp:sp>
    <dsp:sp modelId="{56B9F709-9C26-4591-828C-26EAC0A7D7B9}">
      <dsp:nvSpPr>
        <dsp:cNvPr id="0" name=""/>
        <dsp:cNvSpPr/>
      </dsp:nvSpPr>
      <dsp:spPr>
        <a:xfrm rot="7560000">
          <a:off x="3274802" y="4155035"/>
          <a:ext cx="431393" cy="637351"/>
        </a:xfrm>
        <a:prstGeom prst="rightArrow">
          <a:avLst>
            <a:gd name="adj1" fmla="val 60000"/>
            <a:gd name="adj2" fmla="val 50000"/>
          </a:avLst>
        </a:prstGeom>
        <a:solidFill>
          <a:schemeClr val="accent4">
            <a:hueOff val="-3348577"/>
            <a:satOff val="20174"/>
            <a:lumOff val="161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rot="7560000">
        <a:off x="3274802" y="4155035"/>
        <a:ext cx="431393" cy="637351"/>
      </dsp:txXfrm>
    </dsp:sp>
    <dsp:sp modelId="{2D688176-9ED1-497F-AC4E-073FB8DD1D0B}">
      <dsp:nvSpPr>
        <dsp:cNvPr id="0" name=""/>
        <dsp:cNvSpPr/>
      </dsp:nvSpPr>
      <dsp:spPr>
        <a:xfrm>
          <a:off x="1449440" y="4388083"/>
          <a:ext cx="2428760" cy="2446906"/>
        </a:xfrm>
        <a:prstGeom prst="ellipse">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attempts made to follow up references</a:t>
          </a:r>
          <a:endParaRPr lang="en-US" sz="2000" kern="1200" dirty="0"/>
        </a:p>
      </dsp:txBody>
      <dsp:txXfrm>
        <a:off x="1449440" y="4388083"/>
        <a:ext cx="2428760" cy="2446906"/>
      </dsp:txXfrm>
    </dsp:sp>
    <dsp:sp modelId="{99BCDC23-D9FB-47C8-9CBB-F0EDE2547E79}">
      <dsp:nvSpPr>
        <dsp:cNvPr id="0" name=""/>
        <dsp:cNvSpPr/>
      </dsp:nvSpPr>
      <dsp:spPr>
        <a:xfrm rot="11880000">
          <a:off x="2944145" y="2817514"/>
          <a:ext cx="352176" cy="637351"/>
        </a:xfrm>
        <a:prstGeom prs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rot="11880000">
        <a:off x="2944145" y="2817514"/>
        <a:ext cx="352176" cy="637351"/>
      </dsp:txXfrm>
    </dsp:sp>
    <dsp:sp modelId="{D434DE31-C73A-4DCB-9DE4-AC7F8E164891}">
      <dsp:nvSpPr>
        <dsp:cNvPr id="0" name=""/>
        <dsp:cNvSpPr/>
      </dsp:nvSpPr>
      <dsp:spPr>
        <a:xfrm>
          <a:off x="306433" y="1492476"/>
          <a:ext cx="2808585" cy="2371474"/>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data generated and discussed are consistent with and support the arguments and interpretations put forward </a:t>
          </a:r>
          <a:endParaRPr lang="en-US" sz="2000" kern="1200" dirty="0"/>
        </a:p>
      </dsp:txBody>
      <dsp:txXfrm>
        <a:off x="306433" y="1492476"/>
        <a:ext cx="2808585" cy="237147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230541-B5D6-4ABC-B1E5-887314D1BD78}">
      <dsp:nvSpPr>
        <dsp:cNvPr id="0" name=""/>
        <dsp:cNvSpPr/>
      </dsp:nvSpPr>
      <dsp:spPr>
        <a:xfrm>
          <a:off x="3073076" y="2285993"/>
          <a:ext cx="2537983" cy="2493286"/>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b="1" kern="1200" dirty="0" smtClean="0"/>
            <a:t>Research</a:t>
          </a:r>
          <a:endParaRPr lang="en-US" sz="3500" kern="1200" dirty="0"/>
        </a:p>
      </dsp:txBody>
      <dsp:txXfrm>
        <a:off x="3073076" y="2285993"/>
        <a:ext cx="2537983" cy="2493286"/>
      </dsp:txXfrm>
    </dsp:sp>
    <dsp:sp modelId="{427679A7-0F34-49DF-95D7-BBA09785B667}">
      <dsp:nvSpPr>
        <dsp:cNvPr id="0" name=""/>
        <dsp:cNvSpPr/>
      </dsp:nvSpPr>
      <dsp:spPr>
        <a:xfrm>
          <a:off x="2563073" y="4089205"/>
          <a:ext cx="2897770" cy="2768794"/>
        </a:xfrm>
        <a:prstGeom prst="ellipse">
          <a:avLst/>
        </a:prstGeom>
        <a:solidFill>
          <a:schemeClr val="accent5">
            <a:alpha val="50000"/>
            <a:hueOff val="-1655646"/>
            <a:satOff val="6635"/>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adequacy of research design and execution, consistency of interpretation</a:t>
          </a:r>
          <a:endParaRPr lang="en-US" sz="2000" kern="1200" dirty="0"/>
        </a:p>
      </dsp:txBody>
      <dsp:txXfrm>
        <a:off x="2563073" y="4089205"/>
        <a:ext cx="2897770" cy="2768794"/>
      </dsp:txXfrm>
    </dsp:sp>
    <dsp:sp modelId="{F03F9837-D5DD-4556-8EF8-31130DE8455A}">
      <dsp:nvSpPr>
        <dsp:cNvPr id="0" name=""/>
        <dsp:cNvSpPr/>
      </dsp:nvSpPr>
      <dsp:spPr>
        <a:xfrm>
          <a:off x="5153885" y="1143006"/>
          <a:ext cx="3085728" cy="2758352"/>
        </a:xfrm>
        <a:prstGeom prst="ellipse">
          <a:avLst/>
        </a:prstGeom>
        <a:solidFill>
          <a:schemeClr val="accent5">
            <a:alpha val="50000"/>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research design, its appropriateness for the thesis, and the adequacy of its execution</a:t>
          </a:r>
          <a:endParaRPr lang="en-US" sz="2000" kern="1200" dirty="0"/>
        </a:p>
      </dsp:txBody>
      <dsp:txXfrm>
        <a:off x="5153885" y="1143006"/>
        <a:ext cx="3085728" cy="2758352"/>
      </dsp:txXfrm>
    </dsp:sp>
    <dsp:sp modelId="{EB162CF2-ED73-4F2B-9E90-DEDF078588D9}">
      <dsp:nvSpPr>
        <dsp:cNvPr id="0" name=""/>
        <dsp:cNvSpPr/>
      </dsp:nvSpPr>
      <dsp:spPr>
        <a:xfrm>
          <a:off x="5173844" y="3737537"/>
          <a:ext cx="2816668" cy="2791314"/>
        </a:xfrm>
        <a:prstGeom prst="ellipse">
          <a:avLst/>
        </a:prstGeom>
        <a:solidFill>
          <a:schemeClr val="accent5">
            <a:alpha val="50000"/>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evidence of an appreciation of the range of different methodologies </a:t>
          </a:r>
          <a:endParaRPr lang="en-US" sz="2000" kern="1200" dirty="0"/>
        </a:p>
      </dsp:txBody>
      <dsp:txXfrm>
        <a:off x="5173844" y="3737537"/>
        <a:ext cx="2816668" cy="2791314"/>
      </dsp:txXfrm>
    </dsp:sp>
    <dsp:sp modelId="{DBFBA040-24CA-4B13-8C6F-FBC4373F47EC}">
      <dsp:nvSpPr>
        <dsp:cNvPr id="0" name=""/>
        <dsp:cNvSpPr/>
      </dsp:nvSpPr>
      <dsp:spPr>
        <a:xfrm>
          <a:off x="3048010" y="152402"/>
          <a:ext cx="2652257" cy="2354248"/>
        </a:xfrm>
        <a:prstGeom prst="ellipse">
          <a:avLst/>
        </a:prstGeom>
        <a:solidFill>
          <a:schemeClr val="accent5">
            <a:alpha val="50000"/>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how the chosen research design suits the topic</a:t>
          </a:r>
          <a:endParaRPr lang="en-US" sz="2000" kern="1200" dirty="0"/>
        </a:p>
      </dsp:txBody>
      <dsp:txXfrm>
        <a:off x="3048010" y="152402"/>
        <a:ext cx="2652257" cy="2354248"/>
      </dsp:txXfrm>
    </dsp:sp>
    <dsp:sp modelId="{A20A9EAB-E0B7-4449-AA20-2BD022CC85AA}">
      <dsp:nvSpPr>
        <dsp:cNvPr id="0" name=""/>
        <dsp:cNvSpPr/>
      </dsp:nvSpPr>
      <dsp:spPr>
        <a:xfrm>
          <a:off x="609610" y="3276603"/>
          <a:ext cx="2716907" cy="2552971"/>
        </a:xfrm>
        <a:prstGeom prst="ellipse">
          <a:avLst/>
        </a:prstGeom>
        <a:solidFill>
          <a:schemeClr val="accent5">
            <a:alpha val="50000"/>
            <a:hueOff val="-8278230"/>
            <a:satOff val="33176"/>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its possible limitations</a:t>
          </a:r>
          <a:endParaRPr lang="en-US" sz="2400" kern="1200" dirty="0"/>
        </a:p>
      </dsp:txBody>
      <dsp:txXfrm>
        <a:off x="609610" y="3276603"/>
        <a:ext cx="2716907" cy="2552971"/>
      </dsp:txXfrm>
    </dsp:sp>
    <dsp:sp modelId="{83199091-E430-4B7C-B004-01EEC73B4DD4}">
      <dsp:nvSpPr>
        <dsp:cNvPr id="0" name=""/>
        <dsp:cNvSpPr/>
      </dsp:nvSpPr>
      <dsp:spPr>
        <a:xfrm>
          <a:off x="533410" y="914403"/>
          <a:ext cx="3080403" cy="2866197"/>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data generated and discussed are consistent with and support the arguments and interpretations put forward </a:t>
          </a:r>
          <a:endParaRPr lang="en-US" sz="2000" kern="1200" dirty="0"/>
        </a:p>
      </dsp:txBody>
      <dsp:txXfrm>
        <a:off x="533410" y="914403"/>
        <a:ext cx="3080403" cy="286619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CA5065-606E-4FE5-BE04-8D1DF270F5A0}">
      <dsp:nvSpPr>
        <dsp:cNvPr id="0" name=""/>
        <dsp:cNvSpPr/>
      </dsp:nvSpPr>
      <dsp:spPr>
        <a:xfrm>
          <a:off x="0" y="209721"/>
          <a:ext cx="8229600" cy="2772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0D71B95-8FCC-418F-9EFB-51FB58F274E4}">
      <dsp:nvSpPr>
        <dsp:cNvPr id="0" name=""/>
        <dsp:cNvSpPr/>
      </dsp:nvSpPr>
      <dsp:spPr>
        <a:xfrm>
          <a:off x="411480" y="47361"/>
          <a:ext cx="5760720" cy="32472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b="1" kern="1200" dirty="0" smtClean="0"/>
            <a:t>Introduction</a:t>
          </a:r>
          <a:endParaRPr lang="en-US" sz="2400" kern="1200" dirty="0"/>
        </a:p>
      </dsp:txBody>
      <dsp:txXfrm>
        <a:off x="411480" y="47361"/>
        <a:ext cx="5760720" cy="324720"/>
      </dsp:txXfrm>
    </dsp:sp>
    <dsp:sp modelId="{980DED9D-2196-4085-859A-E459AC25AC44}">
      <dsp:nvSpPr>
        <dsp:cNvPr id="0" name=""/>
        <dsp:cNvSpPr/>
      </dsp:nvSpPr>
      <dsp:spPr>
        <a:xfrm>
          <a:off x="0" y="708681"/>
          <a:ext cx="8229600" cy="277200"/>
        </a:xfrm>
        <a:prstGeom prst="rect">
          <a:avLst/>
        </a:prstGeom>
        <a:solidFill>
          <a:schemeClr val="lt1">
            <a:alpha val="90000"/>
            <a:hueOff val="0"/>
            <a:satOff val="0"/>
            <a:lumOff val="0"/>
            <a:alphaOff val="0"/>
          </a:schemeClr>
        </a:solidFill>
        <a:ln w="9525" cap="flat" cmpd="sng" algn="ctr">
          <a:solidFill>
            <a:schemeClr val="accent5">
              <a:hueOff val="-1241735"/>
              <a:satOff val="4976"/>
              <a:lumOff val="1078"/>
              <a:alphaOff val="0"/>
            </a:schemeClr>
          </a:solidFill>
          <a:prstDash val="solid"/>
        </a:ln>
        <a:effectLst/>
      </dsp:spPr>
      <dsp:style>
        <a:lnRef idx="1">
          <a:scrgbClr r="0" g="0" b="0"/>
        </a:lnRef>
        <a:fillRef idx="1">
          <a:scrgbClr r="0" g="0" b="0"/>
        </a:fillRef>
        <a:effectRef idx="0">
          <a:scrgbClr r="0" g="0" b="0"/>
        </a:effectRef>
        <a:fontRef idx="minor"/>
      </dsp:style>
    </dsp:sp>
    <dsp:sp modelId="{D7B22615-AB4B-409F-8C98-D5B57EF6922B}">
      <dsp:nvSpPr>
        <dsp:cNvPr id="0" name=""/>
        <dsp:cNvSpPr/>
      </dsp:nvSpPr>
      <dsp:spPr>
        <a:xfrm>
          <a:off x="411480" y="546321"/>
          <a:ext cx="5760720" cy="324720"/>
        </a:xfrm>
        <a:prstGeom prst="roundRect">
          <a:avLst/>
        </a:prstGeom>
        <a:gradFill rotWithShape="0">
          <a:gsLst>
            <a:gs pos="0">
              <a:schemeClr val="accent5">
                <a:hueOff val="-1241735"/>
                <a:satOff val="4976"/>
                <a:lumOff val="1078"/>
                <a:alphaOff val="0"/>
                <a:tint val="50000"/>
                <a:satMod val="300000"/>
              </a:schemeClr>
            </a:gs>
            <a:gs pos="35000">
              <a:schemeClr val="accent5">
                <a:hueOff val="-1241735"/>
                <a:satOff val="4976"/>
                <a:lumOff val="1078"/>
                <a:alphaOff val="0"/>
                <a:tint val="37000"/>
                <a:satMod val="300000"/>
              </a:schemeClr>
            </a:gs>
            <a:gs pos="100000">
              <a:schemeClr val="accent5">
                <a:hueOff val="-1241735"/>
                <a:satOff val="4976"/>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b="1" kern="1200" dirty="0" smtClean="0"/>
            <a:t>Literature review</a:t>
          </a:r>
          <a:endParaRPr lang="en-US" sz="2400" kern="1200" dirty="0"/>
        </a:p>
      </dsp:txBody>
      <dsp:txXfrm>
        <a:off x="411480" y="546321"/>
        <a:ext cx="5760720" cy="324720"/>
      </dsp:txXfrm>
    </dsp:sp>
    <dsp:sp modelId="{973060D7-647F-452E-9ACD-D80E9E49D134}">
      <dsp:nvSpPr>
        <dsp:cNvPr id="0" name=""/>
        <dsp:cNvSpPr/>
      </dsp:nvSpPr>
      <dsp:spPr>
        <a:xfrm>
          <a:off x="0" y="1207641"/>
          <a:ext cx="8229600" cy="277200"/>
        </a:xfrm>
        <a:prstGeom prst="rect">
          <a:avLst/>
        </a:prstGeom>
        <a:solidFill>
          <a:schemeClr val="lt1">
            <a:alpha val="90000"/>
            <a:hueOff val="0"/>
            <a:satOff val="0"/>
            <a:lumOff val="0"/>
            <a:alphaOff val="0"/>
          </a:schemeClr>
        </a:solidFill>
        <a:ln w="9525" cap="flat" cmpd="sng" algn="ctr">
          <a:solidFill>
            <a:schemeClr val="accent5">
              <a:hueOff val="-2483469"/>
              <a:satOff val="9953"/>
              <a:lumOff val="2157"/>
              <a:alphaOff val="0"/>
            </a:schemeClr>
          </a:solidFill>
          <a:prstDash val="solid"/>
        </a:ln>
        <a:effectLst/>
      </dsp:spPr>
      <dsp:style>
        <a:lnRef idx="1">
          <a:scrgbClr r="0" g="0" b="0"/>
        </a:lnRef>
        <a:fillRef idx="1">
          <a:scrgbClr r="0" g="0" b="0"/>
        </a:fillRef>
        <a:effectRef idx="0">
          <a:scrgbClr r="0" g="0" b="0"/>
        </a:effectRef>
        <a:fontRef idx="minor"/>
      </dsp:style>
    </dsp:sp>
    <dsp:sp modelId="{D4FB72E7-D7A9-48B3-BD9E-9BC191122D90}">
      <dsp:nvSpPr>
        <dsp:cNvPr id="0" name=""/>
        <dsp:cNvSpPr/>
      </dsp:nvSpPr>
      <dsp:spPr>
        <a:xfrm>
          <a:off x="411480" y="1045281"/>
          <a:ext cx="5760720" cy="324720"/>
        </a:xfrm>
        <a:prstGeom prst="roundRect">
          <a:avLst/>
        </a:prstGeom>
        <a:gradFill rotWithShape="0">
          <a:gsLst>
            <a:gs pos="0">
              <a:schemeClr val="accent5">
                <a:hueOff val="-2483469"/>
                <a:satOff val="9953"/>
                <a:lumOff val="2157"/>
                <a:alphaOff val="0"/>
                <a:tint val="50000"/>
                <a:satMod val="300000"/>
              </a:schemeClr>
            </a:gs>
            <a:gs pos="35000">
              <a:schemeClr val="accent5">
                <a:hueOff val="-2483469"/>
                <a:satOff val="9953"/>
                <a:lumOff val="2157"/>
                <a:alphaOff val="0"/>
                <a:tint val="37000"/>
                <a:satMod val="300000"/>
              </a:schemeClr>
            </a:gs>
            <a:gs pos="100000">
              <a:schemeClr val="accent5">
                <a:hueOff val="-2483469"/>
                <a:satOff val="9953"/>
                <a:lumOff val="21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b="1" kern="1200" dirty="0" smtClean="0"/>
            <a:t>Methodology </a:t>
          </a:r>
          <a:endParaRPr lang="en-US" sz="2400" kern="1200" dirty="0"/>
        </a:p>
      </dsp:txBody>
      <dsp:txXfrm>
        <a:off x="411480" y="1045281"/>
        <a:ext cx="5760720" cy="324720"/>
      </dsp:txXfrm>
    </dsp:sp>
    <dsp:sp modelId="{A77B22E4-BA96-4B92-A0C0-A7698ED733CE}">
      <dsp:nvSpPr>
        <dsp:cNvPr id="0" name=""/>
        <dsp:cNvSpPr/>
      </dsp:nvSpPr>
      <dsp:spPr>
        <a:xfrm>
          <a:off x="0" y="1706601"/>
          <a:ext cx="8229600" cy="277200"/>
        </a:xfrm>
        <a:prstGeom prst="rect">
          <a:avLst/>
        </a:prstGeom>
        <a:solidFill>
          <a:schemeClr val="lt1">
            <a:alpha val="90000"/>
            <a:hueOff val="0"/>
            <a:satOff val="0"/>
            <a:lumOff val="0"/>
            <a:alphaOff val="0"/>
          </a:schemeClr>
        </a:solidFill>
        <a:ln w="9525" cap="flat" cmpd="sng" algn="ctr">
          <a:solidFill>
            <a:schemeClr val="accent5">
              <a:hueOff val="-3725204"/>
              <a:satOff val="14929"/>
              <a:lumOff val="3235"/>
              <a:alphaOff val="0"/>
            </a:schemeClr>
          </a:solidFill>
          <a:prstDash val="solid"/>
        </a:ln>
        <a:effectLst/>
      </dsp:spPr>
      <dsp:style>
        <a:lnRef idx="1">
          <a:scrgbClr r="0" g="0" b="0"/>
        </a:lnRef>
        <a:fillRef idx="1">
          <a:scrgbClr r="0" g="0" b="0"/>
        </a:fillRef>
        <a:effectRef idx="0">
          <a:scrgbClr r="0" g="0" b="0"/>
        </a:effectRef>
        <a:fontRef idx="minor"/>
      </dsp:style>
    </dsp:sp>
    <dsp:sp modelId="{34959039-DFF6-4A26-95C2-2546F6951250}">
      <dsp:nvSpPr>
        <dsp:cNvPr id="0" name=""/>
        <dsp:cNvSpPr/>
      </dsp:nvSpPr>
      <dsp:spPr>
        <a:xfrm>
          <a:off x="411480" y="1544241"/>
          <a:ext cx="5760720" cy="324720"/>
        </a:xfrm>
        <a:prstGeom prst="roundRect">
          <a:avLst/>
        </a:prstGeom>
        <a:gradFill rotWithShape="0">
          <a:gsLst>
            <a:gs pos="0">
              <a:schemeClr val="accent5">
                <a:hueOff val="-3725204"/>
                <a:satOff val="14929"/>
                <a:lumOff val="3235"/>
                <a:alphaOff val="0"/>
                <a:tint val="50000"/>
                <a:satMod val="300000"/>
              </a:schemeClr>
            </a:gs>
            <a:gs pos="35000">
              <a:schemeClr val="accent5">
                <a:hueOff val="-3725204"/>
                <a:satOff val="14929"/>
                <a:lumOff val="3235"/>
                <a:alphaOff val="0"/>
                <a:tint val="37000"/>
                <a:satMod val="300000"/>
              </a:schemeClr>
            </a:gs>
            <a:gs pos="100000">
              <a:schemeClr val="accent5">
                <a:hueOff val="-3725204"/>
                <a:satOff val="14929"/>
                <a:lumOff val="323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b="1" kern="1200" dirty="0" smtClean="0"/>
            <a:t>Findings</a:t>
          </a:r>
          <a:endParaRPr lang="en-US" sz="2400" kern="1200" dirty="0"/>
        </a:p>
      </dsp:txBody>
      <dsp:txXfrm>
        <a:off x="411480" y="1544241"/>
        <a:ext cx="5760720" cy="324720"/>
      </dsp:txXfrm>
    </dsp:sp>
    <dsp:sp modelId="{9B81693C-107D-4C54-9483-33922A515E4B}">
      <dsp:nvSpPr>
        <dsp:cNvPr id="0" name=""/>
        <dsp:cNvSpPr/>
      </dsp:nvSpPr>
      <dsp:spPr>
        <a:xfrm>
          <a:off x="0" y="2205561"/>
          <a:ext cx="8229600" cy="277200"/>
        </a:xfrm>
        <a:prstGeom prst="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dsp:spPr>
      <dsp:style>
        <a:lnRef idx="1">
          <a:scrgbClr r="0" g="0" b="0"/>
        </a:lnRef>
        <a:fillRef idx="1">
          <a:scrgbClr r="0" g="0" b="0"/>
        </a:fillRef>
        <a:effectRef idx="0">
          <a:scrgbClr r="0" g="0" b="0"/>
        </a:effectRef>
        <a:fontRef idx="minor"/>
      </dsp:style>
    </dsp:sp>
    <dsp:sp modelId="{9D0D4A4A-ECFE-4631-9A45-BFF046682918}">
      <dsp:nvSpPr>
        <dsp:cNvPr id="0" name=""/>
        <dsp:cNvSpPr/>
      </dsp:nvSpPr>
      <dsp:spPr>
        <a:xfrm>
          <a:off x="411480" y="2043201"/>
          <a:ext cx="5760720" cy="324720"/>
        </a:xfrm>
        <a:prstGeom prst="round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b="1" kern="1200" dirty="0" smtClean="0"/>
            <a:t>Evaluation</a:t>
          </a:r>
          <a:endParaRPr lang="en-US" sz="2400" kern="1200" dirty="0"/>
        </a:p>
      </dsp:txBody>
      <dsp:txXfrm>
        <a:off x="411480" y="2043201"/>
        <a:ext cx="5760720" cy="324720"/>
      </dsp:txXfrm>
    </dsp:sp>
    <dsp:sp modelId="{89321ADC-8962-4634-9DE0-34E1C7FA3F7B}">
      <dsp:nvSpPr>
        <dsp:cNvPr id="0" name=""/>
        <dsp:cNvSpPr/>
      </dsp:nvSpPr>
      <dsp:spPr>
        <a:xfrm>
          <a:off x="0" y="2704521"/>
          <a:ext cx="8229600" cy="277200"/>
        </a:xfrm>
        <a:prstGeom prst="rect">
          <a:avLst/>
        </a:prstGeom>
        <a:solidFill>
          <a:schemeClr val="lt1">
            <a:alpha val="90000"/>
            <a:hueOff val="0"/>
            <a:satOff val="0"/>
            <a:lumOff val="0"/>
            <a:alphaOff val="0"/>
          </a:schemeClr>
        </a:solidFill>
        <a:ln w="9525" cap="flat" cmpd="sng" algn="ctr">
          <a:solidFill>
            <a:schemeClr val="accent5">
              <a:hueOff val="-6208672"/>
              <a:satOff val="24882"/>
              <a:lumOff val="5392"/>
              <a:alphaOff val="0"/>
            </a:schemeClr>
          </a:solidFill>
          <a:prstDash val="solid"/>
        </a:ln>
        <a:effectLst/>
      </dsp:spPr>
      <dsp:style>
        <a:lnRef idx="1">
          <a:scrgbClr r="0" g="0" b="0"/>
        </a:lnRef>
        <a:fillRef idx="1">
          <a:scrgbClr r="0" g="0" b="0"/>
        </a:fillRef>
        <a:effectRef idx="0">
          <a:scrgbClr r="0" g="0" b="0"/>
        </a:effectRef>
        <a:fontRef idx="minor"/>
      </dsp:style>
    </dsp:sp>
    <dsp:sp modelId="{B82B7E20-1B56-4D93-BB9B-1883D51FD19F}">
      <dsp:nvSpPr>
        <dsp:cNvPr id="0" name=""/>
        <dsp:cNvSpPr/>
      </dsp:nvSpPr>
      <dsp:spPr>
        <a:xfrm>
          <a:off x="411480" y="2542161"/>
          <a:ext cx="5760720" cy="324720"/>
        </a:xfrm>
        <a:prstGeom prst="roundRect">
          <a:avLst/>
        </a:prstGeom>
        <a:gradFill rotWithShape="0">
          <a:gsLst>
            <a:gs pos="0">
              <a:schemeClr val="accent5">
                <a:hueOff val="-6208672"/>
                <a:satOff val="24882"/>
                <a:lumOff val="5392"/>
                <a:alphaOff val="0"/>
                <a:tint val="50000"/>
                <a:satMod val="300000"/>
              </a:schemeClr>
            </a:gs>
            <a:gs pos="35000">
              <a:schemeClr val="accent5">
                <a:hueOff val="-6208672"/>
                <a:satOff val="24882"/>
                <a:lumOff val="5392"/>
                <a:alphaOff val="0"/>
                <a:tint val="37000"/>
                <a:satMod val="300000"/>
              </a:schemeClr>
            </a:gs>
            <a:gs pos="100000">
              <a:schemeClr val="accent5">
                <a:hueOff val="-6208672"/>
                <a:satOff val="24882"/>
                <a:lumOff val="539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b="1" kern="1200" dirty="0" smtClean="0"/>
            <a:t>Discussion</a:t>
          </a:r>
          <a:endParaRPr lang="en-US" sz="2400" kern="1200" dirty="0"/>
        </a:p>
      </dsp:txBody>
      <dsp:txXfrm>
        <a:off x="411480" y="2542161"/>
        <a:ext cx="5760720" cy="324720"/>
      </dsp:txXfrm>
    </dsp:sp>
    <dsp:sp modelId="{4E39A987-A11A-49EA-AC57-365798E12CD4}">
      <dsp:nvSpPr>
        <dsp:cNvPr id="0" name=""/>
        <dsp:cNvSpPr/>
      </dsp:nvSpPr>
      <dsp:spPr>
        <a:xfrm>
          <a:off x="0" y="3203481"/>
          <a:ext cx="8229600" cy="277200"/>
        </a:xfrm>
        <a:prstGeom prst="rect">
          <a:avLst/>
        </a:prstGeom>
        <a:solidFill>
          <a:schemeClr val="lt1">
            <a:alpha val="90000"/>
            <a:hueOff val="0"/>
            <a:satOff val="0"/>
            <a:lumOff val="0"/>
            <a:alphaOff val="0"/>
          </a:schemeClr>
        </a:solidFill>
        <a:ln w="9525" cap="flat" cmpd="sng" algn="ctr">
          <a:solidFill>
            <a:schemeClr val="accent5">
              <a:hueOff val="-7450407"/>
              <a:satOff val="29858"/>
              <a:lumOff val="6471"/>
              <a:alphaOff val="0"/>
            </a:schemeClr>
          </a:solidFill>
          <a:prstDash val="solid"/>
        </a:ln>
        <a:effectLst/>
      </dsp:spPr>
      <dsp:style>
        <a:lnRef idx="1">
          <a:scrgbClr r="0" g="0" b="0"/>
        </a:lnRef>
        <a:fillRef idx="1">
          <a:scrgbClr r="0" g="0" b="0"/>
        </a:fillRef>
        <a:effectRef idx="0">
          <a:scrgbClr r="0" g="0" b="0"/>
        </a:effectRef>
        <a:fontRef idx="minor"/>
      </dsp:style>
    </dsp:sp>
    <dsp:sp modelId="{3C8AED29-A3ED-4F54-8F17-D291E9CEBB79}">
      <dsp:nvSpPr>
        <dsp:cNvPr id="0" name=""/>
        <dsp:cNvSpPr/>
      </dsp:nvSpPr>
      <dsp:spPr>
        <a:xfrm>
          <a:off x="411480" y="3041121"/>
          <a:ext cx="5760720" cy="324720"/>
        </a:xfrm>
        <a:prstGeom prst="roundRect">
          <a:avLst/>
        </a:prstGeom>
        <a:gradFill rotWithShape="0">
          <a:gsLst>
            <a:gs pos="0">
              <a:schemeClr val="accent5">
                <a:hueOff val="-7450407"/>
                <a:satOff val="29858"/>
                <a:lumOff val="6471"/>
                <a:alphaOff val="0"/>
                <a:tint val="50000"/>
                <a:satMod val="300000"/>
              </a:schemeClr>
            </a:gs>
            <a:gs pos="35000">
              <a:schemeClr val="accent5">
                <a:hueOff val="-7450407"/>
                <a:satOff val="29858"/>
                <a:lumOff val="6471"/>
                <a:alphaOff val="0"/>
                <a:tint val="37000"/>
                <a:satMod val="300000"/>
              </a:schemeClr>
            </a:gs>
            <a:gs pos="100000">
              <a:schemeClr val="accent5">
                <a:hueOff val="-7450407"/>
                <a:satOff val="29858"/>
                <a:lumOff val="64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b="1" kern="1200" dirty="0" smtClean="0"/>
            <a:t>Conclusions and Recommendations</a:t>
          </a:r>
          <a:endParaRPr lang="en-US" sz="2400" kern="1200" dirty="0"/>
        </a:p>
      </dsp:txBody>
      <dsp:txXfrm>
        <a:off x="411480" y="3041121"/>
        <a:ext cx="5760720" cy="324720"/>
      </dsp:txXfrm>
    </dsp:sp>
    <dsp:sp modelId="{9DDC14DA-7E97-497C-92E1-5FAFE679DA2F}">
      <dsp:nvSpPr>
        <dsp:cNvPr id="0" name=""/>
        <dsp:cNvSpPr/>
      </dsp:nvSpPr>
      <dsp:spPr>
        <a:xfrm>
          <a:off x="0" y="3702441"/>
          <a:ext cx="8229600" cy="277200"/>
        </a:xfrm>
        <a:prstGeom prst="rect">
          <a:avLst/>
        </a:prstGeom>
        <a:solidFill>
          <a:schemeClr val="lt1">
            <a:alpha val="90000"/>
            <a:hueOff val="0"/>
            <a:satOff val="0"/>
            <a:lumOff val="0"/>
            <a:alphaOff val="0"/>
          </a:schemeClr>
        </a:solidFill>
        <a:ln w="9525" cap="flat" cmpd="sng" algn="ctr">
          <a:solidFill>
            <a:schemeClr val="accent5">
              <a:hueOff val="-8692142"/>
              <a:satOff val="34835"/>
              <a:lumOff val="7549"/>
              <a:alphaOff val="0"/>
            </a:schemeClr>
          </a:solidFill>
          <a:prstDash val="solid"/>
        </a:ln>
        <a:effectLst/>
      </dsp:spPr>
      <dsp:style>
        <a:lnRef idx="1">
          <a:scrgbClr r="0" g="0" b="0"/>
        </a:lnRef>
        <a:fillRef idx="1">
          <a:scrgbClr r="0" g="0" b="0"/>
        </a:fillRef>
        <a:effectRef idx="0">
          <a:scrgbClr r="0" g="0" b="0"/>
        </a:effectRef>
        <a:fontRef idx="minor"/>
      </dsp:style>
    </dsp:sp>
    <dsp:sp modelId="{06A89AC7-94C6-4C31-A8CE-270B38723599}">
      <dsp:nvSpPr>
        <dsp:cNvPr id="0" name=""/>
        <dsp:cNvSpPr/>
      </dsp:nvSpPr>
      <dsp:spPr>
        <a:xfrm>
          <a:off x="411480" y="3540081"/>
          <a:ext cx="5760720" cy="324720"/>
        </a:xfrm>
        <a:prstGeom prst="roundRect">
          <a:avLst/>
        </a:prstGeom>
        <a:gradFill rotWithShape="0">
          <a:gsLst>
            <a:gs pos="0">
              <a:schemeClr val="accent5">
                <a:hueOff val="-8692142"/>
                <a:satOff val="34835"/>
                <a:lumOff val="7549"/>
                <a:alphaOff val="0"/>
                <a:tint val="50000"/>
                <a:satMod val="300000"/>
              </a:schemeClr>
            </a:gs>
            <a:gs pos="35000">
              <a:schemeClr val="accent5">
                <a:hueOff val="-8692142"/>
                <a:satOff val="34835"/>
                <a:lumOff val="7549"/>
                <a:alphaOff val="0"/>
                <a:tint val="37000"/>
                <a:satMod val="300000"/>
              </a:schemeClr>
            </a:gs>
            <a:gs pos="100000">
              <a:schemeClr val="accent5">
                <a:hueOff val="-8692142"/>
                <a:satOff val="34835"/>
                <a:lumOff val="754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b="1" kern="1200" dirty="0" smtClean="0"/>
            <a:t>Acknowledgments </a:t>
          </a:r>
          <a:endParaRPr lang="en-US" sz="2400" kern="1200" dirty="0"/>
        </a:p>
      </dsp:txBody>
      <dsp:txXfrm>
        <a:off x="411480" y="3540081"/>
        <a:ext cx="5760720" cy="324720"/>
      </dsp:txXfrm>
    </dsp:sp>
    <dsp:sp modelId="{44C8ECEA-6876-4A06-B3C1-CA831E61EC4A}">
      <dsp:nvSpPr>
        <dsp:cNvPr id="0" name=""/>
        <dsp:cNvSpPr/>
      </dsp:nvSpPr>
      <dsp:spPr>
        <a:xfrm>
          <a:off x="0" y="4201401"/>
          <a:ext cx="8229600" cy="27720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sp>
    <dsp:sp modelId="{FF74A78F-D81E-4DB4-95B6-E26B8908C3D5}">
      <dsp:nvSpPr>
        <dsp:cNvPr id="0" name=""/>
        <dsp:cNvSpPr/>
      </dsp:nvSpPr>
      <dsp:spPr>
        <a:xfrm>
          <a:off x="411480" y="4039041"/>
          <a:ext cx="5760720" cy="324720"/>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b="1" kern="1200" dirty="0" smtClean="0"/>
            <a:t>References</a:t>
          </a:r>
          <a:endParaRPr lang="en-US" sz="2400" b="1" kern="1200" dirty="0"/>
        </a:p>
      </dsp:txBody>
      <dsp:txXfrm>
        <a:off x="411480" y="4039041"/>
        <a:ext cx="5760720" cy="3247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094A11-D75E-45EF-98D5-BB21E73C5BB8}" type="datetimeFigureOut">
              <a:rPr lang="en-US" smtClean="0"/>
              <a:pPr/>
              <a:t>12/15/2010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DBB4F8-43EC-4355-B7BE-6332C93EC15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DBB4F8-43EC-4355-B7BE-6332C93EC158}"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DBB4F8-43EC-4355-B7BE-6332C93EC158}"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DBB4F8-43EC-4355-B7BE-6332C93EC158}"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EB4D53-AB3A-40D7-8EC7-E5195629BE79}" type="datetime1">
              <a:rPr lang="en-US" smtClean="0"/>
              <a:pPr/>
              <a:t>12/15/2010</a:t>
            </a:fld>
            <a:endParaRPr lang="en-US"/>
          </a:p>
        </p:txBody>
      </p:sp>
      <p:sp>
        <p:nvSpPr>
          <p:cNvPr id="5" name="Footer Placeholder 4"/>
          <p:cNvSpPr>
            <a:spLocks noGrp="1"/>
          </p:cNvSpPr>
          <p:nvPr>
            <p:ph type="ftr" sz="quarter" idx="11"/>
          </p:nvPr>
        </p:nvSpPr>
        <p:spPr/>
        <p:txBody>
          <a:bodyPr/>
          <a:lstStyle/>
          <a:p>
            <a:r>
              <a:rPr lang="en-US" smtClean="0"/>
              <a:t>UTeM - 16 December 2010</a:t>
            </a:r>
            <a:endParaRPr lang="en-US"/>
          </a:p>
        </p:txBody>
      </p:sp>
      <p:sp>
        <p:nvSpPr>
          <p:cNvPr id="6" name="Slide Number Placeholder 5"/>
          <p:cNvSpPr>
            <a:spLocks noGrp="1"/>
          </p:cNvSpPr>
          <p:nvPr>
            <p:ph type="sldNum" sz="quarter" idx="12"/>
          </p:nvPr>
        </p:nvSpPr>
        <p:spPr/>
        <p:txBody>
          <a:bodyPr/>
          <a:lstStyle/>
          <a:p>
            <a:fld id="{BA1BED84-BA0F-4A35-AAC0-59B2F775C51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65B7BB-CD85-4BCA-8549-FD8B32BFE1AB}" type="datetime1">
              <a:rPr lang="en-US" smtClean="0"/>
              <a:pPr/>
              <a:t>12/15/2010</a:t>
            </a:fld>
            <a:endParaRPr lang="en-US"/>
          </a:p>
        </p:txBody>
      </p:sp>
      <p:sp>
        <p:nvSpPr>
          <p:cNvPr id="5" name="Footer Placeholder 4"/>
          <p:cNvSpPr>
            <a:spLocks noGrp="1"/>
          </p:cNvSpPr>
          <p:nvPr>
            <p:ph type="ftr" sz="quarter" idx="11"/>
          </p:nvPr>
        </p:nvSpPr>
        <p:spPr/>
        <p:txBody>
          <a:bodyPr/>
          <a:lstStyle/>
          <a:p>
            <a:r>
              <a:rPr lang="en-US" smtClean="0"/>
              <a:t>UTeM - 16 December 2010</a:t>
            </a:r>
            <a:endParaRPr lang="en-US"/>
          </a:p>
        </p:txBody>
      </p:sp>
      <p:sp>
        <p:nvSpPr>
          <p:cNvPr id="6" name="Slide Number Placeholder 5"/>
          <p:cNvSpPr>
            <a:spLocks noGrp="1"/>
          </p:cNvSpPr>
          <p:nvPr>
            <p:ph type="sldNum" sz="quarter" idx="12"/>
          </p:nvPr>
        </p:nvSpPr>
        <p:spPr/>
        <p:txBody>
          <a:bodyPr/>
          <a:lstStyle/>
          <a:p>
            <a:fld id="{BA1BED84-BA0F-4A35-AAC0-59B2F775C5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206B84-EB28-496B-9784-C78DB7A24A5C}" type="datetime1">
              <a:rPr lang="en-US" smtClean="0"/>
              <a:pPr/>
              <a:t>12/15/2010</a:t>
            </a:fld>
            <a:endParaRPr lang="en-US"/>
          </a:p>
        </p:txBody>
      </p:sp>
      <p:sp>
        <p:nvSpPr>
          <p:cNvPr id="5" name="Footer Placeholder 4"/>
          <p:cNvSpPr>
            <a:spLocks noGrp="1"/>
          </p:cNvSpPr>
          <p:nvPr>
            <p:ph type="ftr" sz="quarter" idx="11"/>
          </p:nvPr>
        </p:nvSpPr>
        <p:spPr/>
        <p:txBody>
          <a:bodyPr/>
          <a:lstStyle/>
          <a:p>
            <a:r>
              <a:rPr lang="en-US" smtClean="0"/>
              <a:t>UTeM - 16 December 2010</a:t>
            </a:r>
            <a:endParaRPr lang="en-US"/>
          </a:p>
        </p:txBody>
      </p:sp>
      <p:sp>
        <p:nvSpPr>
          <p:cNvPr id="6" name="Slide Number Placeholder 5"/>
          <p:cNvSpPr>
            <a:spLocks noGrp="1"/>
          </p:cNvSpPr>
          <p:nvPr>
            <p:ph type="sldNum" sz="quarter" idx="12"/>
          </p:nvPr>
        </p:nvSpPr>
        <p:spPr/>
        <p:txBody>
          <a:bodyPr/>
          <a:lstStyle/>
          <a:p>
            <a:fld id="{BA1BED84-BA0F-4A35-AAC0-59B2F775C51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D53227-6BFA-4E5F-A1FD-FF637AA88296}" type="datetime1">
              <a:rPr lang="en-US" smtClean="0"/>
              <a:pPr/>
              <a:t>12/15/2010</a:t>
            </a:fld>
            <a:endParaRPr lang="en-US"/>
          </a:p>
        </p:txBody>
      </p:sp>
      <p:sp>
        <p:nvSpPr>
          <p:cNvPr id="5" name="Footer Placeholder 4"/>
          <p:cNvSpPr>
            <a:spLocks noGrp="1"/>
          </p:cNvSpPr>
          <p:nvPr>
            <p:ph type="ftr" sz="quarter" idx="11"/>
          </p:nvPr>
        </p:nvSpPr>
        <p:spPr/>
        <p:txBody>
          <a:bodyPr/>
          <a:lstStyle/>
          <a:p>
            <a:pPr algn="ctr"/>
            <a:r>
              <a:rPr lang="en-US" smtClean="0"/>
              <a:t>UTeM - 16 December 2010</a:t>
            </a:r>
            <a:endParaRPr lang="en-US" dirty="0"/>
          </a:p>
        </p:txBody>
      </p:sp>
      <p:sp>
        <p:nvSpPr>
          <p:cNvPr id="6" name="Slide Number Placeholder 5"/>
          <p:cNvSpPr>
            <a:spLocks noGrp="1"/>
          </p:cNvSpPr>
          <p:nvPr>
            <p:ph type="sldNum" sz="quarter" idx="12"/>
          </p:nvPr>
        </p:nvSpPr>
        <p:spPr/>
        <p:txBody>
          <a:bodyPr/>
          <a:lstStyle/>
          <a:p>
            <a:fld id="{BA1BED84-BA0F-4A35-AAC0-59B2F775C51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143512-B307-48D8-92EE-9DD3FEBBE285}" type="datetime1">
              <a:rPr lang="en-US" smtClean="0"/>
              <a:pPr/>
              <a:t>12/15/2010</a:t>
            </a:fld>
            <a:endParaRPr lang="en-US"/>
          </a:p>
        </p:txBody>
      </p:sp>
      <p:sp>
        <p:nvSpPr>
          <p:cNvPr id="5" name="Footer Placeholder 4"/>
          <p:cNvSpPr>
            <a:spLocks noGrp="1"/>
          </p:cNvSpPr>
          <p:nvPr>
            <p:ph type="ftr" sz="quarter" idx="11"/>
          </p:nvPr>
        </p:nvSpPr>
        <p:spPr/>
        <p:txBody>
          <a:bodyPr/>
          <a:lstStyle/>
          <a:p>
            <a:r>
              <a:rPr lang="en-US" smtClean="0"/>
              <a:t>UTeM - 16 December 2010</a:t>
            </a:r>
            <a:endParaRPr lang="en-US"/>
          </a:p>
        </p:txBody>
      </p:sp>
      <p:sp>
        <p:nvSpPr>
          <p:cNvPr id="6" name="Slide Number Placeholder 5"/>
          <p:cNvSpPr>
            <a:spLocks noGrp="1"/>
          </p:cNvSpPr>
          <p:nvPr>
            <p:ph type="sldNum" sz="quarter" idx="12"/>
          </p:nvPr>
        </p:nvSpPr>
        <p:spPr/>
        <p:txBody>
          <a:bodyPr/>
          <a:lstStyle/>
          <a:p>
            <a:fld id="{BA1BED84-BA0F-4A35-AAC0-59B2F775C51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A24BFD-EE1F-4537-87C2-3321C20998CB}" type="datetime1">
              <a:rPr lang="en-US" smtClean="0"/>
              <a:pPr/>
              <a:t>12/15/2010</a:t>
            </a:fld>
            <a:endParaRPr lang="en-US"/>
          </a:p>
        </p:txBody>
      </p:sp>
      <p:sp>
        <p:nvSpPr>
          <p:cNvPr id="6" name="Footer Placeholder 5"/>
          <p:cNvSpPr>
            <a:spLocks noGrp="1"/>
          </p:cNvSpPr>
          <p:nvPr>
            <p:ph type="ftr" sz="quarter" idx="11"/>
          </p:nvPr>
        </p:nvSpPr>
        <p:spPr/>
        <p:txBody>
          <a:bodyPr/>
          <a:lstStyle/>
          <a:p>
            <a:r>
              <a:rPr lang="en-US" smtClean="0"/>
              <a:t>UTeM - 16 December 2010</a:t>
            </a:r>
            <a:endParaRPr lang="en-US"/>
          </a:p>
        </p:txBody>
      </p:sp>
      <p:sp>
        <p:nvSpPr>
          <p:cNvPr id="7" name="Slide Number Placeholder 6"/>
          <p:cNvSpPr>
            <a:spLocks noGrp="1"/>
          </p:cNvSpPr>
          <p:nvPr>
            <p:ph type="sldNum" sz="quarter" idx="12"/>
          </p:nvPr>
        </p:nvSpPr>
        <p:spPr/>
        <p:txBody>
          <a:bodyPr/>
          <a:lstStyle/>
          <a:p>
            <a:fld id="{BA1BED84-BA0F-4A35-AAC0-59B2F775C51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5F5165-EB83-4797-B814-78A5530339B9}" type="datetime1">
              <a:rPr lang="en-US" smtClean="0"/>
              <a:pPr/>
              <a:t>12/15/2010</a:t>
            </a:fld>
            <a:endParaRPr lang="en-US"/>
          </a:p>
        </p:txBody>
      </p:sp>
      <p:sp>
        <p:nvSpPr>
          <p:cNvPr id="8" name="Footer Placeholder 7"/>
          <p:cNvSpPr>
            <a:spLocks noGrp="1"/>
          </p:cNvSpPr>
          <p:nvPr>
            <p:ph type="ftr" sz="quarter" idx="11"/>
          </p:nvPr>
        </p:nvSpPr>
        <p:spPr/>
        <p:txBody>
          <a:bodyPr/>
          <a:lstStyle/>
          <a:p>
            <a:r>
              <a:rPr lang="en-US" smtClean="0"/>
              <a:t>UTeM - 16 December 2010</a:t>
            </a:r>
            <a:endParaRPr lang="en-US"/>
          </a:p>
        </p:txBody>
      </p:sp>
      <p:sp>
        <p:nvSpPr>
          <p:cNvPr id="9" name="Slide Number Placeholder 8"/>
          <p:cNvSpPr>
            <a:spLocks noGrp="1"/>
          </p:cNvSpPr>
          <p:nvPr>
            <p:ph type="sldNum" sz="quarter" idx="12"/>
          </p:nvPr>
        </p:nvSpPr>
        <p:spPr/>
        <p:txBody>
          <a:bodyPr/>
          <a:lstStyle/>
          <a:p>
            <a:fld id="{BA1BED84-BA0F-4A35-AAC0-59B2F775C5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490453-2BA7-40DB-9CCE-C17821FE4BAE}" type="datetime1">
              <a:rPr lang="en-US" smtClean="0"/>
              <a:pPr/>
              <a:t>12/15/2010</a:t>
            </a:fld>
            <a:endParaRPr lang="en-US"/>
          </a:p>
        </p:txBody>
      </p:sp>
      <p:sp>
        <p:nvSpPr>
          <p:cNvPr id="4" name="Footer Placeholder 3"/>
          <p:cNvSpPr>
            <a:spLocks noGrp="1"/>
          </p:cNvSpPr>
          <p:nvPr>
            <p:ph type="ftr" sz="quarter" idx="11"/>
          </p:nvPr>
        </p:nvSpPr>
        <p:spPr/>
        <p:txBody>
          <a:bodyPr/>
          <a:lstStyle/>
          <a:p>
            <a:r>
              <a:rPr lang="en-US" smtClean="0"/>
              <a:t>UTeM - 16 December 2010</a:t>
            </a:r>
            <a:endParaRPr lang="en-US"/>
          </a:p>
        </p:txBody>
      </p:sp>
      <p:sp>
        <p:nvSpPr>
          <p:cNvPr id="5" name="Slide Number Placeholder 4"/>
          <p:cNvSpPr>
            <a:spLocks noGrp="1"/>
          </p:cNvSpPr>
          <p:nvPr>
            <p:ph type="sldNum" sz="quarter" idx="12"/>
          </p:nvPr>
        </p:nvSpPr>
        <p:spPr/>
        <p:txBody>
          <a:bodyPr/>
          <a:lstStyle/>
          <a:p>
            <a:fld id="{BA1BED84-BA0F-4A35-AAC0-59B2F775C51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EC2890-FF09-4D4C-870C-AC9A72F2AE73}" type="datetime1">
              <a:rPr lang="en-US" smtClean="0"/>
              <a:pPr/>
              <a:t>12/15/2010</a:t>
            </a:fld>
            <a:endParaRPr lang="en-US"/>
          </a:p>
        </p:txBody>
      </p:sp>
      <p:sp>
        <p:nvSpPr>
          <p:cNvPr id="3" name="Footer Placeholder 2"/>
          <p:cNvSpPr>
            <a:spLocks noGrp="1"/>
          </p:cNvSpPr>
          <p:nvPr>
            <p:ph type="ftr" sz="quarter" idx="11"/>
          </p:nvPr>
        </p:nvSpPr>
        <p:spPr/>
        <p:txBody>
          <a:bodyPr/>
          <a:lstStyle/>
          <a:p>
            <a:r>
              <a:rPr lang="en-US" smtClean="0"/>
              <a:t>UTeM - 16 December 2010</a:t>
            </a:r>
            <a:endParaRPr lang="en-US"/>
          </a:p>
        </p:txBody>
      </p:sp>
      <p:sp>
        <p:nvSpPr>
          <p:cNvPr id="4" name="Slide Number Placeholder 3"/>
          <p:cNvSpPr>
            <a:spLocks noGrp="1"/>
          </p:cNvSpPr>
          <p:nvPr>
            <p:ph type="sldNum" sz="quarter" idx="12"/>
          </p:nvPr>
        </p:nvSpPr>
        <p:spPr/>
        <p:txBody>
          <a:bodyPr/>
          <a:lstStyle/>
          <a:p>
            <a:fld id="{BA1BED84-BA0F-4A35-AAC0-59B2F775C5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A030B-DFFA-4FD0-A6B2-84B6ABC9A5DD}" type="datetime1">
              <a:rPr lang="en-US" smtClean="0"/>
              <a:pPr/>
              <a:t>12/15/2010</a:t>
            </a:fld>
            <a:endParaRPr lang="en-US"/>
          </a:p>
        </p:txBody>
      </p:sp>
      <p:sp>
        <p:nvSpPr>
          <p:cNvPr id="6" name="Footer Placeholder 5"/>
          <p:cNvSpPr>
            <a:spLocks noGrp="1"/>
          </p:cNvSpPr>
          <p:nvPr>
            <p:ph type="ftr" sz="quarter" idx="11"/>
          </p:nvPr>
        </p:nvSpPr>
        <p:spPr/>
        <p:txBody>
          <a:bodyPr/>
          <a:lstStyle/>
          <a:p>
            <a:r>
              <a:rPr lang="en-US" smtClean="0"/>
              <a:t>UTeM - 16 December 2010</a:t>
            </a:r>
            <a:endParaRPr lang="en-US"/>
          </a:p>
        </p:txBody>
      </p:sp>
      <p:sp>
        <p:nvSpPr>
          <p:cNvPr id="7" name="Slide Number Placeholder 6"/>
          <p:cNvSpPr>
            <a:spLocks noGrp="1"/>
          </p:cNvSpPr>
          <p:nvPr>
            <p:ph type="sldNum" sz="quarter" idx="12"/>
          </p:nvPr>
        </p:nvSpPr>
        <p:spPr/>
        <p:txBody>
          <a:bodyPr/>
          <a:lstStyle/>
          <a:p>
            <a:fld id="{BA1BED84-BA0F-4A35-AAC0-59B2F775C5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74ED65-3DBF-4D7E-8B64-F202EB7C5D16}" type="datetime1">
              <a:rPr lang="en-US" smtClean="0"/>
              <a:pPr/>
              <a:t>12/15/2010</a:t>
            </a:fld>
            <a:endParaRPr lang="en-US"/>
          </a:p>
        </p:txBody>
      </p:sp>
      <p:sp>
        <p:nvSpPr>
          <p:cNvPr id="6" name="Footer Placeholder 5"/>
          <p:cNvSpPr>
            <a:spLocks noGrp="1"/>
          </p:cNvSpPr>
          <p:nvPr>
            <p:ph type="ftr" sz="quarter" idx="11"/>
          </p:nvPr>
        </p:nvSpPr>
        <p:spPr/>
        <p:txBody>
          <a:bodyPr/>
          <a:lstStyle/>
          <a:p>
            <a:r>
              <a:rPr lang="en-US" smtClean="0"/>
              <a:t>UTeM - 16 December 2010</a:t>
            </a:r>
            <a:endParaRPr lang="en-US"/>
          </a:p>
        </p:txBody>
      </p:sp>
      <p:sp>
        <p:nvSpPr>
          <p:cNvPr id="7" name="Slide Number Placeholder 6"/>
          <p:cNvSpPr>
            <a:spLocks noGrp="1"/>
          </p:cNvSpPr>
          <p:nvPr>
            <p:ph type="sldNum" sz="quarter" idx="12"/>
          </p:nvPr>
        </p:nvSpPr>
        <p:spPr/>
        <p:txBody>
          <a:bodyPr/>
          <a:lstStyle/>
          <a:p>
            <a:fld id="{BA1BED84-BA0F-4A35-AAC0-59B2F775C5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6EA25-5D8A-4E6E-AC08-7FD7D4C4A89C}" type="datetime1">
              <a:rPr lang="en-US" smtClean="0"/>
              <a:pPr/>
              <a:t>12/15/2010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ctr"/>
            <a:r>
              <a:rPr lang="en-US" smtClean="0"/>
              <a:t>UTeM - 16 December 2010</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1BED84-BA0F-4A35-AAC0-59B2F775C51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1.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lstStyle/>
          <a:p>
            <a:r>
              <a:rPr lang="en-US" dirty="0" smtClean="0"/>
              <a:t>THESIS EVALUATION</a:t>
            </a:r>
            <a:endParaRPr lang="en-US" dirty="0"/>
          </a:p>
        </p:txBody>
      </p:sp>
      <p:sp>
        <p:nvSpPr>
          <p:cNvPr id="3" name="Subtitle 2"/>
          <p:cNvSpPr>
            <a:spLocks noGrp="1"/>
          </p:cNvSpPr>
          <p:nvPr>
            <p:ph type="subTitle" idx="1"/>
          </p:nvPr>
        </p:nvSpPr>
        <p:spPr>
          <a:xfrm>
            <a:off x="1371600" y="3733800"/>
            <a:ext cx="6400800" cy="1752600"/>
          </a:xfrm>
        </p:spPr>
        <p:txBody>
          <a:bodyPr/>
          <a:lstStyle/>
          <a:p>
            <a:r>
              <a:rPr lang="en-US" dirty="0" smtClean="0">
                <a:solidFill>
                  <a:schemeClr val="tx2">
                    <a:lumMod val="75000"/>
                  </a:schemeClr>
                </a:solidFill>
              </a:rPr>
              <a:t>Assoc. Prof. Dr. </a:t>
            </a:r>
            <a:r>
              <a:rPr lang="en-US" dirty="0" err="1" smtClean="0">
                <a:solidFill>
                  <a:schemeClr val="tx2">
                    <a:lumMod val="75000"/>
                  </a:schemeClr>
                </a:solidFill>
              </a:rPr>
              <a:t>Norazah</a:t>
            </a:r>
            <a:r>
              <a:rPr lang="en-US" dirty="0" smtClean="0">
                <a:solidFill>
                  <a:schemeClr val="tx2">
                    <a:lumMod val="75000"/>
                  </a:schemeClr>
                </a:solidFill>
              </a:rPr>
              <a:t> </a:t>
            </a:r>
            <a:r>
              <a:rPr lang="en-US" dirty="0" err="1" smtClean="0">
                <a:solidFill>
                  <a:schemeClr val="tx2">
                    <a:lumMod val="75000"/>
                  </a:schemeClr>
                </a:solidFill>
              </a:rPr>
              <a:t>Nordin</a:t>
            </a:r>
            <a:endParaRPr lang="en-US" dirty="0" smtClean="0">
              <a:solidFill>
                <a:schemeClr val="tx2">
                  <a:lumMod val="75000"/>
                </a:schemeClr>
              </a:solidFill>
            </a:endParaRPr>
          </a:p>
          <a:p>
            <a:r>
              <a:rPr lang="en-US" dirty="0" smtClean="0">
                <a:solidFill>
                  <a:schemeClr val="tx2">
                    <a:lumMod val="75000"/>
                  </a:schemeClr>
                </a:solidFill>
              </a:rPr>
              <a:t>Faculty of Education</a:t>
            </a:r>
          </a:p>
          <a:p>
            <a:r>
              <a:rPr lang="en-US" dirty="0" err="1" smtClean="0">
                <a:solidFill>
                  <a:schemeClr val="tx2">
                    <a:lumMod val="75000"/>
                  </a:schemeClr>
                </a:solidFill>
              </a:rPr>
              <a:t>Universiti</a:t>
            </a:r>
            <a:r>
              <a:rPr lang="en-US" dirty="0" smtClean="0">
                <a:solidFill>
                  <a:schemeClr val="tx2">
                    <a:lumMod val="75000"/>
                  </a:schemeClr>
                </a:solidFill>
              </a:rPr>
              <a:t> </a:t>
            </a:r>
            <a:r>
              <a:rPr lang="en-US" dirty="0" err="1" smtClean="0">
                <a:solidFill>
                  <a:schemeClr val="tx2">
                    <a:lumMod val="75000"/>
                  </a:schemeClr>
                </a:solidFill>
              </a:rPr>
              <a:t>Kebangsaan</a:t>
            </a:r>
            <a:r>
              <a:rPr lang="en-US" dirty="0" smtClean="0">
                <a:solidFill>
                  <a:schemeClr val="tx2">
                    <a:lumMod val="75000"/>
                  </a:schemeClr>
                </a:solidFill>
              </a:rPr>
              <a:t> Malaysia</a:t>
            </a:r>
            <a:endParaRPr lang="en-US" dirty="0">
              <a:solidFill>
                <a:schemeClr val="tx2">
                  <a:lumMod val="75000"/>
                </a:schemeClr>
              </a:solidFill>
            </a:endParaRPr>
          </a:p>
        </p:txBody>
      </p:sp>
      <p:sp>
        <p:nvSpPr>
          <p:cNvPr id="6" name="Date Placeholder 5"/>
          <p:cNvSpPr>
            <a:spLocks noGrp="1"/>
          </p:cNvSpPr>
          <p:nvPr>
            <p:ph type="dt" sz="half" idx="10"/>
          </p:nvPr>
        </p:nvSpPr>
        <p:spPr/>
        <p:txBody>
          <a:bodyPr/>
          <a:lstStyle/>
          <a:p>
            <a:fld id="{5ADFB454-76F0-4035-A821-CE4BE2E30751}" type="datetime1">
              <a:rPr lang="en-US" smtClean="0"/>
              <a:pPr/>
              <a:t>12/16/2010</a:t>
            </a:fld>
            <a:endParaRPr lang="en-US"/>
          </a:p>
        </p:txBody>
      </p:sp>
      <p:sp>
        <p:nvSpPr>
          <p:cNvPr id="5" name="Footer Placeholder 4"/>
          <p:cNvSpPr>
            <a:spLocks noGrp="1"/>
          </p:cNvSpPr>
          <p:nvPr>
            <p:ph type="ftr" sz="quarter" idx="11"/>
          </p:nvPr>
        </p:nvSpPr>
        <p:spPr/>
        <p:txBody>
          <a:bodyPr/>
          <a:lstStyle/>
          <a:p>
            <a:r>
              <a:rPr lang="en-US" sz="1800" dirty="0" err="1" smtClean="0"/>
              <a:t>UTeM</a:t>
            </a:r>
            <a:r>
              <a:rPr lang="en-US" sz="1800" dirty="0" smtClean="0"/>
              <a:t> - 16 December 2010</a:t>
            </a:r>
            <a:endParaRPr lang="en-US" sz="1800" dirty="0"/>
          </a:p>
        </p:txBody>
      </p:sp>
      <p:sp>
        <p:nvSpPr>
          <p:cNvPr id="4" name="Slide Number Placeholder 3"/>
          <p:cNvSpPr>
            <a:spLocks noGrp="1"/>
          </p:cNvSpPr>
          <p:nvPr>
            <p:ph type="sldNum" sz="quarter" idx="12"/>
          </p:nvPr>
        </p:nvSpPr>
        <p:spPr/>
        <p:txBody>
          <a:bodyPr/>
          <a:lstStyle/>
          <a:p>
            <a:fld id="{BA1BED84-BA0F-4A35-AAC0-59B2F775C51C}" type="slidenum">
              <a:rPr lang="en-US" smtClean="0"/>
              <a:pPr/>
              <a:t>1</a:t>
            </a:fld>
            <a:endParaRPr lang="en-US"/>
          </a:p>
        </p:txBody>
      </p:sp>
      <p:grpSp>
        <p:nvGrpSpPr>
          <p:cNvPr id="16" name="Group 15"/>
          <p:cNvGrpSpPr/>
          <p:nvPr/>
        </p:nvGrpSpPr>
        <p:grpSpPr>
          <a:xfrm>
            <a:off x="381000" y="228600"/>
            <a:ext cx="8153400" cy="1417320"/>
            <a:chOff x="381000" y="228600"/>
            <a:chExt cx="8153400" cy="1417320"/>
          </a:xfrm>
        </p:grpSpPr>
        <p:pic>
          <p:nvPicPr>
            <p:cNvPr id="7" name="Picture 6" descr="41792_109803245736162_6287_s.jpg"/>
            <p:cNvPicPr>
              <a:picLocks noChangeAspect="1"/>
            </p:cNvPicPr>
            <p:nvPr/>
          </p:nvPicPr>
          <p:blipFill>
            <a:blip r:embed="rId2" cstate="print"/>
            <a:srcRect b="28572"/>
            <a:stretch>
              <a:fillRect/>
            </a:stretch>
          </p:blipFill>
          <p:spPr>
            <a:xfrm>
              <a:off x="3733800" y="228600"/>
              <a:ext cx="1714500" cy="1371600"/>
            </a:xfrm>
            <a:prstGeom prst="rect">
              <a:avLst/>
            </a:prstGeom>
          </p:spPr>
        </p:pic>
        <p:pic>
          <p:nvPicPr>
            <p:cNvPr id="8" name="Picture 7" descr="69467259_3-Dissertation-Help-91-9999076997-Assignment-Writing-Thesis-Writing-Service-Writing-Editing-Translating.jpg"/>
            <p:cNvPicPr>
              <a:picLocks noChangeAspect="1"/>
            </p:cNvPicPr>
            <p:nvPr/>
          </p:nvPicPr>
          <p:blipFill>
            <a:blip r:embed="rId3" cstate="print"/>
            <a:stretch>
              <a:fillRect/>
            </a:stretch>
          </p:blipFill>
          <p:spPr>
            <a:xfrm>
              <a:off x="2133600" y="381000"/>
              <a:ext cx="1728788" cy="1191760"/>
            </a:xfrm>
            <a:prstGeom prst="rect">
              <a:avLst/>
            </a:prstGeom>
            <a:ln>
              <a:noFill/>
            </a:ln>
            <a:effectLst>
              <a:softEdge rad="112500"/>
            </a:effectLst>
          </p:spPr>
        </p:pic>
        <p:pic>
          <p:nvPicPr>
            <p:cNvPr id="9" name="Picture 8" descr="hardbound-theses.jpg"/>
            <p:cNvPicPr>
              <a:picLocks noChangeAspect="1"/>
            </p:cNvPicPr>
            <p:nvPr/>
          </p:nvPicPr>
          <p:blipFill>
            <a:blip r:embed="rId4" cstate="print"/>
            <a:stretch>
              <a:fillRect/>
            </a:stretch>
          </p:blipFill>
          <p:spPr>
            <a:xfrm>
              <a:off x="5257800" y="304800"/>
              <a:ext cx="1676400" cy="1341120"/>
            </a:xfrm>
            <a:prstGeom prst="rect">
              <a:avLst/>
            </a:prstGeom>
            <a:ln>
              <a:noFill/>
            </a:ln>
            <a:effectLst>
              <a:softEdge rad="112500"/>
            </a:effectLst>
          </p:spPr>
        </p:pic>
        <p:pic>
          <p:nvPicPr>
            <p:cNvPr id="10" name="Picture 9" descr="imagesCA4GSWE9.jpg"/>
            <p:cNvPicPr>
              <a:picLocks noChangeAspect="1"/>
            </p:cNvPicPr>
            <p:nvPr/>
          </p:nvPicPr>
          <p:blipFill>
            <a:blip r:embed="rId5" cstate="print"/>
            <a:stretch>
              <a:fillRect/>
            </a:stretch>
          </p:blipFill>
          <p:spPr>
            <a:xfrm>
              <a:off x="7007726" y="380999"/>
              <a:ext cx="1526674" cy="1203047"/>
            </a:xfrm>
            <a:prstGeom prst="rect">
              <a:avLst/>
            </a:prstGeom>
            <a:ln>
              <a:noFill/>
            </a:ln>
            <a:effectLst>
              <a:softEdge rad="112500"/>
            </a:effectLst>
          </p:spPr>
        </p:pic>
        <p:pic>
          <p:nvPicPr>
            <p:cNvPr id="11" name="Picture 10" descr="Lets-write-something-writing-4545938-1024-768.jpg"/>
            <p:cNvPicPr>
              <a:picLocks noChangeAspect="1"/>
            </p:cNvPicPr>
            <p:nvPr/>
          </p:nvPicPr>
          <p:blipFill>
            <a:blip r:embed="rId6" cstate="print"/>
            <a:stretch>
              <a:fillRect/>
            </a:stretch>
          </p:blipFill>
          <p:spPr>
            <a:xfrm>
              <a:off x="381000" y="380999"/>
              <a:ext cx="1676400" cy="1152525"/>
            </a:xfrm>
            <a:prstGeom prst="rect">
              <a:avLst/>
            </a:prstGeom>
            <a:ln>
              <a:noFill/>
            </a:ln>
            <a:effectLst>
              <a:softEdge rad="112500"/>
            </a:effec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solidFill>
            <a:schemeClr val="tx2">
              <a:lumMod val="20000"/>
              <a:lumOff val="80000"/>
            </a:schemeClr>
          </a:solidFill>
        </p:spPr>
        <p:txBody>
          <a:bodyPr/>
          <a:lstStyle/>
          <a:p>
            <a:r>
              <a:rPr lang="en-US" dirty="0" smtClean="0"/>
              <a:t>The purpose of writing a thesis</a:t>
            </a:r>
            <a:endParaRPr lang="en-US" dirty="0"/>
          </a:p>
        </p:txBody>
      </p:sp>
      <p:sp>
        <p:nvSpPr>
          <p:cNvPr id="3" name="Content Placeholder 2"/>
          <p:cNvSpPr>
            <a:spLocks noGrp="1"/>
          </p:cNvSpPr>
          <p:nvPr>
            <p:ph sz="half" idx="1"/>
          </p:nvPr>
        </p:nvSpPr>
        <p:spPr>
          <a:xfrm>
            <a:off x="457200" y="1600200"/>
            <a:ext cx="4419600" cy="4525963"/>
          </a:xfrm>
        </p:spPr>
        <p:txBody>
          <a:bodyPr/>
          <a:lstStyle/>
          <a:p>
            <a:r>
              <a:rPr lang="en-US" dirty="0" smtClean="0"/>
              <a:t>demonstrate a student's ability to present research results concisely and in a scholarly form</a:t>
            </a:r>
          </a:p>
          <a:p>
            <a:pPr>
              <a:buNone/>
            </a:pPr>
            <a:endParaRPr lang="en-US" dirty="0" smtClean="0"/>
          </a:p>
          <a:p>
            <a:r>
              <a:rPr lang="en-US" dirty="0" smtClean="0"/>
              <a:t>demonstrate that the candidate is capable of original and independent work</a:t>
            </a:r>
          </a:p>
          <a:p>
            <a:endParaRPr lang="en-US" dirty="0"/>
          </a:p>
        </p:txBody>
      </p:sp>
      <p:pic>
        <p:nvPicPr>
          <p:cNvPr id="9" name="Content Placeholder 8" descr="writing-150x150.jpg"/>
          <p:cNvPicPr>
            <a:picLocks noGrp="1" noChangeAspect="1"/>
          </p:cNvPicPr>
          <p:nvPr>
            <p:ph sz="half" idx="2"/>
          </p:nvPr>
        </p:nvPicPr>
        <p:blipFill>
          <a:blip r:embed="rId2" cstate="print"/>
          <a:stretch>
            <a:fillRect/>
          </a:stretch>
        </p:blipFill>
        <p:spPr>
          <a:xfrm>
            <a:off x="5257800" y="2133599"/>
            <a:ext cx="3139281" cy="3139281"/>
          </a:xfrm>
          <a:prstGeom prst="rect">
            <a:avLst/>
          </a:prstGeom>
          <a:ln>
            <a:noFill/>
          </a:ln>
          <a:effectLst>
            <a:softEdge rad="112500"/>
          </a:effectLst>
        </p:spPr>
      </p:pic>
      <p:sp>
        <p:nvSpPr>
          <p:cNvPr id="4" name="Date Placeholder 3"/>
          <p:cNvSpPr>
            <a:spLocks noGrp="1"/>
          </p:cNvSpPr>
          <p:nvPr>
            <p:ph type="dt" sz="half" idx="10"/>
          </p:nvPr>
        </p:nvSpPr>
        <p:spPr/>
        <p:txBody>
          <a:bodyPr/>
          <a:lstStyle/>
          <a:p>
            <a:fld id="{31D53227-6BFA-4E5F-A1FD-FF637AA88296}" type="datetime1">
              <a:rPr lang="en-US" smtClean="0"/>
              <a:pPr/>
              <a:t>12/16/2010</a:t>
            </a:fld>
            <a:endParaRPr lang="en-US"/>
          </a:p>
        </p:txBody>
      </p:sp>
      <p:sp>
        <p:nvSpPr>
          <p:cNvPr id="5" name="Footer Placeholder 4"/>
          <p:cNvSpPr>
            <a:spLocks noGrp="1"/>
          </p:cNvSpPr>
          <p:nvPr>
            <p:ph type="ftr" sz="quarter" idx="11"/>
          </p:nvPr>
        </p:nvSpPr>
        <p:spPr/>
        <p:txBody>
          <a:bodyPr/>
          <a:lstStyle/>
          <a:p>
            <a:pPr algn="ctr"/>
            <a:r>
              <a:rPr lang="en-US" smtClean="0"/>
              <a:t>UTeM - 16 December 2010</a:t>
            </a:r>
            <a:endParaRPr lang="en-US" dirty="0"/>
          </a:p>
        </p:txBody>
      </p:sp>
      <p:sp>
        <p:nvSpPr>
          <p:cNvPr id="6" name="Slide Number Placeholder 5"/>
          <p:cNvSpPr>
            <a:spLocks noGrp="1"/>
          </p:cNvSpPr>
          <p:nvPr>
            <p:ph type="sldNum" sz="quarter" idx="12"/>
          </p:nvPr>
        </p:nvSpPr>
        <p:spPr/>
        <p:txBody>
          <a:bodyPr/>
          <a:lstStyle/>
          <a:p>
            <a:fld id="{BA1BED84-BA0F-4A35-AAC0-59B2F775C51C}"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CA24BFD-EE1F-4537-87C2-3321C20998CB}" type="datetime1">
              <a:rPr lang="en-US" smtClean="0"/>
              <a:pPr/>
              <a:t>12/16/2010</a:t>
            </a:fld>
            <a:endParaRPr lang="en-US"/>
          </a:p>
        </p:txBody>
      </p:sp>
      <p:sp>
        <p:nvSpPr>
          <p:cNvPr id="6" name="Footer Placeholder 5"/>
          <p:cNvSpPr>
            <a:spLocks noGrp="1"/>
          </p:cNvSpPr>
          <p:nvPr>
            <p:ph type="ftr" sz="quarter" idx="11"/>
          </p:nvPr>
        </p:nvSpPr>
        <p:spPr/>
        <p:txBody>
          <a:bodyPr/>
          <a:lstStyle/>
          <a:p>
            <a:r>
              <a:rPr lang="en-US" smtClean="0"/>
              <a:t>UTeM - 16 December 2010</a:t>
            </a:r>
            <a:endParaRPr lang="en-US"/>
          </a:p>
        </p:txBody>
      </p:sp>
      <p:sp>
        <p:nvSpPr>
          <p:cNvPr id="7" name="Slide Number Placeholder 6"/>
          <p:cNvSpPr>
            <a:spLocks noGrp="1"/>
          </p:cNvSpPr>
          <p:nvPr>
            <p:ph type="sldNum" sz="quarter" idx="12"/>
          </p:nvPr>
        </p:nvSpPr>
        <p:spPr/>
        <p:txBody>
          <a:bodyPr/>
          <a:lstStyle/>
          <a:p>
            <a:fld id="{BA1BED84-BA0F-4A35-AAC0-59B2F775C51C}" type="slidenum">
              <a:rPr lang="en-US" smtClean="0"/>
              <a:pPr/>
              <a:t>11</a:t>
            </a:fld>
            <a:endParaRPr lang="en-US"/>
          </a:p>
        </p:txBody>
      </p:sp>
      <p:pic>
        <p:nvPicPr>
          <p:cNvPr id="8" name="Picture 7" descr="thesis_writing_sample_01.jpg"/>
          <p:cNvPicPr>
            <a:picLocks noChangeAspect="1"/>
          </p:cNvPicPr>
          <p:nvPr/>
        </p:nvPicPr>
        <p:blipFill>
          <a:blip r:embed="rId2" cstate="print"/>
          <a:stretch>
            <a:fillRect/>
          </a:stretch>
        </p:blipFill>
        <p:spPr>
          <a:xfrm>
            <a:off x="585893" y="685800"/>
            <a:ext cx="8334587" cy="52578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en-US" dirty="0" smtClean="0"/>
              <a:t>General Criteria of a thesis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6"/>
          <p:cNvSpPr>
            <a:spLocks noGrp="1"/>
          </p:cNvSpPr>
          <p:nvPr>
            <p:ph type="dt" sz="half" idx="10"/>
          </p:nvPr>
        </p:nvSpPr>
        <p:spPr/>
        <p:txBody>
          <a:bodyPr/>
          <a:lstStyle/>
          <a:p>
            <a:fld id="{76FBB7E0-1B25-48BC-A812-6AF906E28BBF}" type="datetime1">
              <a:rPr lang="en-US" smtClean="0"/>
              <a:pPr/>
              <a:t>12/16/2010</a:t>
            </a:fld>
            <a:endParaRPr lang="en-US"/>
          </a:p>
        </p:txBody>
      </p:sp>
      <p:sp>
        <p:nvSpPr>
          <p:cNvPr id="6" name="Footer Placeholder 5"/>
          <p:cNvSpPr>
            <a:spLocks noGrp="1"/>
          </p:cNvSpPr>
          <p:nvPr>
            <p:ph type="ftr" sz="quarter" idx="11"/>
          </p:nvPr>
        </p:nvSpPr>
        <p:spPr/>
        <p:txBody>
          <a:bodyPr/>
          <a:lstStyle/>
          <a:p>
            <a:pPr algn="ctr"/>
            <a:r>
              <a:rPr lang="en-US" smtClean="0"/>
              <a:t>UTeM - 16 December 2010</a:t>
            </a:r>
            <a:endParaRPr lang="en-US" dirty="0"/>
          </a:p>
        </p:txBody>
      </p:sp>
      <p:sp>
        <p:nvSpPr>
          <p:cNvPr id="5" name="Slide Number Placeholder 4"/>
          <p:cNvSpPr>
            <a:spLocks noGrp="1"/>
          </p:cNvSpPr>
          <p:nvPr>
            <p:ph type="sldNum" sz="quarter" idx="12"/>
          </p:nvPr>
        </p:nvSpPr>
        <p:spPr/>
        <p:txBody>
          <a:bodyPr/>
          <a:lstStyle/>
          <a:p>
            <a:fld id="{BA1BED84-BA0F-4A35-AAC0-59B2F775C51C}"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a:solidFill>
            <a:schemeClr val="tx2">
              <a:lumMod val="20000"/>
              <a:lumOff val="80000"/>
            </a:schemeClr>
          </a:solidFill>
          <a:ln>
            <a:solidFill>
              <a:schemeClr val="tx2">
                <a:lumMod val="20000"/>
                <a:lumOff val="80000"/>
              </a:schemeClr>
            </a:solidFill>
          </a:ln>
        </p:spPr>
        <p:txBody>
          <a:bodyPr/>
          <a:lstStyle/>
          <a:p>
            <a:r>
              <a:rPr lang="en-US" b="1" dirty="0" smtClean="0"/>
              <a:t>General Criteria</a:t>
            </a:r>
            <a:endParaRPr lang="en-US" dirty="0"/>
          </a:p>
        </p:txBody>
      </p:sp>
      <p:graphicFrame>
        <p:nvGraphicFramePr>
          <p:cNvPr id="7" name="Content Placeholder 6"/>
          <p:cNvGraphicFramePr>
            <a:graphicFrameLocks noGrp="1"/>
          </p:cNvGraphicFramePr>
          <p:nvPr>
            <p:ph idx="1"/>
          </p:nvPr>
        </p:nvGraphicFramePr>
        <p:xfrm>
          <a:off x="228600" y="1295400"/>
          <a:ext cx="8763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31D53227-6BFA-4E5F-A1FD-FF637AA88296}" type="datetime1">
              <a:rPr lang="en-US" smtClean="0"/>
              <a:pPr/>
              <a:t>12/16/2010</a:t>
            </a:fld>
            <a:endParaRPr lang="en-US"/>
          </a:p>
        </p:txBody>
      </p:sp>
      <p:sp>
        <p:nvSpPr>
          <p:cNvPr id="5" name="Footer Placeholder 4"/>
          <p:cNvSpPr>
            <a:spLocks noGrp="1"/>
          </p:cNvSpPr>
          <p:nvPr>
            <p:ph type="ftr" sz="quarter" idx="11"/>
          </p:nvPr>
        </p:nvSpPr>
        <p:spPr/>
        <p:txBody>
          <a:bodyPr/>
          <a:lstStyle/>
          <a:p>
            <a:pPr algn="ctr"/>
            <a:r>
              <a:rPr lang="en-US" smtClean="0"/>
              <a:t>UTeM - 16 December 2010</a:t>
            </a:r>
            <a:endParaRPr lang="en-US" dirty="0"/>
          </a:p>
        </p:txBody>
      </p:sp>
      <p:sp>
        <p:nvSpPr>
          <p:cNvPr id="6" name="Slide Number Placeholder 5"/>
          <p:cNvSpPr>
            <a:spLocks noGrp="1"/>
          </p:cNvSpPr>
          <p:nvPr>
            <p:ph type="sldNum" sz="quarter" idx="12"/>
          </p:nvPr>
        </p:nvSpPr>
        <p:spPr/>
        <p:txBody>
          <a:bodyPr/>
          <a:lstStyle/>
          <a:p>
            <a:fld id="{BA1BED84-BA0F-4A35-AAC0-59B2F775C51C}"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7" name="Content Placeholder 6"/>
          <p:cNvGraphicFramePr>
            <a:graphicFrameLocks noGrp="1"/>
          </p:cNvGraphicFramePr>
          <p:nvPr>
            <p:ph idx="1"/>
          </p:nvPr>
        </p:nvGraphicFramePr>
        <p:xfrm>
          <a:off x="457200" y="228600"/>
          <a:ext cx="82296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31D53227-6BFA-4E5F-A1FD-FF637AA88296}" type="datetime1">
              <a:rPr lang="en-US" smtClean="0"/>
              <a:pPr/>
              <a:t>12/16/2010</a:t>
            </a:fld>
            <a:endParaRPr lang="en-US"/>
          </a:p>
        </p:txBody>
      </p:sp>
      <p:sp>
        <p:nvSpPr>
          <p:cNvPr id="5" name="Footer Placeholder 4"/>
          <p:cNvSpPr>
            <a:spLocks noGrp="1"/>
          </p:cNvSpPr>
          <p:nvPr>
            <p:ph type="ftr" sz="quarter" idx="11"/>
          </p:nvPr>
        </p:nvSpPr>
        <p:spPr/>
        <p:txBody>
          <a:bodyPr/>
          <a:lstStyle/>
          <a:p>
            <a:pPr algn="ctr"/>
            <a:r>
              <a:rPr lang="en-US" smtClean="0"/>
              <a:t>UTeM - 16 December 2010</a:t>
            </a:r>
            <a:endParaRPr lang="en-US" dirty="0"/>
          </a:p>
        </p:txBody>
      </p:sp>
      <p:sp>
        <p:nvSpPr>
          <p:cNvPr id="6" name="Slide Number Placeholder 5"/>
          <p:cNvSpPr>
            <a:spLocks noGrp="1"/>
          </p:cNvSpPr>
          <p:nvPr>
            <p:ph type="sldNum" sz="quarter" idx="12"/>
          </p:nvPr>
        </p:nvSpPr>
        <p:spPr/>
        <p:txBody>
          <a:bodyPr/>
          <a:lstStyle/>
          <a:p>
            <a:fld id="{BA1BED84-BA0F-4A35-AAC0-59B2F775C51C}"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0"/>
          <a:ext cx="86868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31D53227-6BFA-4E5F-A1FD-FF637AA88296}" type="datetime1">
              <a:rPr lang="en-US" smtClean="0"/>
              <a:pPr/>
              <a:t>12/16/2010</a:t>
            </a:fld>
            <a:endParaRPr lang="en-US"/>
          </a:p>
        </p:txBody>
      </p:sp>
      <p:sp>
        <p:nvSpPr>
          <p:cNvPr id="5" name="Footer Placeholder 4"/>
          <p:cNvSpPr>
            <a:spLocks noGrp="1"/>
          </p:cNvSpPr>
          <p:nvPr>
            <p:ph type="ftr" sz="quarter" idx="11"/>
          </p:nvPr>
        </p:nvSpPr>
        <p:spPr/>
        <p:txBody>
          <a:bodyPr/>
          <a:lstStyle/>
          <a:p>
            <a:pPr algn="ctr"/>
            <a:r>
              <a:rPr lang="en-US" smtClean="0"/>
              <a:t>UTeM - 16 December 2010</a:t>
            </a:r>
            <a:endParaRPr lang="en-US" dirty="0"/>
          </a:p>
        </p:txBody>
      </p:sp>
      <p:sp>
        <p:nvSpPr>
          <p:cNvPr id="6" name="Slide Number Placeholder 5"/>
          <p:cNvSpPr>
            <a:spLocks noGrp="1"/>
          </p:cNvSpPr>
          <p:nvPr>
            <p:ph type="sldNum" sz="quarter" idx="12"/>
          </p:nvPr>
        </p:nvSpPr>
        <p:spPr/>
        <p:txBody>
          <a:bodyPr/>
          <a:lstStyle/>
          <a:p>
            <a:fld id="{BA1BED84-BA0F-4A35-AAC0-59B2F775C51C}"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fontScale="90000"/>
          </a:bodyPr>
          <a:lstStyle/>
          <a:p>
            <a:r>
              <a:rPr lang="en-US" b="1" dirty="0" smtClean="0"/>
              <a:t>General Criteria</a:t>
            </a:r>
            <a:br>
              <a:rPr lang="en-US" b="1" dirty="0" smtClean="0"/>
            </a:br>
            <a:r>
              <a:rPr lang="en-US" b="1" dirty="0" smtClean="0"/>
              <a:t> Argument</a:t>
            </a:r>
            <a:endParaRPr lang="en-US" dirty="0"/>
          </a:p>
        </p:txBody>
      </p:sp>
      <p:sp>
        <p:nvSpPr>
          <p:cNvPr id="3" name="Content Placeholder 2"/>
          <p:cNvSpPr>
            <a:spLocks noGrp="1"/>
          </p:cNvSpPr>
          <p:nvPr>
            <p:ph idx="1"/>
          </p:nvPr>
        </p:nvSpPr>
        <p:spPr/>
        <p:txBody>
          <a:bodyPr>
            <a:noAutofit/>
          </a:bodyPr>
          <a:lstStyle/>
          <a:p>
            <a:r>
              <a:rPr lang="en-US" sz="2400" dirty="0" smtClean="0"/>
              <a:t>pursue analysis in addition to description, and the production of a line of reasoning going beyond mere reading and a descriptive account of data (where relevant)</a:t>
            </a:r>
          </a:p>
          <a:p>
            <a:r>
              <a:rPr lang="en-US" sz="2400" dirty="0" smtClean="0"/>
              <a:t>present a coherently organized argument</a:t>
            </a:r>
          </a:p>
          <a:p>
            <a:r>
              <a:rPr lang="en-US" sz="2400" dirty="0" smtClean="0"/>
              <a:t>clearly identify a formulated position on the topic and support therefore with arguments, dealing with arguments against as well as for it, and arrive at some sort of conclusion</a:t>
            </a:r>
          </a:p>
          <a:p>
            <a:pPr>
              <a:buNone/>
            </a:pPr>
            <a:endParaRPr lang="en-US" sz="2400" dirty="0"/>
          </a:p>
        </p:txBody>
      </p:sp>
      <p:sp>
        <p:nvSpPr>
          <p:cNvPr id="6" name="Date Placeholder 5"/>
          <p:cNvSpPr>
            <a:spLocks noGrp="1"/>
          </p:cNvSpPr>
          <p:nvPr>
            <p:ph type="dt" sz="half" idx="10"/>
          </p:nvPr>
        </p:nvSpPr>
        <p:spPr/>
        <p:txBody>
          <a:bodyPr/>
          <a:lstStyle/>
          <a:p>
            <a:fld id="{A6070EAE-650D-4C44-838E-694358EC6C07}" type="datetime1">
              <a:rPr lang="en-US" smtClean="0"/>
              <a:pPr/>
              <a:t>12/16/2010</a:t>
            </a:fld>
            <a:endParaRPr lang="en-US"/>
          </a:p>
        </p:txBody>
      </p:sp>
      <p:sp>
        <p:nvSpPr>
          <p:cNvPr id="5" name="Footer Placeholder 4"/>
          <p:cNvSpPr>
            <a:spLocks noGrp="1"/>
          </p:cNvSpPr>
          <p:nvPr>
            <p:ph type="ftr" sz="quarter" idx="11"/>
          </p:nvPr>
        </p:nvSpPr>
        <p:spPr/>
        <p:txBody>
          <a:bodyPr/>
          <a:lstStyle/>
          <a:p>
            <a:pPr algn="ctr"/>
            <a:r>
              <a:rPr lang="en-US" smtClean="0"/>
              <a:t>UTeM - 16 December 2010</a:t>
            </a:r>
            <a:endParaRPr lang="en-US" dirty="0"/>
          </a:p>
        </p:txBody>
      </p:sp>
      <p:sp>
        <p:nvSpPr>
          <p:cNvPr id="4" name="Slide Number Placeholder 3"/>
          <p:cNvSpPr>
            <a:spLocks noGrp="1"/>
          </p:cNvSpPr>
          <p:nvPr>
            <p:ph type="sldNum" sz="quarter" idx="12"/>
          </p:nvPr>
        </p:nvSpPr>
        <p:spPr/>
        <p:txBody>
          <a:bodyPr/>
          <a:lstStyle/>
          <a:p>
            <a:fld id="{BA1BED84-BA0F-4A35-AAC0-59B2F775C51C}" type="slidenum">
              <a:rPr lang="en-US" smtClean="0"/>
              <a:pPr/>
              <a:t>16</a:t>
            </a:fld>
            <a:endParaRPr lang="en-US"/>
          </a:p>
        </p:txBody>
      </p:sp>
      <p:pic>
        <p:nvPicPr>
          <p:cNvPr id="7" name="Picture 6" descr="talk_utem.jpg"/>
          <p:cNvPicPr>
            <a:picLocks noChangeAspect="1"/>
          </p:cNvPicPr>
          <p:nvPr/>
        </p:nvPicPr>
        <p:blipFill>
          <a:blip r:embed="rId3" cstate="print"/>
          <a:stretch>
            <a:fillRect/>
          </a:stretch>
        </p:blipFill>
        <p:spPr>
          <a:xfrm rot="10800000" flipV="1">
            <a:off x="2971800" y="4648200"/>
            <a:ext cx="2690496" cy="201787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fontScale="90000"/>
          </a:bodyPr>
          <a:lstStyle/>
          <a:p>
            <a:r>
              <a:rPr lang="en-US" b="1" dirty="0" smtClean="0"/>
              <a:t>General Criteria</a:t>
            </a:r>
            <a:br>
              <a:rPr lang="en-US" b="1" dirty="0" smtClean="0"/>
            </a:br>
            <a:r>
              <a:rPr lang="en-US" b="1" dirty="0" smtClean="0"/>
              <a:t> Argument</a:t>
            </a:r>
            <a:endParaRPr lang="en-US" dirty="0"/>
          </a:p>
        </p:txBody>
      </p:sp>
      <p:sp>
        <p:nvSpPr>
          <p:cNvPr id="3" name="Content Placeholder 2"/>
          <p:cNvSpPr>
            <a:spLocks noGrp="1"/>
          </p:cNvSpPr>
          <p:nvPr>
            <p:ph idx="1"/>
          </p:nvPr>
        </p:nvSpPr>
        <p:spPr/>
        <p:txBody>
          <a:bodyPr>
            <a:noAutofit/>
          </a:bodyPr>
          <a:lstStyle/>
          <a:p>
            <a:r>
              <a:rPr lang="en-US" sz="2000" dirty="0" smtClean="0"/>
              <a:t>the </a:t>
            </a:r>
            <a:r>
              <a:rPr lang="en-US" sz="2000" dirty="0"/>
              <a:t>presentation of a thesis and its reasoned </a:t>
            </a:r>
            <a:r>
              <a:rPr lang="en-US" sz="2000" dirty="0" smtClean="0"/>
              <a:t>defense</a:t>
            </a:r>
          </a:p>
          <a:p>
            <a:r>
              <a:rPr lang="en-US" sz="2000" dirty="0" smtClean="0"/>
              <a:t> </a:t>
            </a:r>
            <a:r>
              <a:rPr lang="en-US" sz="2000" dirty="0"/>
              <a:t>a distinguished thesis takes up an independent position in relation to the relevant literature on the </a:t>
            </a:r>
            <a:r>
              <a:rPr lang="en-US" sz="2000" dirty="0" smtClean="0"/>
              <a:t>topic</a:t>
            </a:r>
          </a:p>
          <a:p>
            <a:r>
              <a:rPr lang="en-US" sz="2000" dirty="0" smtClean="0"/>
              <a:t>clearly </a:t>
            </a:r>
            <a:r>
              <a:rPr lang="en-US" sz="2000" dirty="0"/>
              <a:t>demonstrate a depth and breadth beyond merely a literature review to establish a clear relation between the literature and the research, drawing conclusions and making connections not immediately evident in the existing literature </a:t>
            </a:r>
            <a:r>
              <a:rPr lang="en-US" sz="2000" dirty="0" smtClean="0"/>
              <a:t>itself</a:t>
            </a:r>
          </a:p>
          <a:p>
            <a:pPr>
              <a:buNone/>
            </a:pPr>
            <a:endParaRPr lang="en-US" sz="2000" dirty="0"/>
          </a:p>
        </p:txBody>
      </p:sp>
      <p:sp>
        <p:nvSpPr>
          <p:cNvPr id="6" name="Date Placeholder 5"/>
          <p:cNvSpPr>
            <a:spLocks noGrp="1"/>
          </p:cNvSpPr>
          <p:nvPr>
            <p:ph type="dt" sz="half" idx="10"/>
          </p:nvPr>
        </p:nvSpPr>
        <p:spPr/>
        <p:txBody>
          <a:bodyPr/>
          <a:lstStyle/>
          <a:p>
            <a:fld id="{A6070EAE-650D-4C44-838E-694358EC6C07}" type="datetime1">
              <a:rPr lang="en-US" smtClean="0"/>
              <a:pPr/>
              <a:t>12/16/2010</a:t>
            </a:fld>
            <a:endParaRPr lang="en-US"/>
          </a:p>
        </p:txBody>
      </p:sp>
      <p:sp>
        <p:nvSpPr>
          <p:cNvPr id="5" name="Footer Placeholder 4"/>
          <p:cNvSpPr>
            <a:spLocks noGrp="1"/>
          </p:cNvSpPr>
          <p:nvPr>
            <p:ph type="ftr" sz="quarter" idx="11"/>
          </p:nvPr>
        </p:nvSpPr>
        <p:spPr/>
        <p:txBody>
          <a:bodyPr/>
          <a:lstStyle/>
          <a:p>
            <a:pPr algn="ctr"/>
            <a:r>
              <a:rPr lang="en-US" smtClean="0"/>
              <a:t>UTeM - 16 December 2010</a:t>
            </a:r>
            <a:endParaRPr lang="en-US" dirty="0"/>
          </a:p>
        </p:txBody>
      </p:sp>
      <p:sp>
        <p:nvSpPr>
          <p:cNvPr id="4" name="Slide Number Placeholder 3"/>
          <p:cNvSpPr>
            <a:spLocks noGrp="1"/>
          </p:cNvSpPr>
          <p:nvPr>
            <p:ph type="sldNum" sz="quarter" idx="12"/>
          </p:nvPr>
        </p:nvSpPr>
        <p:spPr/>
        <p:txBody>
          <a:bodyPr/>
          <a:lstStyle/>
          <a:p>
            <a:fld id="{BA1BED84-BA0F-4A35-AAC0-59B2F775C51C}" type="slidenum">
              <a:rPr lang="en-US" smtClean="0"/>
              <a:pPr/>
              <a:t>17</a:t>
            </a:fld>
            <a:endParaRPr lang="en-US"/>
          </a:p>
        </p:txBody>
      </p:sp>
      <p:pic>
        <p:nvPicPr>
          <p:cNvPr id="7" name="Picture 6" descr="thesis1.jpg"/>
          <p:cNvPicPr>
            <a:picLocks noChangeAspect="1"/>
          </p:cNvPicPr>
          <p:nvPr/>
        </p:nvPicPr>
        <p:blipFill>
          <a:blip r:embed="rId2" cstate="print"/>
          <a:stretch>
            <a:fillRect/>
          </a:stretch>
        </p:blipFill>
        <p:spPr>
          <a:xfrm>
            <a:off x="2819400" y="4114800"/>
            <a:ext cx="3657600" cy="2743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Autofit/>
          </a:bodyPr>
          <a:lstStyle/>
          <a:p>
            <a:r>
              <a:rPr lang="en-US" sz="3600" b="1" dirty="0" smtClean="0"/>
              <a:t>General Criteria</a:t>
            </a:r>
            <a:br>
              <a:rPr lang="en-US" sz="3600" b="1" dirty="0" smtClean="0"/>
            </a:br>
            <a:r>
              <a:rPr lang="en-US" sz="3600" b="1" dirty="0" smtClean="0"/>
              <a:t> Presentation</a:t>
            </a:r>
            <a:endParaRPr lang="en-US" sz="3600" dirty="0"/>
          </a:p>
        </p:txBody>
      </p:sp>
      <p:sp>
        <p:nvSpPr>
          <p:cNvPr id="3" name="Content Placeholder 2"/>
          <p:cNvSpPr>
            <a:spLocks noGrp="1"/>
          </p:cNvSpPr>
          <p:nvPr>
            <p:ph idx="1"/>
          </p:nvPr>
        </p:nvSpPr>
        <p:spPr>
          <a:xfrm>
            <a:off x="381000" y="1905000"/>
            <a:ext cx="8229600" cy="3581400"/>
          </a:xfrm>
        </p:spPr>
        <p:txBody>
          <a:bodyPr>
            <a:normAutofit fontScale="70000" lnSpcReduction="20000"/>
          </a:bodyPr>
          <a:lstStyle/>
          <a:p>
            <a:r>
              <a:rPr lang="en-US" dirty="0" smtClean="0"/>
              <a:t>competence </a:t>
            </a:r>
            <a:r>
              <a:rPr lang="en-US" dirty="0"/>
              <a:t>in mechanics of essay writing and </a:t>
            </a:r>
            <a:r>
              <a:rPr lang="en-US" dirty="0" smtClean="0"/>
              <a:t>expression</a:t>
            </a:r>
          </a:p>
          <a:p>
            <a:r>
              <a:rPr lang="en-US" dirty="0" smtClean="0"/>
              <a:t>Spelling</a:t>
            </a:r>
            <a:r>
              <a:rPr lang="en-US" dirty="0"/>
              <a:t>, grammar, correct use of citations and construction of a bibliography must be </a:t>
            </a:r>
            <a:r>
              <a:rPr lang="en-US" dirty="0" smtClean="0"/>
              <a:t>impeccable</a:t>
            </a:r>
          </a:p>
          <a:p>
            <a:r>
              <a:rPr lang="en-US" dirty="0" smtClean="0"/>
              <a:t> </a:t>
            </a:r>
            <a:r>
              <a:rPr lang="en-US" dirty="0"/>
              <a:t>The bibliography must accurately represent all sources and </a:t>
            </a:r>
            <a:r>
              <a:rPr lang="en-US" dirty="0" smtClean="0"/>
              <a:t>reading</a:t>
            </a:r>
          </a:p>
          <a:p>
            <a:r>
              <a:rPr lang="en-US" dirty="0" smtClean="0"/>
              <a:t> </a:t>
            </a:r>
            <a:r>
              <a:rPr lang="en-US" dirty="0"/>
              <a:t>Material contained in tables or graphs must be clearly and adequately presented, and sources </a:t>
            </a:r>
            <a:r>
              <a:rPr lang="en-US" dirty="0" smtClean="0"/>
              <a:t>provided</a:t>
            </a:r>
          </a:p>
          <a:p>
            <a:r>
              <a:rPr lang="en-US" dirty="0" smtClean="0"/>
              <a:t> </a:t>
            </a:r>
            <a:r>
              <a:rPr lang="en-US" dirty="0"/>
              <a:t>The thesis must conform to the </a:t>
            </a:r>
            <a:r>
              <a:rPr lang="en-US" dirty="0" smtClean="0"/>
              <a:t>institution thesis writing guidelines</a:t>
            </a:r>
            <a:r>
              <a:rPr lang="en-US" dirty="0"/>
              <a:t>. </a:t>
            </a:r>
            <a:endParaRPr lang="en-US" dirty="0" smtClean="0"/>
          </a:p>
          <a:p>
            <a:r>
              <a:rPr lang="en-US" dirty="0" smtClean="0"/>
              <a:t>The </a:t>
            </a:r>
            <a:r>
              <a:rPr lang="en-US" dirty="0"/>
              <a:t>quality of expression is </a:t>
            </a:r>
            <a:r>
              <a:rPr lang="en-US" dirty="0" smtClean="0"/>
              <a:t>very </a:t>
            </a:r>
            <a:r>
              <a:rPr lang="en-US" dirty="0"/>
              <a:t>important</a:t>
            </a:r>
            <a:r>
              <a:rPr lang="en-US" dirty="0" smtClean="0"/>
              <a:t>.</a:t>
            </a:r>
          </a:p>
          <a:p>
            <a:pPr>
              <a:buNone/>
            </a:pPr>
            <a:r>
              <a:rPr lang="en-US" dirty="0" smtClean="0"/>
              <a:t> </a:t>
            </a:r>
            <a:endParaRPr lang="en-US" dirty="0"/>
          </a:p>
        </p:txBody>
      </p:sp>
      <p:sp>
        <p:nvSpPr>
          <p:cNvPr id="6" name="Date Placeholder 5"/>
          <p:cNvSpPr>
            <a:spLocks noGrp="1"/>
          </p:cNvSpPr>
          <p:nvPr>
            <p:ph type="dt" sz="half" idx="10"/>
          </p:nvPr>
        </p:nvSpPr>
        <p:spPr/>
        <p:txBody>
          <a:bodyPr/>
          <a:lstStyle/>
          <a:p>
            <a:fld id="{545DA4CD-692A-42BA-ADF3-F24CD0CED7F4}" type="datetime1">
              <a:rPr lang="en-US" smtClean="0"/>
              <a:pPr/>
              <a:t>12/16/2010</a:t>
            </a:fld>
            <a:endParaRPr lang="en-US"/>
          </a:p>
        </p:txBody>
      </p:sp>
      <p:sp>
        <p:nvSpPr>
          <p:cNvPr id="5" name="Footer Placeholder 4"/>
          <p:cNvSpPr>
            <a:spLocks noGrp="1"/>
          </p:cNvSpPr>
          <p:nvPr>
            <p:ph type="ftr" sz="quarter" idx="11"/>
          </p:nvPr>
        </p:nvSpPr>
        <p:spPr/>
        <p:txBody>
          <a:bodyPr/>
          <a:lstStyle/>
          <a:p>
            <a:pPr algn="ctr"/>
            <a:r>
              <a:rPr lang="en-US" smtClean="0"/>
              <a:t>UTeM - 16 December 2010</a:t>
            </a:r>
            <a:endParaRPr lang="en-US" dirty="0"/>
          </a:p>
        </p:txBody>
      </p:sp>
      <p:sp>
        <p:nvSpPr>
          <p:cNvPr id="4" name="Slide Number Placeholder 3"/>
          <p:cNvSpPr>
            <a:spLocks noGrp="1"/>
          </p:cNvSpPr>
          <p:nvPr>
            <p:ph type="sldNum" sz="quarter" idx="12"/>
          </p:nvPr>
        </p:nvSpPr>
        <p:spPr/>
        <p:txBody>
          <a:bodyPr/>
          <a:lstStyle/>
          <a:p>
            <a:fld id="{BA1BED84-BA0F-4A35-AAC0-59B2F775C51C}" type="slidenum">
              <a:rPr lang="en-US" smtClean="0"/>
              <a:pPr/>
              <a:t>18</a:t>
            </a:fld>
            <a:endParaRPr lang="en-US"/>
          </a:p>
        </p:txBody>
      </p:sp>
      <p:pic>
        <p:nvPicPr>
          <p:cNvPr id="7" name="Picture 6" descr="thesiswriting_1.jpg"/>
          <p:cNvPicPr>
            <a:picLocks noChangeAspect="1"/>
          </p:cNvPicPr>
          <p:nvPr/>
        </p:nvPicPr>
        <p:blipFill>
          <a:blip r:embed="rId2" cstate="print"/>
          <a:stretch>
            <a:fillRect/>
          </a:stretch>
        </p:blipFill>
        <p:spPr>
          <a:xfrm>
            <a:off x="6086476" y="4333876"/>
            <a:ext cx="2524124" cy="252412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fontScale="90000"/>
          </a:bodyPr>
          <a:lstStyle/>
          <a:p>
            <a:r>
              <a:rPr lang="en-US" b="1" dirty="0" smtClean="0"/>
              <a:t>General Criteria</a:t>
            </a:r>
            <a:br>
              <a:rPr lang="en-US" b="1" dirty="0" smtClean="0"/>
            </a:br>
            <a:r>
              <a:rPr lang="en-US" b="1" dirty="0" smtClean="0"/>
              <a:t> Presentation</a:t>
            </a:r>
            <a:endParaRPr lang="en-US" dirty="0"/>
          </a:p>
        </p:txBody>
      </p:sp>
      <p:sp>
        <p:nvSpPr>
          <p:cNvPr id="3" name="Content Placeholder 2"/>
          <p:cNvSpPr>
            <a:spLocks noGrp="1"/>
          </p:cNvSpPr>
          <p:nvPr>
            <p:ph idx="1"/>
          </p:nvPr>
        </p:nvSpPr>
        <p:spPr>
          <a:xfrm>
            <a:off x="457200" y="1828800"/>
            <a:ext cx="8229600" cy="4525963"/>
          </a:xfrm>
        </p:spPr>
        <p:txBody>
          <a:bodyPr>
            <a:normAutofit fontScale="85000" lnSpcReduction="20000"/>
          </a:bodyPr>
          <a:lstStyle/>
          <a:p>
            <a:r>
              <a:rPr lang="en-US" dirty="0" smtClean="0"/>
              <a:t>structure </a:t>
            </a:r>
            <a:r>
              <a:rPr lang="en-US" dirty="0"/>
              <a:t>and organize the topic well</a:t>
            </a:r>
            <a:r>
              <a:rPr lang="en-US" dirty="0" smtClean="0"/>
              <a:t>.</a:t>
            </a:r>
          </a:p>
          <a:p>
            <a:r>
              <a:rPr lang="en-US" dirty="0" smtClean="0"/>
              <a:t> </a:t>
            </a:r>
            <a:r>
              <a:rPr lang="en-US" i="1" dirty="0"/>
              <a:t>coherence</a:t>
            </a:r>
            <a:r>
              <a:rPr lang="en-US" dirty="0"/>
              <a:t>: successive sentences should relate to each other, as should successive sections of the essay, and the grammar should make sense, and </a:t>
            </a:r>
            <a:br>
              <a:rPr lang="en-US" dirty="0"/>
            </a:br>
            <a:r>
              <a:rPr lang="en-US" i="1" dirty="0"/>
              <a:t>unity</a:t>
            </a:r>
            <a:r>
              <a:rPr lang="en-US" dirty="0"/>
              <a:t>: everything should be clearly related to thesis topic and to the propositions discussed</a:t>
            </a:r>
            <a:r>
              <a:rPr lang="en-US" dirty="0" smtClean="0"/>
              <a:t>.</a:t>
            </a:r>
          </a:p>
          <a:p>
            <a:r>
              <a:rPr lang="en-US" dirty="0" smtClean="0"/>
              <a:t>structured </a:t>
            </a:r>
            <a:r>
              <a:rPr lang="en-US" dirty="0"/>
              <a:t>in an appropriate academic style, containing those sub-sections required to organize the material with suitable sub-headings to signify the progression and structure of its arguments</a:t>
            </a:r>
            <a:r>
              <a:rPr lang="en-US" dirty="0" smtClean="0"/>
              <a:t>.</a:t>
            </a:r>
          </a:p>
          <a:p>
            <a:r>
              <a:rPr lang="en-US" dirty="0" smtClean="0"/>
              <a:t> </a:t>
            </a:r>
            <a:r>
              <a:rPr lang="en-US" dirty="0"/>
              <a:t>The contents page must correspondingly give a clear indication of the structure of the thesis. </a:t>
            </a:r>
          </a:p>
          <a:p>
            <a:endParaRPr lang="en-US" dirty="0"/>
          </a:p>
        </p:txBody>
      </p:sp>
      <p:sp>
        <p:nvSpPr>
          <p:cNvPr id="6" name="Date Placeholder 5"/>
          <p:cNvSpPr>
            <a:spLocks noGrp="1"/>
          </p:cNvSpPr>
          <p:nvPr>
            <p:ph type="dt" sz="half" idx="10"/>
          </p:nvPr>
        </p:nvSpPr>
        <p:spPr/>
        <p:txBody>
          <a:bodyPr/>
          <a:lstStyle/>
          <a:p>
            <a:fld id="{545DA4CD-692A-42BA-ADF3-F24CD0CED7F4}" type="datetime1">
              <a:rPr lang="en-US" smtClean="0"/>
              <a:pPr/>
              <a:t>12/16/2010</a:t>
            </a:fld>
            <a:endParaRPr lang="en-US"/>
          </a:p>
        </p:txBody>
      </p:sp>
      <p:sp>
        <p:nvSpPr>
          <p:cNvPr id="5" name="Footer Placeholder 4"/>
          <p:cNvSpPr>
            <a:spLocks noGrp="1"/>
          </p:cNvSpPr>
          <p:nvPr>
            <p:ph type="ftr" sz="quarter" idx="11"/>
          </p:nvPr>
        </p:nvSpPr>
        <p:spPr/>
        <p:txBody>
          <a:bodyPr/>
          <a:lstStyle/>
          <a:p>
            <a:pPr algn="ctr"/>
            <a:r>
              <a:rPr lang="en-US" smtClean="0"/>
              <a:t>UTeM - 16 December 2010</a:t>
            </a:r>
            <a:endParaRPr lang="en-US" dirty="0"/>
          </a:p>
        </p:txBody>
      </p:sp>
      <p:sp>
        <p:nvSpPr>
          <p:cNvPr id="4" name="Slide Number Placeholder 3"/>
          <p:cNvSpPr>
            <a:spLocks noGrp="1"/>
          </p:cNvSpPr>
          <p:nvPr>
            <p:ph type="sldNum" sz="quarter" idx="12"/>
          </p:nvPr>
        </p:nvSpPr>
        <p:spPr/>
        <p:txBody>
          <a:bodyPr/>
          <a:lstStyle/>
          <a:p>
            <a:fld id="{BA1BED84-BA0F-4A35-AAC0-59B2F775C51C}"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a:solidFill>
            <a:schemeClr val="tx2">
              <a:lumMod val="20000"/>
              <a:lumOff val="80000"/>
            </a:schemeClr>
          </a:solidFill>
        </p:spPr>
        <p:txBody>
          <a:bodyPr/>
          <a:lstStyle/>
          <a:p>
            <a:r>
              <a:rPr lang="en-US" dirty="0" smtClean="0"/>
              <a:t>Content</a:t>
            </a:r>
            <a:endParaRPr lang="en-US" dirty="0"/>
          </a:p>
        </p:txBody>
      </p:sp>
      <p:sp>
        <p:nvSpPr>
          <p:cNvPr id="3" name="Content Placeholder 2"/>
          <p:cNvSpPr>
            <a:spLocks noGrp="1"/>
          </p:cNvSpPr>
          <p:nvPr>
            <p:ph idx="1"/>
          </p:nvPr>
        </p:nvSpPr>
        <p:spPr/>
        <p:txBody>
          <a:bodyPr>
            <a:normAutofit lnSpcReduction="10000"/>
          </a:bodyPr>
          <a:lstStyle/>
          <a:p>
            <a:r>
              <a:rPr lang="en-US" dirty="0" smtClean="0"/>
              <a:t>Introduction</a:t>
            </a:r>
          </a:p>
          <a:p>
            <a:r>
              <a:rPr lang="en-US" dirty="0" smtClean="0"/>
              <a:t>What is a thesis?</a:t>
            </a:r>
          </a:p>
          <a:p>
            <a:r>
              <a:rPr lang="en-US" dirty="0" smtClean="0"/>
              <a:t>The purpose of a thesis</a:t>
            </a:r>
          </a:p>
          <a:p>
            <a:r>
              <a:rPr lang="en-US" dirty="0" smtClean="0"/>
              <a:t>General Criteria  of Thesis</a:t>
            </a:r>
          </a:p>
          <a:p>
            <a:r>
              <a:rPr lang="en-US" dirty="0" smtClean="0"/>
              <a:t>Thesis Content</a:t>
            </a:r>
          </a:p>
          <a:p>
            <a:r>
              <a:rPr lang="en-US" dirty="0" smtClean="0"/>
              <a:t>How to evaluate a thesis</a:t>
            </a:r>
          </a:p>
          <a:p>
            <a:r>
              <a:rPr lang="en-US" dirty="0" smtClean="0"/>
              <a:t>Examples of thesis evaluation  process</a:t>
            </a:r>
          </a:p>
          <a:p>
            <a:r>
              <a:rPr lang="en-US" dirty="0" smtClean="0"/>
              <a:t>Conclusion</a:t>
            </a:r>
            <a:endParaRPr lang="en-US" dirty="0"/>
          </a:p>
        </p:txBody>
      </p:sp>
      <p:sp>
        <p:nvSpPr>
          <p:cNvPr id="6" name="Date Placeholder 5"/>
          <p:cNvSpPr>
            <a:spLocks noGrp="1"/>
          </p:cNvSpPr>
          <p:nvPr>
            <p:ph type="dt" sz="half" idx="10"/>
          </p:nvPr>
        </p:nvSpPr>
        <p:spPr/>
        <p:txBody>
          <a:bodyPr/>
          <a:lstStyle/>
          <a:p>
            <a:fld id="{DAB604BE-270B-427D-8B36-9BC20CA11E7E}" type="datetime1">
              <a:rPr lang="en-US" smtClean="0"/>
              <a:pPr/>
              <a:t>12/16/2010</a:t>
            </a:fld>
            <a:endParaRPr lang="en-US"/>
          </a:p>
        </p:txBody>
      </p:sp>
      <p:sp>
        <p:nvSpPr>
          <p:cNvPr id="5" name="Footer Placeholder 4"/>
          <p:cNvSpPr>
            <a:spLocks noGrp="1"/>
          </p:cNvSpPr>
          <p:nvPr>
            <p:ph type="ftr" sz="quarter" idx="11"/>
          </p:nvPr>
        </p:nvSpPr>
        <p:spPr/>
        <p:txBody>
          <a:bodyPr/>
          <a:lstStyle/>
          <a:p>
            <a:pPr algn="ctr"/>
            <a:r>
              <a:rPr lang="en-US" smtClean="0"/>
              <a:t>UTeM - 16 December 2010</a:t>
            </a:r>
            <a:endParaRPr lang="en-US" dirty="0"/>
          </a:p>
        </p:txBody>
      </p:sp>
      <p:sp>
        <p:nvSpPr>
          <p:cNvPr id="4" name="Slide Number Placeholder 3"/>
          <p:cNvSpPr>
            <a:spLocks noGrp="1"/>
          </p:cNvSpPr>
          <p:nvPr>
            <p:ph type="sldNum" sz="quarter" idx="12"/>
          </p:nvPr>
        </p:nvSpPr>
        <p:spPr/>
        <p:txBody>
          <a:bodyPr/>
          <a:lstStyle/>
          <a:p>
            <a:fld id="{BA1BED84-BA0F-4A35-AAC0-59B2F775C51C}" type="slidenum">
              <a:rPr lang="en-US" smtClean="0"/>
              <a:pPr/>
              <a:t>2</a:t>
            </a:fld>
            <a:endParaRPr lang="en-US"/>
          </a:p>
        </p:txBody>
      </p:sp>
      <p:pic>
        <p:nvPicPr>
          <p:cNvPr id="7" name="Picture 6" descr="id3.jpg"/>
          <p:cNvPicPr>
            <a:picLocks noChangeAspect="1"/>
          </p:cNvPicPr>
          <p:nvPr/>
        </p:nvPicPr>
        <p:blipFill>
          <a:blip r:embed="rId2" cstate="print"/>
          <a:stretch>
            <a:fillRect/>
          </a:stretch>
        </p:blipFill>
        <p:spPr>
          <a:xfrm>
            <a:off x="5257800" y="1295400"/>
            <a:ext cx="3048000" cy="4084949"/>
          </a:xfrm>
          <a:prstGeom prst="leftArrow">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143000"/>
          </a:xfrm>
          <a:solidFill>
            <a:schemeClr val="tx2">
              <a:lumMod val="40000"/>
              <a:lumOff val="60000"/>
            </a:schemeClr>
          </a:solidFill>
        </p:spPr>
        <p:txBody>
          <a:bodyPr>
            <a:normAutofit/>
          </a:bodyPr>
          <a:lstStyle/>
          <a:p>
            <a:r>
              <a:rPr lang="en-US" sz="4000" dirty="0" smtClean="0"/>
              <a:t>Thesis Content</a:t>
            </a:r>
            <a:endParaRPr lang="en-US" sz="4000"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ate Placeholder 6"/>
          <p:cNvSpPr>
            <a:spLocks noGrp="1"/>
          </p:cNvSpPr>
          <p:nvPr>
            <p:ph type="dt" sz="half" idx="10"/>
          </p:nvPr>
        </p:nvSpPr>
        <p:spPr/>
        <p:txBody>
          <a:bodyPr/>
          <a:lstStyle/>
          <a:p>
            <a:fld id="{01971273-F4D7-4C54-816E-51F49D33F4C2}" type="datetime1">
              <a:rPr lang="en-US" smtClean="0"/>
              <a:pPr/>
              <a:t>12/16/2010</a:t>
            </a:fld>
            <a:endParaRPr lang="en-US"/>
          </a:p>
        </p:txBody>
      </p:sp>
      <p:sp>
        <p:nvSpPr>
          <p:cNvPr id="6" name="Footer Placeholder 5"/>
          <p:cNvSpPr>
            <a:spLocks noGrp="1"/>
          </p:cNvSpPr>
          <p:nvPr>
            <p:ph type="ftr" sz="quarter" idx="11"/>
          </p:nvPr>
        </p:nvSpPr>
        <p:spPr/>
        <p:txBody>
          <a:bodyPr/>
          <a:lstStyle/>
          <a:p>
            <a:pPr algn="ctr"/>
            <a:r>
              <a:rPr lang="en-US" smtClean="0"/>
              <a:t>UTeM - 16 December 2010</a:t>
            </a:r>
            <a:endParaRPr lang="en-US" dirty="0"/>
          </a:p>
        </p:txBody>
      </p:sp>
      <p:sp>
        <p:nvSpPr>
          <p:cNvPr id="5" name="Slide Number Placeholder 4"/>
          <p:cNvSpPr>
            <a:spLocks noGrp="1"/>
          </p:cNvSpPr>
          <p:nvPr>
            <p:ph type="sldNum" sz="quarter" idx="12"/>
          </p:nvPr>
        </p:nvSpPr>
        <p:spPr/>
        <p:txBody>
          <a:bodyPr/>
          <a:lstStyle/>
          <a:p>
            <a:fld id="{BA1BED84-BA0F-4A35-AAC0-59B2F775C51C}"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chemeClr val="bg2">
              <a:lumMod val="75000"/>
            </a:schemeClr>
          </a:solidFill>
        </p:spPr>
        <p:txBody>
          <a:bodyPr/>
          <a:lstStyle/>
          <a:p>
            <a:r>
              <a:rPr lang="en-US" dirty="0" smtClean="0"/>
              <a:t>Abstract</a:t>
            </a:r>
            <a:endParaRPr lang="en-US" dirty="0"/>
          </a:p>
        </p:txBody>
      </p:sp>
      <p:sp>
        <p:nvSpPr>
          <p:cNvPr id="8" name="Content Placeholder 7"/>
          <p:cNvSpPr>
            <a:spLocks noGrp="1"/>
          </p:cNvSpPr>
          <p:nvPr>
            <p:ph sz="half" idx="1"/>
          </p:nvPr>
        </p:nvSpPr>
        <p:spPr>
          <a:xfrm>
            <a:off x="457200" y="1600200"/>
            <a:ext cx="5334000" cy="4525963"/>
          </a:xfrm>
        </p:spPr>
        <p:txBody>
          <a:bodyPr>
            <a:normAutofit fontScale="85000" lnSpcReduction="20000"/>
          </a:bodyPr>
          <a:lstStyle/>
          <a:p>
            <a:r>
              <a:rPr lang="en-US" dirty="0" smtClean="0"/>
              <a:t>The abstract is expected to give a concise account of the student's work so that a reader can quickly learn the essential contents and results</a:t>
            </a:r>
            <a:r>
              <a:rPr lang="en-US" dirty="0" smtClean="0"/>
              <a:t>.</a:t>
            </a:r>
          </a:p>
          <a:p>
            <a:pPr>
              <a:buNone/>
            </a:pPr>
            <a:endParaRPr lang="en-US" dirty="0" smtClean="0"/>
          </a:p>
          <a:p>
            <a:r>
              <a:rPr lang="en-US" dirty="0" smtClean="0"/>
              <a:t>A </a:t>
            </a:r>
            <a:r>
              <a:rPr lang="en-US" dirty="0" smtClean="0"/>
              <a:t>typical abstract includes </a:t>
            </a:r>
            <a:endParaRPr lang="en-US" dirty="0" smtClean="0"/>
          </a:p>
          <a:p>
            <a:pPr>
              <a:buNone/>
            </a:pPr>
            <a:endParaRPr lang="en-US" dirty="0" smtClean="0"/>
          </a:p>
          <a:p>
            <a:pPr marL="914400" indent="-914400">
              <a:buFont typeface="Wingdings" pitchFamily="2" charset="2"/>
              <a:buChar char="v"/>
            </a:pPr>
            <a:r>
              <a:rPr lang="en-US" dirty="0" smtClean="0"/>
              <a:t>a </a:t>
            </a:r>
            <a:r>
              <a:rPr lang="en-US" dirty="0" smtClean="0"/>
              <a:t>statement of the </a:t>
            </a:r>
            <a:r>
              <a:rPr lang="en-US" dirty="0" smtClean="0"/>
              <a:t>problem</a:t>
            </a:r>
          </a:p>
          <a:p>
            <a:pPr marL="914400" indent="-914400">
              <a:buFont typeface="Wingdings" pitchFamily="2" charset="2"/>
              <a:buChar char="v"/>
            </a:pPr>
            <a:r>
              <a:rPr lang="en-US" dirty="0" smtClean="0"/>
              <a:t>an </a:t>
            </a:r>
            <a:r>
              <a:rPr lang="en-US" dirty="0" smtClean="0"/>
              <a:t>account of procedures or methods </a:t>
            </a:r>
            <a:r>
              <a:rPr lang="en-US" dirty="0" smtClean="0"/>
              <a:t>followed</a:t>
            </a:r>
          </a:p>
          <a:p>
            <a:pPr marL="914400" indent="-914400">
              <a:buFont typeface="Wingdings" pitchFamily="2" charset="2"/>
              <a:buChar char="v"/>
            </a:pPr>
            <a:r>
              <a:rPr lang="en-US" dirty="0" smtClean="0"/>
              <a:t>an </a:t>
            </a:r>
            <a:r>
              <a:rPr lang="en-US" dirty="0" smtClean="0"/>
              <a:t>account of main results </a:t>
            </a:r>
            <a:endParaRPr lang="en-US" dirty="0" smtClean="0"/>
          </a:p>
          <a:p>
            <a:pPr marL="914400" indent="-914400">
              <a:buFont typeface="Wingdings" pitchFamily="2" charset="2"/>
              <a:buChar char="v"/>
            </a:pPr>
            <a:r>
              <a:rPr lang="en-US" dirty="0" smtClean="0"/>
              <a:t>conclusions</a:t>
            </a:r>
            <a:r>
              <a:rPr lang="en-US" dirty="0" smtClean="0"/>
              <a:t>.</a:t>
            </a:r>
            <a:br>
              <a:rPr lang="en-US" dirty="0" smtClean="0"/>
            </a:br>
            <a:endParaRPr lang="en-US" dirty="0"/>
          </a:p>
        </p:txBody>
      </p:sp>
      <p:pic>
        <p:nvPicPr>
          <p:cNvPr id="10" name="Content Placeholder 9" descr="thesis-writing1.jpg"/>
          <p:cNvPicPr>
            <a:picLocks noGrp="1" noChangeAspect="1"/>
          </p:cNvPicPr>
          <p:nvPr>
            <p:ph sz="half" idx="2"/>
          </p:nvPr>
        </p:nvPicPr>
        <p:blipFill>
          <a:blip r:embed="rId2" cstate="print"/>
          <a:stretch>
            <a:fillRect/>
          </a:stretch>
        </p:blipFill>
        <p:spPr>
          <a:xfrm>
            <a:off x="5585029" y="2743200"/>
            <a:ext cx="3188322" cy="2514600"/>
          </a:xfrm>
          <a:prstGeom prst="rect">
            <a:avLst/>
          </a:prstGeom>
          <a:ln>
            <a:noFill/>
          </a:ln>
          <a:effectLst>
            <a:softEdge rad="112500"/>
          </a:effectLst>
        </p:spPr>
      </p:pic>
      <p:sp>
        <p:nvSpPr>
          <p:cNvPr id="4" name="Date Placeholder 3"/>
          <p:cNvSpPr>
            <a:spLocks noGrp="1"/>
          </p:cNvSpPr>
          <p:nvPr>
            <p:ph type="dt" sz="half" idx="10"/>
          </p:nvPr>
        </p:nvSpPr>
        <p:spPr/>
        <p:txBody>
          <a:bodyPr/>
          <a:lstStyle/>
          <a:p>
            <a:fld id="{31D53227-6BFA-4E5F-A1FD-FF637AA88296}" type="datetime1">
              <a:rPr lang="en-US" smtClean="0"/>
              <a:pPr/>
              <a:t>12/16/2010</a:t>
            </a:fld>
            <a:endParaRPr lang="en-US"/>
          </a:p>
        </p:txBody>
      </p:sp>
      <p:sp>
        <p:nvSpPr>
          <p:cNvPr id="5" name="Footer Placeholder 4"/>
          <p:cNvSpPr>
            <a:spLocks noGrp="1"/>
          </p:cNvSpPr>
          <p:nvPr>
            <p:ph type="ftr" sz="quarter" idx="11"/>
          </p:nvPr>
        </p:nvSpPr>
        <p:spPr/>
        <p:txBody>
          <a:bodyPr/>
          <a:lstStyle/>
          <a:p>
            <a:pPr algn="ctr"/>
            <a:r>
              <a:rPr lang="en-US" smtClean="0"/>
              <a:t>UTeM - 16 December 2010</a:t>
            </a:r>
            <a:endParaRPr lang="en-US" dirty="0"/>
          </a:p>
        </p:txBody>
      </p:sp>
      <p:sp>
        <p:nvSpPr>
          <p:cNvPr id="6" name="Slide Number Placeholder 5"/>
          <p:cNvSpPr>
            <a:spLocks noGrp="1"/>
          </p:cNvSpPr>
          <p:nvPr>
            <p:ph type="sldNum" sz="quarter" idx="12"/>
          </p:nvPr>
        </p:nvSpPr>
        <p:spPr/>
        <p:txBody>
          <a:bodyPr/>
          <a:lstStyle/>
          <a:p>
            <a:fld id="{BA1BED84-BA0F-4A35-AAC0-59B2F775C51C}"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lstStyle/>
          <a:p>
            <a:r>
              <a:rPr lang="en-US" dirty="0" smtClean="0"/>
              <a:t>Thesis Content</a:t>
            </a:r>
            <a:endParaRPr lang="en-US" dirty="0"/>
          </a:p>
        </p:txBody>
      </p:sp>
      <p:sp>
        <p:nvSpPr>
          <p:cNvPr id="3" name="Content Placeholder 2"/>
          <p:cNvSpPr>
            <a:spLocks noGrp="1"/>
          </p:cNvSpPr>
          <p:nvPr>
            <p:ph sz="half" idx="1"/>
          </p:nvPr>
        </p:nvSpPr>
        <p:spPr/>
        <p:txBody>
          <a:bodyPr>
            <a:normAutofit fontScale="92500" lnSpcReduction="10000"/>
          </a:bodyPr>
          <a:lstStyle/>
          <a:p>
            <a:pPr lvl="0">
              <a:buNone/>
            </a:pPr>
            <a:r>
              <a:rPr lang="en-US" b="1" dirty="0" smtClean="0"/>
              <a:t>Introduction</a:t>
            </a:r>
          </a:p>
          <a:p>
            <a:r>
              <a:rPr lang="en-US" dirty="0" smtClean="0"/>
              <a:t> </a:t>
            </a:r>
            <a:r>
              <a:rPr lang="en-US" dirty="0"/>
              <a:t>presenting information on the field of study and the question or hypothesis under </a:t>
            </a:r>
            <a:r>
              <a:rPr lang="en-US" dirty="0" smtClean="0"/>
              <a:t>research</a:t>
            </a:r>
          </a:p>
          <a:p>
            <a:r>
              <a:rPr lang="en-US" dirty="0" smtClean="0"/>
              <a:t> </a:t>
            </a:r>
            <a:r>
              <a:rPr lang="en-US" dirty="0"/>
              <a:t>focuses on the </a:t>
            </a:r>
            <a:r>
              <a:rPr lang="en-US" i="1" dirty="0"/>
              <a:t>topicality</a:t>
            </a:r>
            <a:r>
              <a:rPr lang="en-US" dirty="0"/>
              <a:t>, main objectives, tasks involved in the </a:t>
            </a:r>
            <a:r>
              <a:rPr lang="en-US" dirty="0" smtClean="0"/>
              <a:t>research</a:t>
            </a:r>
          </a:p>
          <a:p>
            <a:r>
              <a:rPr lang="en-US" dirty="0" smtClean="0"/>
              <a:t>the </a:t>
            </a:r>
            <a:r>
              <a:rPr lang="en-US" dirty="0"/>
              <a:t>research novelty, subject and object. </a:t>
            </a:r>
          </a:p>
          <a:p>
            <a:endParaRPr lang="en-US" dirty="0"/>
          </a:p>
        </p:txBody>
      </p:sp>
      <p:pic>
        <p:nvPicPr>
          <p:cNvPr id="11" name="Content Placeholder 10" descr="dd7odevnp1.jpg"/>
          <p:cNvPicPr>
            <a:picLocks noGrp="1" noChangeAspect="1"/>
          </p:cNvPicPr>
          <p:nvPr>
            <p:ph sz="half" idx="2"/>
          </p:nvPr>
        </p:nvPicPr>
        <p:blipFill>
          <a:blip r:embed="rId2" cstate="print"/>
          <a:stretch>
            <a:fillRect/>
          </a:stretch>
        </p:blipFill>
        <p:spPr>
          <a:xfrm>
            <a:off x="5238750" y="1720056"/>
            <a:ext cx="2857500" cy="4286250"/>
          </a:xfrm>
          <a:prstGeom prst="rect">
            <a:avLst/>
          </a:prstGeom>
          <a:ln>
            <a:noFill/>
          </a:ln>
          <a:effectLst>
            <a:softEdge rad="112500"/>
          </a:effectLst>
        </p:spPr>
      </p:pic>
      <p:sp>
        <p:nvSpPr>
          <p:cNvPr id="6" name="Date Placeholder 5"/>
          <p:cNvSpPr>
            <a:spLocks noGrp="1"/>
          </p:cNvSpPr>
          <p:nvPr>
            <p:ph type="dt" sz="half" idx="10"/>
          </p:nvPr>
        </p:nvSpPr>
        <p:spPr/>
        <p:txBody>
          <a:bodyPr/>
          <a:lstStyle/>
          <a:p>
            <a:fld id="{4A4E662B-556E-4523-8204-A637DFB1B971}" type="datetime1">
              <a:rPr lang="en-US" smtClean="0"/>
              <a:pPr/>
              <a:t>12/16/2010</a:t>
            </a:fld>
            <a:endParaRPr lang="en-US"/>
          </a:p>
        </p:txBody>
      </p:sp>
      <p:sp>
        <p:nvSpPr>
          <p:cNvPr id="5" name="Footer Placeholder 4"/>
          <p:cNvSpPr>
            <a:spLocks noGrp="1"/>
          </p:cNvSpPr>
          <p:nvPr>
            <p:ph type="ftr" sz="quarter" idx="11"/>
          </p:nvPr>
        </p:nvSpPr>
        <p:spPr/>
        <p:txBody>
          <a:bodyPr/>
          <a:lstStyle/>
          <a:p>
            <a:pPr algn="ctr"/>
            <a:r>
              <a:rPr lang="en-US" smtClean="0"/>
              <a:t>UTeM - 16 December 2010</a:t>
            </a:r>
            <a:endParaRPr lang="en-US" dirty="0"/>
          </a:p>
        </p:txBody>
      </p:sp>
      <p:sp>
        <p:nvSpPr>
          <p:cNvPr id="4" name="Slide Number Placeholder 3"/>
          <p:cNvSpPr>
            <a:spLocks noGrp="1"/>
          </p:cNvSpPr>
          <p:nvPr>
            <p:ph type="sldNum" sz="quarter" idx="12"/>
          </p:nvPr>
        </p:nvSpPr>
        <p:spPr/>
        <p:txBody>
          <a:bodyPr/>
          <a:lstStyle/>
          <a:p>
            <a:fld id="{BA1BED84-BA0F-4A35-AAC0-59B2F775C51C}"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639762"/>
          </a:xfrm>
          <a:solidFill>
            <a:schemeClr val="tx2">
              <a:lumMod val="20000"/>
              <a:lumOff val="80000"/>
            </a:schemeClr>
          </a:solidFill>
        </p:spPr>
        <p:txBody>
          <a:bodyPr>
            <a:normAutofit fontScale="90000"/>
          </a:bodyPr>
          <a:lstStyle/>
          <a:p>
            <a:r>
              <a:rPr lang="en-US" b="1" dirty="0" smtClean="0"/>
              <a:t/>
            </a:r>
            <a:br>
              <a:rPr lang="en-US" b="1" dirty="0" smtClean="0"/>
            </a:br>
            <a:r>
              <a:rPr lang="en-US" b="1" dirty="0" smtClean="0"/>
              <a:t>Introduction</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You </a:t>
            </a:r>
            <a:r>
              <a:rPr lang="en-US" dirty="0" smtClean="0"/>
              <a:t>can't write a good introduction until you know what the body of the paper says. </a:t>
            </a:r>
            <a:endParaRPr lang="en-US" dirty="0" smtClean="0"/>
          </a:p>
          <a:p>
            <a:r>
              <a:rPr lang="en-US" dirty="0" smtClean="0"/>
              <a:t>Consider </a:t>
            </a:r>
            <a:r>
              <a:rPr lang="en-US" dirty="0" smtClean="0"/>
              <a:t>writing the introductory section(s) after you have completed the rest of the paper, rather than before. Be sure to include a hook at the beginning of the introduction. </a:t>
            </a:r>
            <a:endParaRPr lang="en-US" dirty="0" smtClean="0"/>
          </a:p>
          <a:p>
            <a:r>
              <a:rPr lang="en-US" dirty="0" smtClean="0"/>
              <a:t>This </a:t>
            </a:r>
            <a:r>
              <a:rPr lang="en-US" dirty="0" smtClean="0"/>
              <a:t>is a statement of something sufficiently interesting to motivate your reader to read the rest of the paper, it is an important/interesting scientific problem that your paper either solves or addresses</a:t>
            </a:r>
            <a:r>
              <a:rPr lang="en-US" dirty="0" smtClean="0"/>
              <a:t>.</a:t>
            </a:r>
          </a:p>
          <a:p>
            <a:r>
              <a:rPr lang="en-US" dirty="0" smtClean="0"/>
              <a:t> </a:t>
            </a:r>
            <a:r>
              <a:rPr lang="en-US" dirty="0" smtClean="0"/>
              <a:t>You should draw the reader in and make them want to read the rest of the paper. </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The introduction should be focused on the thesis question(s).  All cited work should be directly </a:t>
            </a:r>
            <a:r>
              <a:rPr lang="en-US" dirty="0" err="1" smtClean="0"/>
              <a:t>relevent</a:t>
            </a:r>
            <a:r>
              <a:rPr lang="en-US" dirty="0" smtClean="0"/>
              <a:t> to the goals of the thesis.  This is not a place to summarize everything you have ever read on a subject.</a:t>
            </a:r>
            <a:br>
              <a:rPr lang="en-US" dirty="0" smtClean="0"/>
            </a:br>
            <a:endParaRPr lang="en-US" dirty="0" smtClean="0"/>
          </a:p>
          <a:p>
            <a:r>
              <a:rPr lang="en-US" dirty="0" smtClean="0"/>
              <a:t>Explain the scope of your work, what will and will not be included.  </a:t>
            </a:r>
          </a:p>
          <a:p>
            <a:r>
              <a:rPr lang="en-US" dirty="0" smtClean="0"/>
              <a:t>A verbal "road map" or verbal "table of contents" guiding the reader to what lies ahead.  </a:t>
            </a:r>
          </a:p>
          <a:p>
            <a:endParaRPr lang="en-US" dirty="0"/>
          </a:p>
        </p:txBody>
      </p:sp>
      <p:sp>
        <p:nvSpPr>
          <p:cNvPr id="4" name="Date Placeholder 3"/>
          <p:cNvSpPr>
            <a:spLocks noGrp="1"/>
          </p:cNvSpPr>
          <p:nvPr>
            <p:ph type="dt" sz="half" idx="10"/>
          </p:nvPr>
        </p:nvSpPr>
        <p:spPr/>
        <p:txBody>
          <a:bodyPr/>
          <a:lstStyle/>
          <a:p>
            <a:fld id="{31D53227-6BFA-4E5F-A1FD-FF637AA88296}" type="datetime1">
              <a:rPr lang="en-US" smtClean="0"/>
              <a:pPr/>
              <a:t>12/16/2010</a:t>
            </a:fld>
            <a:endParaRPr lang="en-US"/>
          </a:p>
        </p:txBody>
      </p:sp>
      <p:sp>
        <p:nvSpPr>
          <p:cNvPr id="5" name="Footer Placeholder 4"/>
          <p:cNvSpPr>
            <a:spLocks noGrp="1"/>
          </p:cNvSpPr>
          <p:nvPr>
            <p:ph type="ftr" sz="quarter" idx="11"/>
          </p:nvPr>
        </p:nvSpPr>
        <p:spPr/>
        <p:txBody>
          <a:bodyPr/>
          <a:lstStyle/>
          <a:p>
            <a:pPr algn="ctr"/>
            <a:r>
              <a:rPr lang="en-US" smtClean="0"/>
              <a:t>UTeM - 16 December 2010</a:t>
            </a:r>
            <a:endParaRPr lang="en-US" dirty="0"/>
          </a:p>
        </p:txBody>
      </p:sp>
      <p:sp>
        <p:nvSpPr>
          <p:cNvPr id="6" name="Slide Number Placeholder 5"/>
          <p:cNvSpPr>
            <a:spLocks noGrp="1"/>
          </p:cNvSpPr>
          <p:nvPr>
            <p:ph type="sldNum" sz="quarter" idx="12"/>
          </p:nvPr>
        </p:nvSpPr>
        <p:spPr/>
        <p:txBody>
          <a:bodyPr/>
          <a:lstStyle/>
          <a:p>
            <a:fld id="{BA1BED84-BA0F-4A35-AAC0-59B2F775C51C}" type="slidenum">
              <a:rPr lang="en-US" smtClean="0"/>
              <a:pPr/>
              <a:t>24</a:t>
            </a:fld>
            <a:endParaRPr lang="en-US"/>
          </a:p>
        </p:txBody>
      </p:sp>
      <p:sp>
        <p:nvSpPr>
          <p:cNvPr id="7" name="Title 1"/>
          <p:cNvSpPr>
            <a:spLocks noGrp="1"/>
          </p:cNvSpPr>
          <p:nvPr>
            <p:ph type="title"/>
          </p:nvPr>
        </p:nvSpPr>
        <p:spPr>
          <a:solidFill>
            <a:schemeClr val="tx2">
              <a:lumMod val="20000"/>
              <a:lumOff val="80000"/>
            </a:schemeClr>
          </a:solidFill>
        </p:spPr>
        <p:txBody>
          <a:bodyPr>
            <a:normAutofit fontScale="90000"/>
          </a:bodyPr>
          <a:lstStyle/>
          <a:p>
            <a:r>
              <a:rPr lang="en-US" b="1" dirty="0" smtClean="0"/>
              <a:t/>
            </a:r>
            <a:br>
              <a:rPr lang="en-US" b="1" dirty="0" smtClean="0"/>
            </a:br>
            <a:r>
              <a:rPr lang="en-US" b="1" dirty="0" smtClean="0"/>
              <a:t>Introduction</a:t>
            </a:r>
            <a:r>
              <a:rPr lang="en-US" b="1" dirty="0" smtClean="0"/>
              <a:t/>
            </a:r>
            <a:br>
              <a:rPr lang="en-US" b="1" dirty="0" smtClean="0"/>
            </a:b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smtClean="0"/>
              <a:t>The next paragraphs in the introduction should cite previous research in this area. </a:t>
            </a:r>
            <a:endParaRPr lang="en-US" sz="2000" dirty="0" smtClean="0"/>
          </a:p>
          <a:p>
            <a:r>
              <a:rPr lang="en-US" sz="2000" dirty="0" smtClean="0"/>
              <a:t>It </a:t>
            </a:r>
            <a:r>
              <a:rPr lang="en-US" sz="2000" dirty="0" smtClean="0"/>
              <a:t>should cite those who had the idea or ideas first, and should also cite those who have done the most recent and relevant work. </a:t>
            </a:r>
            <a:endParaRPr lang="en-US" sz="2000" dirty="0" smtClean="0"/>
          </a:p>
          <a:p>
            <a:r>
              <a:rPr lang="en-US" sz="2000" dirty="0" smtClean="0"/>
              <a:t>You </a:t>
            </a:r>
            <a:r>
              <a:rPr lang="en-US" sz="2000" dirty="0" smtClean="0"/>
              <a:t>should then go on to explain why more work was necessary (your work, of course.) </a:t>
            </a:r>
            <a:br>
              <a:rPr lang="en-US" sz="2000" dirty="0" smtClean="0"/>
            </a:br>
            <a:r>
              <a:rPr lang="en-US" sz="2000" dirty="0" smtClean="0"/>
              <a:t>  What else belongs in the introductory section(s) of your paper?  A statement of the goal of the paper: why the study was undertaken, or why the paper was written. Do not repeat the abstract.  </a:t>
            </a:r>
          </a:p>
          <a:p>
            <a:r>
              <a:rPr lang="en-US" sz="2000" dirty="0" smtClean="0"/>
              <a:t>Sufficient background information to allow the reader to understand the context and significance of the question you are trying to address.  </a:t>
            </a:r>
          </a:p>
        </p:txBody>
      </p:sp>
      <p:sp>
        <p:nvSpPr>
          <p:cNvPr id="4" name="Date Placeholder 3"/>
          <p:cNvSpPr>
            <a:spLocks noGrp="1"/>
          </p:cNvSpPr>
          <p:nvPr>
            <p:ph type="dt" sz="half" idx="10"/>
          </p:nvPr>
        </p:nvSpPr>
        <p:spPr/>
        <p:txBody>
          <a:bodyPr/>
          <a:lstStyle/>
          <a:p>
            <a:fld id="{31D53227-6BFA-4E5F-A1FD-FF637AA88296}" type="datetime1">
              <a:rPr lang="en-US" smtClean="0"/>
              <a:pPr/>
              <a:t>12/16/2010</a:t>
            </a:fld>
            <a:endParaRPr lang="en-US"/>
          </a:p>
        </p:txBody>
      </p:sp>
      <p:sp>
        <p:nvSpPr>
          <p:cNvPr id="5" name="Footer Placeholder 4"/>
          <p:cNvSpPr>
            <a:spLocks noGrp="1"/>
          </p:cNvSpPr>
          <p:nvPr>
            <p:ph type="ftr" sz="quarter" idx="11"/>
          </p:nvPr>
        </p:nvSpPr>
        <p:spPr/>
        <p:txBody>
          <a:bodyPr/>
          <a:lstStyle/>
          <a:p>
            <a:pPr algn="ctr"/>
            <a:r>
              <a:rPr lang="en-US" smtClean="0"/>
              <a:t>UTeM - 16 December 2010</a:t>
            </a:r>
            <a:endParaRPr lang="en-US" dirty="0"/>
          </a:p>
        </p:txBody>
      </p:sp>
      <p:sp>
        <p:nvSpPr>
          <p:cNvPr id="6" name="Slide Number Placeholder 5"/>
          <p:cNvSpPr>
            <a:spLocks noGrp="1"/>
          </p:cNvSpPr>
          <p:nvPr>
            <p:ph type="sldNum" sz="quarter" idx="12"/>
          </p:nvPr>
        </p:nvSpPr>
        <p:spPr/>
        <p:txBody>
          <a:bodyPr/>
          <a:lstStyle/>
          <a:p>
            <a:fld id="{BA1BED84-BA0F-4A35-AAC0-59B2F775C51C}" type="slidenum">
              <a:rPr lang="en-US" smtClean="0"/>
              <a:pPr/>
              <a:t>25</a:t>
            </a:fld>
            <a:endParaRPr lang="en-US"/>
          </a:p>
        </p:txBody>
      </p:sp>
      <p:sp>
        <p:nvSpPr>
          <p:cNvPr id="8" name="Title 1"/>
          <p:cNvSpPr>
            <a:spLocks noGrp="1"/>
          </p:cNvSpPr>
          <p:nvPr>
            <p:ph type="title"/>
          </p:nvPr>
        </p:nvSpPr>
        <p:spPr>
          <a:solidFill>
            <a:schemeClr val="tx2">
              <a:lumMod val="20000"/>
              <a:lumOff val="80000"/>
            </a:schemeClr>
          </a:solidFill>
        </p:spPr>
        <p:txBody>
          <a:bodyPr>
            <a:normAutofit fontScale="90000"/>
          </a:bodyPr>
          <a:lstStyle/>
          <a:p>
            <a:r>
              <a:rPr lang="en-US" b="1" dirty="0" smtClean="0"/>
              <a:t/>
            </a:r>
            <a:br>
              <a:rPr lang="en-US" b="1" dirty="0" smtClean="0"/>
            </a:br>
            <a:r>
              <a:rPr lang="en-US" b="1" dirty="0" smtClean="0"/>
              <a:t>Introduction</a:t>
            </a:r>
            <a:r>
              <a:rPr lang="en-US" b="1" dirty="0" smtClean="0"/>
              <a:t/>
            </a:r>
            <a:br>
              <a:rPr lang="en-US" b="1" dirty="0" smtClean="0"/>
            </a:br>
            <a:endParaRPr lang="en-US" dirty="0"/>
          </a:p>
        </p:txBody>
      </p:sp>
      <p:sp>
        <p:nvSpPr>
          <p:cNvPr id="9" name="Title 1"/>
          <p:cNvSpPr txBox="1">
            <a:spLocks/>
          </p:cNvSpPr>
          <p:nvPr/>
        </p:nvSpPr>
        <p:spPr>
          <a:xfrm>
            <a:off x="381000" y="381000"/>
            <a:ext cx="8229600" cy="639762"/>
          </a:xfrm>
          <a:prstGeom prst="rect">
            <a:avLst/>
          </a:prstGeom>
          <a:solidFill>
            <a:schemeClr val="tx2">
              <a:lumMod val="20000"/>
              <a:lumOff val="8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tx1"/>
                </a:solidFill>
                <a:effectLst/>
                <a:uLnTx/>
                <a:uFillTx/>
                <a:latin typeface="+mj-lt"/>
                <a:ea typeface="+mj-ea"/>
                <a:cs typeface="+mj-cs"/>
              </a:rPr>
              <a:t/>
            </a:r>
            <a:br>
              <a:rPr kumimoji="0" lang="en-US" sz="6000" b="1" i="0" u="none" strike="noStrike" kern="1200" cap="none" spc="0" normalizeH="0" baseline="0" noProof="0" dirty="0" smtClean="0">
                <a:ln>
                  <a:noFill/>
                </a:ln>
                <a:solidFill>
                  <a:schemeClr val="tx1"/>
                </a:solidFill>
                <a:effectLst/>
                <a:uLnTx/>
                <a:uFillTx/>
                <a:latin typeface="+mj-lt"/>
                <a:ea typeface="+mj-ea"/>
                <a:cs typeface="+mj-cs"/>
              </a:rPr>
            </a:br>
            <a:r>
              <a:rPr kumimoji="0" lang="en-US" sz="6000" b="1" i="0" u="none" strike="noStrike" kern="1200" cap="none" spc="0" normalizeH="0" baseline="0" noProof="0" dirty="0" smtClean="0">
                <a:ln>
                  <a:noFill/>
                </a:ln>
                <a:solidFill>
                  <a:schemeClr val="tx1"/>
                </a:solidFill>
                <a:effectLst/>
                <a:uLnTx/>
                <a:uFillTx/>
                <a:latin typeface="+mj-lt"/>
                <a:ea typeface="+mj-ea"/>
                <a:cs typeface="+mj-cs"/>
              </a:rPr>
              <a:t>Introduction</a:t>
            </a:r>
            <a:br>
              <a:rPr kumimoji="0" lang="en-US" sz="6000" b="1" i="0" u="none" strike="noStrike" kern="1200" cap="none" spc="0" normalizeH="0" baseline="0" noProof="0" dirty="0" smtClean="0">
                <a:ln>
                  <a:noFill/>
                </a:ln>
                <a:solidFill>
                  <a:schemeClr val="tx1"/>
                </a:solidFill>
                <a:effectLst/>
                <a:uLnTx/>
                <a:uFillTx/>
                <a:latin typeface="+mj-lt"/>
                <a:ea typeface="+mj-ea"/>
                <a:cs typeface="+mj-cs"/>
              </a:rPr>
            </a:br>
            <a:endParaRPr kumimoji="0" lang="en-US" sz="6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US" dirty="0" smtClean="0"/>
              <a:t>Thesis Content</a:t>
            </a:r>
            <a:endParaRPr lang="en-US" dirty="0"/>
          </a:p>
        </p:txBody>
      </p:sp>
      <p:sp>
        <p:nvSpPr>
          <p:cNvPr id="3" name="Content Placeholder 2"/>
          <p:cNvSpPr>
            <a:spLocks noGrp="1"/>
          </p:cNvSpPr>
          <p:nvPr>
            <p:ph sz="half" idx="1"/>
          </p:nvPr>
        </p:nvSpPr>
        <p:spPr>
          <a:xfrm>
            <a:off x="457200" y="1600200"/>
            <a:ext cx="4572000" cy="4525963"/>
          </a:xfrm>
        </p:spPr>
        <p:txBody>
          <a:bodyPr>
            <a:normAutofit fontScale="85000" lnSpcReduction="20000"/>
          </a:bodyPr>
          <a:lstStyle/>
          <a:p>
            <a:pPr lvl="0">
              <a:buNone/>
            </a:pPr>
            <a:r>
              <a:rPr lang="en-US" b="1" dirty="0"/>
              <a:t>Literature </a:t>
            </a:r>
            <a:r>
              <a:rPr lang="en-US" b="1" dirty="0" smtClean="0"/>
              <a:t>review</a:t>
            </a:r>
          </a:p>
          <a:p>
            <a:r>
              <a:rPr lang="en-US" dirty="0" smtClean="0"/>
              <a:t>focusing </a:t>
            </a:r>
            <a:r>
              <a:rPr lang="en-US" dirty="0"/>
              <a:t>on the researches into </a:t>
            </a:r>
            <a:r>
              <a:rPr lang="en-US" dirty="0" smtClean="0"/>
              <a:t>the </a:t>
            </a:r>
            <a:r>
              <a:rPr lang="en-US" dirty="0"/>
              <a:t>subject carried out by outstanding scientists, whose ideas serve </a:t>
            </a:r>
            <a:r>
              <a:rPr lang="en-US" dirty="0" smtClean="0"/>
              <a:t>as </a:t>
            </a:r>
            <a:r>
              <a:rPr lang="en-US" dirty="0"/>
              <a:t>the basis of </a:t>
            </a:r>
            <a:r>
              <a:rPr lang="en-US" dirty="0" smtClean="0"/>
              <a:t>the research</a:t>
            </a:r>
          </a:p>
          <a:p>
            <a:r>
              <a:rPr lang="en-US" dirty="0" smtClean="0"/>
              <a:t>the </a:t>
            </a:r>
            <a:r>
              <a:rPr lang="en-US" dirty="0"/>
              <a:t>most up-to-date </a:t>
            </a:r>
            <a:r>
              <a:rPr lang="en-US" dirty="0" smtClean="0"/>
              <a:t>researches</a:t>
            </a:r>
          </a:p>
          <a:p>
            <a:r>
              <a:rPr lang="en-US" dirty="0" smtClean="0"/>
              <a:t>enumerate </a:t>
            </a:r>
            <a:r>
              <a:rPr lang="en-US" dirty="0"/>
              <a:t>the drawbacks of out-dated </a:t>
            </a:r>
            <a:r>
              <a:rPr lang="en-US" dirty="0" smtClean="0"/>
              <a:t>ones</a:t>
            </a:r>
          </a:p>
          <a:p>
            <a:r>
              <a:rPr lang="en-US" dirty="0" smtClean="0"/>
              <a:t>The more extended the list </a:t>
            </a:r>
            <a:r>
              <a:rPr lang="en-US" dirty="0"/>
              <a:t>of the literature referred, the more argumentative </a:t>
            </a:r>
            <a:r>
              <a:rPr lang="en-US" dirty="0" smtClean="0"/>
              <a:t>the research </a:t>
            </a:r>
            <a:r>
              <a:rPr lang="en-US" dirty="0"/>
              <a:t>will be.</a:t>
            </a:r>
          </a:p>
          <a:p>
            <a:endParaRPr lang="en-US" dirty="0"/>
          </a:p>
        </p:txBody>
      </p:sp>
      <p:pic>
        <p:nvPicPr>
          <p:cNvPr id="8" name="Content Placeholder 7" descr="UTEM-PMH-3.jpg"/>
          <p:cNvPicPr>
            <a:picLocks noGrp="1" noChangeAspect="1"/>
          </p:cNvPicPr>
          <p:nvPr>
            <p:ph sz="half" idx="2"/>
          </p:nvPr>
        </p:nvPicPr>
        <p:blipFill>
          <a:blip r:embed="rId2" cstate="print"/>
          <a:stretch>
            <a:fillRect/>
          </a:stretch>
        </p:blipFill>
        <p:spPr>
          <a:xfrm>
            <a:off x="4953000" y="2286000"/>
            <a:ext cx="4038600" cy="2692400"/>
          </a:xfrm>
          <a:prstGeom prst="rect">
            <a:avLst/>
          </a:prstGeom>
          <a:ln>
            <a:noFill/>
          </a:ln>
          <a:effectLst>
            <a:softEdge rad="112500"/>
          </a:effectLst>
        </p:spPr>
      </p:pic>
      <p:sp>
        <p:nvSpPr>
          <p:cNvPr id="6" name="Date Placeholder 5"/>
          <p:cNvSpPr>
            <a:spLocks noGrp="1"/>
          </p:cNvSpPr>
          <p:nvPr>
            <p:ph type="dt" sz="half" idx="10"/>
          </p:nvPr>
        </p:nvSpPr>
        <p:spPr/>
        <p:txBody>
          <a:bodyPr/>
          <a:lstStyle/>
          <a:p>
            <a:fld id="{6E9426FA-5579-4805-94CC-71FE136F4E46}" type="datetime1">
              <a:rPr lang="en-US" smtClean="0"/>
              <a:pPr/>
              <a:t>12/16/2010</a:t>
            </a:fld>
            <a:endParaRPr lang="en-US"/>
          </a:p>
        </p:txBody>
      </p:sp>
      <p:sp>
        <p:nvSpPr>
          <p:cNvPr id="5" name="Footer Placeholder 4"/>
          <p:cNvSpPr>
            <a:spLocks noGrp="1"/>
          </p:cNvSpPr>
          <p:nvPr>
            <p:ph type="ftr" sz="quarter" idx="11"/>
          </p:nvPr>
        </p:nvSpPr>
        <p:spPr/>
        <p:txBody>
          <a:bodyPr/>
          <a:lstStyle/>
          <a:p>
            <a:pPr algn="ctr"/>
            <a:r>
              <a:rPr lang="en-US" smtClean="0"/>
              <a:t>UTeM - 16 December 2010</a:t>
            </a:r>
            <a:endParaRPr lang="en-US" dirty="0"/>
          </a:p>
        </p:txBody>
      </p:sp>
      <p:sp>
        <p:nvSpPr>
          <p:cNvPr id="4" name="Slide Number Placeholder 3"/>
          <p:cNvSpPr>
            <a:spLocks noGrp="1"/>
          </p:cNvSpPr>
          <p:nvPr>
            <p:ph type="sldNum" sz="quarter" idx="12"/>
          </p:nvPr>
        </p:nvSpPr>
        <p:spPr/>
        <p:txBody>
          <a:bodyPr/>
          <a:lstStyle/>
          <a:p>
            <a:fld id="{BA1BED84-BA0F-4A35-AAC0-59B2F775C51C}"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US" dirty="0" smtClean="0"/>
              <a:t>Thesis Content</a:t>
            </a:r>
            <a:endParaRPr lang="en-US" dirty="0"/>
          </a:p>
        </p:txBody>
      </p:sp>
      <p:sp>
        <p:nvSpPr>
          <p:cNvPr id="3" name="Content Placeholder 2"/>
          <p:cNvSpPr>
            <a:spLocks noGrp="1"/>
          </p:cNvSpPr>
          <p:nvPr>
            <p:ph sz="half" idx="1"/>
          </p:nvPr>
        </p:nvSpPr>
        <p:spPr>
          <a:xfrm>
            <a:off x="457200" y="1600200"/>
            <a:ext cx="5410200" cy="4525963"/>
          </a:xfrm>
        </p:spPr>
        <p:txBody>
          <a:bodyPr>
            <a:normAutofit fontScale="92500" lnSpcReduction="20000"/>
          </a:bodyPr>
          <a:lstStyle/>
          <a:p>
            <a:pPr lvl="0">
              <a:buNone/>
            </a:pPr>
            <a:r>
              <a:rPr lang="en-US" b="1" dirty="0" smtClean="0"/>
              <a:t>Methodology</a:t>
            </a:r>
          </a:p>
          <a:p>
            <a:pPr lvl="0"/>
            <a:r>
              <a:rPr lang="en-US" dirty="0" smtClean="0"/>
              <a:t>mentioning the </a:t>
            </a:r>
            <a:r>
              <a:rPr lang="en-US" dirty="0"/>
              <a:t>research question or hypothesis and suggesting one or more appropriate scientific methods with the help of which </a:t>
            </a:r>
            <a:r>
              <a:rPr lang="en-US" dirty="0" smtClean="0"/>
              <a:t>can </a:t>
            </a:r>
            <a:r>
              <a:rPr lang="en-US" dirty="0"/>
              <a:t>answer </a:t>
            </a:r>
            <a:r>
              <a:rPr lang="en-US" dirty="0" smtClean="0"/>
              <a:t>the spotted </a:t>
            </a:r>
            <a:r>
              <a:rPr lang="en-US" dirty="0"/>
              <a:t>question, or prove/reject the hypothesis </a:t>
            </a:r>
            <a:r>
              <a:rPr lang="en-US" dirty="0" smtClean="0"/>
              <a:t>that </a:t>
            </a:r>
            <a:r>
              <a:rPr lang="en-US" dirty="0"/>
              <a:t>have </a:t>
            </a:r>
            <a:r>
              <a:rPr lang="en-US" dirty="0" smtClean="0"/>
              <a:t>been put </a:t>
            </a:r>
            <a:r>
              <a:rPr lang="en-US" dirty="0"/>
              <a:t>forward in </a:t>
            </a:r>
            <a:r>
              <a:rPr lang="en-US" dirty="0" smtClean="0"/>
              <a:t>Introduction</a:t>
            </a:r>
          </a:p>
          <a:p>
            <a:pPr lvl="0"/>
            <a:r>
              <a:rPr lang="en-US" dirty="0" smtClean="0"/>
              <a:t>convincingly </a:t>
            </a:r>
            <a:r>
              <a:rPr lang="en-US" dirty="0"/>
              <a:t>justify the preferred methods of scientific research, stating both their advantages and </a:t>
            </a:r>
            <a:r>
              <a:rPr lang="en-US" dirty="0" smtClean="0"/>
              <a:t>limitations</a:t>
            </a:r>
            <a:endParaRPr lang="en-US" dirty="0"/>
          </a:p>
          <a:p>
            <a:endParaRPr lang="en-US" dirty="0"/>
          </a:p>
        </p:txBody>
      </p:sp>
      <p:pic>
        <p:nvPicPr>
          <p:cNvPr id="8" name="Content Placeholder 7" descr="untitled.bmp"/>
          <p:cNvPicPr>
            <a:picLocks noGrp="1" noChangeAspect="1"/>
          </p:cNvPicPr>
          <p:nvPr>
            <p:ph sz="half" idx="2"/>
          </p:nvPr>
        </p:nvPicPr>
        <p:blipFill>
          <a:blip r:embed="rId2" cstate="print"/>
          <a:stretch>
            <a:fillRect/>
          </a:stretch>
        </p:blipFill>
        <p:spPr>
          <a:xfrm>
            <a:off x="5867400" y="1981200"/>
            <a:ext cx="3024838" cy="3024838"/>
          </a:xfrm>
        </p:spPr>
      </p:pic>
      <p:sp>
        <p:nvSpPr>
          <p:cNvPr id="6" name="Date Placeholder 5"/>
          <p:cNvSpPr>
            <a:spLocks noGrp="1"/>
          </p:cNvSpPr>
          <p:nvPr>
            <p:ph type="dt" sz="half" idx="10"/>
          </p:nvPr>
        </p:nvSpPr>
        <p:spPr/>
        <p:txBody>
          <a:bodyPr/>
          <a:lstStyle/>
          <a:p>
            <a:fld id="{80BB7C0E-3889-4486-98DA-FAE832EBD6B3}" type="datetime1">
              <a:rPr lang="en-US" smtClean="0"/>
              <a:pPr/>
              <a:t>12/16/2010</a:t>
            </a:fld>
            <a:endParaRPr lang="en-US"/>
          </a:p>
        </p:txBody>
      </p:sp>
      <p:sp>
        <p:nvSpPr>
          <p:cNvPr id="5" name="Footer Placeholder 4"/>
          <p:cNvSpPr>
            <a:spLocks noGrp="1"/>
          </p:cNvSpPr>
          <p:nvPr>
            <p:ph type="ftr" sz="quarter" idx="11"/>
          </p:nvPr>
        </p:nvSpPr>
        <p:spPr/>
        <p:txBody>
          <a:bodyPr/>
          <a:lstStyle/>
          <a:p>
            <a:pPr algn="ctr"/>
            <a:r>
              <a:rPr lang="en-US" smtClean="0"/>
              <a:t>UTeM - 16 December 2010</a:t>
            </a:r>
            <a:endParaRPr lang="en-US" dirty="0"/>
          </a:p>
        </p:txBody>
      </p:sp>
      <p:sp>
        <p:nvSpPr>
          <p:cNvPr id="4" name="Slide Number Placeholder 3"/>
          <p:cNvSpPr>
            <a:spLocks noGrp="1"/>
          </p:cNvSpPr>
          <p:nvPr>
            <p:ph type="sldNum" sz="quarter" idx="12"/>
          </p:nvPr>
        </p:nvSpPr>
        <p:spPr/>
        <p:txBody>
          <a:bodyPr/>
          <a:lstStyle/>
          <a:p>
            <a:fld id="{BA1BED84-BA0F-4A35-AAC0-59B2F775C51C}"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fontScale="90000"/>
          </a:bodyPr>
          <a:lstStyle/>
          <a:p>
            <a:r>
              <a:rPr lang="en-US" b="1" dirty="0" smtClean="0"/>
              <a:t/>
            </a:r>
            <a:br>
              <a:rPr lang="en-US" b="1" dirty="0" smtClean="0"/>
            </a:br>
            <a:r>
              <a:rPr lang="en-US" b="1" dirty="0" smtClean="0"/>
              <a:t>Methods</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 </a:t>
            </a:r>
            <a:endParaRPr lang="en-US" dirty="0" smtClean="0"/>
          </a:p>
          <a:p>
            <a:r>
              <a:rPr lang="en-US" dirty="0" smtClean="0"/>
              <a:t>Limitations, assumptions, and range of validity. </a:t>
            </a:r>
            <a:br>
              <a:rPr lang="en-US" dirty="0" smtClean="0"/>
            </a:br>
            <a:endParaRPr lang="en-US" dirty="0" smtClean="0"/>
          </a:p>
          <a:p>
            <a:r>
              <a:rPr lang="en-US" dirty="0" err="1" smtClean="0"/>
              <a:t>Desciption</a:t>
            </a:r>
            <a:r>
              <a:rPr lang="en-US" dirty="0" smtClean="0"/>
              <a:t> of your </a:t>
            </a:r>
            <a:r>
              <a:rPr lang="en-US" dirty="0" err="1" smtClean="0"/>
              <a:t>analystical</a:t>
            </a:r>
            <a:r>
              <a:rPr lang="en-US" dirty="0" smtClean="0"/>
              <a:t> methods, including reference to any specialized statistical software.  </a:t>
            </a:r>
            <a:br>
              <a:rPr lang="en-US" dirty="0" smtClean="0"/>
            </a:br>
            <a:endParaRPr lang="en-US" dirty="0" smtClean="0"/>
          </a:p>
          <a:p>
            <a:r>
              <a:rPr lang="en-US" dirty="0" smtClean="0"/>
              <a:t>The methods section should answering the following questions and caveats:  Could one accurately replicate the study (for example, all of the optional and adjustable parameters on any sensors or instruments that were used to acquire the data)? </a:t>
            </a:r>
          </a:p>
          <a:p>
            <a:r>
              <a:rPr lang="en-US" dirty="0" smtClean="0"/>
              <a:t>Could another researcher accurately find and reoccupy the sampling stations or track lines?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a:solidFill>
            <a:schemeClr val="tx2">
              <a:lumMod val="20000"/>
              <a:lumOff val="80000"/>
            </a:schemeClr>
          </a:solidFill>
        </p:spPr>
        <p:txBody>
          <a:bodyPr>
            <a:normAutofit fontScale="90000"/>
          </a:bodyPr>
          <a:lstStyle/>
          <a:p>
            <a:r>
              <a:rPr lang="en-US" b="1" dirty="0" smtClean="0"/>
              <a:t/>
            </a:r>
            <a:br>
              <a:rPr lang="en-US" b="1" dirty="0" smtClean="0"/>
            </a:br>
            <a:r>
              <a:rPr lang="en-US" b="1" dirty="0" smtClean="0"/>
              <a:t>Methods</a:t>
            </a:r>
            <a:r>
              <a:rPr lang="en-US" b="1" dirty="0" smtClean="0"/>
              <a:t/>
            </a:r>
            <a:br>
              <a:rPr lang="en-US" b="1" dirty="0" smtClean="0"/>
            </a:br>
            <a:endParaRPr lang="en-US" dirty="0"/>
          </a:p>
        </p:txBody>
      </p:sp>
      <p:sp>
        <p:nvSpPr>
          <p:cNvPr id="3" name="Content Placeholder 2"/>
          <p:cNvSpPr>
            <a:spLocks noGrp="1"/>
          </p:cNvSpPr>
          <p:nvPr>
            <p:ph idx="1"/>
          </p:nvPr>
        </p:nvSpPr>
        <p:spPr>
          <a:xfrm>
            <a:off x="533400" y="1752600"/>
            <a:ext cx="8229600" cy="4525963"/>
          </a:xfrm>
        </p:spPr>
        <p:txBody>
          <a:bodyPr>
            <a:normAutofit fontScale="92500" lnSpcReduction="20000"/>
          </a:bodyPr>
          <a:lstStyle/>
          <a:p>
            <a:r>
              <a:rPr lang="en-US" dirty="0" smtClean="0"/>
              <a:t>What </a:t>
            </a:r>
            <a:r>
              <a:rPr lang="en-US" dirty="0" smtClean="0"/>
              <a:t>belongs in the "methods" section of a scientific paper? Information to allow the reader to assess the believability of your results. </a:t>
            </a:r>
          </a:p>
          <a:p>
            <a:r>
              <a:rPr lang="en-US" dirty="0" smtClean="0"/>
              <a:t>Information needed by another researcher to replicate your experiment. </a:t>
            </a:r>
          </a:p>
          <a:p>
            <a:r>
              <a:rPr lang="en-US" dirty="0" smtClean="0"/>
              <a:t>Description of your materials, procedure, theory. </a:t>
            </a:r>
          </a:p>
          <a:p>
            <a:r>
              <a:rPr lang="en-US" dirty="0" smtClean="0"/>
              <a:t>Calculations, technique, procedure, equipment, and calibration plots.  </a:t>
            </a:r>
          </a:p>
          <a:p>
            <a:r>
              <a:rPr lang="en-US" dirty="0" smtClean="0"/>
              <a:t>Limitations, assumptions, and range of validity. </a:t>
            </a:r>
            <a:br>
              <a:rPr lang="en-US" dirty="0" smtClean="0"/>
            </a:b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melaka-utem157.jpg"/>
          <p:cNvPicPr>
            <a:picLocks noGrp="1" noChangeAspect="1"/>
          </p:cNvPicPr>
          <p:nvPr>
            <p:ph idx="1"/>
          </p:nvPr>
        </p:nvPicPr>
        <p:blipFill>
          <a:blip r:embed="rId2" cstate="print"/>
          <a:stretch>
            <a:fillRect/>
          </a:stretch>
        </p:blipFill>
        <p:spPr>
          <a:xfrm>
            <a:off x="0" y="1"/>
            <a:ext cx="4724400" cy="3543300"/>
          </a:xfrm>
          <a:prstGeom prst="rect">
            <a:avLst/>
          </a:prstGeom>
          <a:ln>
            <a:noFill/>
          </a:ln>
          <a:effectLst>
            <a:softEdge rad="112500"/>
          </a:effectLst>
        </p:spPr>
      </p:pic>
      <p:sp>
        <p:nvSpPr>
          <p:cNvPr id="4" name="Date Placeholder 3"/>
          <p:cNvSpPr>
            <a:spLocks noGrp="1"/>
          </p:cNvSpPr>
          <p:nvPr>
            <p:ph type="dt" sz="half" idx="10"/>
          </p:nvPr>
        </p:nvSpPr>
        <p:spPr/>
        <p:txBody>
          <a:bodyPr/>
          <a:lstStyle/>
          <a:p>
            <a:fld id="{31D53227-6BFA-4E5F-A1FD-FF637AA88296}" type="datetime1">
              <a:rPr lang="en-US" smtClean="0"/>
              <a:pPr/>
              <a:t>12/16/2010</a:t>
            </a:fld>
            <a:endParaRPr lang="en-US"/>
          </a:p>
        </p:txBody>
      </p:sp>
      <p:sp>
        <p:nvSpPr>
          <p:cNvPr id="5" name="Footer Placeholder 4"/>
          <p:cNvSpPr>
            <a:spLocks noGrp="1"/>
          </p:cNvSpPr>
          <p:nvPr>
            <p:ph type="ftr" sz="quarter" idx="11"/>
          </p:nvPr>
        </p:nvSpPr>
        <p:spPr/>
        <p:txBody>
          <a:bodyPr/>
          <a:lstStyle/>
          <a:p>
            <a:pPr algn="ctr"/>
            <a:r>
              <a:rPr lang="en-US" smtClean="0"/>
              <a:t>UTeM - 16 December 2010</a:t>
            </a:r>
            <a:endParaRPr lang="en-US" dirty="0"/>
          </a:p>
        </p:txBody>
      </p:sp>
      <p:sp>
        <p:nvSpPr>
          <p:cNvPr id="6" name="Slide Number Placeholder 5"/>
          <p:cNvSpPr>
            <a:spLocks noGrp="1"/>
          </p:cNvSpPr>
          <p:nvPr>
            <p:ph type="sldNum" sz="quarter" idx="12"/>
          </p:nvPr>
        </p:nvSpPr>
        <p:spPr/>
        <p:txBody>
          <a:bodyPr/>
          <a:lstStyle/>
          <a:p>
            <a:fld id="{BA1BED84-BA0F-4A35-AAC0-59B2F775C51C}" type="slidenum">
              <a:rPr lang="en-US" smtClean="0"/>
              <a:pPr/>
              <a:t>3</a:t>
            </a:fld>
            <a:endParaRPr lang="en-US"/>
          </a:p>
        </p:txBody>
      </p:sp>
      <p:pic>
        <p:nvPicPr>
          <p:cNvPr id="9" name="Picture 8" descr="3989861730_7904334af9.jpg"/>
          <p:cNvPicPr>
            <a:picLocks noChangeAspect="1"/>
          </p:cNvPicPr>
          <p:nvPr/>
        </p:nvPicPr>
        <p:blipFill>
          <a:blip r:embed="rId3" cstate="print"/>
          <a:stretch>
            <a:fillRect/>
          </a:stretch>
        </p:blipFill>
        <p:spPr>
          <a:xfrm>
            <a:off x="2057400" y="3429000"/>
            <a:ext cx="5148649" cy="3429000"/>
          </a:xfrm>
          <a:prstGeom prst="rect">
            <a:avLst/>
          </a:prstGeom>
          <a:ln>
            <a:noFill/>
          </a:ln>
          <a:effectLst>
            <a:softEdge rad="112500"/>
          </a:effectLst>
        </p:spPr>
      </p:pic>
      <p:pic>
        <p:nvPicPr>
          <p:cNvPr id="12" name="Picture 11" descr="utem1.jpg"/>
          <p:cNvPicPr>
            <a:picLocks noChangeAspect="1"/>
          </p:cNvPicPr>
          <p:nvPr/>
        </p:nvPicPr>
        <p:blipFill>
          <a:blip r:embed="rId4" cstate="print"/>
          <a:stretch>
            <a:fillRect/>
          </a:stretch>
        </p:blipFill>
        <p:spPr>
          <a:xfrm>
            <a:off x="4571999" y="0"/>
            <a:ext cx="4572001" cy="3523489"/>
          </a:xfrm>
          <a:prstGeom prst="rect">
            <a:avLst/>
          </a:prstGeom>
          <a:ln>
            <a:noFill/>
          </a:ln>
          <a:effectLst>
            <a:softEdge rad="112500"/>
          </a:effectLst>
        </p:spPr>
      </p:pic>
      <p:pic>
        <p:nvPicPr>
          <p:cNvPr id="11" name="Picture 10" descr="41792_109803245736162_6287_s.jpg"/>
          <p:cNvPicPr>
            <a:picLocks noChangeAspect="1"/>
          </p:cNvPicPr>
          <p:nvPr/>
        </p:nvPicPr>
        <p:blipFill>
          <a:blip r:embed="rId5" cstate="print"/>
          <a:srcRect b="27096"/>
          <a:stretch>
            <a:fillRect/>
          </a:stretch>
        </p:blipFill>
        <p:spPr>
          <a:xfrm>
            <a:off x="3505200" y="2438400"/>
            <a:ext cx="2287701" cy="1867965"/>
          </a:xfrm>
          <a:prstGeom prst="flowChartConnector">
            <a:avLst/>
          </a:prstGeom>
          <a:ln>
            <a:noFill/>
          </a:ln>
          <a:effectLst>
            <a:softEdge rad="112500"/>
          </a:effectLst>
        </p:spPr>
      </p:pic>
      <p:pic>
        <p:nvPicPr>
          <p:cNvPr id="13" name="Picture 12" descr="dd7odevnp1.jpg"/>
          <p:cNvPicPr>
            <a:picLocks noChangeAspect="1"/>
          </p:cNvPicPr>
          <p:nvPr/>
        </p:nvPicPr>
        <p:blipFill>
          <a:blip r:embed="rId6" cstate="print"/>
          <a:stretch>
            <a:fillRect/>
          </a:stretch>
        </p:blipFill>
        <p:spPr>
          <a:xfrm>
            <a:off x="0" y="3543300"/>
            <a:ext cx="2209800" cy="3314700"/>
          </a:xfrm>
          <a:prstGeom prst="rect">
            <a:avLst/>
          </a:prstGeom>
          <a:ln>
            <a:noFill/>
          </a:ln>
          <a:effectLst>
            <a:softEdge rad="112500"/>
          </a:effectLst>
        </p:spPr>
      </p:pic>
      <p:pic>
        <p:nvPicPr>
          <p:cNvPr id="14" name="Picture 13" descr="thesis-paper.jpg"/>
          <p:cNvPicPr>
            <a:picLocks noChangeAspect="1"/>
          </p:cNvPicPr>
          <p:nvPr/>
        </p:nvPicPr>
        <p:blipFill>
          <a:blip r:embed="rId7" cstate="print"/>
          <a:stretch>
            <a:fillRect/>
          </a:stretch>
        </p:blipFill>
        <p:spPr>
          <a:xfrm>
            <a:off x="7162800" y="3505200"/>
            <a:ext cx="1981199" cy="3149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a:ln>
            <a:solidFill>
              <a:schemeClr val="accent1"/>
            </a:solidFill>
          </a:ln>
        </p:spPr>
        <p:txBody>
          <a:bodyPr/>
          <a:lstStyle/>
          <a:p>
            <a:r>
              <a:rPr lang="en-US" dirty="0" smtClean="0"/>
              <a:t>Thesis Content</a:t>
            </a:r>
            <a:endParaRPr lang="en-US" dirty="0"/>
          </a:p>
        </p:txBody>
      </p:sp>
      <p:sp>
        <p:nvSpPr>
          <p:cNvPr id="3" name="Content Placeholder 2"/>
          <p:cNvSpPr>
            <a:spLocks noGrp="1"/>
          </p:cNvSpPr>
          <p:nvPr>
            <p:ph sz="half" idx="1"/>
          </p:nvPr>
        </p:nvSpPr>
        <p:spPr>
          <a:xfrm>
            <a:off x="457200" y="1600200"/>
            <a:ext cx="5029200" cy="4525963"/>
          </a:xfrm>
        </p:spPr>
        <p:txBody>
          <a:bodyPr>
            <a:normAutofit fontScale="92500" lnSpcReduction="10000"/>
          </a:bodyPr>
          <a:lstStyle/>
          <a:p>
            <a:pPr lvl="0">
              <a:buNone/>
            </a:pPr>
            <a:endParaRPr lang="en-US" b="1" dirty="0" smtClean="0"/>
          </a:p>
          <a:p>
            <a:pPr lvl="0">
              <a:buNone/>
            </a:pPr>
            <a:r>
              <a:rPr lang="en-US" b="1" dirty="0" smtClean="0"/>
              <a:t>Findings</a:t>
            </a:r>
          </a:p>
          <a:p>
            <a:r>
              <a:rPr lang="en-US" dirty="0" smtClean="0"/>
              <a:t>outline </a:t>
            </a:r>
            <a:r>
              <a:rPr lang="en-US" dirty="0"/>
              <a:t>a set of findings which make </a:t>
            </a:r>
            <a:r>
              <a:rPr lang="en-US" dirty="0" smtClean="0"/>
              <a:t>the </a:t>
            </a:r>
            <a:r>
              <a:rPr lang="en-US" dirty="0"/>
              <a:t>original scientific contribution to the investigated subject </a:t>
            </a:r>
            <a:r>
              <a:rPr lang="en-US" dirty="0" smtClean="0"/>
              <a:t>area</a:t>
            </a:r>
          </a:p>
          <a:p>
            <a:r>
              <a:rPr lang="en-US" dirty="0" smtClean="0"/>
              <a:t> </a:t>
            </a:r>
            <a:r>
              <a:rPr lang="en-US" dirty="0"/>
              <a:t>extend the notion of ‘novelty’ briefly mentioned in Introduction by enumerating </a:t>
            </a:r>
            <a:r>
              <a:rPr lang="en-US" dirty="0" smtClean="0"/>
              <a:t>the </a:t>
            </a:r>
            <a:r>
              <a:rPr lang="en-US" dirty="0"/>
              <a:t>finding obtained in the course of the </a:t>
            </a:r>
            <a:r>
              <a:rPr lang="en-US" dirty="0" smtClean="0"/>
              <a:t>research</a:t>
            </a:r>
            <a:endParaRPr lang="en-US" dirty="0"/>
          </a:p>
          <a:p>
            <a:endParaRPr lang="en-US" dirty="0"/>
          </a:p>
        </p:txBody>
      </p:sp>
      <p:pic>
        <p:nvPicPr>
          <p:cNvPr id="8" name="Content Placeholder 7" descr="thesis_funnel.png"/>
          <p:cNvPicPr>
            <a:picLocks noGrp="1" noChangeAspect="1"/>
          </p:cNvPicPr>
          <p:nvPr>
            <p:ph sz="half" idx="2"/>
          </p:nvPr>
        </p:nvPicPr>
        <p:blipFill>
          <a:blip r:embed="rId2" cstate="print"/>
          <a:stretch>
            <a:fillRect/>
          </a:stretch>
        </p:blipFill>
        <p:spPr>
          <a:xfrm>
            <a:off x="5486400" y="2133600"/>
            <a:ext cx="3429000" cy="3429000"/>
          </a:xfrm>
        </p:spPr>
      </p:pic>
      <p:sp>
        <p:nvSpPr>
          <p:cNvPr id="6" name="Date Placeholder 5"/>
          <p:cNvSpPr>
            <a:spLocks noGrp="1"/>
          </p:cNvSpPr>
          <p:nvPr>
            <p:ph type="dt" sz="half" idx="10"/>
          </p:nvPr>
        </p:nvSpPr>
        <p:spPr/>
        <p:txBody>
          <a:bodyPr/>
          <a:lstStyle/>
          <a:p>
            <a:fld id="{6327EB8C-DEA4-4474-AB31-9F04EEA47FCA}" type="datetime1">
              <a:rPr lang="en-US" smtClean="0"/>
              <a:pPr/>
              <a:t>12/16/2010</a:t>
            </a:fld>
            <a:endParaRPr lang="en-US"/>
          </a:p>
        </p:txBody>
      </p:sp>
      <p:sp>
        <p:nvSpPr>
          <p:cNvPr id="5" name="Footer Placeholder 4"/>
          <p:cNvSpPr>
            <a:spLocks noGrp="1"/>
          </p:cNvSpPr>
          <p:nvPr>
            <p:ph type="ftr" sz="quarter" idx="11"/>
          </p:nvPr>
        </p:nvSpPr>
        <p:spPr/>
        <p:txBody>
          <a:bodyPr/>
          <a:lstStyle/>
          <a:p>
            <a:pPr algn="ctr"/>
            <a:r>
              <a:rPr lang="en-US" smtClean="0"/>
              <a:t>UTeM - 16 December 2010</a:t>
            </a:r>
            <a:endParaRPr lang="en-US" dirty="0"/>
          </a:p>
        </p:txBody>
      </p:sp>
      <p:sp>
        <p:nvSpPr>
          <p:cNvPr id="4" name="Slide Number Placeholder 3"/>
          <p:cNvSpPr>
            <a:spLocks noGrp="1"/>
          </p:cNvSpPr>
          <p:nvPr>
            <p:ph type="sldNum" sz="quarter" idx="12"/>
          </p:nvPr>
        </p:nvSpPr>
        <p:spPr/>
        <p:txBody>
          <a:bodyPr/>
          <a:lstStyle/>
          <a:p>
            <a:fld id="{BA1BED84-BA0F-4A35-AAC0-59B2F775C51C}"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fontScale="90000"/>
          </a:bodyPr>
          <a:lstStyle/>
          <a:p>
            <a:pPr lvl="0"/>
            <a:r>
              <a:rPr lang="en-US" b="1" dirty="0" smtClean="0"/>
              <a:t/>
            </a:r>
            <a:br>
              <a:rPr lang="en-US" b="1" dirty="0" smtClean="0"/>
            </a:br>
            <a:r>
              <a:rPr lang="en-US" b="1" dirty="0" smtClean="0"/>
              <a:t>Findings</a:t>
            </a:r>
            <a:r>
              <a:rPr lang="en-US" b="1" dirty="0" smtClean="0"/>
              <a:t/>
            </a:r>
            <a:br>
              <a:rPr lang="en-US" b="1" dirty="0" smtClean="0"/>
            </a:br>
            <a:endParaRPr lang="en-US" dirty="0"/>
          </a:p>
        </p:txBody>
      </p:sp>
      <p:sp>
        <p:nvSpPr>
          <p:cNvPr id="3" name="Content Placeholder 2"/>
          <p:cNvSpPr>
            <a:spLocks noGrp="1"/>
          </p:cNvSpPr>
          <p:nvPr>
            <p:ph idx="1"/>
          </p:nvPr>
        </p:nvSpPr>
        <p:spPr>
          <a:xfrm>
            <a:off x="533400" y="1752600"/>
            <a:ext cx="8229600" cy="4525963"/>
          </a:xfrm>
        </p:spPr>
        <p:txBody>
          <a:bodyPr>
            <a:noAutofit/>
          </a:bodyPr>
          <a:lstStyle/>
          <a:p>
            <a:r>
              <a:rPr lang="en-US" sz="2400" dirty="0" smtClean="0"/>
              <a:t>The </a:t>
            </a:r>
            <a:r>
              <a:rPr lang="en-US" sz="2400" dirty="0" smtClean="0"/>
              <a:t>results are actual statements of observations, including statistics, tables and graphs. </a:t>
            </a:r>
          </a:p>
          <a:p>
            <a:r>
              <a:rPr lang="en-US" sz="2400" dirty="0" smtClean="0"/>
              <a:t>Indicate information on range of variation. </a:t>
            </a:r>
          </a:p>
          <a:p>
            <a:r>
              <a:rPr lang="en-US" sz="2400" dirty="0" smtClean="0"/>
              <a:t>Mention negative results as well as positive. Do not interpret results - save that for the discussion.  </a:t>
            </a:r>
          </a:p>
          <a:p>
            <a:r>
              <a:rPr lang="en-US" sz="2400" dirty="0" smtClean="0"/>
              <a:t>Lay out the case as for a jury. Present sufficient details so that others can draw their own inferences and construct their own explanations.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US" dirty="0" smtClean="0"/>
              <a:t>Thesis Content</a:t>
            </a:r>
            <a:endParaRPr lang="en-US" dirty="0"/>
          </a:p>
        </p:txBody>
      </p:sp>
      <p:sp>
        <p:nvSpPr>
          <p:cNvPr id="3" name="Content Placeholder 2"/>
          <p:cNvSpPr>
            <a:spLocks noGrp="1"/>
          </p:cNvSpPr>
          <p:nvPr>
            <p:ph sz="half" idx="1"/>
          </p:nvPr>
        </p:nvSpPr>
        <p:spPr/>
        <p:txBody>
          <a:bodyPr/>
          <a:lstStyle/>
          <a:p>
            <a:pPr lvl="0">
              <a:buNone/>
            </a:pPr>
            <a:r>
              <a:rPr lang="en-US" b="1" dirty="0" smtClean="0"/>
              <a:t>Evaluation</a:t>
            </a:r>
          </a:p>
          <a:p>
            <a:r>
              <a:rPr lang="en-US" dirty="0" smtClean="0"/>
              <a:t>critically </a:t>
            </a:r>
            <a:r>
              <a:rPr lang="en-US" dirty="0"/>
              <a:t>assessing the degree to which you managed to answer the question or prove the hypothesis put forward at the beginning.</a:t>
            </a:r>
          </a:p>
          <a:p>
            <a:endParaRPr lang="en-US" dirty="0"/>
          </a:p>
        </p:txBody>
      </p:sp>
      <p:pic>
        <p:nvPicPr>
          <p:cNvPr id="8" name="Content Placeholder 7" descr="thesis_workflow.jpg"/>
          <p:cNvPicPr>
            <a:picLocks noGrp="1" noChangeAspect="1"/>
          </p:cNvPicPr>
          <p:nvPr>
            <p:ph sz="half" idx="2"/>
          </p:nvPr>
        </p:nvPicPr>
        <p:blipFill>
          <a:blip r:embed="rId2" cstate="print"/>
          <a:stretch>
            <a:fillRect/>
          </a:stretch>
        </p:blipFill>
        <p:spPr>
          <a:xfrm>
            <a:off x="4648200" y="2514600"/>
            <a:ext cx="4446746" cy="2470415"/>
          </a:xfrm>
        </p:spPr>
      </p:pic>
      <p:sp>
        <p:nvSpPr>
          <p:cNvPr id="6" name="Date Placeholder 5"/>
          <p:cNvSpPr>
            <a:spLocks noGrp="1"/>
          </p:cNvSpPr>
          <p:nvPr>
            <p:ph type="dt" sz="half" idx="10"/>
          </p:nvPr>
        </p:nvSpPr>
        <p:spPr/>
        <p:txBody>
          <a:bodyPr/>
          <a:lstStyle/>
          <a:p>
            <a:fld id="{A5A79C32-A964-4126-BF7A-BFB206602CF7}" type="datetime1">
              <a:rPr lang="en-US" smtClean="0"/>
              <a:pPr/>
              <a:t>12/16/2010</a:t>
            </a:fld>
            <a:endParaRPr lang="en-US"/>
          </a:p>
        </p:txBody>
      </p:sp>
      <p:sp>
        <p:nvSpPr>
          <p:cNvPr id="5" name="Footer Placeholder 4"/>
          <p:cNvSpPr>
            <a:spLocks noGrp="1"/>
          </p:cNvSpPr>
          <p:nvPr>
            <p:ph type="ftr" sz="quarter" idx="11"/>
          </p:nvPr>
        </p:nvSpPr>
        <p:spPr/>
        <p:txBody>
          <a:bodyPr/>
          <a:lstStyle/>
          <a:p>
            <a:pPr algn="ctr"/>
            <a:r>
              <a:rPr lang="en-US" smtClean="0"/>
              <a:t>UTeM - 16 December 2010</a:t>
            </a:r>
            <a:endParaRPr lang="en-US" dirty="0"/>
          </a:p>
        </p:txBody>
      </p:sp>
      <p:sp>
        <p:nvSpPr>
          <p:cNvPr id="4" name="Slide Number Placeholder 3"/>
          <p:cNvSpPr>
            <a:spLocks noGrp="1"/>
          </p:cNvSpPr>
          <p:nvPr>
            <p:ph type="sldNum" sz="quarter" idx="12"/>
          </p:nvPr>
        </p:nvSpPr>
        <p:spPr/>
        <p:txBody>
          <a:bodyPr/>
          <a:lstStyle/>
          <a:p>
            <a:fld id="{BA1BED84-BA0F-4A35-AAC0-59B2F775C51C}"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US" dirty="0" smtClean="0"/>
              <a:t>Thesis Content</a:t>
            </a:r>
            <a:endParaRPr lang="en-US" dirty="0"/>
          </a:p>
        </p:txBody>
      </p:sp>
      <p:sp>
        <p:nvSpPr>
          <p:cNvPr id="3" name="Content Placeholder 2"/>
          <p:cNvSpPr>
            <a:spLocks noGrp="1"/>
          </p:cNvSpPr>
          <p:nvPr>
            <p:ph sz="half" idx="1"/>
          </p:nvPr>
        </p:nvSpPr>
        <p:spPr/>
        <p:txBody>
          <a:bodyPr/>
          <a:lstStyle/>
          <a:p>
            <a:pPr lvl="0">
              <a:buNone/>
            </a:pPr>
            <a:r>
              <a:rPr lang="en-US" b="1" dirty="0" smtClean="0"/>
              <a:t>Discussion</a:t>
            </a:r>
          </a:p>
          <a:p>
            <a:pPr lvl="0"/>
            <a:r>
              <a:rPr lang="en-US" dirty="0" smtClean="0"/>
              <a:t>comparing your findings obtained in the course of the research with points of view communicated by outstanding scientists presented in Literature Review</a:t>
            </a:r>
          </a:p>
          <a:p>
            <a:endParaRPr lang="en-US" dirty="0"/>
          </a:p>
        </p:txBody>
      </p:sp>
      <p:pic>
        <p:nvPicPr>
          <p:cNvPr id="9" name="Content Placeholder 8" descr="thesis2.jpg"/>
          <p:cNvPicPr>
            <a:picLocks noGrp="1" noChangeAspect="1"/>
          </p:cNvPicPr>
          <p:nvPr>
            <p:ph sz="half" idx="2"/>
          </p:nvPr>
        </p:nvPicPr>
        <p:blipFill>
          <a:blip r:embed="rId2" cstate="print"/>
          <a:stretch>
            <a:fillRect/>
          </a:stretch>
        </p:blipFill>
        <p:spPr>
          <a:xfrm>
            <a:off x="5562600" y="2514600"/>
            <a:ext cx="3149600" cy="2362200"/>
          </a:xfrm>
          <a:prstGeom prst="rect">
            <a:avLst/>
          </a:prstGeom>
          <a:ln>
            <a:noFill/>
          </a:ln>
          <a:effectLst>
            <a:softEdge rad="112500"/>
          </a:effectLst>
        </p:spPr>
      </p:pic>
      <p:sp>
        <p:nvSpPr>
          <p:cNvPr id="6" name="Date Placeholder 5"/>
          <p:cNvSpPr>
            <a:spLocks noGrp="1"/>
          </p:cNvSpPr>
          <p:nvPr>
            <p:ph type="dt" sz="half" idx="10"/>
          </p:nvPr>
        </p:nvSpPr>
        <p:spPr/>
        <p:txBody>
          <a:bodyPr/>
          <a:lstStyle/>
          <a:p>
            <a:fld id="{85037651-D504-42AF-9CF5-A5D3C06C0A05}" type="datetime1">
              <a:rPr lang="en-US" smtClean="0"/>
              <a:pPr/>
              <a:t>12/16/2010</a:t>
            </a:fld>
            <a:endParaRPr lang="en-US"/>
          </a:p>
        </p:txBody>
      </p:sp>
      <p:sp>
        <p:nvSpPr>
          <p:cNvPr id="5" name="Footer Placeholder 4"/>
          <p:cNvSpPr>
            <a:spLocks noGrp="1"/>
          </p:cNvSpPr>
          <p:nvPr>
            <p:ph type="ftr" sz="quarter" idx="11"/>
          </p:nvPr>
        </p:nvSpPr>
        <p:spPr/>
        <p:txBody>
          <a:bodyPr/>
          <a:lstStyle/>
          <a:p>
            <a:pPr algn="ctr"/>
            <a:r>
              <a:rPr lang="en-US" smtClean="0"/>
              <a:t>UTeM - 16 December 2010</a:t>
            </a:r>
            <a:endParaRPr lang="en-US" dirty="0"/>
          </a:p>
        </p:txBody>
      </p:sp>
      <p:sp>
        <p:nvSpPr>
          <p:cNvPr id="4" name="Slide Number Placeholder 3"/>
          <p:cNvSpPr>
            <a:spLocks noGrp="1"/>
          </p:cNvSpPr>
          <p:nvPr>
            <p:ph type="sldNum" sz="quarter" idx="12"/>
          </p:nvPr>
        </p:nvSpPr>
        <p:spPr/>
        <p:txBody>
          <a:bodyPr/>
          <a:lstStyle/>
          <a:p>
            <a:fld id="{BA1BED84-BA0F-4A35-AAC0-59B2F775C51C}"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US" dirty="0" smtClean="0"/>
              <a:t>Thesis Content</a:t>
            </a:r>
            <a:endParaRPr lang="en-US" dirty="0"/>
          </a:p>
        </p:txBody>
      </p:sp>
      <p:sp>
        <p:nvSpPr>
          <p:cNvPr id="3" name="Content Placeholder 2"/>
          <p:cNvSpPr>
            <a:spLocks noGrp="1"/>
          </p:cNvSpPr>
          <p:nvPr>
            <p:ph sz="half" idx="1"/>
          </p:nvPr>
        </p:nvSpPr>
        <p:spPr/>
        <p:txBody>
          <a:bodyPr/>
          <a:lstStyle/>
          <a:p>
            <a:pPr lvl="0">
              <a:buNone/>
            </a:pPr>
            <a:r>
              <a:rPr lang="en-US" b="1" dirty="0"/>
              <a:t>Conclusions and </a:t>
            </a:r>
            <a:r>
              <a:rPr lang="en-US" b="1" dirty="0" smtClean="0"/>
              <a:t>Recommendations</a:t>
            </a:r>
          </a:p>
          <a:p>
            <a:pPr lvl="0">
              <a:buNone/>
            </a:pPr>
            <a:endParaRPr lang="en-US" b="1" dirty="0" smtClean="0"/>
          </a:p>
          <a:p>
            <a:r>
              <a:rPr lang="en-US" dirty="0" smtClean="0"/>
              <a:t>briefly </a:t>
            </a:r>
            <a:r>
              <a:rPr lang="en-US" dirty="0"/>
              <a:t>summing up the whole research, underlining our novelty, findings, as well as giving suggestions for future research.</a:t>
            </a:r>
          </a:p>
          <a:p>
            <a:endParaRPr lang="en-US" dirty="0"/>
          </a:p>
        </p:txBody>
      </p:sp>
      <p:pic>
        <p:nvPicPr>
          <p:cNvPr id="8" name="Content Placeholder 7" descr="hardbound-theses.jpg"/>
          <p:cNvPicPr>
            <a:picLocks noGrp="1" noChangeAspect="1"/>
          </p:cNvPicPr>
          <p:nvPr>
            <p:ph sz="half" idx="2"/>
          </p:nvPr>
        </p:nvPicPr>
        <p:blipFill>
          <a:blip r:embed="rId2" cstate="print"/>
          <a:stretch>
            <a:fillRect/>
          </a:stretch>
        </p:blipFill>
        <p:spPr>
          <a:xfrm>
            <a:off x="4648200" y="2247741"/>
            <a:ext cx="4038600" cy="3230880"/>
          </a:xfrm>
          <a:prstGeom prst="flowChartPunchedTape">
            <a:avLst/>
          </a:prstGeom>
          <a:ln>
            <a:noFill/>
          </a:ln>
          <a:effectLst>
            <a:softEdge rad="112500"/>
          </a:effectLst>
        </p:spPr>
      </p:pic>
      <p:sp>
        <p:nvSpPr>
          <p:cNvPr id="6" name="Date Placeholder 5"/>
          <p:cNvSpPr>
            <a:spLocks noGrp="1"/>
          </p:cNvSpPr>
          <p:nvPr>
            <p:ph type="dt" sz="half" idx="10"/>
          </p:nvPr>
        </p:nvSpPr>
        <p:spPr/>
        <p:txBody>
          <a:bodyPr/>
          <a:lstStyle/>
          <a:p>
            <a:fld id="{37E6CE6E-E216-4BA5-AA3C-851081BB8156}" type="datetime1">
              <a:rPr lang="en-US" smtClean="0"/>
              <a:pPr/>
              <a:t>12/16/2010</a:t>
            </a:fld>
            <a:endParaRPr lang="en-US"/>
          </a:p>
        </p:txBody>
      </p:sp>
      <p:sp>
        <p:nvSpPr>
          <p:cNvPr id="5" name="Footer Placeholder 4"/>
          <p:cNvSpPr>
            <a:spLocks noGrp="1"/>
          </p:cNvSpPr>
          <p:nvPr>
            <p:ph type="ftr" sz="quarter" idx="11"/>
          </p:nvPr>
        </p:nvSpPr>
        <p:spPr/>
        <p:txBody>
          <a:bodyPr/>
          <a:lstStyle/>
          <a:p>
            <a:pPr algn="ctr"/>
            <a:r>
              <a:rPr lang="en-US" smtClean="0"/>
              <a:t>UTeM - 16 December 2010</a:t>
            </a:r>
            <a:endParaRPr lang="en-US" dirty="0"/>
          </a:p>
        </p:txBody>
      </p:sp>
      <p:sp>
        <p:nvSpPr>
          <p:cNvPr id="4" name="Slide Number Placeholder 3"/>
          <p:cNvSpPr>
            <a:spLocks noGrp="1"/>
          </p:cNvSpPr>
          <p:nvPr>
            <p:ph type="sldNum" sz="quarter" idx="12"/>
          </p:nvPr>
        </p:nvSpPr>
        <p:spPr/>
        <p:txBody>
          <a:bodyPr/>
          <a:lstStyle/>
          <a:p>
            <a:fld id="{BA1BED84-BA0F-4A35-AAC0-59B2F775C51C}"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fontScale="90000"/>
          </a:bodyPr>
          <a:lstStyle/>
          <a:p>
            <a:r>
              <a:rPr lang="en-US" b="1" dirty="0" smtClean="0"/>
              <a:t/>
            </a:r>
            <a:br>
              <a:rPr lang="en-US" b="1" dirty="0" smtClean="0"/>
            </a:br>
            <a:r>
              <a:rPr lang="en-US" b="1" dirty="0" smtClean="0"/>
              <a:t>Conclusions</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What </a:t>
            </a:r>
            <a:r>
              <a:rPr lang="en-US" dirty="0" smtClean="0"/>
              <a:t>is the strongest and most important statement that you can make from your observations?  </a:t>
            </a:r>
          </a:p>
          <a:p>
            <a:r>
              <a:rPr lang="en-US" dirty="0" smtClean="0"/>
              <a:t>If you met the reader at a meeting six months from now, what do you want them to remember about your paper?  </a:t>
            </a:r>
          </a:p>
          <a:p>
            <a:r>
              <a:rPr lang="en-US" dirty="0" smtClean="0"/>
              <a:t>Refer back to problem posed, and describe the conclusions that you reached from carrying out this investigation, summarize new observations, new interpretations, and new insights that have resulted from the present work. </a:t>
            </a:r>
          </a:p>
          <a:p>
            <a:r>
              <a:rPr lang="en-US" dirty="0" smtClean="0"/>
              <a:t>Include the broader implications of your results.  </a:t>
            </a:r>
          </a:p>
          <a:p>
            <a:r>
              <a:rPr lang="en-US" dirty="0" smtClean="0"/>
              <a:t>Do not repeat word for word the abstract, introduction or discussion. </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rmAutofit fontScale="90000"/>
          </a:bodyPr>
          <a:lstStyle/>
          <a:p>
            <a:r>
              <a:rPr lang="en-US" b="1" dirty="0" smtClean="0"/>
              <a:t/>
            </a:r>
            <a:br>
              <a:rPr lang="en-US" b="1" dirty="0" smtClean="0"/>
            </a:br>
            <a:r>
              <a:rPr lang="en-US" b="1" dirty="0" smtClean="0"/>
              <a:t>Recommendations</a:t>
            </a:r>
            <a:r>
              <a:rPr lang="en-US" b="1" dirty="0" smtClean="0"/>
              <a:t/>
            </a:r>
            <a:br>
              <a:rPr lang="en-US" b="1" dirty="0" smtClean="0"/>
            </a:br>
            <a:endParaRPr lang="en-US" dirty="0"/>
          </a:p>
        </p:txBody>
      </p:sp>
      <p:sp>
        <p:nvSpPr>
          <p:cNvPr id="3" name="Content Placeholder 2"/>
          <p:cNvSpPr>
            <a:spLocks noGrp="1"/>
          </p:cNvSpPr>
          <p:nvPr>
            <p:ph idx="1"/>
          </p:nvPr>
        </p:nvSpPr>
        <p:spPr/>
        <p:txBody>
          <a:bodyPr/>
          <a:lstStyle/>
          <a:p>
            <a:r>
              <a:rPr lang="en-US" dirty="0" smtClean="0"/>
              <a:t>Include </a:t>
            </a:r>
            <a:r>
              <a:rPr lang="en-US" dirty="0" smtClean="0"/>
              <a:t>when appropriate (most of the time)</a:t>
            </a:r>
            <a:br>
              <a:rPr lang="en-US" dirty="0" smtClean="0"/>
            </a:br>
            <a:endParaRPr lang="en-US" dirty="0" smtClean="0"/>
          </a:p>
          <a:p>
            <a:r>
              <a:rPr lang="en-US" dirty="0" smtClean="0"/>
              <a:t>Remedial action to solve the problem. </a:t>
            </a:r>
          </a:p>
          <a:p>
            <a:r>
              <a:rPr lang="en-US" dirty="0" smtClean="0"/>
              <a:t>Further research to fill in gaps in our understanding.  </a:t>
            </a:r>
          </a:p>
          <a:p>
            <a:r>
              <a:rPr lang="en-US" dirty="0" smtClean="0"/>
              <a:t>Directions for future investigations on this or related topics.  </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US" dirty="0" smtClean="0"/>
              <a:t>Thesis Content</a:t>
            </a:r>
            <a:endParaRPr lang="en-US" dirty="0"/>
          </a:p>
        </p:txBody>
      </p:sp>
      <p:sp>
        <p:nvSpPr>
          <p:cNvPr id="3" name="Content Placeholder 2"/>
          <p:cNvSpPr>
            <a:spLocks noGrp="1"/>
          </p:cNvSpPr>
          <p:nvPr>
            <p:ph sz="half" idx="1"/>
          </p:nvPr>
        </p:nvSpPr>
        <p:spPr>
          <a:xfrm>
            <a:off x="457200" y="1600200"/>
            <a:ext cx="4724400" cy="4525963"/>
          </a:xfrm>
        </p:spPr>
        <p:txBody>
          <a:bodyPr>
            <a:normAutofit lnSpcReduction="10000"/>
          </a:bodyPr>
          <a:lstStyle/>
          <a:p>
            <a:pPr>
              <a:buNone/>
            </a:pPr>
            <a:r>
              <a:rPr lang="en-US" b="1" dirty="0" smtClean="0"/>
              <a:t>Acknowledgments </a:t>
            </a:r>
          </a:p>
          <a:p>
            <a:r>
              <a:rPr lang="en-US" dirty="0" smtClean="0"/>
              <a:t>Advisor(s) and anyone who helped you:  technically (including materials, supplies) </a:t>
            </a:r>
          </a:p>
          <a:p>
            <a:r>
              <a:rPr lang="en-US" dirty="0" smtClean="0"/>
              <a:t>intellectually (assistance, advice) </a:t>
            </a:r>
          </a:p>
          <a:p>
            <a:r>
              <a:rPr lang="en-US" dirty="0" smtClean="0"/>
              <a:t>financially (for example, departmental support, travel grants)  </a:t>
            </a:r>
          </a:p>
          <a:p>
            <a:endParaRPr lang="en-US" dirty="0"/>
          </a:p>
        </p:txBody>
      </p:sp>
      <p:pic>
        <p:nvPicPr>
          <p:cNvPr id="8" name="Content Placeholder 7" descr="study.jpg"/>
          <p:cNvPicPr>
            <a:picLocks noGrp="1" noChangeAspect="1"/>
          </p:cNvPicPr>
          <p:nvPr>
            <p:ph sz="half" idx="2"/>
          </p:nvPr>
        </p:nvPicPr>
        <p:blipFill>
          <a:blip r:embed="rId2" cstate="print"/>
          <a:stretch>
            <a:fillRect/>
          </a:stretch>
        </p:blipFill>
        <p:spPr>
          <a:xfrm>
            <a:off x="5605462" y="2209800"/>
            <a:ext cx="3205665" cy="2971800"/>
          </a:xfrm>
          <a:prstGeom prst="ellipse">
            <a:avLst/>
          </a:prstGeom>
          <a:ln>
            <a:noFill/>
          </a:ln>
          <a:effectLst>
            <a:softEdge rad="112500"/>
          </a:effectLst>
        </p:spPr>
      </p:pic>
      <p:sp>
        <p:nvSpPr>
          <p:cNvPr id="6" name="Date Placeholder 5"/>
          <p:cNvSpPr>
            <a:spLocks noGrp="1"/>
          </p:cNvSpPr>
          <p:nvPr>
            <p:ph type="dt" sz="half" idx="10"/>
          </p:nvPr>
        </p:nvSpPr>
        <p:spPr/>
        <p:txBody>
          <a:bodyPr/>
          <a:lstStyle/>
          <a:p>
            <a:fld id="{CE4755E6-B883-4567-8B6D-0496139817F9}" type="datetime1">
              <a:rPr lang="en-US" smtClean="0"/>
              <a:pPr/>
              <a:t>12/15/2010</a:t>
            </a:fld>
            <a:endParaRPr lang="en-US"/>
          </a:p>
        </p:txBody>
      </p:sp>
      <p:sp>
        <p:nvSpPr>
          <p:cNvPr id="5" name="Footer Placeholder 4"/>
          <p:cNvSpPr>
            <a:spLocks noGrp="1"/>
          </p:cNvSpPr>
          <p:nvPr>
            <p:ph type="ftr" sz="quarter" idx="11"/>
          </p:nvPr>
        </p:nvSpPr>
        <p:spPr/>
        <p:txBody>
          <a:bodyPr/>
          <a:lstStyle/>
          <a:p>
            <a:pPr algn="ctr"/>
            <a:r>
              <a:rPr lang="en-US" smtClean="0"/>
              <a:t>UTeM - 16 December 2010</a:t>
            </a:r>
            <a:endParaRPr lang="en-US" dirty="0"/>
          </a:p>
        </p:txBody>
      </p:sp>
      <p:sp>
        <p:nvSpPr>
          <p:cNvPr id="4" name="Slide Number Placeholder 3"/>
          <p:cNvSpPr>
            <a:spLocks noGrp="1"/>
          </p:cNvSpPr>
          <p:nvPr>
            <p:ph type="sldNum" sz="quarter" idx="12"/>
          </p:nvPr>
        </p:nvSpPr>
        <p:spPr/>
        <p:txBody>
          <a:bodyPr/>
          <a:lstStyle/>
          <a:p>
            <a:fld id="{BA1BED84-BA0F-4A35-AAC0-59B2F775C51C}"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US" dirty="0" smtClean="0"/>
              <a:t>Thesis Content</a:t>
            </a:r>
            <a:endParaRPr lang="en-US" dirty="0"/>
          </a:p>
        </p:txBody>
      </p:sp>
      <p:sp>
        <p:nvSpPr>
          <p:cNvPr id="3" name="Content Placeholder 2"/>
          <p:cNvSpPr>
            <a:spLocks noGrp="1"/>
          </p:cNvSpPr>
          <p:nvPr>
            <p:ph sz="half" idx="1"/>
          </p:nvPr>
        </p:nvSpPr>
        <p:spPr/>
        <p:txBody>
          <a:bodyPr>
            <a:normAutofit fontScale="92500" lnSpcReduction="10000"/>
          </a:bodyPr>
          <a:lstStyle/>
          <a:p>
            <a:pPr>
              <a:buNone/>
            </a:pPr>
            <a:r>
              <a:rPr lang="en-US" b="1" dirty="0" smtClean="0"/>
              <a:t>Recommendations</a:t>
            </a:r>
          </a:p>
          <a:p>
            <a:r>
              <a:rPr lang="en-US" dirty="0" smtClean="0"/>
              <a:t>Include when appropriate (most of the time)</a:t>
            </a:r>
          </a:p>
          <a:p>
            <a:r>
              <a:rPr lang="en-US" dirty="0" smtClean="0"/>
              <a:t>Remedial action to solve the problem. </a:t>
            </a:r>
          </a:p>
          <a:p>
            <a:r>
              <a:rPr lang="en-US" dirty="0" smtClean="0"/>
              <a:t>Further research to fill in gaps in our understanding.  </a:t>
            </a:r>
          </a:p>
          <a:p>
            <a:r>
              <a:rPr lang="en-US" dirty="0" smtClean="0"/>
              <a:t>Directions for future investigations on this or related topics.  </a:t>
            </a:r>
          </a:p>
          <a:p>
            <a:endParaRPr lang="en-US" dirty="0"/>
          </a:p>
        </p:txBody>
      </p:sp>
      <p:pic>
        <p:nvPicPr>
          <p:cNvPr id="8" name="Content Placeholder 7" descr="thesis_with_corrections_double_page.jpg"/>
          <p:cNvPicPr>
            <a:picLocks noGrp="1" noChangeAspect="1"/>
          </p:cNvPicPr>
          <p:nvPr>
            <p:ph sz="half" idx="2"/>
          </p:nvPr>
        </p:nvPicPr>
        <p:blipFill>
          <a:blip r:embed="rId2" cstate="print"/>
          <a:stretch>
            <a:fillRect/>
          </a:stretch>
        </p:blipFill>
        <p:spPr>
          <a:xfrm>
            <a:off x="4800600" y="2286000"/>
            <a:ext cx="4038600" cy="2676481"/>
          </a:xfrm>
          <a:prstGeom prst="rect">
            <a:avLst/>
          </a:prstGeom>
          <a:ln>
            <a:noFill/>
          </a:ln>
          <a:effectLst>
            <a:softEdge rad="112500"/>
          </a:effectLst>
        </p:spPr>
      </p:pic>
      <p:sp>
        <p:nvSpPr>
          <p:cNvPr id="6" name="Date Placeholder 5"/>
          <p:cNvSpPr>
            <a:spLocks noGrp="1"/>
          </p:cNvSpPr>
          <p:nvPr>
            <p:ph type="dt" sz="half" idx="10"/>
          </p:nvPr>
        </p:nvSpPr>
        <p:spPr/>
        <p:txBody>
          <a:bodyPr/>
          <a:lstStyle/>
          <a:p>
            <a:fld id="{A080FF66-89AB-49F5-9864-211D64E14655}" type="datetime1">
              <a:rPr lang="en-US" smtClean="0"/>
              <a:pPr/>
              <a:t>12/15/2010</a:t>
            </a:fld>
            <a:endParaRPr lang="en-US"/>
          </a:p>
        </p:txBody>
      </p:sp>
      <p:sp>
        <p:nvSpPr>
          <p:cNvPr id="5" name="Footer Placeholder 4"/>
          <p:cNvSpPr>
            <a:spLocks noGrp="1"/>
          </p:cNvSpPr>
          <p:nvPr>
            <p:ph type="ftr" sz="quarter" idx="11"/>
          </p:nvPr>
        </p:nvSpPr>
        <p:spPr/>
        <p:txBody>
          <a:bodyPr/>
          <a:lstStyle/>
          <a:p>
            <a:pPr algn="ctr"/>
            <a:r>
              <a:rPr lang="en-US" smtClean="0"/>
              <a:t>UTeM - 16 December 2010</a:t>
            </a:r>
            <a:endParaRPr lang="en-US" dirty="0"/>
          </a:p>
        </p:txBody>
      </p:sp>
      <p:sp>
        <p:nvSpPr>
          <p:cNvPr id="4" name="Slide Number Placeholder 3"/>
          <p:cNvSpPr>
            <a:spLocks noGrp="1"/>
          </p:cNvSpPr>
          <p:nvPr>
            <p:ph type="sldNum" sz="quarter" idx="12"/>
          </p:nvPr>
        </p:nvSpPr>
        <p:spPr/>
        <p:txBody>
          <a:bodyPr/>
          <a:lstStyle/>
          <a:p>
            <a:fld id="{BA1BED84-BA0F-4A35-AAC0-59B2F775C51C}"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en-US" dirty="0" smtClean="0"/>
              <a:t>Overall Performance</a:t>
            </a:r>
            <a:endParaRPr lang="en-US" dirty="0"/>
          </a:p>
        </p:txBody>
      </p:sp>
      <p:sp>
        <p:nvSpPr>
          <p:cNvPr id="3" name="Content Placeholder 2"/>
          <p:cNvSpPr>
            <a:spLocks noGrp="1"/>
          </p:cNvSpPr>
          <p:nvPr>
            <p:ph sz="half" idx="1"/>
          </p:nvPr>
        </p:nvSpPr>
        <p:spPr>
          <a:xfrm>
            <a:off x="457200" y="1600200"/>
            <a:ext cx="5486400" cy="4525963"/>
          </a:xfrm>
        </p:spPr>
        <p:txBody>
          <a:bodyPr>
            <a:normAutofit fontScale="85000" lnSpcReduction="20000"/>
          </a:bodyPr>
          <a:lstStyle/>
          <a:p>
            <a:pPr>
              <a:buNone/>
            </a:pPr>
            <a:r>
              <a:rPr lang="en-US" b="1" dirty="0"/>
              <a:t>PASSED</a:t>
            </a:r>
            <a:r>
              <a:rPr lang="en-US" dirty="0"/>
              <a:t> </a:t>
            </a:r>
            <a:endParaRPr lang="en-US" dirty="0" smtClean="0"/>
          </a:p>
          <a:p>
            <a:pPr>
              <a:buNone/>
            </a:pPr>
            <a:endParaRPr lang="en-US" dirty="0"/>
          </a:p>
          <a:p>
            <a:r>
              <a:rPr lang="en-US" dirty="0"/>
              <a:t>A thesis is passed if it is acceptable in its present form or pending minor </a:t>
            </a:r>
            <a:r>
              <a:rPr lang="en-US" dirty="0" smtClean="0"/>
              <a:t>revisions</a:t>
            </a:r>
          </a:p>
          <a:p>
            <a:r>
              <a:rPr lang="en-US" dirty="0" smtClean="0"/>
              <a:t> </a:t>
            </a:r>
            <a:r>
              <a:rPr lang="en-US" dirty="0"/>
              <a:t>A thesis may be passed if no substantive changes are required. </a:t>
            </a:r>
            <a:endParaRPr lang="en-US" dirty="0" smtClean="0"/>
          </a:p>
          <a:p>
            <a:r>
              <a:rPr lang="en-US" dirty="0" smtClean="0"/>
              <a:t>Changes </a:t>
            </a:r>
            <a:r>
              <a:rPr lang="en-US" dirty="0"/>
              <a:t>in the form of corrections to include typographical or grammatical errors, minor modifications to the thesis, editorial revisions or the like, may be recommended with a thesis classified as passed</a:t>
            </a:r>
            <a:r>
              <a:rPr lang="en-US" dirty="0" smtClean="0"/>
              <a:t>.</a:t>
            </a:r>
          </a:p>
        </p:txBody>
      </p:sp>
      <p:pic>
        <p:nvPicPr>
          <p:cNvPr id="8" name="Content Placeholder 7" descr="thesiswriting_1.jpg"/>
          <p:cNvPicPr>
            <a:picLocks noGrp="1" noChangeAspect="1"/>
          </p:cNvPicPr>
          <p:nvPr>
            <p:ph sz="half" idx="2"/>
          </p:nvPr>
        </p:nvPicPr>
        <p:blipFill>
          <a:blip r:embed="rId2" cstate="print"/>
          <a:stretch>
            <a:fillRect/>
          </a:stretch>
        </p:blipFill>
        <p:spPr>
          <a:xfrm>
            <a:off x="6024562" y="2148682"/>
            <a:ext cx="2357438" cy="2357438"/>
          </a:xfrm>
        </p:spPr>
      </p:pic>
      <p:sp>
        <p:nvSpPr>
          <p:cNvPr id="6" name="Date Placeholder 5"/>
          <p:cNvSpPr>
            <a:spLocks noGrp="1"/>
          </p:cNvSpPr>
          <p:nvPr>
            <p:ph type="dt" sz="half" idx="10"/>
          </p:nvPr>
        </p:nvSpPr>
        <p:spPr/>
        <p:txBody>
          <a:bodyPr/>
          <a:lstStyle/>
          <a:p>
            <a:fld id="{BDE2BBB8-8DA5-42A8-BEE6-E527E6CE5EF0}" type="datetime1">
              <a:rPr lang="en-US" smtClean="0"/>
              <a:pPr/>
              <a:t>12/16/2010</a:t>
            </a:fld>
            <a:endParaRPr lang="en-US"/>
          </a:p>
        </p:txBody>
      </p:sp>
      <p:sp>
        <p:nvSpPr>
          <p:cNvPr id="5" name="Footer Placeholder 4"/>
          <p:cNvSpPr>
            <a:spLocks noGrp="1"/>
          </p:cNvSpPr>
          <p:nvPr>
            <p:ph type="ftr" sz="quarter" idx="11"/>
          </p:nvPr>
        </p:nvSpPr>
        <p:spPr/>
        <p:txBody>
          <a:bodyPr/>
          <a:lstStyle/>
          <a:p>
            <a:pPr algn="ctr"/>
            <a:r>
              <a:rPr lang="en-US" smtClean="0"/>
              <a:t>UTeM - 16 December 2010</a:t>
            </a:r>
            <a:endParaRPr lang="en-US" dirty="0"/>
          </a:p>
        </p:txBody>
      </p:sp>
      <p:sp>
        <p:nvSpPr>
          <p:cNvPr id="4" name="Slide Number Placeholder 3"/>
          <p:cNvSpPr>
            <a:spLocks noGrp="1"/>
          </p:cNvSpPr>
          <p:nvPr>
            <p:ph type="sldNum" sz="quarter" idx="12"/>
          </p:nvPr>
        </p:nvSpPr>
        <p:spPr/>
        <p:txBody>
          <a:bodyPr/>
          <a:lstStyle/>
          <a:p>
            <a:fld id="{BA1BED84-BA0F-4A35-AAC0-59B2F775C51C}"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en-US" dirty="0" smtClean="0"/>
              <a:t>What is </a:t>
            </a:r>
            <a:r>
              <a:rPr lang="en-US" dirty="0" smtClean="0"/>
              <a:t>a thesis</a:t>
            </a:r>
            <a:r>
              <a:rPr lang="en-US" dirty="0" smtClean="0"/>
              <a:t>?</a:t>
            </a:r>
            <a:endParaRPr lang="en-US" dirty="0"/>
          </a:p>
        </p:txBody>
      </p:sp>
      <p:sp>
        <p:nvSpPr>
          <p:cNvPr id="3" name="Content Placeholder 2"/>
          <p:cNvSpPr>
            <a:spLocks noGrp="1"/>
          </p:cNvSpPr>
          <p:nvPr>
            <p:ph sz="half" idx="1"/>
          </p:nvPr>
        </p:nvSpPr>
        <p:spPr/>
        <p:txBody>
          <a:bodyPr/>
          <a:lstStyle/>
          <a:p>
            <a:pPr>
              <a:buNone/>
            </a:pPr>
            <a:r>
              <a:rPr lang="en-US" dirty="0" smtClean="0"/>
              <a:t>   </a:t>
            </a:r>
          </a:p>
          <a:p>
            <a:pPr>
              <a:buNone/>
            </a:pPr>
            <a:r>
              <a:rPr lang="en-US" dirty="0" smtClean="0"/>
              <a:t>    A thesis is a significant original body of work produced by a student and put into written form.</a:t>
            </a:r>
            <a:endParaRPr lang="en-US" dirty="0"/>
          </a:p>
        </p:txBody>
      </p:sp>
      <p:pic>
        <p:nvPicPr>
          <p:cNvPr id="11" name="Content Placeholder 10" descr="hardbound-theses.jpg"/>
          <p:cNvPicPr>
            <a:picLocks noGrp="1" noChangeAspect="1"/>
          </p:cNvPicPr>
          <p:nvPr>
            <p:ph sz="half" idx="2"/>
          </p:nvPr>
        </p:nvPicPr>
        <p:blipFill>
          <a:blip r:embed="rId2" cstate="print"/>
          <a:stretch>
            <a:fillRect/>
          </a:stretch>
        </p:blipFill>
        <p:spPr>
          <a:xfrm>
            <a:off x="4724400" y="1828800"/>
            <a:ext cx="4038600" cy="3230880"/>
          </a:xfrm>
          <a:prstGeom prst="ellipse">
            <a:avLst/>
          </a:prstGeom>
          <a:ln>
            <a:noFill/>
          </a:ln>
          <a:effectLst>
            <a:softEdge rad="112500"/>
          </a:effectLst>
        </p:spPr>
      </p:pic>
      <p:sp>
        <p:nvSpPr>
          <p:cNvPr id="6" name="Date Placeholder 5"/>
          <p:cNvSpPr>
            <a:spLocks noGrp="1"/>
          </p:cNvSpPr>
          <p:nvPr>
            <p:ph type="dt" sz="half" idx="10"/>
          </p:nvPr>
        </p:nvSpPr>
        <p:spPr/>
        <p:txBody>
          <a:bodyPr/>
          <a:lstStyle/>
          <a:p>
            <a:fld id="{E58CBE3D-90D3-4450-9304-DCD8B15F0CB9}" type="datetime1">
              <a:rPr lang="en-US" smtClean="0"/>
              <a:pPr/>
              <a:t>12/16/2010</a:t>
            </a:fld>
            <a:endParaRPr lang="en-US"/>
          </a:p>
        </p:txBody>
      </p:sp>
      <p:sp>
        <p:nvSpPr>
          <p:cNvPr id="5" name="Footer Placeholder 4"/>
          <p:cNvSpPr>
            <a:spLocks noGrp="1"/>
          </p:cNvSpPr>
          <p:nvPr>
            <p:ph type="ftr" sz="quarter" idx="11"/>
          </p:nvPr>
        </p:nvSpPr>
        <p:spPr/>
        <p:txBody>
          <a:bodyPr/>
          <a:lstStyle/>
          <a:p>
            <a:pPr algn="ctr"/>
            <a:r>
              <a:rPr lang="en-US" smtClean="0"/>
              <a:t>UTeM - 16 December 2010</a:t>
            </a:r>
            <a:endParaRPr lang="en-US" dirty="0"/>
          </a:p>
        </p:txBody>
      </p:sp>
      <p:sp>
        <p:nvSpPr>
          <p:cNvPr id="4" name="Slide Number Placeholder 3"/>
          <p:cNvSpPr>
            <a:spLocks noGrp="1"/>
          </p:cNvSpPr>
          <p:nvPr>
            <p:ph type="sldNum" sz="quarter" idx="12"/>
          </p:nvPr>
        </p:nvSpPr>
        <p:spPr/>
        <p:txBody>
          <a:bodyPr/>
          <a:lstStyle/>
          <a:p>
            <a:fld id="{BA1BED84-BA0F-4A35-AAC0-59B2F775C51C}"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en-US" dirty="0" smtClean="0"/>
              <a:t>Overall Performance</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sz="3600" b="1" i="1" dirty="0" smtClean="0">
                <a:solidFill>
                  <a:schemeClr val="accent1">
                    <a:lumMod val="75000"/>
                  </a:schemeClr>
                </a:solidFill>
              </a:rPr>
              <a:t>Passed with Distinction</a:t>
            </a:r>
            <a:r>
              <a:rPr lang="en-US" sz="3600" b="1" dirty="0" smtClean="0">
                <a:solidFill>
                  <a:schemeClr val="accent1">
                    <a:lumMod val="75000"/>
                  </a:schemeClr>
                </a:solidFill>
              </a:rPr>
              <a:t> </a:t>
            </a:r>
          </a:p>
          <a:p>
            <a:r>
              <a:rPr lang="en-US" dirty="0" smtClean="0"/>
              <a:t>It is difficult to say how any particular combination of the above elements will translate into an assessment of a thesis.</a:t>
            </a:r>
          </a:p>
          <a:p>
            <a:r>
              <a:rPr lang="en-US" dirty="0" smtClean="0"/>
              <a:t>It could be strong on some points and weaker on others, and we then have to balance that out.</a:t>
            </a:r>
          </a:p>
          <a:p>
            <a:r>
              <a:rPr lang="en-US" dirty="0" smtClean="0"/>
              <a:t>outstanding on all of these points. </a:t>
            </a:r>
          </a:p>
          <a:p>
            <a:r>
              <a:rPr lang="en-US" dirty="0" smtClean="0"/>
              <a:t>offer clear evidence of a performance at an outstanding level on all of the above criteria</a:t>
            </a:r>
          </a:p>
          <a:p>
            <a:r>
              <a:rPr lang="en-US" dirty="0" smtClean="0"/>
              <a:t>demonstrate a very considerable depth and breadth of knowledge evidenced by a critical appreciation of the literature in all its extents, shows clear and outstanding ability to proceed to independent research</a:t>
            </a:r>
          </a:p>
          <a:p>
            <a:r>
              <a:rPr lang="en-US" dirty="0" smtClean="0"/>
              <a:t>clearly demonstrable originality of thought, command of the field and research sophistication producing work of publishable quality in internationally refereed journals are candidates for this assessment. </a:t>
            </a:r>
          </a:p>
          <a:p>
            <a:endParaRPr lang="en-US" dirty="0"/>
          </a:p>
        </p:txBody>
      </p:sp>
      <p:sp>
        <p:nvSpPr>
          <p:cNvPr id="6" name="Date Placeholder 5"/>
          <p:cNvSpPr>
            <a:spLocks noGrp="1"/>
          </p:cNvSpPr>
          <p:nvPr>
            <p:ph type="dt" sz="half" idx="10"/>
          </p:nvPr>
        </p:nvSpPr>
        <p:spPr/>
        <p:txBody>
          <a:bodyPr/>
          <a:lstStyle/>
          <a:p>
            <a:fld id="{648448BB-54CE-416A-8854-A9353E19180E}" type="datetime1">
              <a:rPr lang="en-US" smtClean="0"/>
              <a:pPr/>
              <a:t>12/16/2010</a:t>
            </a:fld>
            <a:endParaRPr lang="en-US"/>
          </a:p>
        </p:txBody>
      </p:sp>
      <p:sp>
        <p:nvSpPr>
          <p:cNvPr id="5" name="Footer Placeholder 4"/>
          <p:cNvSpPr>
            <a:spLocks noGrp="1"/>
          </p:cNvSpPr>
          <p:nvPr>
            <p:ph type="ftr" sz="quarter" idx="11"/>
          </p:nvPr>
        </p:nvSpPr>
        <p:spPr/>
        <p:txBody>
          <a:bodyPr/>
          <a:lstStyle/>
          <a:p>
            <a:pPr algn="ctr"/>
            <a:r>
              <a:rPr lang="en-US" smtClean="0"/>
              <a:t>UTeM - 16 December 2010</a:t>
            </a:r>
            <a:endParaRPr lang="en-US" dirty="0"/>
          </a:p>
        </p:txBody>
      </p:sp>
      <p:sp>
        <p:nvSpPr>
          <p:cNvPr id="4" name="Slide Number Placeholder 3"/>
          <p:cNvSpPr>
            <a:spLocks noGrp="1"/>
          </p:cNvSpPr>
          <p:nvPr>
            <p:ph type="sldNum" sz="quarter" idx="12"/>
          </p:nvPr>
        </p:nvSpPr>
        <p:spPr/>
        <p:txBody>
          <a:bodyPr/>
          <a:lstStyle/>
          <a:p>
            <a:fld id="{BA1BED84-BA0F-4A35-AAC0-59B2F775C51C}" type="slidenum">
              <a:rPr lang="en-US" smtClean="0"/>
              <a:pPr/>
              <a:t>40</a:t>
            </a:fld>
            <a:endParaRPr lang="en-US"/>
          </a:p>
        </p:txBody>
      </p:sp>
      <p:pic>
        <p:nvPicPr>
          <p:cNvPr id="7" name="Picture 6" descr="thesiswriting_1.jpg"/>
          <p:cNvPicPr>
            <a:picLocks noChangeAspect="1"/>
          </p:cNvPicPr>
          <p:nvPr/>
        </p:nvPicPr>
        <p:blipFill>
          <a:blip r:embed="rId2" cstate="print"/>
          <a:stretch>
            <a:fillRect/>
          </a:stretch>
        </p:blipFill>
        <p:spPr>
          <a:xfrm>
            <a:off x="7543800" y="5410200"/>
            <a:ext cx="1447800" cy="14478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en-US" dirty="0" smtClean="0"/>
              <a:t>Overall Performance</a:t>
            </a:r>
            <a:endParaRPr lang="en-US" dirty="0"/>
          </a:p>
        </p:txBody>
      </p:sp>
      <p:sp>
        <p:nvSpPr>
          <p:cNvPr id="3" name="Content Placeholder 2"/>
          <p:cNvSpPr>
            <a:spLocks noGrp="1"/>
          </p:cNvSpPr>
          <p:nvPr>
            <p:ph sz="half" idx="1"/>
          </p:nvPr>
        </p:nvSpPr>
        <p:spPr>
          <a:xfrm>
            <a:off x="457200" y="1600200"/>
            <a:ext cx="4953000" cy="4525963"/>
          </a:xfrm>
        </p:spPr>
        <p:txBody>
          <a:bodyPr>
            <a:normAutofit/>
          </a:bodyPr>
          <a:lstStyle/>
          <a:p>
            <a:pPr>
              <a:buNone/>
            </a:pPr>
            <a:r>
              <a:rPr lang="en-US" b="1" i="1" dirty="0" smtClean="0">
                <a:solidFill>
                  <a:schemeClr val="accent1">
                    <a:lumMod val="75000"/>
                  </a:schemeClr>
                </a:solidFill>
              </a:rPr>
              <a:t>Passed  with High Distinction</a:t>
            </a:r>
          </a:p>
          <a:p>
            <a:pPr>
              <a:buNone/>
            </a:pPr>
            <a:r>
              <a:rPr lang="en-US" b="1" dirty="0" smtClean="0">
                <a:solidFill>
                  <a:schemeClr val="accent1">
                    <a:lumMod val="75000"/>
                  </a:schemeClr>
                </a:solidFill>
              </a:rPr>
              <a:t> </a:t>
            </a:r>
            <a:endParaRPr lang="en-US" b="1" dirty="0">
              <a:solidFill>
                <a:schemeClr val="accent1">
                  <a:lumMod val="75000"/>
                </a:schemeClr>
              </a:solidFill>
            </a:endParaRPr>
          </a:p>
          <a:p>
            <a:r>
              <a:rPr lang="en-US" dirty="0"/>
              <a:t>Indicates a work of superlative quality, worthy of the highest academic grade and outstanding in terms of originality, research, argument and expression. </a:t>
            </a:r>
          </a:p>
          <a:p>
            <a:endParaRPr lang="en-US" dirty="0"/>
          </a:p>
        </p:txBody>
      </p:sp>
      <p:sp>
        <p:nvSpPr>
          <p:cNvPr id="6" name="Date Placeholder 5"/>
          <p:cNvSpPr>
            <a:spLocks noGrp="1"/>
          </p:cNvSpPr>
          <p:nvPr>
            <p:ph type="dt" sz="half" idx="10"/>
          </p:nvPr>
        </p:nvSpPr>
        <p:spPr/>
        <p:txBody>
          <a:bodyPr/>
          <a:lstStyle/>
          <a:p>
            <a:fld id="{559C8B48-8815-4541-9C11-2B8C9A43804B}" type="datetime1">
              <a:rPr lang="en-US" smtClean="0"/>
              <a:pPr/>
              <a:t>12/16/2010</a:t>
            </a:fld>
            <a:endParaRPr lang="en-US"/>
          </a:p>
        </p:txBody>
      </p:sp>
      <p:sp>
        <p:nvSpPr>
          <p:cNvPr id="5" name="Footer Placeholder 4"/>
          <p:cNvSpPr>
            <a:spLocks noGrp="1"/>
          </p:cNvSpPr>
          <p:nvPr>
            <p:ph type="ftr" sz="quarter" idx="11"/>
          </p:nvPr>
        </p:nvSpPr>
        <p:spPr/>
        <p:txBody>
          <a:bodyPr/>
          <a:lstStyle/>
          <a:p>
            <a:pPr algn="ctr"/>
            <a:r>
              <a:rPr lang="en-US" smtClean="0"/>
              <a:t>UTeM - 16 December 2010</a:t>
            </a:r>
            <a:endParaRPr lang="en-US" dirty="0"/>
          </a:p>
        </p:txBody>
      </p:sp>
      <p:sp>
        <p:nvSpPr>
          <p:cNvPr id="4" name="Slide Number Placeholder 3"/>
          <p:cNvSpPr>
            <a:spLocks noGrp="1"/>
          </p:cNvSpPr>
          <p:nvPr>
            <p:ph type="sldNum" sz="quarter" idx="12"/>
          </p:nvPr>
        </p:nvSpPr>
        <p:spPr/>
        <p:txBody>
          <a:bodyPr/>
          <a:lstStyle/>
          <a:p>
            <a:fld id="{BA1BED84-BA0F-4A35-AAC0-59B2F775C51C}" type="slidenum">
              <a:rPr lang="en-US" smtClean="0"/>
              <a:pPr/>
              <a:t>41</a:t>
            </a:fld>
            <a:endParaRPr lang="en-US"/>
          </a:p>
        </p:txBody>
      </p:sp>
      <p:pic>
        <p:nvPicPr>
          <p:cNvPr id="10" name="Content Placeholder 9" descr="41792_109803245736162_6287_s.jpg"/>
          <p:cNvPicPr>
            <a:picLocks noGrp="1" noChangeAspect="1"/>
          </p:cNvPicPr>
          <p:nvPr>
            <p:ph sz="half" idx="2"/>
          </p:nvPr>
        </p:nvPicPr>
        <p:blipFill>
          <a:blip r:embed="rId2" cstate="print"/>
          <a:srcRect b="26746"/>
          <a:stretch>
            <a:fillRect/>
          </a:stretch>
        </p:blipFill>
        <p:spPr>
          <a:xfrm>
            <a:off x="7007855" y="2209800"/>
            <a:ext cx="2136145" cy="1752600"/>
          </a:xfrm>
        </p:spPr>
      </p:pic>
      <p:pic>
        <p:nvPicPr>
          <p:cNvPr id="11" name="Picture 10" descr="e-learning2.jpg"/>
          <p:cNvPicPr>
            <a:picLocks noChangeAspect="1"/>
          </p:cNvPicPr>
          <p:nvPr/>
        </p:nvPicPr>
        <p:blipFill>
          <a:blip r:embed="rId3" cstate="print"/>
          <a:stretch>
            <a:fillRect/>
          </a:stretch>
        </p:blipFill>
        <p:spPr>
          <a:xfrm>
            <a:off x="5638800" y="3733800"/>
            <a:ext cx="3124200" cy="31242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en-US" dirty="0" smtClean="0"/>
              <a:t>Overall Performance</a:t>
            </a:r>
            <a:endParaRPr lang="en-US" dirty="0"/>
          </a:p>
        </p:txBody>
      </p:sp>
      <p:sp>
        <p:nvSpPr>
          <p:cNvPr id="3" name="Content Placeholder 2"/>
          <p:cNvSpPr>
            <a:spLocks noGrp="1"/>
          </p:cNvSpPr>
          <p:nvPr>
            <p:ph sz="half" idx="1"/>
          </p:nvPr>
        </p:nvSpPr>
        <p:spPr>
          <a:xfrm>
            <a:off x="457200" y="1600200"/>
            <a:ext cx="5410200" cy="4525963"/>
          </a:xfrm>
        </p:spPr>
        <p:txBody>
          <a:bodyPr>
            <a:normAutofit fontScale="92500" lnSpcReduction="20000"/>
          </a:bodyPr>
          <a:lstStyle/>
          <a:p>
            <a:pPr>
              <a:buNone/>
            </a:pPr>
            <a:r>
              <a:rPr lang="en-US" sz="3600" b="1" dirty="0">
                <a:solidFill>
                  <a:schemeClr val="accent1">
                    <a:lumMod val="75000"/>
                  </a:schemeClr>
                </a:solidFill>
              </a:rPr>
              <a:t>REFERRED</a:t>
            </a:r>
            <a:r>
              <a:rPr lang="en-US" sz="3600" dirty="0">
                <a:solidFill>
                  <a:schemeClr val="accent1">
                    <a:lumMod val="75000"/>
                  </a:schemeClr>
                </a:solidFill>
              </a:rPr>
              <a:t> </a:t>
            </a:r>
          </a:p>
          <a:p>
            <a:r>
              <a:rPr lang="en-US" dirty="0" smtClean="0"/>
              <a:t>not </a:t>
            </a:r>
            <a:r>
              <a:rPr lang="en-US" dirty="0"/>
              <a:t>acceptable in its present form, but could be acceptable pending major revisions</a:t>
            </a:r>
            <a:r>
              <a:rPr lang="en-US" dirty="0" smtClean="0"/>
              <a:t>.</a:t>
            </a:r>
          </a:p>
          <a:p>
            <a:r>
              <a:rPr lang="en-US" dirty="0" smtClean="0"/>
              <a:t>requires </a:t>
            </a:r>
            <a:r>
              <a:rPr lang="en-US" dirty="0"/>
              <a:t>substantive changes such as rewriting a chapter, reinterpretation of data, corrections to calculations or additional research in order to attain acceptable standards of coherence and integrity in argument and </a:t>
            </a:r>
            <a:r>
              <a:rPr lang="en-US" dirty="0" smtClean="0"/>
              <a:t>presentation</a:t>
            </a:r>
            <a:endParaRPr lang="en-US" dirty="0"/>
          </a:p>
          <a:p>
            <a:endParaRPr lang="en-US" dirty="0"/>
          </a:p>
        </p:txBody>
      </p:sp>
      <p:pic>
        <p:nvPicPr>
          <p:cNvPr id="8" name="Content Placeholder 7" descr="ict-resources-icon.jpg"/>
          <p:cNvPicPr>
            <a:picLocks noGrp="1" noChangeAspect="1"/>
          </p:cNvPicPr>
          <p:nvPr>
            <p:ph sz="half" idx="2"/>
          </p:nvPr>
        </p:nvPicPr>
        <p:blipFill>
          <a:blip r:embed="rId2" cstate="print"/>
          <a:stretch>
            <a:fillRect/>
          </a:stretch>
        </p:blipFill>
        <p:spPr>
          <a:xfrm>
            <a:off x="6019800" y="2362200"/>
            <a:ext cx="2895600" cy="2895600"/>
          </a:xfrm>
        </p:spPr>
      </p:pic>
      <p:sp>
        <p:nvSpPr>
          <p:cNvPr id="6" name="Date Placeholder 5"/>
          <p:cNvSpPr>
            <a:spLocks noGrp="1"/>
          </p:cNvSpPr>
          <p:nvPr>
            <p:ph type="dt" sz="half" idx="10"/>
          </p:nvPr>
        </p:nvSpPr>
        <p:spPr/>
        <p:txBody>
          <a:bodyPr/>
          <a:lstStyle/>
          <a:p>
            <a:fld id="{1743FAE6-5FA9-4016-8BF5-96FEB7F9B7FB}" type="datetime1">
              <a:rPr lang="en-US" smtClean="0"/>
              <a:pPr/>
              <a:t>12/16/2010</a:t>
            </a:fld>
            <a:endParaRPr lang="en-US"/>
          </a:p>
        </p:txBody>
      </p:sp>
      <p:sp>
        <p:nvSpPr>
          <p:cNvPr id="5" name="Footer Placeholder 4"/>
          <p:cNvSpPr>
            <a:spLocks noGrp="1"/>
          </p:cNvSpPr>
          <p:nvPr>
            <p:ph type="ftr" sz="quarter" idx="11"/>
          </p:nvPr>
        </p:nvSpPr>
        <p:spPr/>
        <p:txBody>
          <a:bodyPr/>
          <a:lstStyle/>
          <a:p>
            <a:pPr algn="ctr"/>
            <a:r>
              <a:rPr lang="en-US" smtClean="0"/>
              <a:t>UTeM - 16 December 2010</a:t>
            </a:r>
            <a:endParaRPr lang="en-US" dirty="0"/>
          </a:p>
        </p:txBody>
      </p:sp>
      <p:sp>
        <p:nvSpPr>
          <p:cNvPr id="4" name="Slide Number Placeholder 3"/>
          <p:cNvSpPr>
            <a:spLocks noGrp="1"/>
          </p:cNvSpPr>
          <p:nvPr>
            <p:ph type="sldNum" sz="quarter" idx="12"/>
          </p:nvPr>
        </p:nvSpPr>
        <p:spPr/>
        <p:txBody>
          <a:bodyPr/>
          <a:lstStyle/>
          <a:p>
            <a:fld id="{BA1BED84-BA0F-4A35-AAC0-59B2F775C51C}"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en-US" dirty="0" smtClean="0"/>
              <a:t>Overall Performance</a:t>
            </a:r>
            <a:endParaRPr lang="en-US" dirty="0"/>
          </a:p>
        </p:txBody>
      </p:sp>
      <p:sp>
        <p:nvSpPr>
          <p:cNvPr id="3" name="Content Placeholder 2"/>
          <p:cNvSpPr>
            <a:spLocks noGrp="1"/>
          </p:cNvSpPr>
          <p:nvPr>
            <p:ph sz="half" idx="1"/>
          </p:nvPr>
        </p:nvSpPr>
        <p:spPr>
          <a:xfrm>
            <a:off x="457200" y="1600200"/>
            <a:ext cx="4572000" cy="4525963"/>
          </a:xfrm>
        </p:spPr>
        <p:txBody>
          <a:bodyPr>
            <a:normAutofit/>
          </a:bodyPr>
          <a:lstStyle/>
          <a:p>
            <a:pPr>
              <a:buNone/>
            </a:pPr>
            <a:r>
              <a:rPr lang="en-US" b="1" dirty="0">
                <a:solidFill>
                  <a:schemeClr val="accent1">
                    <a:lumMod val="75000"/>
                  </a:schemeClr>
                </a:solidFill>
              </a:rPr>
              <a:t>FAILED</a:t>
            </a:r>
            <a:r>
              <a:rPr lang="en-US" dirty="0">
                <a:solidFill>
                  <a:schemeClr val="accent1">
                    <a:lumMod val="75000"/>
                  </a:schemeClr>
                </a:solidFill>
              </a:rPr>
              <a:t> </a:t>
            </a:r>
          </a:p>
          <a:p>
            <a:r>
              <a:rPr lang="en-US" dirty="0" smtClean="0"/>
              <a:t>it </a:t>
            </a:r>
            <a:r>
              <a:rPr lang="en-US" dirty="0"/>
              <a:t>is unacceptable to the discipline even with substantive </a:t>
            </a:r>
            <a:r>
              <a:rPr lang="en-US" dirty="0" smtClean="0"/>
              <a:t>revisions</a:t>
            </a:r>
          </a:p>
          <a:p>
            <a:r>
              <a:rPr lang="en-US" dirty="0" smtClean="0"/>
              <a:t>the </a:t>
            </a:r>
            <a:r>
              <a:rPr lang="en-US" dirty="0"/>
              <a:t>Committee returns two or more votes showing </a:t>
            </a:r>
            <a:r>
              <a:rPr lang="en-US" dirty="0" smtClean="0"/>
              <a:t>failure</a:t>
            </a:r>
            <a:endParaRPr lang="en-US" dirty="0"/>
          </a:p>
        </p:txBody>
      </p:sp>
      <p:pic>
        <p:nvPicPr>
          <p:cNvPr id="8" name="Content Placeholder 7" descr="Descriptive-Thesis-Help-300x264.jpg"/>
          <p:cNvPicPr>
            <a:picLocks noGrp="1" noChangeAspect="1"/>
          </p:cNvPicPr>
          <p:nvPr>
            <p:ph sz="half" idx="2"/>
          </p:nvPr>
        </p:nvPicPr>
        <p:blipFill>
          <a:blip r:embed="rId2" cstate="print"/>
          <a:stretch>
            <a:fillRect/>
          </a:stretch>
        </p:blipFill>
        <p:spPr>
          <a:xfrm>
            <a:off x="5562600" y="2286000"/>
            <a:ext cx="28575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Date Placeholder 5"/>
          <p:cNvSpPr>
            <a:spLocks noGrp="1"/>
          </p:cNvSpPr>
          <p:nvPr>
            <p:ph type="dt" sz="half" idx="10"/>
          </p:nvPr>
        </p:nvSpPr>
        <p:spPr/>
        <p:txBody>
          <a:bodyPr/>
          <a:lstStyle/>
          <a:p>
            <a:fld id="{515D6710-DC72-4D3F-80CF-9EFEC35826DD}" type="datetime1">
              <a:rPr lang="en-US" smtClean="0"/>
              <a:pPr/>
              <a:t>12/16/2010</a:t>
            </a:fld>
            <a:endParaRPr lang="en-US"/>
          </a:p>
        </p:txBody>
      </p:sp>
      <p:sp>
        <p:nvSpPr>
          <p:cNvPr id="5" name="Footer Placeholder 4"/>
          <p:cNvSpPr>
            <a:spLocks noGrp="1"/>
          </p:cNvSpPr>
          <p:nvPr>
            <p:ph type="ftr" sz="quarter" idx="11"/>
          </p:nvPr>
        </p:nvSpPr>
        <p:spPr/>
        <p:txBody>
          <a:bodyPr/>
          <a:lstStyle/>
          <a:p>
            <a:pPr algn="ctr"/>
            <a:r>
              <a:rPr lang="en-US" smtClean="0"/>
              <a:t>UTeM - 16 December 2010</a:t>
            </a:r>
            <a:endParaRPr lang="en-US" dirty="0"/>
          </a:p>
        </p:txBody>
      </p:sp>
      <p:sp>
        <p:nvSpPr>
          <p:cNvPr id="4" name="Slide Number Placeholder 3"/>
          <p:cNvSpPr>
            <a:spLocks noGrp="1"/>
          </p:cNvSpPr>
          <p:nvPr>
            <p:ph type="sldNum" sz="quarter" idx="12"/>
          </p:nvPr>
        </p:nvSpPr>
        <p:spPr/>
        <p:txBody>
          <a:bodyPr/>
          <a:lstStyle/>
          <a:p>
            <a:fld id="{BA1BED84-BA0F-4A35-AAC0-59B2F775C51C}"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057400"/>
          </a:xfrm>
          <a:solidFill>
            <a:schemeClr val="accent4">
              <a:lumMod val="40000"/>
              <a:lumOff val="60000"/>
            </a:schemeClr>
          </a:solidFill>
        </p:spPr>
        <p:txBody>
          <a:bodyPr>
            <a:noAutofit/>
          </a:bodyPr>
          <a:lstStyle/>
          <a:p>
            <a:r>
              <a:rPr lang="en-US" sz="2800" b="1" dirty="0" err="1" smtClean="0"/>
              <a:t>Contoh</a:t>
            </a:r>
            <a:r>
              <a:rPr lang="en-US" sz="2800" b="1" dirty="0" smtClean="0"/>
              <a:t/>
            </a:r>
            <a:br>
              <a:rPr lang="en-US" sz="2800" b="1" dirty="0" smtClean="0"/>
            </a:br>
            <a:r>
              <a:rPr lang="fi-FI" sz="2800" b="1" dirty="0" smtClean="0"/>
              <a:t>Panduan Menyediakan Laporan Tesis </a:t>
            </a:r>
            <a:r>
              <a:rPr lang="fi-FI" sz="2800" b="1" dirty="0" smtClean="0"/>
              <a:t/>
            </a:r>
            <a:br>
              <a:rPr lang="fi-FI" sz="2800" b="1" dirty="0" smtClean="0"/>
            </a:br>
            <a:r>
              <a:rPr lang="fi-FI" sz="2800" b="1" dirty="0" smtClean="0"/>
              <a:t>(</a:t>
            </a:r>
            <a:r>
              <a:rPr lang="fi-FI" sz="2800" b="1" dirty="0" smtClean="0"/>
              <a:t>Doktor Falsafah)</a:t>
            </a:r>
            <a:r>
              <a:rPr lang="en-US" sz="2800" dirty="0" smtClean="0"/>
              <a:t/>
            </a:r>
            <a:br>
              <a:rPr lang="en-US" sz="2800" dirty="0" smtClean="0"/>
            </a:br>
            <a:r>
              <a:rPr lang="fi-FI" sz="2800" b="1" dirty="0" smtClean="0"/>
              <a:t>UNIVERSITI KEBANGSAAN </a:t>
            </a:r>
            <a:r>
              <a:rPr lang="fi-FI" sz="2800" b="1" dirty="0" smtClean="0"/>
              <a:t>MALAYSIA</a:t>
            </a:r>
            <a:endParaRPr lang="en-US" sz="2800" dirty="0"/>
          </a:p>
        </p:txBody>
      </p:sp>
      <p:sp>
        <p:nvSpPr>
          <p:cNvPr id="3" name="Content Placeholder 2"/>
          <p:cNvSpPr>
            <a:spLocks noGrp="1"/>
          </p:cNvSpPr>
          <p:nvPr>
            <p:ph idx="1"/>
          </p:nvPr>
        </p:nvSpPr>
        <p:spPr>
          <a:xfrm>
            <a:off x="533400" y="2819400"/>
            <a:ext cx="8229600" cy="3200400"/>
          </a:xfrm>
        </p:spPr>
        <p:txBody>
          <a:bodyPr>
            <a:normAutofit fontScale="85000" lnSpcReduction="10000"/>
          </a:bodyPr>
          <a:lstStyle/>
          <a:p>
            <a:pPr>
              <a:buNone/>
            </a:pPr>
            <a:r>
              <a:rPr lang="fi-FI" b="1" dirty="0" smtClean="0"/>
              <a:t> </a:t>
            </a:r>
            <a:r>
              <a:rPr lang="en-US" b="1" dirty="0" err="1" smtClean="0"/>
              <a:t>Pendahuluan</a:t>
            </a:r>
            <a:endParaRPr lang="en-US" dirty="0" smtClean="0"/>
          </a:p>
          <a:p>
            <a:pPr lvl="0"/>
            <a:r>
              <a:rPr lang="en-US" dirty="0" err="1" smtClean="0"/>
              <a:t>Bidang</a:t>
            </a:r>
            <a:r>
              <a:rPr lang="en-US" dirty="0" smtClean="0"/>
              <a:t> </a:t>
            </a:r>
            <a:r>
              <a:rPr lang="en-US" dirty="0" err="1" smtClean="0"/>
              <a:t>kajian</a:t>
            </a:r>
            <a:r>
              <a:rPr lang="en-US" dirty="0" smtClean="0"/>
              <a:t>: </a:t>
            </a:r>
            <a:r>
              <a:rPr lang="en-US" dirty="0" err="1" smtClean="0"/>
              <a:t>sama</a:t>
            </a:r>
            <a:r>
              <a:rPr lang="en-US" dirty="0" smtClean="0"/>
              <a:t> </a:t>
            </a:r>
            <a:r>
              <a:rPr lang="en-US" dirty="0" err="1" smtClean="0"/>
              <a:t>ada</a:t>
            </a:r>
            <a:r>
              <a:rPr lang="en-US" dirty="0" smtClean="0"/>
              <a:t> </a:t>
            </a:r>
            <a:r>
              <a:rPr lang="en-US" dirty="0" err="1" smtClean="0"/>
              <a:t>sesuatu</a:t>
            </a:r>
            <a:r>
              <a:rPr lang="en-US" dirty="0" smtClean="0"/>
              <a:t> yang </a:t>
            </a:r>
            <a:r>
              <a:rPr lang="en-US" dirty="0" err="1" smtClean="0"/>
              <a:t>baru</a:t>
            </a:r>
            <a:r>
              <a:rPr lang="en-US" dirty="0" smtClean="0"/>
              <a:t> </a:t>
            </a:r>
            <a:r>
              <a:rPr lang="en-US" dirty="0" err="1" smtClean="0"/>
              <a:t>dan</a:t>
            </a:r>
            <a:r>
              <a:rPr lang="en-US" dirty="0" smtClean="0"/>
              <a:t> </a:t>
            </a:r>
            <a:r>
              <a:rPr lang="en-US" dirty="0" err="1" smtClean="0"/>
              <a:t>bernilai</a:t>
            </a:r>
            <a:r>
              <a:rPr lang="en-US" dirty="0" smtClean="0"/>
              <a:t> </a:t>
            </a:r>
            <a:r>
              <a:rPr lang="en-US" dirty="0" err="1" smtClean="0"/>
              <a:t>atau</a:t>
            </a:r>
            <a:r>
              <a:rPr lang="en-US" dirty="0" smtClean="0"/>
              <a:t> </a:t>
            </a:r>
            <a:r>
              <a:rPr lang="en-US" dirty="0" err="1" smtClean="0"/>
              <a:t>sebaliknya</a:t>
            </a:r>
            <a:r>
              <a:rPr lang="en-US" dirty="0" smtClean="0"/>
              <a:t>.</a:t>
            </a:r>
          </a:p>
          <a:p>
            <a:pPr lvl="0"/>
            <a:r>
              <a:rPr lang="fi-FI" dirty="0" smtClean="0"/>
              <a:t>Cara pengkajian: sama ada menepati bidang kajian dan memadai atau sebaliknya.</a:t>
            </a:r>
            <a:endParaRPr lang="en-US" dirty="0" smtClean="0"/>
          </a:p>
          <a:p>
            <a:pPr lvl="0"/>
            <a:r>
              <a:rPr lang="fi-FI" dirty="0" smtClean="0"/>
              <a:t>Lain-lain komen yang berkaitan dengan bidang kajian dan cara pengkajian yang dipilih oleh penulis.</a:t>
            </a:r>
            <a:endParaRPr lang="en-US" dirty="0" smtClean="0"/>
          </a:p>
        </p:txBody>
      </p:sp>
      <p:sp>
        <p:nvSpPr>
          <p:cNvPr id="4" name="Date Placeholder 3"/>
          <p:cNvSpPr>
            <a:spLocks noGrp="1"/>
          </p:cNvSpPr>
          <p:nvPr>
            <p:ph type="dt" sz="half" idx="10"/>
          </p:nvPr>
        </p:nvSpPr>
        <p:spPr/>
        <p:txBody>
          <a:bodyPr/>
          <a:lstStyle/>
          <a:p>
            <a:fld id="{31D53227-6BFA-4E5F-A1FD-FF637AA88296}" type="datetime1">
              <a:rPr lang="en-US" smtClean="0"/>
              <a:pPr/>
              <a:t>12/16/2010</a:t>
            </a:fld>
            <a:endParaRPr lang="en-US"/>
          </a:p>
        </p:txBody>
      </p:sp>
      <p:sp>
        <p:nvSpPr>
          <p:cNvPr id="5" name="Footer Placeholder 4"/>
          <p:cNvSpPr>
            <a:spLocks noGrp="1"/>
          </p:cNvSpPr>
          <p:nvPr>
            <p:ph type="ftr" sz="quarter" idx="11"/>
          </p:nvPr>
        </p:nvSpPr>
        <p:spPr/>
        <p:txBody>
          <a:bodyPr/>
          <a:lstStyle/>
          <a:p>
            <a:pPr algn="ctr"/>
            <a:r>
              <a:rPr lang="en-US" smtClean="0"/>
              <a:t>UTeM - 16 December 2010</a:t>
            </a:r>
            <a:endParaRPr lang="en-US" dirty="0"/>
          </a:p>
        </p:txBody>
      </p:sp>
      <p:sp>
        <p:nvSpPr>
          <p:cNvPr id="6" name="Slide Number Placeholder 5"/>
          <p:cNvSpPr>
            <a:spLocks noGrp="1"/>
          </p:cNvSpPr>
          <p:nvPr>
            <p:ph type="sldNum" sz="quarter" idx="12"/>
          </p:nvPr>
        </p:nvSpPr>
        <p:spPr/>
        <p:txBody>
          <a:bodyPr/>
          <a:lstStyle/>
          <a:p>
            <a:fld id="{BA1BED84-BA0F-4A35-AAC0-59B2F775C51C}" type="slidenum">
              <a:rPr lang="en-US" smtClean="0"/>
              <a:pPr/>
              <a:t>44</a:t>
            </a:fld>
            <a:endParaRPr lang="en-US"/>
          </a:p>
        </p:txBody>
      </p:sp>
      <p:pic>
        <p:nvPicPr>
          <p:cNvPr id="7" name="Picture 6" descr="logo6.gif"/>
          <p:cNvPicPr>
            <a:picLocks noChangeAspect="1"/>
          </p:cNvPicPr>
          <p:nvPr/>
        </p:nvPicPr>
        <p:blipFill>
          <a:blip r:embed="rId2" cstate="print"/>
          <a:srcRect l="50833"/>
          <a:stretch>
            <a:fillRect/>
          </a:stretch>
        </p:blipFill>
        <p:spPr>
          <a:xfrm>
            <a:off x="0" y="228600"/>
            <a:ext cx="1752600" cy="916104"/>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4389120"/>
          </a:xfrm>
        </p:spPr>
        <p:txBody>
          <a:bodyPr>
            <a:normAutofit fontScale="70000" lnSpcReduction="20000"/>
          </a:bodyPr>
          <a:lstStyle/>
          <a:p>
            <a:pPr lvl="0">
              <a:buNone/>
            </a:pPr>
            <a:r>
              <a:rPr lang="en-US" b="1" dirty="0" err="1" smtClean="0"/>
              <a:t>Kandungan</a:t>
            </a:r>
            <a:r>
              <a:rPr lang="en-US" b="1" dirty="0" smtClean="0"/>
              <a:t> </a:t>
            </a:r>
            <a:endParaRPr lang="en-US" dirty="0" smtClean="0"/>
          </a:p>
          <a:p>
            <a:pPr lvl="0"/>
            <a:r>
              <a:rPr lang="fi-FI" dirty="0" smtClean="0"/>
              <a:t>Apakah perkara-perkara yang cuba dikemukakan oleh penulis?</a:t>
            </a:r>
            <a:endParaRPr lang="en-US" dirty="0" smtClean="0"/>
          </a:p>
          <a:p>
            <a:pPr lvl="0"/>
            <a:r>
              <a:rPr lang="fi-FI" dirty="0" smtClean="0"/>
              <a:t>Adakah pendapat-pendapat penulis bernas dan mempunyai sokongan-sokongan yang kuat?  </a:t>
            </a:r>
            <a:r>
              <a:rPr lang="en-US" dirty="0" err="1" smtClean="0"/>
              <a:t>Berikan</a:t>
            </a:r>
            <a:r>
              <a:rPr lang="en-US" dirty="0" smtClean="0"/>
              <a:t> </a:t>
            </a:r>
            <a:r>
              <a:rPr lang="en-US" dirty="0" err="1" smtClean="0"/>
              <a:t>contoh-contoh</a:t>
            </a:r>
            <a:r>
              <a:rPr lang="en-US" dirty="0" smtClean="0"/>
              <a:t>.</a:t>
            </a:r>
          </a:p>
          <a:p>
            <a:pPr lvl="0"/>
            <a:r>
              <a:rPr lang="en-US" dirty="0" err="1" smtClean="0"/>
              <a:t>Perbincangan</a:t>
            </a:r>
            <a:r>
              <a:rPr lang="en-US" dirty="0" smtClean="0"/>
              <a:t> </a:t>
            </a:r>
            <a:r>
              <a:rPr lang="en-US" dirty="0" err="1" smtClean="0"/>
              <a:t>dan</a:t>
            </a:r>
            <a:r>
              <a:rPr lang="en-US" dirty="0" smtClean="0"/>
              <a:t> </a:t>
            </a:r>
            <a:r>
              <a:rPr lang="en-US" dirty="0" err="1" smtClean="0"/>
              <a:t>penghujahan</a:t>
            </a:r>
            <a:r>
              <a:rPr lang="en-US" dirty="0" smtClean="0"/>
              <a:t> </a:t>
            </a:r>
            <a:r>
              <a:rPr lang="en-US" dirty="0" err="1" smtClean="0"/>
              <a:t>serta</a:t>
            </a:r>
            <a:r>
              <a:rPr lang="en-US" dirty="0" smtClean="0"/>
              <a:t> </a:t>
            </a:r>
            <a:r>
              <a:rPr lang="en-US" dirty="0" err="1" smtClean="0"/>
              <a:t>contoh-contoh</a:t>
            </a:r>
            <a:r>
              <a:rPr lang="en-US" dirty="0" smtClean="0"/>
              <a:t> yang </a:t>
            </a:r>
            <a:r>
              <a:rPr lang="en-US" dirty="0" err="1" smtClean="0"/>
              <a:t>dipilih</a:t>
            </a:r>
            <a:r>
              <a:rPr lang="en-US" dirty="0" smtClean="0"/>
              <a:t> </a:t>
            </a:r>
            <a:r>
              <a:rPr lang="en-US" dirty="0" err="1" smtClean="0"/>
              <a:t>oleh</a:t>
            </a:r>
            <a:r>
              <a:rPr lang="en-US" dirty="0" smtClean="0"/>
              <a:t> </a:t>
            </a:r>
            <a:r>
              <a:rPr lang="en-US" dirty="0" err="1" smtClean="0"/>
              <a:t>penulis</a:t>
            </a:r>
            <a:r>
              <a:rPr lang="en-US" dirty="0" smtClean="0"/>
              <a:t> </a:t>
            </a:r>
            <a:r>
              <a:rPr lang="en-US" dirty="0" err="1" smtClean="0"/>
              <a:t>sama</a:t>
            </a:r>
            <a:r>
              <a:rPr lang="en-US" dirty="0" smtClean="0"/>
              <a:t> </a:t>
            </a:r>
            <a:r>
              <a:rPr lang="en-US" dirty="0" err="1" smtClean="0"/>
              <a:t>ada</a:t>
            </a:r>
            <a:r>
              <a:rPr lang="en-US" dirty="0" smtClean="0"/>
              <a:t> </a:t>
            </a:r>
            <a:r>
              <a:rPr lang="en-US" dirty="0" err="1" smtClean="0"/>
              <a:t>menepati</a:t>
            </a:r>
            <a:r>
              <a:rPr lang="en-US" dirty="0" smtClean="0"/>
              <a:t> </a:t>
            </a:r>
            <a:r>
              <a:rPr lang="en-US" dirty="0" err="1" smtClean="0"/>
              <a:t>apa</a:t>
            </a:r>
            <a:r>
              <a:rPr lang="en-US" dirty="0" smtClean="0"/>
              <a:t> yang </a:t>
            </a:r>
            <a:r>
              <a:rPr lang="en-US" dirty="0" err="1" smtClean="0"/>
              <a:t>mahu</a:t>
            </a:r>
            <a:r>
              <a:rPr lang="en-US" dirty="0" smtClean="0"/>
              <a:t> </a:t>
            </a:r>
            <a:r>
              <a:rPr lang="en-US" dirty="0" err="1" smtClean="0"/>
              <a:t>dikemukakan</a:t>
            </a:r>
            <a:r>
              <a:rPr lang="en-US" dirty="0" smtClean="0"/>
              <a:t> </a:t>
            </a:r>
            <a:r>
              <a:rPr lang="en-US" dirty="0" err="1" smtClean="0"/>
              <a:t>atau</a:t>
            </a:r>
            <a:r>
              <a:rPr lang="en-US" dirty="0" smtClean="0"/>
              <a:t> </a:t>
            </a:r>
            <a:r>
              <a:rPr lang="en-US" dirty="0" err="1" smtClean="0"/>
              <a:t>sebaliknya</a:t>
            </a:r>
            <a:r>
              <a:rPr lang="en-US" dirty="0" smtClean="0"/>
              <a:t>.</a:t>
            </a:r>
          </a:p>
          <a:p>
            <a:pPr lvl="0"/>
            <a:r>
              <a:rPr lang="fi-FI" dirty="0" smtClean="0"/>
              <a:t>Apakah kekuatan dan kelemahan penyelidikan ini dari segi kandungan?</a:t>
            </a:r>
            <a:endParaRPr lang="en-US" dirty="0" smtClean="0"/>
          </a:p>
          <a:p>
            <a:pPr lvl="0"/>
            <a:r>
              <a:rPr lang="fi-FI" dirty="0" smtClean="0"/>
              <a:t>Kesimpulan dan rumusan yang dibuat oleh penulis.</a:t>
            </a:r>
            <a:endParaRPr lang="en-US" dirty="0" smtClean="0"/>
          </a:p>
          <a:p>
            <a:pPr lvl="0"/>
            <a:r>
              <a:rPr lang="fi-FI" dirty="0" smtClean="0"/>
              <a:t>Lain-lain perkara mengenai kandungan projek yang perlu dilaporkan.</a:t>
            </a:r>
            <a:endParaRPr lang="en-US" dirty="0"/>
          </a:p>
        </p:txBody>
      </p:sp>
      <p:sp>
        <p:nvSpPr>
          <p:cNvPr id="4" name="Date Placeholder 3"/>
          <p:cNvSpPr>
            <a:spLocks noGrp="1"/>
          </p:cNvSpPr>
          <p:nvPr>
            <p:ph type="dt" sz="half" idx="10"/>
          </p:nvPr>
        </p:nvSpPr>
        <p:spPr/>
        <p:txBody>
          <a:bodyPr/>
          <a:lstStyle/>
          <a:p>
            <a:fld id="{31D53227-6BFA-4E5F-A1FD-FF637AA88296}" type="datetime1">
              <a:rPr lang="en-US" smtClean="0"/>
              <a:pPr/>
              <a:t>12/16/2010</a:t>
            </a:fld>
            <a:endParaRPr lang="en-US"/>
          </a:p>
        </p:txBody>
      </p:sp>
      <p:sp>
        <p:nvSpPr>
          <p:cNvPr id="5" name="Footer Placeholder 4"/>
          <p:cNvSpPr>
            <a:spLocks noGrp="1"/>
          </p:cNvSpPr>
          <p:nvPr>
            <p:ph type="ftr" sz="quarter" idx="11"/>
          </p:nvPr>
        </p:nvSpPr>
        <p:spPr/>
        <p:txBody>
          <a:bodyPr/>
          <a:lstStyle/>
          <a:p>
            <a:pPr algn="ctr"/>
            <a:r>
              <a:rPr lang="en-US" smtClean="0"/>
              <a:t>UTeM - 16 December 2010</a:t>
            </a:r>
            <a:endParaRPr lang="en-US" dirty="0"/>
          </a:p>
        </p:txBody>
      </p:sp>
      <p:sp>
        <p:nvSpPr>
          <p:cNvPr id="6" name="Slide Number Placeholder 5"/>
          <p:cNvSpPr>
            <a:spLocks noGrp="1"/>
          </p:cNvSpPr>
          <p:nvPr>
            <p:ph type="sldNum" sz="quarter" idx="12"/>
          </p:nvPr>
        </p:nvSpPr>
        <p:spPr/>
        <p:txBody>
          <a:bodyPr/>
          <a:lstStyle/>
          <a:p>
            <a:fld id="{BA1BED84-BA0F-4A35-AAC0-59B2F775C51C}" type="slidenum">
              <a:rPr lang="en-US" smtClean="0"/>
              <a:pPr/>
              <a:t>45</a:t>
            </a:fld>
            <a:endParaRPr lang="en-US"/>
          </a:p>
        </p:txBody>
      </p:sp>
      <p:sp>
        <p:nvSpPr>
          <p:cNvPr id="9" name="Title 1"/>
          <p:cNvSpPr>
            <a:spLocks noGrp="1"/>
          </p:cNvSpPr>
          <p:nvPr>
            <p:ph type="title"/>
          </p:nvPr>
        </p:nvSpPr>
        <p:spPr>
          <a:xfrm>
            <a:off x="0" y="0"/>
            <a:ext cx="9144000" cy="2057400"/>
          </a:xfrm>
          <a:solidFill>
            <a:schemeClr val="accent4">
              <a:lumMod val="40000"/>
              <a:lumOff val="60000"/>
            </a:schemeClr>
          </a:solidFill>
        </p:spPr>
        <p:txBody>
          <a:bodyPr>
            <a:noAutofit/>
          </a:bodyPr>
          <a:lstStyle/>
          <a:p>
            <a:r>
              <a:rPr lang="en-US" sz="2800" b="1" dirty="0" err="1" smtClean="0"/>
              <a:t>Contoh</a:t>
            </a:r>
            <a:r>
              <a:rPr lang="en-US" sz="2800" b="1" dirty="0" smtClean="0"/>
              <a:t/>
            </a:r>
            <a:br>
              <a:rPr lang="en-US" sz="2800" b="1" dirty="0" smtClean="0"/>
            </a:br>
            <a:r>
              <a:rPr lang="fi-FI" sz="2800" b="1" dirty="0" smtClean="0"/>
              <a:t>Panduan Menyediakan Laporan Tesis </a:t>
            </a:r>
            <a:r>
              <a:rPr lang="fi-FI" sz="2800" b="1" dirty="0" smtClean="0"/>
              <a:t/>
            </a:r>
            <a:br>
              <a:rPr lang="fi-FI" sz="2800" b="1" dirty="0" smtClean="0"/>
            </a:br>
            <a:r>
              <a:rPr lang="fi-FI" sz="2800" b="1" dirty="0" smtClean="0"/>
              <a:t>(</a:t>
            </a:r>
            <a:r>
              <a:rPr lang="fi-FI" sz="2800" b="1" dirty="0" smtClean="0"/>
              <a:t>Doktor Falsafah)</a:t>
            </a:r>
            <a:r>
              <a:rPr lang="en-US" sz="2800" dirty="0" smtClean="0"/>
              <a:t/>
            </a:r>
            <a:br>
              <a:rPr lang="en-US" sz="2800" dirty="0" smtClean="0"/>
            </a:br>
            <a:r>
              <a:rPr lang="fi-FI" sz="2800" b="1" dirty="0" smtClean="0"/>
              <a:t>UNIVERSITI KEBANGSAAN </a:t>
            </a:r>
            <a:r>
              <a:rPr lang="fi-FI" sz="2800" b="1" dirty="0" smtClean="0"/>
              <a:t>MALAYSIA</a:t>
            </a:r>
            <a:endParaRPr lang="en-US" sz="2800" dirty="0"/>
          </a:p>
        </p:txBody>
      </p:sp>
      <p:pic>
        <p:nvPicPr>
          <p:cNvPr id="10" name="Picture 9" descr="logo6.gif"/>
          <p:cNvPicPr>
            <a:picLocks noChangeAspect="1"/>
          </p:cNvPicPr>
          <p:nvPr/>
        </p:nvPicPr>
        <p:blipFill>
          <a:blip r:embed="rId2" cstate="print"/>
          <a:srcRect l="50833"/>
          <a:stretch>
            <a:fillRect/>
          </a:stretch>
        </p:blipFill>
        <p:spPr>
          <a:xfrm>
            <a:off x="0" y="228600"/>
            <a:ext cx="1752600" cy="916104"/>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819400"/>
            <a:ext cx="8229600" cy="4389120"/>
          </a:xfrm>
        </p:spPr>
        <p:txBody>
          <a:bodyPr/>
          <a:lstStyle/>
          <a:p>
            <a:pPr lvl="0">
              <a:buNone/>
            </a:pPr>
            <a:r>
              <a:rPr lang="en-US" b="1" dirty="0" err="1" smtClean="0"/>
              <a:t>Penyampaian</a:t>
            </a:r>
            <a:endParaRPr lang="en-US" dirty="0" smtClean="0"/>
          </a:p>
          <a:p>
            <a:pPr lvl="0"/>
            <a:r>
              <a:rPr lang="en-US" dirty="0" err="1" smtClean="0"/>
              <a:t>Ejaan</a:t>
            </a:r>
            <a:r>
              <a:rPr lang="en-US" dirty="0" smtClean="0"/>
              <a:t>, </a:t>
            </a:r>
            <a:r>
              <a:rPr lang="en-US" dirty="0" err="1" smtClean="0"/>
              <a:t>gaya</a:t>
            </a:r>
            <a:r>
              <a:rPr lang="en-US" dirty="0" smtClean="0"/>
              <a:t> </a:t>
            </a:r>
            <a:r>
              <a:rPr lang="en-US" dirty="0" err="1" smtClean="0"/>
              <a:t>dan</a:t>
            </a:r>
            <a:r>
              <a:rPr lang="en-US" dirty="0" smtClean="0"/>
              <a:t> </a:t>
            </a:r>
            <a:r>
              <a:rPr lang="en-US" dirty="0" err="1" smtClean="0"/>
              <a:t>bahasa</a:t>
            </a:r>
            <a:r>
              <a:rPr lang="en-US" dirty="0" smtClean="0"/>
              <a:t> yang </a:t>
            </a:r>
            <a:r>
              <a:rPr lang="en-US" dirty="0" err="1" smtClean="0"/>
              <a:t>digunakan</a:t>
            </a:r>
            <a:r>
              <a:rPr lang="en-US" dirty="0" smtClean="0"/>
              <a:t>.</a:t>
            </a:r>
          </a:p>
          <a:p>
            <a:pPr lvl="0"/>
            <a:r>
              <a:rPr lang="fi-FI" dirty="0" smtClean="0"/>
              <a:t>Kemampuan penulis menyampaikan hasil kajian/penyelidikan.</a:t>
            </a:r>
            <a:endParaRPr lang="en-US" dirty="0" smtClean="0"/>
          </a:p>
          <a:p>
            <a:pPr lvl="0"/>
            <a:r>
              <a:rPr lang="fi-FI" dirty="0" smtClean="0"/>
              <a:t>Lain-lain perkara mengenai penyampaian projek yang difikir perlu dilaporkan.</a:t>
            </a:r>
            <a:endParaRPr lang="en-US" dirty="0" smtClean="0"/>
          </a:p>
          <a:p>
            <a:endParaRPr lang="en-US" dirty="0"/>
          </a:p>
        </p:txBody>
      </p:sp>
      <p:sp>
        <p:nvSpPr>
          <p:cNvPr id="4" name="Date Placeholder 3"/>
          <p:cNvSpPr>
            <a:spLocks noGrp="1"/>
          </p:cNvSpPr>
          <p:nvPr>
            <p:ph type="dt" sz="half" idx="10"/>
          </p:nvPr>
        </p:nvSpPr>
        <p:spPr/>
        <p:txBody>
          <a:bodyPr/>
          <a:lstStyle/>
          <a:p>
            <a:fld id="{31D53227-6BFA-4E5F-A1FD-FF637AA88296}" type="datetime1">
              <a:rPr lang="en-US" smtClean="0"/>
              <a:pPr/>
              <a:t>12/16/2010</a:t>
            </a:fld>
            <a:endParaRPr lang="en-US"/>
          </a:p>
        </p:txBody>
      </p:sp>
      <p:sp>
        <p:nvSpPr>
          <p:cNvPr id="5" name="Footer Placeholder 4"/>
          <p:cNvSpPr>
            <a:spLocks noGrp="1"/>
          </p:cNvSpPr>
          <p:nvPr>
            <p:ph type="ftr" sz="quarter" idx="11"/>
          </p:nvPr>
        </p:nvSpPr>
        <p:spPr/>
        <p:txBody>
          <a:bodyPr/>
          <a:lstStyle/>
          <a:p>
            <a:pPr algn="ctr"/>
            <a:r>
              <a:rPr lang="en-US" smtClean="0"/>
              <a:t>UTeM - 16 December 2010</a:t>
            </a:r>
            <a:endParaRPr lang="en-US" dirty="0"/>
          </a:p>
        </p:txBody>
      </p:sp>
      <p:sp>
        <p:nvSpPr>
          <p:cNvPr id="6" name="Slide Number Placeholder 5"/>
          <p:cNvSpPr>
            <a:spLocks noGrp="1"/>
          </p:cNvSpPr>
          <p:nvPr>
            <p:ph type="sldNum" sz="quarter" idx="12"/>
          </p:nvPr>
        </p:nvSpPr>
        <p:spPr/>
        <p:txBody>
          <a:bodyPr/>
          <a:lstStyle/>
          <a:p>
            <a:fld id="{BA1BED84-BA0F-4A35-AAC0-59B2F775C51C}" type="slidenum">
              <a:rPr lang="en-US" smtClean="0"/>
              <a:pPr/>
              <a:t>46</a:t>
            </a:fld>
            <a:endParaRPr lang="en-US"/>
          </a:p>
        </p:txBody>
      </p:sp>
      <p:sp>
        <p:nvSpPr>
          <p:cNvPr id="9" name="Title 1"/>
          <p:cNvSpPr>
            <a:spLocks noGrp="1"/>
          </p:cNvSpPr>
          <p:nvPr>
            <p:ph type="title"/>
          </p:nvPr>
        </p:nvSpPr>
        <p:spPr>
          <a:xfrm>
            <a:off x="0" y="0"/>
            <a:ext cx="9144000" cy="2057400"/>
          </a:xfrm>
          <a:solidFill>
            <a:schemeClr val="accent4">
              <a:lumMod val="40000"/>
              <a:lumOff val="60000"/>
            </a:schemeClr>
          </a:solidFill>
        </p:spPr>
        <p:txBody>
          <a:bodyPr>
            <a:noAutofit/>
          </a:bodyPr>
          <a:lstStyle/>
          <a:p>
            <a:r>
              <a:rPr lang="en-US" sz="2800" b="1" dirty="0" err="1" smtClean="0"/>
              <a:t>Contoh</a:t>
            </a:r>
            <a:r>
              <a:rPr lang="en-US" sz="2800" b="1" dirty="0" smtClean="0"/>
              <a:t/>
            </a:r>
            <a:br>
              <a:rPr lang="en-US" sz="2800" b="1" dirty="0" smtClean="0"/>
            </a:br>
            <a:r>
              <a:rPr lang="fi-FI" sz="2800" b="1" dirty="0" smtClean="0"/>
              <a:t>Panduan Menyediakan Laporan Tesis </a:t>
            </a:r>
            <a:r>
              <a:rPr lang="fi-FI" sz="2800" b="1" dirty="0" smtClean="0"/>
              <a:t/>
            </a:r>
            <a:br>
              <a:rPr lang="fi-FI" sz="2800" b="1" dirty="0" smtClean="0"/>
            </a:br>
            <a:r>
              <a:rPr lang="fi-FI" sz="2800" b="1" dirty="0" smtClean="0"/>
              <a:t>(</a:t>
            </a:r>
            <a:r>
              <a:rPr lang="fi-FI" sz="2800" b="1" dirty="0" smtClean="0"/>
              <a:t>Doktor Falsafah)</a:t>
            </a:r>
            <a:r>
              <a:rPr lang="en-US" sz="2800" dirty="0" smtClean="0"/>
              <a:t/>
            </a:r>
            <a:br>
              <a:rPr lang="en-US" sz="2800" dirty="0" smtClean="0"/>
            </a:br>
            <a:r>
              <a:rPr lang="fi-FI" sz="2800" b="1" dirty="0" smtClean="0"/>
              <a:t>UNIVERSITI KEBANGSAAN </a:t>
            </a:r>
            <a:r>
              <a:rPr lang="fi-FI" sz="2800" b="1" dirty="0" smtClean="0"/>
              <a:t>MALAYSIA</a:t>
            </a:r>
            <a:endParaRPr lang="en-US" sz="2800" dirty="0"/>
          </a:p>
        </p:txBody>
      </p:sp>
      <p:pic>
        <p:nvPicPr>
          <p:cNvPr id="10" name="Picture 9" descr="logo6.gif"/>
          <p:cNvPicPr>
            <a:picLocks noChangeAspect="1"/>
          </p:cNvPicPr>
          <p:nvPr/>
        </p:nvPicPr>
        <p:blipFill>
          <a:blip r:embed="rId2" cstate="print"/>
          <a:srcRect l="50833"/>
          <a:stretch>
            <a:fillRect/>
          </a:stretch>
        </p:blipFill>
        <p:spPr>
          <a:xfrm>
            <a:off x="0" y="228600"/>
            <a:ext cx="1752600" cy="916104"/>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4389120"/>
          </a:xfrm>
        </p:spPr>
        <p:txBody>
          <a:bodyPr>
            <a:normAutofit fontScale="77500" lnSpcReduction="20000"/>
          </a:bodyPr>
          <a:lstStyle/>
          <a:p>
            <a:pPr lvl="0">
              <a:buNone/>
            </a:pPr>
            <a:r>
              <a:rPr lang="en-US" b="1" dirty="0" smtClean="0"/>
              <a:t>Format</a:t>
            </a:r>
            <a:endParaRPr lang="en-US" dirty="0" smtClean="0"/>
          </a:p>
          <a:p>
            <a:pPr lvl="0"/>
            <a:r>
              <a:rPr lang="en-US" dirty="0" err="1" smtClean="0"/>
              <a:t>Susunan</a:t>
            </a:r>
            <a:r>
              <a:rPr lang="en-US" dirty="0" smtClean="0"/>
              <a:t> </a:t>
            </a:r>
            <a:r>
              <a:rPr lang="en-US" dirty="0" err="1" smtClean="0"/>
              <a:t>persembahan</a:t>
            </a:r>
            <a:r>
              <a:rPr lang="en-US" dirty="0" smtClean="0"/>
              <a:t>.</a:t>
            </a:r>
          </a:p>
          <a:p>
            <a:pPr lvl="0"/>
            <a:r>
              <a:rPr lang="en-US" dirty="0" err="1" smtClean="0"/>
              <a:t>Penggunaan</a:t>
            </a:r>
            <a:r>
              <a:rPr lang="en-US" dirty="0" smtClean="0"/>
              <a:t> </a:t>
            </a:r>
            <a:r>
              <a:rPr lang="en-US" dirty="0" err="1" smtClean="0"/>
              <a:t>tajuk-tajuk</a:t>
            </a:r>
            <a:r>
              <a:rPr lang="en-US" dirty="0" smtClean="0"/>
              <a:t> </a:t>
            </a:r>
            <a:r>
              <a:rPr lang="en-US" dirty="0" err="1" smtClean="0"/>
              <a:t>kecil</a:t>
            </a:r>
            <a:r>
              <a:rPr lang="en-US" dirty="0" smtClean="0"/>
              <a:t>.</a:t>
            </a:r>
          </a:p>
          <a:p>
            <a:pPr lvl="0"/>
            <a:r>
              <a:rPr lang="en-US" dirty="0" err="1" smtClean="0"/>
              <a:t>Teknik</a:t>
            </a:r>
            <a:r>
              <a:rPr lang="en-US" dirty="0" smtClean="0"/>
              <a:t> </a:t>
            </a:r>
            <a:r>
              <a:rPr lang="en-US" dirty="0" err="1" smtClean="0"/>
              <a:t>persembahan</a:t>
            </a:r>
            <a:r>
              <a:rPr lang="en-US" dirty="0" smtClean="0"/>
              <a:t>.</a:t>
            </a:r>
          </a:p>
          <a:p>
            <a:pPr lvl="0"/>
            <a:r>
              <a:rPr lang="fi-FI" dirty="0" smtClean="0"/>
              <a:t>Lain-lain perkara mengenai format dan perkara-perkara teknikal yang difikirkan perlu dilaporkan. (Laporan mengenai cara menaip, catatan bawah, catatan bibliografi, penggunaan gambar-gambar dan lain-lain perkara mengenai bentuk fizikal projek tidak perlu dilaporkan kerana Universiti ini sudah mempunyai Buku Panduan menyediakan Tesis/Projek Penyelidikan/Disertasi yang mana penulis dikehendaki memenuhi syarat dalam buku tersebut sebelum diserahkan).</a:t>
            </a:r>
            <a:endParaRPr lang="en-US" dirty="0" smtClean="0"/>
          </a:p>
          <a:p>
            <a:endParaRPr lang="en-US" dirty="0"/>
          </a:p>
        </p:txBody>
      </p:sp>
      <p:sp>
        <p:nvSpPr>
          <p:cNvPr id="4" name="Date Placeholder 3"/>
          <p:cNvSpPr>
            <a:spLocks noGrp="1"/>
          </p:cNvSpPr>
          <p:nvPr>
            <p:ph type="dt" sz="half" idx="10"/>
          </p:nvPr>
        </p:nvSpPr>
        <p:spPr/>
        <p:txBody>
          <a:bodyPr/>
          <a:lstStyle/>
          <a:p>
            <a:fld id="{31D53227-6BFA-4E5F-A1FD-FF637AA88296}" type="datetime1">
              <a:rPr lang="en-US" smtClean="0"/>
              <a:pPr/>
              <a:t>12/16/2010</a:t>
            </a:fld>
            <a:endParaRPr lang="en-US"/>
          </a:p>
        </p:txBody>
      </p:sp>
      <p:sp>
        <p:nvSpPr>
          <p:cNvPr id="5" name="Footer Placeholder 4"/>
          <p:cNvSpPr>
            <a:spLocks noGrp="1"/>
          </p:cNvSpPr>
          <p:nvPr>
            <p:ph type="ftr" sz="quarter" idx="11"/>
          </p:nvPr>
        </p:nvSpPr>
        <p:spPr/>
        <p:txBody>
          <a:bodyPr/>
          <a:lstStyle/>
          <a:p>
            <a:pPr algn="ctr"/>
            <a:r>
              <a:rPr lang="en-US" smtClean="0"/>
              <a:t>UTeM - 16 December 2010</a:t>
            </a:r>
            <a:endParaRPr lang="en-US" dirty="0"/>
          </a:p>
        </p:txBody>
      </p:sp>
      <p:sp>
        <p:nvSpPr>
          <p:cNvPr id="6" name="Slide Number Placeholder 5"/>
          <p:cNvSpPr>
            <a:spLocks noGrp="1"/>
          </p:cNvSpPr>
          <p:nvPr>
            <p:ph type="sldNum" sz="quarter" idx="12"/>
          </p:nvPr>
        </p:nvSpPr>
        <p:spPr/>
        <p:txBody>
          <a:bodyPr/>
          <a:lstStyle/>
          <a:p>
            <a:fld id="{BA1BED84-BA0F-4A35-AAC0-59B2F775C51C}" type="slidenum">
              <a:rPr lang="en-US" smtClean="0"/>
              <a:pPr/>
              <a:t>47</a:t>
            </a:fld>
            <a:endParaRPr lang="en-US"/>
          </a:p>
        </p:txBody>
      </p:sp>
      <p:sp>
        <p:nvSpPr>
          <p:cNvPr id="9" name="Title 1"/>
          <p:cNvSpPr>
            <a:spLocks noGrp="1"/>
          </p:cNvSpPr>
          <p:nvPr>
            <p:ph type="title"/>
          </p:nvPr>
        </p:nvSpPr>
        <p:spPr>
          <a:xfrm>
            <a:off x="0" y="0"/>
            <a:ext cx="9144000" cy="2057400"/>
          </a:xfrm>
          <a:solidFill>
            <a:schemeClr val="accent4">
              <a:lumMod val="40000"/>
              <a:lumOff val="60000"/>
            </a:schemeClr>
          </a:solidFill>
        </p:spPr>
        <p:txBody>
          <a:bodyPr>
            <a:noAutofit/>
          </a:bodyPr>
          <a:lstStyle/>
          <a:p>
            <a:r>
              <a:rPr lang="en-US" sz="2800" b="1" dirty="0" err="1" smtClean="0"/>
              <a:t>Contoh</a:t>
            </a:r>
            <a:r>
              <a:rPr lang="en-US" sz="2800" b="1" dirty="0" smtClean="0"/>
              <a:t/>
            </a:r>
            <a:br>
              <a:rPr lang="en-US" sz="2800" b="1" dirty="0" smtClean="0"/>
            </a:br>
            <a:r>
              <a:rPr lang="fi-FI" sz="2800" b="1" dirty="0" smtClean="0"/>
              <a:t>Panduan Menyediakan Laporan Tesis </a:t>
            </a:r>
            <a:r>
              <a:rPr lang="fi-FI" sz="2800" b="1" dirty="0" smtClean="0"/>
              <a:t/>
            </a:r>
            <a:br>
              <a:rPr lang="fi-FI" sz="2800" b="1" dirty="0" smtClean="0"/>
            </a:br>
            <a:r>
              <a:rPr lang="fi-FI" sz="2800" b="1" dirty="0" smtClean="0"/>
              <a:t>(</a:t>
            </a:r>
            <a:r>
              <a:rPr lang="fi-FI" sz="2800" b="1" dirty="0" smtClean="0"/>
              <a:t>Doktor Falsafah)</a:t>
            </a:r>
            <a:r>
              <a:rPr lang="en-US" sz="2800" dirty="0" smtClean="0"/>
              <a:t/>
            </a:r>
            <a:br>
              <a:rPr lang="en-US" sz="2800" dirty="0" smtClean="0"/>
            </a:br>
            <a:r>
              <a:rPr lang="fi-FI" sz="2800" b="1" dirty="0" smtClean="0"/>
              <a:t>UNIVERSITI KEBANGSAAN </a:t>
            </a:r>
            <a:r>
              <a:rPr lang="fi-FI" sz="2800" b="1" dirty="0" smtClean="0"/>
              <a:t>MALAYSIA</a:t>
            </a:r>
            <a:endParaRPr lang="en-US" sz="2800" dirty="0"/>
          </a:p>
        </p:txBody>
      </p:sp>
      <p:pic>
        <p:nvPicPr>
          <p:cNvPr id="10" name="Picture 9" descr="logo6.gif"/>
          <p:cNvPicPr>
            <a:picLocks noChangeAspect="1"/>
          </p:cNvPicPr>
          <p:nvPr/>
        </p:nvPicPr>
        <p:blipFill>
          <a:blip r:embed="rId2" cstate="print"/>
          <a:srcRect l="50833"/>
          <a:stretch>
            <a:fillRect/>
          </a:stretch>
        </p:blipFill>
        <p:spPr>
          <a:xfrm>
            <a:off x="0" y="228600"/>
            <a:ext cx="1752600" cy="916104"/>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971800"/>
            <a:ext cx="8229600" cy="1569720"/>
          </a:xfrm>
        </p:spPr>
        <p:txBody>
          <a:bodyPr/>
          <a:lstStyle/>
          <a:p>
            <a:pPr lvl="0"/>
            <a:r>
              <a:rPr lang="en-US" b="1" dirty="0" smtClean="0"/>
              <a:t>  </a:t>
            </a:r>
            <a:r>
              <a:rPr lang="en-US" b="1" dirty="0" err="1" smtClean="0"/>
              <a:t>Rumusan</a:t>
            </a:r>
            <a:r>
              <a:rPr lang="en-US" b="1" dirty="0" smtClean="0"/>
              <a:t> </a:t>
            </a:r>
            <a:r>
              <a:rPr lang="en-US" b="1" dirty="0" err="1" smtClean="0"/>
              <a:t>dan</a:t>
            </a:r>
            <a:r>
              <a:rPr lang="en-US" b="1" dirty="0" smtClean="0"/>
              <a:t> </a:t>
            </a:r>
            <a:r>
              <a:rPr lang="en-US" b="1" dirty="0" err="1" smtClean="0"/>
              <a:t>Cadangan</a:t>
            </a:r>
            <a:r>
              <a:rPr lang="en-US" b="1" dirty="0" smtClean="0"/>
              <a:t> Lain</a:t>
            </a:r>
          </a:p>
          <a:p>
            <a:pPr marL="514350" indent="-514350"/>
            <a:r>
              <a:rPr lang="en-US" b="1" dirty="0" err="1" smtClean="0"/>
              <a:t>Keputusan</a:t>
            </a:r>
            <a:r>
              <a:rPr lang="en-US" b="1" dirty="0" smtClean="0"/>
              <a:t> </a:t>
            </a:r>
            <a:endParaRPr lang="en-US" dirty="0"/>
          </a:p>
        </p:txBody>
      </p:sp>
      <p:sp>
        <p:nvSpPr>
          <p:cNvPr id="4" name="Date Placeholder 3"/>
          <p:cNvSpPr>
            <a:spLocks noGrp="1"/>
          </p:cNvSpPr>
          <p:nvPr>
            <p:ph type="dt" sz="half" idx="10"/>
          </p:nvPr>
        </p:nvSpPr>
        <p:spPr/>
        <p:txBody>
          <a:bodyPr/>
          <a:lstStyle/>
          <a:p>
            <a:fld id="{31D53227-6BFA-4E5F-A1FD-FF637AA88296}" type="datetime1">
              <a:rPr lang="en-US" smtClean="0"/>
              <a:pPr/>
              <a:t>12/16/2010</a:t>
            </a:fld>
            <a:endParaRPr lang="en-US"/>
          </a:p>
        </p:txBody>
      </p:sp>
      <p:sp>
        <p:nvSpPr>
          <p:cNvPr id="5" name="Footer Placeholder 4"/>
          <p:cNvSpPr>
            <a:spLocks noGrp="1"/>
          </p:cNvSpPr>
          <p:nvPr>
            <p:ph type="ftr" sz="quarter" idx="11"/>
          </p:nvPr>
        </p:nvSpPr>
        <p:spPr/>
        <p:txBody>
          <a:bodyPr/>
          <a:lstStyle/>
          <a:p>
            <a:pPr algn="ctr"/>
            <a:r>
              <a:rPr lang="en-US" smtClean="0"/>
              <a:t>UTeM - 16 December 2010</a:t>
            </a:r>
            <a:endParaRPr lang="en-US" dirty="0"/>
          </a:p>
        </p:txBody>
      </p:sp>
      <p:sp>
        <p:nvSpPr>
          <p:cNvPr id="6" name="Slide Number Placeholder 5"/>
          <p:cNvSpPr>
            <a:spLocks noGrp="1"/>
          </p:cNvSpPr>
          <p:nvPr>
            <p:ph type="sldNum" sz="quarter" idx="12"/>
          </p:nvPr>
        </p:nvSpPr>
        <p:spPr/>
        <p:txBody>
          <a:bodyPr/>
          <a:lstStyle/>
          <a:p>
            <a:fld id="{BA1BED84-BA0F-4A35-AAC0-59B2F775C51C}" type="slidenum">
              <a:rPr lang="en-US" smtClean="0"/>
              <a:pPr/>
              <a:t>48</a:t>
            </a:fld>
            <a:endParaRPr lang="en-US"/>
          </a:p>
        </p:txBody>
      </p:sp>
      <p:sp>
        <p:nvSpPr>
          <p:cNvPr id="9" name="Title 1"/>
          <p:cNvSpPr>
            <a:spLocks noGrp="1"/>
          </p:cNvSpPr>
          <p:nvPr>
            <p:ph type="title"/>
          </p:nvPr>
        </p:nvSpPr>
        <p:spPr>
          <a:xfrm>
            <a:off x="0" y="0"/>
            <a:ext cx="9144000" cy="2057400"/>
          </a:xfrm>
          <a:solidFill>
            <a:schemeClr val="accent4">
              <a:lumMod val="40000"/>
              <a:lumOff val="60000"/>
            </a:schemeClr>
          </a:solidFill>
        </p:spPr>
        <p:txBody>
          <a:bodyPr>
            <a:noAutofit/>
          </a:bodyPr>
          <a:lstStyle/>
          <a:p>
            <a:r>
              <a:rPr lang="en-US" sz="2800" b="1" dirty="0" err="1" smtClean="0"/>
              <a:t>Contoh</a:t>
            </a:r>
            <a:r>
              <a:rPr lang="en-US" sz="2800" b="1" dirty="0" smtClean="0"/>
              <a:t/>
            </a:r>
            <a:br>
              <a:rPr lang="en-US" sz="2800" b="1" dirty="0" smtClean="0"/>
            </a:br>
            <a:r>
              <a:rPr lang="fi-FI" sz="2800" b="1" dirty="0" smtClean="0"/>
              <a:t>Panduan Menyediakan Laporan Tesis </a:t>
            </a:r>
            <a:r>
              <a:rPr lang="fi-FI" sz="2800" b="1" dirty="0" smtClean="0"/>
              <a:t/>
            </a:r>
            <a:br>
              <a:rPr lang="fi-FI" sz="2800" b="1" dirty="0" smtClean="0"/>
            </a:br>
            <a:r>
              <a:rPr lang="fi-FI" sz="2800" b="1" dirty="0" smtClean="0"/>
              <a:t>(</a:t>
            </a:r>
            <a:r>
              <a:rPr lang="fi-FI" sz="2800" b="1" dirty="0" smtClean="0"/>
              <a:t>Doktor Falsafah)</a:t>
            </a:r>
            <a:r>
              <a:rPr lang="en-US" sz="2800" dirty="0" smtClean="0"/>
              <a:t/>
            </a:r>
            <a:br>
              <a:rPr lang="en-US" sz="2800" dirty="0" smtClean="0"/>
            </a:br>
            <a:r>
              <a:rPr lang="fi-FI" sz="2800" b="1" dirty="0" smtClean="0"/>
              <a:t>UNIVERSITI KEBANGSAAN </a:t>
            </a:r>
            <a:r>
              <a:rPr lang="fi-FI" sz="2800" b="1" dirty="0" smtClean="0"/>
              <a:t>MALAYSIA</a:t>
            </a:r>
            <a:endParaRPr lang="en-US" sz="2800" dirty="0"/>
          </a:p>
        </p:txBody>
      </p:sp>
      <p:pic>
        <p:nvPicPr>
          <p:cNvPr id="10" name="Picture 9" descr="logo6.gif"/>
          <p:cNvPicPr>
            <a:picLocks noChangeAspect="1"/>
          </p:cNvPicPr>
          <p:nvPr/>
        </p:nvPicPr>
        <p:blipFill>
          <a:blip r:embed="rId2" cstate="print"/>
          <a:srcRect l="50833"/>
          <a:stretch>
            <a:fillRect/>
          </a:stretch>
        </p:blipFill>
        <p:spPr>
          <a:xfrm>
            <a:off x="0" y="228600"/>
            <a:ext cx="1752600" cy="916104"/>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iuj.ac.jp/gsir/thesis/AssessForm.jpg"/>
          <p:cNvPicPr/>
          <p:nvPr/>
        </p:nvPicPr>
        <p:blipFill>
          <a:blip r:embed="rId2" cstate="print"/>
          <a:srcRect/>
          <a:stretch>
            <a:fillRect/>
          </a:stretch>
        </p:blipFill>
        <p:spPr bwMode="auto">
          <a:xfrm>
            <a:off x="762000" y="533400"/>
            <a:ext cx="7924800" cy="59436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fld id="{0A19DAA8-9DBE-430D-B3ED-7CA1EAF05707}" type="datetime1">
              <a:rPr lang="en-US" smtClean="0"/>
              <a:pPr/>
              <a:t>12/16/2010</a:t>
            </a:fld>
            <a:endParaRPr lang="en-US"/>
          </a:p>
        </p:txBody>
      </p:sp>
      <p:sp>
        <p:nvSpPr>
          <p:cNvPr id="5" name="Footer Placeholder 4"/>
          <p:cNvSpPr>
            <a:spLocks noGrp="1"/>
          </p:cNvSpPr>
          <p:nvPr>
            <p:ph type="ftr" sz="quarter" idx="11"/>
          </p:nvPr>
        </p:nvSpPr>
        <p:spPr/>
        <p:txBody>
          <a:bodyPr/>
          <a:lstStyle/>
          <a:p>
            <a:r>
              <a:rPr lang="en-US" smtClean="0"/>
              <a:t>UTeM - 16 December 2010</a:t>
            </a:r>
            <a:endParaRPr lang="en-US"/>
          </a:p>
        </p:txBody>
      </p:sp>
      <p:sp>
        <p:nvSpPr>
          <p:cNvPr id="4" name="Slide Number Placeholder 3"/>
          <p:cNvSpPr>
            <a:spLocks noGrp="1"/>
          </p:cNvSpPr>
          <p:nvPr>
            <p:ph type="sldNum" sz="quarter" idx="12"/>
          </p:nvPr>
        </p:nvSpPr>
        <p:spPr/>
        <p:txBody>
          <a:bodyPr/>
          <a:lstStyle/>
          <a:p>
            <a:fld id="{BA1BED84-BA0F-4A35-AAC0-59B2F775C51C}"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CA24BFD-EE1F-4537-87C2-3321C20998CB}" type="datetime1">
              <a:rPr lang="en-US" smtClean="0"/>
              <a:pPr/>
              <a:t>12/16/2010</a:t>
            </a:fld>
            <a:endParaRPr lang="en-US"/>
          </a:p>
        </p:txBody>
      </p:sp>
      <p:sp>
        <p:nvSpPr>
          <p:cNvPr id="6" name="Footer Placeholder 5"/>
          <p:cNvSpPr>
            <a:spLocks noGrp="1"/>
          </p:cNvSpPr>
          <p:nvPr>
            <p:ph type="ftr" sz="quarter" idx="11"/>
          </p:nvPr>
        </p:nvSpPr>
        <p:spPr/>
        <p:txBody>
          <a:bodyPr/>
          <a:lstStyle/>
          <a:p>
            <a:r>
              <a:rPr lang="en-US" smtClean="0"/>
              <a:t>UTeM - 16 December 2010</a:t>
            </a:r>
            <a:endParaRPr lang="en-US"/>
          </a:p>
        </p:txBody>
      </p:sp>
      <p:sp>
        <p:nvSpPr>
          <p:cNvPr id="7" name="Slide Number Placeholder 6"/>
          <p:cNvSpPr>
            <a:spLocks noGrp="1"/>
          </p:cNvSpPr>
          <p:nvPr>
            <p:ph type="sldNum" sz="quarter" idx="12"/>
          </p:nvPr>
        </p:nvSpPr>
        <p:spPr/>
        <p:txBody>
          <a:bodyPr/>
          <a:lstStyle/>
          <a:p>
            <a:fld id="{BA1BED84-BA0F-4A35-AAC0-59B2F775C51C}" type="slidenum">
              <a:rPr lang="en-US" smtClean="0"/>
              <a:pPr/>
              <a:t>5</a:t>
            </a:fld>
            <a:endParaRPr lang="en-US"/>
          </a:p>
        </p:txBody>
      </p:sp>
      <p:pic>
        <p:nvPicPr>
          <p:cNvPr id="8" name="Picture 7" descr="2009_3minuteThesis_02_noblacktext_Web.jpg"/>
          <p:cNvPicPr>
            <a:picLocks noChangeAspect="1"/>
          </p:cNvPicPr>
          <p:nvPr/>
        </p:nvPicPr>
        <p:blipFill>
          <a:blip r:embed="rId2" cstate="print"/>
          <a:stretch>
            <a:fillRect/>
          </a:stretch>
        </p:blipFill>
        <p:spPr>
          <a:xfrm>
            <a:off x="990600" y="633613"/>
            <a:ext cx="6934200" cy="5781369"/>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solidFill>
            <a:schemeClr val="tx2">
              <a:lumMod val="20000"/>
              <a:lumOff val="80000"/>
            </a:schemeClr>
          </a:solidFill>
        </p:spPr>
        <p:txBody>
          <a:bodyPr>
            <a:normAutofit fontScale="90000"/>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THESIS EVALUATION</a:t>
            </a: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Content Placeholder 2"/>
          <p:cNvSpPr>
            <a:spLocks noGrp="1"/>
          </p:cNvSpPr>
          <p:nvPr>
            <p:ph idx="1"/>
          </p:nvPr>
        </p:nvSpPr>
        <p:spPr>
          <a:xfrm>
            <a:off x="304800" y="1143000"/>
            <a:ext cx="8229600" cy="4525963"/>
          </a:xfrm>
        </p:spPr>
        <p:txBody>
          <a:bodyPr>
            <a:noAutofit/>
          </a:bodyPr>
          <a:lstStyle/>
          <a:p>
            <a:r>
              <a:rPr lang="en-US" sz="2000" b="1" dirty="0" smtClean="0"/>
              <a:t>Choice </a:t>
            </a:r>
            <a:r>
              <a:rPr lang="en-US" sz="2000" b="1" dirty="0" smtClean="0"/>
              <a:t>of topic</a:t>
            </a:r>
            <a:r>
              <a:rPr lang="en-US" sz="2000" dirty="0" smtClean="0"/>
              <a:t>, weight 10%</a:t>
            </a:r>
          </a:p>
          <a:p>
            <a:r>
              <a:rPr lang="en-US" sz="2000" b="1" dirty="0" smtClean="0"/>
              <a:t>Use </a:t>
            </a:r>
            <a:r>
              <a:rPr lang="en-US" sz="2000" b="1" dirty="0" smtClean="0"/>
              <a:t>of sources and theoretical basis</a:t>
            </a:r>
            <a:r>
              <a:rPr lang="en-US" sz="2000" dirty="0" smtClean="0"/>
              <a:t>, weight 25%</a:t>
            </a:r>
            <a:br>
              <a:rPr lang="en-US" sz="2000" dirty="0" smtClean="0"/>
            </a:br>
            <a:r>
              <a:rPr lang="en-US" sz="2000" dirty="0" smtClean="0"/>
              <a:t>   – application of theory and framework</a:t>
            </a:r>
            <a:br>
              <a:rPr lang="en-US" sz="2000" dirty="0" smtClean="0"/>
            </a:br>
            <a:r>
              <a:rPr lang="en-US" sz="2000" dirty="0" smtClean="0"/>
              <a:t>   – field-specific development challenges</a:t>
            </a:r>
            <a:br>
              <a:rPr lang="en-US" sz="2000" dirty="0" smtClean="0"/>
            </a:br>
            <a:r>
              <a:rPr lang="en-US" sz="2000" dirty="0" smtClean="0"/>
              <a:t>   – selection and application of sources</a:t>
            </a:r>
            <a:br>
              <a:rPr lang="en-US" sz="2000" dirty="0" smtClean="0"/>
            </a:br>
            <a:r>
              <a:rPr lang="en-US" sz="2000" dirty="0" smtClean="0"/>
              <a:t>   – accuracy of concepts</a:t>
            </a:r>
          </a:p>
          <a:p>
            <a:r>
              <a:rPr lang="en-US" sz="2000" b="1" dirty="0" smtClean="0"/>
              <a:t>Implementation</a:t>
            </a:r>
            <a:r>
              <a:rPr lang="en-US" sz="2000" dirty="0" smtClean="0"/>
              <a:t>, weight 25%</a:t>
            </a:r>
            <a:br>
              <a:rPr lang="en-US" sz="2000" dirty="0" smtClean="0"/>
            </a:br>
            <a:r>
              <a:rPr lang="en-US" sz="2000" dirty="0" smtClean="0"/>
              <a:t>   – compatibility between theoretical and empirical part</a:t>
            </a:r>
            <a:br>
              <a:rPr lang="en-US" sz="2000" dirty="0" smtClean="0"/>
            </a:br>
            <a:r>
              <a:rPr lang="en-US" sz="2000" dirty="0" smtClean="0"/>
              <a:t>   – definition of research and development task</a:t>
            </a:r>
            <a:br>
              <a:rPr lang="en-US" sz="2000" dirty="0" smtClean="0"/>
            </a:br>
            <a:r>
              <a:rPr lang="en-US" sz="2000" dirty="0" smtClean="0"/>
              <a:t>   – selection and applicability of research and development methods</a:t>
            </a:r>
            <a:br>
              <a:rPr lang="en-US" sz="2000" dirty="0" smtClean="0"/>
            </a:br>
            <a:r>
              <a:rPr lang="en-US" sz="2000" dirty="0" smtClean="0"/>
              <a:t>   – command of research and development methods</a:t>
            </a:r>
            <a:br>
              <a:rPr lang="en-US" sz="2000" dirty="0" smtClean="0"/>
            </a:br>
            <a:r>
              <a:rPr lang="en-US" sz="2000" dirty="0" smtClean="0"/>
              <a:t>   – implementation of development project</a:t>
            </a:r>
            <a:br>
              <a:rPr lang="en-US" sz="2000" dirty="0" smtClean="0"/>
            </a:br>
            <a:r>
              <a:rPr lang="en-US" sz="2000" dirty="0" smtClean="0"/>
              <a:t>   – process description</a:t>
            </a:r>
          </a:p>
          <a:p>
            <a:endParaRPr lang="en-US" sz="2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4 Significance of results for development of professional practice</a:t>
            </a:r>
            <a:r>
              <a:rPr lang="en-US" dirty="0" smtClean="0"/>
              <a:t>, weight 30%</a:t>
            </a:r>
            <a:br>
              <a:rPr lang="en-US" dirty="0" smtClean="0"/>
            </a:br>
            <a:r>
              <a:rPr lang="en-US" dirty="0" smtClean="0"/>
              <a:t>   – significance for development of professional practice</a:t>
            </a:r>
            <a:br>
              <a:rPr lang="en-US" dirty="0" smtClean="0"/>
            </a:br>
            <a:r>
              <a:rPr lang="en-US" dirty="0" smtClean="0"/>
              <a:t>   – usability of output</a:t>
            </a:r>
            <a:br>
              <a:rPr lang="en-US" dirty="0" smtClean="0"/>
            </a:br>
            <a:r>
              <a:rPr lang="en-US" dirty="0" smtClean="0"/>
              <a:t>   – conclusions and discussion</a:t>
            </a:r>
          </a:p>
          <a:p>
            <a:r>
              <a:rPr lang="en-US" b="1" dirty="0" smtClean="0"/>
              <a:t>5 Report</a:t>
            </a:r>
            <a:r>
              <a:rPr lang="en-US" dirty="0" smtClean="0"/>
              <a:t>, weight 10%</a:t>
            </a:r>
            <a:br>
              <a:rPr lang="en-US" dirty="0" smtClean="0"/>
            </a:br>
            <a:r>
              <a:rPr lang="en-US" dirty="0" smtClean="0"/>
              <a:t>   – language competence</a:t>
            </a:r>
            <a:br>
              <a:rPr lang="en-US" dirty="0" smtClean="0"/>
            </a:br>
            <a:r>
              <a:rPr lang="en-US" dirty="0" smtClean="0"/>
              <a:t>   – appearance</a:t>
            </a:r>
          </a:p>
          <a:p>
            <a:r>
              <a:rPr lang="en-US" dirty="0" smtClean="0"/>
              <a:t>The target level descriptions presented in the instructions on writing a Bachelor's or Master's thesis shall be used in the evaluation; these descriptions may include field-specific requirements</a:t>
            </a:r>
            <a:endParaRPr lang="en-US" dirty="0"/>
          </a:p>
        </p:txBody>
      </p:sp>
      <p:sp>
        <p:nvSpPr>
          <p:cNvPr id="4" name="Date Placeholder 3"/>
          <p:cNvSpPr>
            <a:spLocks noGrp="1"/>
          </p:cNvSpPr>
          <p:nvPr>
            <p:ph type="dt" sz="half" idx="10"/>
          </p:nvPr>
        </p:nvSpPr>
        <p:spPr/>
        <p:txBody>
          <a:bodyPr/>
          <a:lstStyle/>
          <a:p>
            <a:fld id="{31D53227-6BFA-4E5F-A1FD-FF637AA88296}" type="datetime1">
              <a:rPr lang="en-US" smtClean="0"/>
              <a:pPr/>
              <a:t>12/16/2010</a:t>
            </a:fld>
            <a:endParaRPr lang="en-US"/>
          </a:p>
        </p:txBody>
      </p:sp>
      <p:sp>
        <p:nvSpPr>
          <p:cNvPr id="5" name="Footer Placeholder 4"/>
          <p:cNvSpPr>
            <a:spLocks noGrp="1"/>
          </p:cNvSpPr>
          <p:nvPr>
            <p:ph type="ftr" sz="quarter" idx="11"/>
          </p:nvPr>
        </p:nvSpPr>
        <p:spPr/>
        <p:txBody>
          <a:bodyPr/>
          <a:lstStyle/>
          <a:p>
            <a:pPr algn="ctr"/>
            <a:r>
              <a:rPr lang="en-US" smtClean="0"/>
              <a:t>UTeM - 16 December 2010</a:t>
            </a:r>
            <a:endParaRPr lang="en-US" dirty="0"/>
          </a:p>
        </p:txBody>
      </p:sp>
      <p:sp>
        <p:nvSpPr>
          <p:cNvPr id="6" name="Slide Number Placeholder 5"/>
          <p:cNvSpPr>
            <a:spLocks noGrp="1"/>
          </p:cNvSpPr>
          <p:nvPr>
            <p:ph type="sldNum" sz="quarter" idx="12"/>
          </p:nvPr>
        </p:nvSpPr>
        <p:spPr/>
        <p:txBody>
          <a:bodyPr/>
          <a:lstStyle/>
          <a:p>
            <a:fld id="{BA1BED84-BA0F-4A35-AAC0-59B2F775C51C}" type="slidenum">
              <a:rPr lang="en-US" smtClean="0"/>
              <a:pPr/>
              <a:t>51</a:t>
            </a:fld>
            <a:endParaRPr lang="en-US"/>
          </a:p>
        </p:txBody>
      </p:sp>
      <p:sp>
        <p:nvSpPr>
          <p:cNvPr id="7" name="Title 1"/>
          <p:cNvSpPr txBox="1">
            <a:spLocks/>
          </p:cNvSpPr>
          <p:nvPr/>
        </p:nvSpPr>
        <p:spPr>
          <a:xfrm>
            <a:off x="457200" y="228600"/>
            <a:ext cx="8229600" cy="1143000"/>
          </a:xfrm>
          <a:prstGeom prst="rect">
            <a:avLst/>
          </a:prstGeom>
          <a:solidFill>
            <a:schemeClr val="tx2">
              <a:lumMod val="20000"/>
              <a:lumOff val="80000"/>
            </a:schemeClr>
          </a:solidFill>
        </p:spPr>
        <p:txBody>
          <a:bodyPr vert="horz" lIns="91440" tIns="45720" rIns="91440" bIns="45720" rtlCol="0" anchor="ct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j-lt"/>
                <a:ea typeface="+mj-ea"/>
                <a:cs typeface="+mj-cs"/>
              </a:rPr>
              <a:t/>
            </a:r>
            <a:br>
              <a:rPr kumimoji="0" lang="en-US" sz="4400" b="1" i="0" u="none" strike="noStrike" kern="1200" cap="none" spc="0" normalizeH="0" baseline="0" noProof="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j-lt"/>
                <a:ea typeface="+mj-ea"/>
                <a:cs typeface="+mj-cs"/>
              </a:rPr>
            </a:br>
            <a:r>
              <a:rPr kumimoji="0" lang="en-US" sz="4400" b="1" i="0" u="none" strike="noStrike" kern="1200" cap="none" spc="0" normalizeH="0" baseline="0" noProof="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j-lt"/>
                <a:ea typeface="+mj-ea"/>
                <a:cs typeface="+mj-cs"/>
              </a:rPr>
              <a:t> THESIS EVALUATION</a:t>
            </a:r>
            <a:br>
              <a:rPr kumimoji="0" lang="en-US" sz="4400" b="1" i="0" u="none" strike="noStrike" kern="1200" cap="none" spc="0" normalizeH="0" baseline="0" noProof="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j-lt"/>
                <a:ea typeface="+mj-ea"/>
                <a:cs typeface="+mj-cs"/>
              </a:rPr>
            </a:br>
            <a:endParaRPr kumimoji="0" lang="en-US" sz="44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solidFill>
            <a:schemeClr val="tx2">
              <a:lumMod val="20000"/>
              <a:lumOff val="80000"/>
            </a:schemeClr>
          </a:solidFill>
        </p:spPr>
        <p:txBody>
          <a:bodyPr>
            <a:normAutofit fontScale="90000"/>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THESIS EVALUATON</a:t>
            </a: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Content Placeholder 2"/>
          <p:cNvSpPr>
            <a:spLocks noGrp="1"/>
          </p:cNvSpPr>
          <p:nvPr>
            <p:ph idx="1"/>
          </p:nvPr>
        </p:nvSpPr>
        <p:spPr>
          <a:xfrm>
            <a:off x="304800" y="1143000"/>
            <a:ext cx="8229600" cy="4525963"/>
          </a:xfrm>
        </p:spPr>
        <p:txBody>
          <a:bodyPr>
            <a:noAutofit/>
          </a:bodyPr>
          <a:lstStyle/>
          <a:p>
            <a:r>
              <a:rPr lang="en-US" sz="2400" b="1" dirty="0" smtClean="0"/>
              <a:t>Choice </a:t>
            </a:r>
            <a:r>
              <a:rPr lang="en-US" sz="2400" b="1" dirty="0" smtClean="0"/>
              <a:t>of topic</a:t>
            </a:r>
            <a:r>
              <a:rPr lang="en-US" sz="2400" dirty="0" smtClean="0"/>
              <a:t>, weight 10%</a:t>
            </a:r>
          </a:p>
          <a:p>
            <a:r>
              <a:rPr lang="en-US" sz="2400" b="1" dirty="0" smtClean="0"/>
              <a:t>Use </a:t>
            </a:r>
            <a:r>
              <a:rPr lang="en-US" sz="2400" b="1" dirty="0" smtClean="0"/>
              <a:t>of sources and theoretical basis</a:t>
            </a:r>
            <a:r>
              <a:rPr lang="en-US" sz="2400" dirty="0" smtClean="0"/>
              <a:t>, weight 25%</a:t>
            </a:r>
            <a:br>
              <a:rPr lang="en-US" sz="2400" dirty="0" smtClean="0"/>
            </a:br>
            <a:r>
              <a:rPr lang="en-US" sz="2400" dirty="0" smtClean="0"/>
              <a:t>   – application of theory and framework</a:t>
            </a:r>
            <a:br>
              <a:rPr lang="en-US" sz="2400" dirty="0" smtClean="0"/>
            </a:br>
            <a:r>
              <a:rPr lang="en-US" sz="2400" dirty="0" smtClean="0"/>
              <a:t>   – field-specific development challenges</a:t>
            </a:r>
            <a:br>
              <a:rPr lang="en-US" sz="2400" dirty="0" smtClean="0"/>
            </a:br>
            <a:r>
              <a:rPr lang="en-US" sz="2400" dirty="0" smtClean="0"/>
              <a:t>   – selection and application of sources</a:t>
            </a:r>
            <a:br>
              <a:rPr lang="en-US" sz="2400" dirty="0" smtClean="0"/>
            </a:br>
            <a:r>
              <a:rPr lang="en-US" sz="2400" dirty="0" smtClean="0"/>
              <a:t>   – accuracy of concepts</a:t>
            </a:r>
          </a:p>
          <a:p>
            <a:r>
              <a:rPr lang="en-US" sz="2400" b="1" dirty="0" smtClean="0"/>
              <a:t>Implementation</a:t>
            </a:r>
            <a:r>
              <a:rPr lang="en-US" sz="2400" dirty="0" smtClean="0"/>
              <a:t>, weight 25%</a:t>
            </a:r>
            <a:br>
              <a:rPr lang="en-US" sz="2400" dirty="0" smtClean="0"/>
            </a:br>
            <a:r>
              <a:rPr lang="en-US" sz="2400" dirty="0" smtClean="0"/>
              <a:t>   – compatibility between theoretical and empirical part</a:t>
            </a:r>
            <a:br>
              <a:rPr lang="en-US" sz="2400" dirty="0" smtClean="0"/>
            </a:br>
            <a:r>
              <a:rPr lang="en-US" sz="2400" dirty="0" smtClean="0"/>
              <a:t>   – definition of research and development task</a:t>
            </a:r>
            <a:br>
              <a:rPr lang="en-US" sz="2400" dirty="0" smtClean="0"/>
            </a:br>
            <a:r>
              <a:rPr lang="en-US" sz="2400" dirty="0" smtClean="0"/>
              <a:t>   – selection and applicability of research and development methods</a:t>
            </a:r>
            <a:br>
              <a:rPr lang="en-US" sz="2400" dirty="0" smtClean="0"/>
            </a:br>
            <a:r>
              <a:rPr lang="en-US" sz="2400" dirty="0" smtClean="0"/>
              <a:t>   – command of research and development methods</a:t>
            </a:r>
            <a:br>
              <a:rPr lang="en-US" sz="2400" dirty="0" smtClean="0"/>
            </a:br>
            <a:r>
              <a:rPr lang="en-US" sz="2400" dirty="0" smtClean="0"/>
              <a:t>   – implementation of development project</a:t>
            </a:r>
            <a:br>
              <a:rPr lang="en-US" sz="2400" dirty="0" smtClean="0"/>
            </a:br>
            <a:r>
              <a:rPr lang="en-US" sz="2400" dirty="0" smtClean="0"/>
              <a:t>   – process description</a:t>
            </a:r>
          </a:p>
          <a:p>
            <a:endParaRPr lang="en-US"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4088"/>
            <a:ext cx="8458200" cy="1143000"/>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Tips on Writing a Thesis</a:t>
            </a:r>
            <a:endParaRPr lang="en-US" dirty="0"/>
          </a:p>
        </p:txBody>
      </p:sp>
      <p:sp>
        <p:nvSpPr>
          <p:cNvPr id="3" name="Content Placeholder 2"/>
          <p:cNvSpPr>
            <a:spLocks noGrp="1"/>
          </p:cNvSpPr>
          <p:nvPr>
            <p:ph idx="1"/>
          </p:nvPr>
        </p:nvSpPr>
        <p:spPr/>
        <p:txBody>
          <a:bodyPr/>
          <a:lstStyle/>
          <a:p>
            <a:pPr algn="just">
              <a:buNone/>
            </a:pPr>
            <a:r>
              <a:rPr lang="en-US" i="1" dirty="0" smtClean="0"/>
              <a:t>   </a:t>
            </a:r>
          </a:p>
          <a:p>
            <a:pPr algn="just">
              <a:buNone/>
            </a:pPr>
            <a:endParaRPr lang="en-US" i="1" dirty="0" smtClean="0"/>
          </a:p>
          <a:p>
            <a:pPr algn="just">
              <a:buNone/>
            </a:pPr>
            <a:r>
              <a:rPr lang="en-US" i="1" dirty="0" smtClean="0"/>
              <a:t>Because the best part of all, the absolutely most delicious part, is finishing it and then doing it over… I rewrite a lot, over and over again, so that it looks like I never did.</a:t>
            </a:r>
            <a:endParaRPr lang="en-US" dirty="0" smtClean="0"/>
          </a:p>
          <a:p>
            <a:pPr algn="just">
              <a:buNone/>
            </a:pPr>
            <a:endParaRPr lang="en-US" dirty="0" smtClean="0"/>
          </a:p>
          <a:p>
            <a:pPr algn="r">
              <a:buNone/>
            </a:pPr>
            <a:r>
              <a:rPr lang="en-US" dirty="0" smtClean="0"/>
              <a:t>Novelist Toni Morrison</a:t>
            </a:r>
          </a:p>
          <a:p>
            <a:pPr algn="just"/>
            <a:endParaRPr lang="en-US" dirty="0"/>
          </a:p>
        </p:txBody>
      </p:sp>
      <p:sp>
        <p:nvSpPr>
          <p:cNvPr id="6" name="Date Placeholder 5"/>
          <p:cNvSpPr>
            <a:spLocks noGrp="1"/>
          </p:cNvSpPr>
          <p:nvPr>
            <p:ph type="dt" sz="half" idx="10"/>
          </p:nvPr>
        </p:nvSpPr>
        <p:spPr/>
        <p:txBody>
          <a:bodyPr/>
          <a:lstStyle/>
          <a:p>
            <a:fld id="{CAC6BBCC-8892-43CC-8EB8-7FFA107B9F9A}" type="datetime1">
              <a:rPr lang="en-US" smtClean="0"/>
              <a:pPr/>
              <a:t>12/16/2010</a:t>
            </a:fld>
            <a:endParaRPr lang="en-US"/>
          </a:p>
        </p:txBody>
      </p:sp>
      <p:sp>
        <p:nvSpPr>
          <p:cNvPr id="5" name="Footer Placeholder 4"/>
          <p:cNvSpPr>
            <a:spLocks noGrp="1"/>
          </p:cNvSpPr>
          <p:nvPr>
            <p:ph type="ftr" sz="quarter" idx="11"/>
          </p:nvPr>
        </p:nvSpPr>
        <p:spPr/>
        <p:txBody>
          <a:bodyPr/>
          <a:lstStyle/>
          <a:p>
            <a:pPr algn="ctr"/>
            <a:r>
              <a:rPr lang="en-US" smtClean="0"/>
              <a:t>UTeM - 16 December 2010</a:t>
            </a:r>
            <a:endParaRPr lang="en-US" dirty="0"/>
          </a:p>
        </p:txBody>
      </p:sp>
      <p:sp>
        <p:nvSpPr>
          <p:cNvPr id="4" name="Slide Number Placeholder 3"/>
          <p:cNvSpPr>
            <a:spLocks noGrp="1"/>
          </p:cNvSpPr>
          <p:nvPr>
            <p:ph type="sldNum" sz="quarter" idx="12"/>
          </p:nvPr>
        </p:nvSpPr>
        <p:spPr/>
        <p:txBody>
          <a:bodyPr/>
          <a:lstStyle/>
          <a:p>
            <a:fld id="{BA1BED84-BA0F-4A35-AAC0-59B2F775C51C}" type="slidenum">
              <a:rPr lang="en-US" smtClean="0"/>
              <a:pPr/>
              <a:t>53</a:t>
            </a:fld>
            <a:endParaRPr lang="en-US"/>
          </a:p>
        </p:txBody>
      </p:sp>
      <p:grpSp>
        <p:nvGrpSpPr>
          <p:cNvPr id="15" name="Group 14"/>
          <p:cNvGrpSpPr/>
          <p:nvPr/>
        </p:nvGrpSpPr>
        <p:grpSpPr>
          <a:xfrm>
            <a:off x="381000" y="228600"/>
            <a:ext cx="8153400" cy="1417320"/>
            <a:chOff x="381000" y="228600"/>
            <a:chExt cx="8153400" cy="1417320"/>
          </a:xfrm>
        </p:grpSpPr>
        <p:pic>
          <p:nvPicPr>
            <p:cNvPr id="16" name="Picture 15" descr="41792_109803245736162_6287_s.jpg"/>
            <p:cNvPicPr>
              <a:picLocks noChangeAspect="1"/>
            </p:cNvPicPr>
            <p:nvPr/>
          </p:nvPicPr>
          <p:blipFill>
            <a:blip r:embed="rId2" cstate="print"/>
            <a:srcRect b="28572"/>
            <a:stretch>
              <a:fillRect/>
            </a:stretch>
          </p:blipFill>
          <p:spPr>
            <a:xfrm>
              <a:off x="3733800" y="228600"/>
              <a:ext cx="1714500" cy="1371600"/>
            </a:xfrm>
            <a:prstGeom prst="rect">
              <a:avLst/>
            </a:prstGeom>
          </p:spPr>
        </p:pic>
        <p:pic>
          <p:nvPicPr>
            <p:cNvPr id="17" name="Picture 16" descr="69467259_3-Dissertation-Help-91-9999076997-Assignment-Writing-Thesis-Writing-Service-Writing-Editing-Translating.jpg"/>
            <p:cNvPicPr>
              <a:picLocks noChangeAspect="1"/>
            </p:cNvPicPr>
            <p:nvPr/>
          </p:nvPicPr>
          <p:blipFill>
            <a:blip r:embed="rId3" cstate="print"/>
            <a:stretch>
              <a:fillRect/>
            </a:stretch>
          </p:blipFill>
          <p:spPr>
            <a:xfrm>
              <a:off x="2133600" y="381000"/>
              <a:ext cx="1728788" cy="1191760"/>
            </a:xfrm>
            <a:prstGeom prst="rect">
              <a:avLst/>
            </a:prstGeom>
            <a:ln>
              <a:noFill/>
            </a:ln>
            <a:effectLst>
              <a:softEdge rad="112500"/>
            </a:effectLst>
          </p:spPr>
        </p:pic>
        <p:pic>
          <p:nvPicPr>
            <p:cNvPr id="18" name="Picture 17" descr="hardbound-theses.jpg"/>
            <p:cNvPicPr>
              <a:picLocks noChangeAspect="1"/>
            </p:cNvPicPr>
            <p:nvPr/>
          </p:nvPicPr>
          <p:blipFill>
            <a:blip r:embed="rId4" cstate="print"/>
            <a:stretch>
              <a:fillRect/>
            </a:stretch>
          </p:blipFill>
          <p:spPr>
            <a:xfrm>
              <a:off x="5257800" y="304800"/>
              <a:ext cx="1676400" cy="1341120"/>
            </a:xfrm>
            <a:prstGeom prst="rect">
              <a:avLst/>
            </a:prstGeom>
            <a:ln>
              <a:noFill/>
            </a:ln>
            <a:effectLst>
              <a:softEdge rad="112500"/>
            </a:effectLst>
          </p:spPr>
        </p:pic>
        <p:pic>
          <p:nvPicPr>
            <p:cNvPr id="19" name="Picture 18" descr="imagesCA4GSWE9.jpg"/>
            <p:cNvPicPr>
              <a:picLocks noChangeAspect="1"/>
            </p:cNvPicPr>
            <p:nvPr/>
          </p:nvPicPr>
          <p:blipFill>
            <a:blip r:embed="rId5" cstate="print"/>
            <a:stretch>
              <a:fillRect/>
            </a:stretch>
          </p:blipFill>
          <p:spPr>
            <a:xfrm>
              <a:off x="7007726" y="380999"/>
              <a:ext cx="1526674" cy="1203047"/>
            </a:xfrm>
            <a:prstGeom prst="rect">
              <a:avLst/>
            </a:prstGeom>
            <a:ln>
              <a:noFill/>
            </a:ln>
            <a:effectLst>
              <a:softEdge rad="112500"/>
            </a:effectLst>
          </p:spPr>
        </p:pic>
        <p:pic>
          <p:nvPicPr>
            <p:cNvPr id="20" name="Picture 19" descr="Lets-write-something-writing-4545938-1024-768.jpg"/>
            <p:cNvPicPr>
              <a:picLocks noChangeAspect="1"/>
            </p:cNvPicPr>
            <p:nvPr/>
          </p:nvPicPr>
          <p:blipFill>
            <a:blip r:embed="rId6" cstate="print"/>
            <a:stretch>
              <a:fillRect/>
            </a:stretch>
          </p:blipFill>
          <p:spPr>
            <a:xfrm>
              <a:off x="381000" y="380999"/>
              <a:ext cx="1676400" cy="1152525"/>
            </a:xfrm>
            <a:prstGeom prst="rect">
              <a:avLst/>
            </a:prstGeom>
            <a:ln>
              <a:noFill/>
            </a:ln>
            <a:effectLst>
              <a:softEdge rad="112500"/>
            </a:effectLst>
          </p:spPr>
        </p:pic>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r>
              <a:rPr lang="en-US" dirty="0" smtClean="0"/>
              <a:t>   </a:t>
            </a:r>
            <a:r>
              <a:rPr lang="en-US" dirty="0" smtClean="0">
                <a:solidFill>
                  <a:schemeClr val="bg1"/>
                </a:solidFill>
              </a:rPr>
              <a:t>Conclusion</a:t>
            </a:r>
            <a:endParaRPr lang="en-US" dirty="0">
              <a:solidFill>
                <a:schemeClr val="bg1"/>
              </a:solidFill>
            </a:endParaRPr>
          </a:p>
        </p:txBody>
      </p:sp>
      <p:sp>
        <p:nvSpPr>
          <p:cNvPr id="3" name="Content Placeholder 2"/>
          <p:cNvSpPr>
            <a:spLocks noGrp="1"/>
          </p:cNvSpPr>
          <p:nvPr>
            <p:ph idx="1"/>
          </p:nvPr>
        </p:nvSpPr>
        <p:spPr>
          <a:xfrm>
            <a:off x="381000" y="2209800"/>
            <a:ext cx="8229600" cy="3886200"/>
          </a:xfrm>
        </p:spPr>
        <p:txBody>
          <a:bodyPr>
            <a:normAutofit/>
          </a:bodyPr>
          <a:lstStyle/>
          <a:p>
            <a:pPr>
              <a:buNone/>
            </a:pPr>
            <a:r>
              <a:rPr lang="en-US" sz="2800" dirty="0" smtClean="0">
                <a:solidFill>
                  <a:schemeClr val="accent1">
                    <a:lumMod val="75000"/>
                  </a:schemeClr>
                </a:solidFill>
              </a:rPr>
              <a:t>   A good thesis is thoroughly researched, demonstrates rigorous critical thinking and analysis, presents a detailed methodology and accurate results, and includes tenacious verification of knowledge claims.</a:t>
            </a:r>
          </a:p>
          <a:p>
            <a:pPr>
              <a:buNone/>
            </a:pPr>
            <a:endParaRPr lang="en-US" sz="2800" dirty="0">
              <a:solidFill>
                <a:schemeClr val="accent1">
                  <a:lumMod val="75000"/>
                </a:schemeClr>
              </a:solidFill>
            </a:endParaRPr>
          </a:p>
        </p:txBody>
      </p:sp>
      <p:sp>
        <p:nvSpPr>
          <p:cNvPr id="6" name="Date Placeholder 5"/>
          <p:cNvSpPr>
            <a:spLocks noGrp="1"/>
          </p:cNvSpPr>
          <p:nvPr>
            <p:ph type="dt" sz="half" idx="10"/>
          </p:nvPr>
        </p:nvSpPr>
        <p:spPr/>
        <p:txBody>
          <a:bodyPr/>
          <a:lstStyle/>
          <a:p>
            <a:fld id="{0EFE3545-35C5-4E39-8EF5-28B66BFF0D66}" type="datetime1">
              <a:rPr lang="en-US" smtClean="0"/>
              <a:pPr/>
              <a:t>12/16/2010</a:t>
            </a:fld>
            <a:endParaRPr lang="en-US"/>
          </a:p>
        </p:txBody>
      </p:sp>
      <p:sp>
        <p:nvSpPr>
          <p:cNvPr id="5" name="Footer Placeholder 4"/>
          <p:cNvSpPr>
            <a:spLocks noGrp="1"/>
          </p:cNvSpPr>
          <p:nvPr>
            <p:ph type="ftr" sz="quarter" idx="11"/>
          </p:nvPr>
        </p:nvSpPr>
        <p:spPr/>
        <p:txBody>
          <a:bodyPr/>
          <a:lstStyle/>
          <a:p>
            <a:pPr algn="ctr"/>
            <a:r>
              <a:rPr lang="en-US" smtClean="0"/>
              <a:t>UTeM - 16 December 2010</a:t>
            </a:r>
            <a:endParaRPr lang="en-US" dirty="0"/>
          </a:p>
        </p:txBody>
      </p:sp>
      <p:sp>
        <p:nvSpPr>
          <p:cNvPr id="4" name="Slide Number Placeholder 3"/>
          <p:cNvSpPr>
            <a:spLocks noGrp="1"/>
          </p:cNvSpPr>
          <p:nvPr>
            <p:ph type="sldNum" sz="quarter" idx="12"/>
          </p:nvPr>
        </p:nvSpPr>
        <p:spPr/>
        <p:txBody>
          <a:bodyPr/>
          <a:lstStyle/>
          <a:p>
            <a:fld id="{BA1BED84-BA0F-4A35-AAC0-59B2F775C51C}" type="slidenum">
              <a:rPr lang="en-US" smtClean="0"/>
              <a:pPr/>
              <a:t>54</a:t>
            </a:fld>
            <a:endParaRPr lang="en-US"/>
          </a:p>
        </p:txBody>
      </p:sp>
      <p:grpSp>
        <p:nvGrpSpPr>
          <p:cNvPr id="7" name="Group 6"/>
          <p:cNvGrpSpPr/>
          <p:nvPr/>
        </p:nvGrpSpPr>
        <p:grpSpPr>
          <a:xfrm>
            <a:off x="457200" y="4648200"/>
            <a:ext cx="8153400" cy="1417320"/>
            <a:chOff x="381000" y="228600"/>
            <a:chExt cx="8153400" cy="1417320"/>
          </a:xfrm>
        </p:grpSpPr>
        <p:pic>
          <p:nvPicPr>
            <p:cNvPr id="8" name="Picture 7" descr="41792_109803245736162_6287_s.jpg"/>
            <p:cNvPicPr>
              <a:picLocks noChangeAspect="1"/>
            </p:cNvPicPr>
            <p:nvPr/>
          </p:nvPicPr>
          <p:blipFill>
            <a:blip r:embed="rId2" cstate="print"/>
            <a:srcRect b="28572"/>
            <a:stretch>
              <a:fillRect/>
            </a:stretch>
          </p:blipFill>
          <p:spPr>
            <a:xfrm>
              <a:off x="3733800" y="228600"/>
              <a:ext cx="1714500" cy="1371600"/>
            </a:xfrm>
            <a:prstGeom prst="rect">
              <a:avLst/>
            </a:prstGeom>
          </p:spPr>
        </p:pic>
        <p:pic>
          <p:nvPicPr>
            <p:cNvPr id="9" name="Picture 8" descr="69467259_3-Dissertation-Help-91-9999076997-Assignment-Writing-Thesis-Writing-Service-Writing-Editing-Translating.jpg"/>
            <p:cNvPicPr>
              <a:picLocks noChangeAspect="1"/>
            </p:cNvPicPr>
            <p:nvPr/>
          </p:nvPicPr>
          <p:blipFill>
            <a:blip r:embed="rId3" cstate="print"/>
            <a:stretch>
              <a:fillRect/>
            </a:stretch>
          </p:blipFill>
          <p:spPr>
            <a:xfrm>
              <a:off x="2133600" y="381000"/>
              <a:ext cx="1728788" cy="1191760"/>
            </a:xfrm>
            <a:prstGeom prst="rect">
              <a:avLst/>
            </a:prstGeom>
            <a:ln>
              <a:noFill/>
            </a:ln>
            <a:effectLst>
              <a:softEdge rad="112500"/>
            </a:effectLst>
          </p:spPr>
        </p:pic>
        <p:pic>
          <p:nvPicPr>
            <p:cNvPr id="10" name="Picture 9" descr="hardbound-theses.jpg"/>
            <p:cNvPicPr>
              <a:picLocks noChangeAspect="1"/>
            </p:cNvPicPr>
            <p:nvPr/>
          </p:nvPicPr>
          <p:blipFill>
            <a:blip r:embed="rId4" cstate="print"/>
            <a:stretch>
              <a:fillRect/>
            </a:stretch>
          </p:blipFill>
          <p:spPr>
            <a:xfrm>
              <a:off x="5257800" y="304800"/>
              <a:ext cx="1676400" cy="1341120"/>
            </a:xfrm>
            <a:prstGeom prst="rect">
              <a:avLst/>
            </a:prstGeom>
            <a:ln>
              <a:noFill/>
            </a:ln>
            <a:effectLst>
              <a:softEdge rad="112500"/>
            </a:effectLst>
          </p:spPr>
        </p:pic>
        <p:pic>
          <p:nvPicPr>
            <p:cNvPr id="11" name="Picture 10" descr="imagesCA4GSWE9.jpg"/>
            <p:cNvPicPr>
              <a:picLocks noChangeAspect="1"/>
            </p:cNvPicPr>
            <p:nvPr/>
          </p:nvPicPr>
          <p:blipFill>
            <a:blip r:embed="rId5" cstate="print"/>
            <a:stretch>
              <a:fillRect/>
            </a:stretch>
          </p:blipFill>
          <p:spPr>
            <a:xfrm>
              <a:off x="7007726" y="380999"/>
              <a:ext cx="1526674" cy="1203047"/>
            </a:xfrm>
            <a:prstGeom prst="rect">
              <a:avLst/>
            </a:prstGeom>
            <a:ln>
              <a:noFill/>
            </a:ln>
            <a:effectLst>
              <a:softEdge rad="112500"/>
            </a:effectLst>
          </p:spPr>
        </p:pic>
        <p:pic>
          <p:nvPicPr>
            <p:cNvPr id="12" name="Picture 11" descr="Lets-write-something-writing-4545938-1024-768.jpg"/>
            <p:cNvPicPr>
              <a:picLocks noChangeAspect="1"/>
            </p:cNvPicPr>
            <p:nvPr/>
          </p:nvPicPr>
          <p:blipFill>
            <a:blip r:embed="rId6" cstate="print"/>
            <a:stretch>
              <a:fillRect/>
            </a:stretch>
          </p:blipFill>
          <p:spPr>
            <a:xfrm>
              <a:off x="381000" y="380999"/>
              <a:ext cx="1676400" cy="1152525"/>
            </a:xfrm>
            <a:prstGeom prst="rect">
              <a:avLst/>
            </a:prstGeom>
            <a:ln>
              <a:noFill/>
            </a:ln>
            <a:effectLst>
              <a:softEdge rad="112500"/>
            </a:effectLst>
          </p:spPr>
        </p:pic>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1676400"/>
            <a:ext cx="361515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Thank you</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Date Placeholder 6"/>
          <p:cNvSpPr>
            <a:spLocks noGrp="1"/>
          </p:cNvSpPr>
          <p:nvPr>
            <p:ph type="dt" sz="half" idx="10"/>
          </p:nvPr>
        </p:nvSpPr>
        <p:spPr/>
        <p:txBody>
          <a:bodyPr/>
          <a:lstStyle/>
          <a:p>
            <a:fld id="{17C4CC01-9739-4961-8E87-87E4E45C69E0}" type="datetime1">
              <a:rPr lang="en-US" smtClean="0"/>
              <a:pPr/>
              <a:t>12/16/2010</a:t>
            </a:fld>
            <a:endParaRPr lang="en-US"/>
          </a:p>
        </p:txBody>
      </p:sp>
      <p:sp>
        <p:nvSpPr>
          <p:cNvPr id="6" name="Footer Placeholder 5"/>
          <p:cNvSpPr>
            <a:spLocks noGrp="1"/>
          </p:cNvSpPr>
          <p:nvPr>
            <p:ph type="ftr" sz="quarter" idx="11"/>
          </p:nvPr>
        </p:nvSpPr>
        <p:spPr/>
        <p:txBody>
          <a:bodyPr/>
          <a:lstStyle/>
          <a:p>
            <a:pPr algn="ctr"/>
            <a:r>
              <a:rPr lang="en-US" smtClean="0"/>
              <a:t>UTeM - 16 December 2010</a:t>
            </a:r>
            <a:endParaRPr lang="en-US" dirty="0"/>
          </a:p>
        </p:txBody>
      </p:sp>
      <p:sp>
        <p:nvSpPr>
          <p:cNvPr id="5" name="Slide Number Placeholder 4"/>
          <p:cNvSpPr>
            <a:spLocks noGrp="1"/>
          </p:cNvSpPr>
          <p:nvPr>
            <p:ph type="sldNum" sz="quarter" idx="12"/>
          </p:nvPr>
        </p:nvSpPr>
        <p:spPr/>
        <p:txBody>
          <a:bodyPr/>
          <a:lstStyle/>
          <a:p>
            <a:fld id="{BA1BED84-BA0F-4A35-AAC0-59B2F775C51C}" type="slidenum">
              <a:rPr lang="en-US" smtClean="0"/>
              <a:pPr/>
              <a:t>55</a:t>
            </a:fld>
            <a:endParaRPr lang="en-US"/>
          </a:p>
        </p:txBody>
      </p:sp>
      <p:pic>
        <p:nvPicPr>
          <p:cNvPr id="8" name="Picture 7" descr="3989861730_7904334af9.jpg"/>
          <p:cNvPicPr>
            <a:picLocks noChangeAspect="1"/>
          </p:cNvPicPr>
          <p:nvPr/>
        </p:nvPicPr>
        <p:blipFill>
          <a:blip r:embed="rId2" cstate="print"/>
          <a:stretch>
            <a:fillRect/>
          </a:stretch>
        </p:blipFill>
        <p:spPr>
          <a:xfrm>
            <a:off x="1862209" y="3124200"/>
            <a:ext cx="5071991" cy="337794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en-US" dirty="0" smtClean="0"/>
              <a:t>  A Master’s Thesis</a:t>
            </a:r>
            <a:endParaRPr lang="en-US" dirty="0"/>
          </a:p>
        </p:txBody>
      </p:sp>
      <p:sp>
        <p:nvSpPr>
          <p:cNvPr id="3" name="Content Placeholder 2"/>
          <p:cNvSpPr>
            <a:spLocks noGrp="1"/>
          </p:cNvSpPr>
          <p:nvPr>
            <p:ph sz="half" idx="1"/>
          </p:nvPr>
        </p:nvSpPr>
        <p:spPr>
          <a:xfrm>
            <a:off x="457200" y="1600200"/>
            <a:ext cx="4724400" cy="4525963"/>
          </a:xfrm>
        </p:spPr>
        <p:txBody>
          <a:bodyPr>
            <a:normAutofit fontScale="92500" lnSpcReduction="20000"/>
          </a:bodyPr>
          <a:lstStyle/>
          <a:p>
            <a:pPr>
              <a:buNone/>
            </a:pPr>
            <a:r>
              <a:rPr lang="en-US" dirty="0" smtClean="0"/>
              <a:t>    </a:t>
            </a:r>
          </a:p>
          <a:p>
            <a:r>
              <a:rPr lang="en-US" dirty="0" smtClean="0"/>
              <a:t> A Master’s thesis must show that the student is able to work in a scholarly manner and is acquainted with the principal works published on the subject of the thesis.</a:t>
            </a:r>
          </a:p>
          <a:p>
            <a:r>
              <a:rPr lang="en-US" dirty="0" smtClean="0"/>
              <a:t>it should be an original contribution</a:t>
            </a:r>
          </a:p>
          <a:p>
            <a:r>
              <a:rPr lang="en-US" dirty="0" smtClean="0"/>
              <a:t>demonstrate that the candidate is capable of original and independent work.</a:t>
            </a:r>
          </a:p>
          <a:p>
            <a:pPr>
              <a:buNone/>
            </a:pPr>
            <a:endParaRPr lang="en-US" dirty="0"/>
          </a:p>
        </p:txBody>
      </p:sp>
      <p:pic>
        <p:nvPicPr>
          <p:cNvPr id="8" name="Content Placeholder 7" descr="thesis-writing1.jpg"/>
          <p:cNvPicPr>
            <a:picLocks noGrp="1" noChangeAspect="1"/>
          </p:cNvPicPr>
          <p:nvPr>
            <p:ph sz="half" idx="2"/>
          </p:nvPr>
        </p:nvPicPr>
        <p:blipFill>
          <a:blip r:embed="rId2" cstate="print"/>
          <a:stretch>
            <a:fillRect/>
          </a:stretch>
        </p:blipFill>
        <p:spPr>
          <a:xfrm>
            <a:off x="5344063" y="2286000"/>
            <a:ext cx="3599947" cy="2839244"/>
          </a:xfrm>
          <a:prstGeom prst="rect">
            <a:avLst/>
          </a:prstGeom>
          <a:ln>
            <a:noFill/>
          </a:ln>
          <a:effectLst>
            <a:softEdge rad="112500"/>
          </a:effectLst>
        </p:spPr>
      </p:pic>
      <p:sp>
        <p:nvSpPr>
          <p:cNvPr id="6" name="Date Placeholder 5"/>
          <p:cNvSpPr>
            <a:spLocks noGrp="1"/>
          </p:cNvSpPr>
          <p:nvPr>
            <p:ph type="dt" sz="half" idx="10"/>
          </p:nvPr>
        </p:nvSpPr>
        <p:spPr/>
        <p:txBody>
          <a:bodyPr/>
          <a:lstStyle/>
          <a:p>
            <a:fld id="{FDB81728-B309-45DF-92EF-E80423B4AC5F}" type="datetime1">
              <a:rPr lang="en-US" smtClean="0"/>
              <a:pPr/>
              <a:t>12/16/2010</a:t>
            </a:fld>
            <a:endParaRPr lang="en-US"/>
          </a:p>
        </p:txBody>
      </p:sp>
      <p:sp>
        <p:nvSpPr>
          <p:cNvPr id="5" name="Footer Placeholder 4"/>
          <p:cNvSpPr>
            <a:spLocks noGrp="1"/>
          </p:cNvSpPr>
          <p:nvPr>
            <p:ph type="ftr" sz="quarter" idx="11"/>
          </p:nvPr>
        </p:nvSpPr>
        <p:spPr/>
        <p:txBody>
          <a:bodyPr/>
          <a:lstStyle/>
          <a:p>
            <a:pPr algn="ctr"/>
            <a:r>
              <a:rPr lang="en-US" smtClean="0"/>
              <a:t>UTeM - 16 December 2010</a:t>
            </a:r>
            <a:endParaRPr lang="en-US" dirty="0"/>
          </a:p>
        </p:txBody>
      </p:sp>
      <p:sp>
        <p:nvSpPr>
          <p:cNvPr id="4" name="Slide Number Placeholder 3"/>
          <p:cNvSpPr>
            <a:spLocks noGrp="1"/>
          </p:cNvSpPr>
          <p:nvPr>
            <p:ph type="sldNum" sz="quarter" idx="12"/>
          </p:nvPr>
        </p:nvSpPr>
        <p:spPr/>
        <p:txBody>
          <a:bodyPr/>
          <a:lstStyle/>
          <a:p>
            <a:fld id="{BA1BED84-BA0F-4A35-AAC0-59B2F775C51C}"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en-US" dirty="0" smtClean="0"/>
              <a:t>  A Doctoral Thesis</a:t>
            </a:r>
            <a:endParaRPr lang="en-US" dirty="0"/>
          </a:p>
        </p:txBody>
      </p:sp>
      <p:sp>
        <p:nvSpPr>
          <p:cNvPr id="3" name="Content Placeholder 2"/>
          <p:cNvSpPr>
            <a:spLocks noGrp="1"/>
          </p:cNvSpPr>
          <p:nvPr>
            <p:ph idx="1"/>
          </p:nvPr>
        </p:nvSpPr>
        <p:spPr/>
        <p:txBody>
          <a:bodyPr/>
          <a:lstStyle/>
          <a:p>
            <a:pPr>
              <a:buNone/>
            </a:pPr>
            <a:r>
              <a:rPr lang="en-US" dirty="0" smtClean="0"/>
              <a:t>   A doctoral thesis must make a significant contribution to knowledge in a field of study, embody the results of original investigation and analysis, and be of such quality as to merit publication.</a:t>
            </a:r>
          </a:p>
          <a:p>
            <a:pPr>
              <a:buNone/>
            </a:pPr>
            <a:endParaRPr lang="en-US" dirty="0"/>
          </a:p>
        </p:txBody>
      </p:sp>
      <p:sp>
        <p:nvSpPr>
          <p:cNvPr id="6" name="Date Placeholder 5"/>
          <p:cNvSpPr>
            <a:spLocks noGrp="1"/>
          </p:cNvSpPr>
          <p:nvPr>
            <p:ph type="dt" sz="half" idx="10"/>
          </p:nvPr>
        </p:nvSpPr>
        <p:spPr/>
        <p:txBody>
          <a:bodyPr/>
          <a:lstStyle/>
          <a:p>
            <a:fld id="{4E3E53D5-7A2A-4222-A84B-8225D871F1A8}" type="datetime1">
              <a:rPr lang="en-US" smtClean="0"/>
              <a:pPr/>
              <a:t>12/16/2010</a:t>
            </a:fld>
            <a:endParaRPr lang="en-US"/>
          </a:p>
        </p:txBody>
      </p:sp>
      <p:sp>
        <p:nvSpPr>
          <p:cNvPr id="5" name="Footer Placeholder 4"/>
          <p:cNvSpPr>
            <a:spLocks noGrp="1"/>
          </p:cNvSpPr>
          <p:nvPr>
            <p:ph type="ftr" sz="quarter" idx="11"/>
          </p:nvPr>
        </p:nvSpPr>
        <p:spPr/>
        <p:txBody>
          <a:bodyPr/>
          <a:lstStyle/>
          <a:p>
            <a:pPr algn="ctr"/>
            <a:r>
              <a:rPr lang="en-US" smtClean="0"/>
              <a:t>UTeM - 16 December 2010</a:t>
            </a:r>
            <a:endParaRPr lang="en-US" dirty="0"/>
          </a:p>
        </p:txBody>
      </p:sp>
      <p:sp>
        <p:nvSpPr>
          <p:cNvPr id="4" name="Slide Number Placeholder 3"/>
          <p:cNvSpPr>
            <a:spLocks noGrp="1"/>
          </p:cNvSpPr>
          <p:nvPr>
            <p:ph type="sldNum" sz="quarter" idx="12"/>
          </p:nvPr>
        </p:nvSpPr>
        <p:spPr/>
        <p:txBody>
          <a:bodyPr/>
          <a:lstStyle/>
          <a:p>
            <a:fld id="{BA1BED84-BA0F-4A35-AAC0-59B2F775C51C}" type="slidenum">
              <a:rPr lang="en-US" smtClean="0"/>
              <a:pPr/>
              <a:t>7</a:t>
            </a:fld>
            <a:endParaRPr lang="en-US"/>
          </a:p>
        </p:txBody>
      </p:sp>
      <p:pic>
        <p:nvPicPr>
          <p:cNvPr id="7" name="Picture 6" descr="writing-150x150.jpg"/>
          <p:cNvPicPr>
            <a:picLocks noChangeAspect="1"/>
          </p:cNvPicPr>
          <p:nvPr/>
        </p:nvPicPr>
        <p:blipFill>
          <a:blip r:embed="rId2" cstate="print"/>
          <a:stretch>
            <a:fillRect/>
          </a:stretch>
        </p:blipFill>
        <p:spPr>
          <a:xfrm>
            <a:off x="3124200" y="4038600"/>
            <a:ext cx="2667000" cy="2667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1D53227-6BFA-4E5F-A1FD-FF637AA88296}" type="datetime1">
              <a:rPr lang="en-US" smtClean="0"/>
              <a:pPr/>
              <a:t>12/16/2010</a:t>
            </a:fld>
            <a:endParaRPr lang="en-US"/>
          </a:p>
        </p:txBody>
      </p:sp>
      <p:sp>
        <p:nvSpPr>
          <p:cNvPr id="5" name="Footer Placeholder 4"/>
          <p:cNvSpPr>
            <a:spLocks noGrp="1"/>
          </p:cNvSpPr>
          <p:nvPr>
            <p:ph type="ftr" sz="quarter" idx="11"/>
          </p:nvPr>
        </p:nvSpPr>
        <p:spPr/>
        <p:txBody>
          <a:bodyPr/>
          <a:lstStyle/>
          <a:p>
            <a:pPr algn="ctr"/>
            <a:r>
              <a:rPr lang="en-US" smtClean="0"/>
              <a:t>UTeM - 16 December 2010</a:t>
            </a:r>
            <a:endParaRPr lang="en-US" dirty="0"/>
          </a:p>
        </p:txBody>
      </p:sp>
      <p:sp>
        <p:nvSpPr>
          <p:cNvPr id="6" name="Slide Number Placeholder 5"/>
          <p:cNvSpPr>
            <a:spLocks noGrp="1"/>
          </p:cNvSpPr>
          <p:nvPr>
            <p:ph type="sldNum" sz="quarter" idx="12"/>
          </p:nvPr>
        </p:nvSpPr>
        <p:spPr/>
        <p:txBody>
          <a:bodyPr/>
          <a:lstStyle/>
          <a:p>
            <a:fld id="{BA1BED84-BA0F-4A35-AAC0-59B2F775C51C}" type="slidenum">
              <a:rPr lang="en-US" smtClean="0"/>
              <a:pPr/>
              <a:t>8</a:t>
            </a:fld>
            <a:endParaRPr lang="en-US"/>
          </a:p>
        </p:txBody>
      </p:sp>
      <p:pic>
        <p:nvPicPr>
          <p:cNvPr id="7" name="Picture 6" descr="thesis4.jpg"/>
          <p:cNvPicPr>
            <a:picLocks noChangeAspect="1"/>
          </p:cNvPicPr>
          <p:nvPr/>
        </p:nvPicPr>
        <p:blipFill>
          <a:blip r:embed="rId2" cstate="print"/>
          <a:stretch>
            <a:fillRect/>
          </a:stretch>
        </p:blipFill>
        <p:spPr>
          <a:xfrm>
            <a:off x="1600200" y="152400"/>
            <a:ext cx="6248400" cy="62484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en-US" dirty="0" smtClean="0"/>
              <a:t>The purpose of writing a </a:t>
            </a:r>
            <a:r>
              <a:rPr lang="en-US" dirty="0" smtClean="0"/>
              <a:t>thesis…</a:t>
            </a:r>
            <a:endParaRPr lang="en-US" dirty="0"/>
          </a:p>
        </p:txBody>
      </p:sp>
      <p:sp>
        <p:nvSpPr>
          <p:cNvPr id="3" name="Content Placeholder 2"/>
          <p:cNvSpPr>
            <a:spLocks noGrp="1"/>
          </p:cNvSpPr>
          <p:nvPr>
            <p:ph sz="half" idx="1"/>
          </p:nvPr>
        </p:nvSpPr>
        <p:spPr/>
        <p:txBody>
          <a:bodyPr>
            <a:normAutofit/>
          </a:bodyPr>
          <a:lstStyle/>
          <a:p>
            <a:r>
              <a:rPr lang="en-US" dirty="0" smtClean="0"/>
              <a:t>to </a:t>
            </a:r>
            <a:r>
              <a:rPr lang="en-US" dirty="0"/>
              <a:t>give evidence of a student's abilities in collecting and evaluating </a:t>
            </a:r>
            <a:r>
              <a:rPr lang="en-US" dirty="0" smtClean="0"/>
              <a:t>information</a:t>
            </a:r>
          </a:p>
          <a:p>
            <a:r>
              <a:rPr lang="en-US" dirty="0" smtClean="0"/>
              <a:t>critically </a:t>
            </a:r>
            <a:r>
              <a:rPr lang="en-US" dirty="0"/>
              <a:t>analyzing theories in the chosen area of inquiry, and constructing, testing and defending a coherent </a:t>
            </a:r>
            <a:r>
              <a:rPr lang="en-US" dirty="0" smtClean="0"/>
              <a:t>argument</a:t>
            </a:r>
          </a:p>
          <a:p>
            <a:pPr>
              <a:buNone/>
            </a:pPr>
            <a:endParaRPr lang="en-US" dirty="0"/>
          </a:p>
        </p:txBody>
      </p:sp>
      <p:pic>
        <p:nvPicPr>
          <p:cNvPr id="8" name="Content Placeholder 7" descr="thesis_funnel.png"/>
          <p:cNvPicPr>
            <a:picLocks noGrp="1" noChangeAspect="1"/>
          </p:cNvPicPr>
          <p:nvPr>
            <p:ph sz="half" idx="2"/>
          </p:nvPr>
        </p:nvPicPr>
        <p:blipFill>
          <a:blip r:embed="rId2" cstate="print"/>
          <a:stretch>
            <a:fillRect/>
          </a:stretch>
        </p:blipFill>
        <p:spPr>
          <a:xfrm>
            <a:off x="4663281" y="1905000"/>
            <a:ext cx="3962400" cy="3962400"/>
          </a:xfrm>
        </p:spPr>
      </p:pic>
      <p:sp>
        <p:nvSpPr>
          <p:cNvPr id="6" name="Date Placeholder 5"/>
          <p:cNvSpPr>
            <a:spLocks noGrp="1"/>
          </p:cNvSpPr>
          <p:nvPr>
            <p:ph type="dt" sz="half" idx="10"/>
          </p:nvPr>
        </p:nvSpPr>
        <p:spPr/>
        <p:txBody>
          <a:bodyPr/>
          <a:lstStyle/>
          <a:p>
            <a:fld id="{7CCF3F34-6F2F-4E95-AADA-92962604DF88}" type="datetime1">
              <a:rPr lang="en-US" smtClean="0"/>
              <a:pPr/>
              <a:t>12/16/2010</a:t>
            </a:fld>
            <a:endParaRPr lang="en-US"/>
          </a:p>
        </p:txBody>
      </p:sp>
      <p:sp>
        <p:nvSpPr>
          <p:cNvPr id="5" name="Footer Placeholder 4"/>
          <p:cNvSpPr>
            <a:spLocks noGrp="1"/>
          </p:cNvSpPr>
          <p:nvPr>
            <p:ph type="ftr" sz="quarter" idx="11"/>
          </p:nvPr>
        </p:nvSpPr>
        <p:spPr/>
        <p:txBody>
          <a:bodyPr/>
          <a:lstStyle/>
          <a:p>
            <a:pPr algn="ctr"/>
            <a:r>
              <a:rPr lang="en-US" smtClean="0"/>
              <a:t>UTeM - 16 December 2010</a:t>
            </a:r>
            <a:endParaRPr lang="en-US" dirty="0"/>
          </a:p>
        </p:txBody>
      </p:sp>
      <p:sp>
        <p:nvSpPr>
          <p:cNvPr id="4" name="Slide Number Placeholder 3"/>
          <p:cNvSpPr>
            <a:spLocks noGrp="1"/>
          </p:cNvSpPr>
          <p:nvPr>
            <p:ph type="sldNum" sz="quarter" idx="12"/>
          </p:nvPr>
        </p:nvSpPr>
        <p:spPr/>
        <p:txBody>
          <a:bodyPr/>
          <a:lstStyle/>
          <a:p>
            <a:fld id="{BA1BED84-BA0F-4A35-AAC0-59B2F775C51C}"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649</TotalTime>
  <Words>2278</Words>
  <Application>Microsoft Office PowerPoint</Application>
  <PresentationFormat>On-screen Show (4:3)</PresentationFormat>
  <Paragraphs>399</Paragraphs>
  <Slides>55</Slides>
  <Notes>3</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THESIS EVALUATION</vt:lpstr>
      <vt:lpstr>Content</vt:lpstr>
      <vt:lpstr>Slide 3</vt:lpstr>
      <vt:lpstr>What is a thesis?</vt:lpstr>
      <vt:lpstr>Slide 5</vt:lpstr>
      <vt:lpstr>  A Master’s Thesis</vt:lpstr>
      <vt:lpstr>  A Doctoral Thesis</vt:lpstr>
      <vt:lpstr>Slide 8</vt:lpstr>
      <vt:lpstr>The purpose of writing a thesis…</vt:lpstr>
      <vt:lpstr>The purpose of writing a thesis</vt:lpstr>
      <vt:lpstr>Slide 11</vt:lpstr>
      <vt:lpstr>General Criteria of a thesis</vt:lpstr>
      <vt:lpstr>General Criteria</vt:lpstr>
      <vt:lpstr>Slide 14</vt:lpstr>
      <vt:lpstr>Slide 15</vt:lpstr>
      <vt:lpstr>General Criteria  Argument</vt:lpstr>
      <vt:lpstr>General Criteria  Argument</vt:lpstr>
      <vt:lpstr>General Criteria  Presentation</vt:lpstr>
      <vt:lpstr>General Criteria  Presentation</vt:lpstr>
      <vt:lpstr>Thesis Content</vt:lpstr>
      <vt:lpstr>Abstract</vt:lpstr>
      <vt:lpstr>Thesis Content</vt:lpstr>
      <vt:lpstr> Introduction </vt:lpstr>
      <vt:lpstr> Introduction </vt:lpstr>
      <vt:lpstr> Introduction </vt:lpstr>
      <vt:lpstr>Thesis Content</vt:lpstr>
      <vt:lpstr>Thesis Content</vt:lpstr>
      <vt:lpstr> Methods </vt:lpstr>
      <vt:lpstr> Methods </vt:lpstr>
      <vt:lpstr>Thesis Content</vt:lpstr>
      <vt:lpstr> Findings </vt:lpstr>
      <vt:lpstr>Thesis Content</vt:lpstr>
      <vt:lpstr>Thesis Content</vt:lpstr>
      <vt:lpstr>Thesis Content</vt:lpstr>
      <vt:lpstr> Conclusions </vt:lpstr>
      <vt:lpstr> Recommendations </vt:lpstr>
      <vt:lpstr>Thesis Content</vt:lpstr>
      <vt:lpstr>Thesis Content</vt:lpstr>
      <vt:lpstr>Overall Performance</vt:lpstr>
      <vt:lpstr>Overall Performance</vt:lpstr>
      <vt:lpstr>Overall Performance</vt:lpstr>
      <vt:lpstr>Overall Performance</vt:lpstr>
      <vt:lpstr>Overall Performance</vt:lpstr>
      <vt:lpstr>Contoh Panduan Menyediakan Laporan Tesis  (Doktor Falsafah) UNIVERSITI KEBANGSAAN MALAYSIA</vt:lpstr>
      <vt:lpstr>Contoh Panduan Menyediakan Laporan Tesis  (Doktor Falsafah) UNIVERSITI KEBANGSAAN MALAYSIA</vt:lpstr>
      <vt:lpstr>Contoh Panduan Menyediakan Laporan Tesis  (Doktor Falsafah) UNIVERSITI KEBANGSAAN MALAYSIA</vt:lpstr>
      <vt:lpstr>Contoh Panduan Menyediakan Laporan Tesis  (Doktor Falsafah) UNIVERSITI KEBANGSAAN MALAYSIA</vt:lpstr>
      <vt:lpstr>Contoh Panduan Menyediakan Laporan Tesis  (Doktor Falsafah) UNIVERSITI KEBANGSAAN MALAYSIA</vt:lpstr>
      <vt:lpstr>Slide 49</vt:lpstr>
      <vt:lpstr>  THESIS EVALUATION </vt:lpstr>
      <vt:lpstr>Slide 51</vt:lpstr>
      <vt:lpstr>  THESIS EVALUATON </vt:lpstr>
      <vt:lpstr>    Tips on Writing a Thesis</vt:lpstr>
      <vt:lpstr>   Conclusion</vt:lpstr>
      <vt:lpstr>Slide 55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11</cp:revision>
  <dcterms:created xsi:type="dcterms:W3CDTF">2010-12-15T05:38:41Z</dcterms:created>
  <dcterms:modified xsi:type="dcterms:W3CDTF">2010-12-15T19:14:11Z</dcterms:modified>
</cp:coreProperties>
</file>