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86" r:id="rId1"/>
  </p:sldMasterIdLst>
  <p:notesMasterIdLst>
    <p:notesMasterId r:id="rId22"/>
  </p:notesMasterIdLst>
  <p:handoutMasterIdLst>
    <p:handoutMasterId r:id="rId23"/>
  </p:handoutMasterIdLst>
  <p:sldIdLst>
    <p:sldId id="256" r:id="rId2"/>
    <p:sldId id="257" r:id="rId3"/>
    <p:sldId id="258" r:id="rId4"/>
    <p:sldId id="259" r:id="rId5"/>
    <p:sldId id="260" r:id="rId6"/>
    <p:sldId id="261" r:id="rId7"/>
    <p:sldId id="262" r:id="rId8"/>
    <p:sldId id="281" r:id="rId9"/>
    <p:sldId id="263" r:id="rId10"/>
    <p:sldId id="264" r:id="rId11"/>
    <p:sldId id="265" r:id="rId12"/>
    <p:sldId id="267" r:id="rId13"/>
    <p:sldId id="280" r:id="rId14"/>
    <p:sldId id="269" r:id="rId15"/>
    <p:sldId id="272" r:id="rId16"/>
    <p:sldId id="274" r:id="rId17"/>
    <p:sldId id="275" r:id="rId18"/>
    <p:sldId id="276" r:id="rId19"/>
    <p:sldId id="277" r:id="rId20"/>
    <p:sldId id="278" r:id="rId21"/>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080808"/>
    <a:srgbClr val="666699"/>
    <a:srgbClr val="A50021"/>
    <a:srgbClr val="F0EFE0"/>
    <a:srgbClr val="1F4081"/>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6327" autoAdjust="0"/>
    <p:restoredTop sz="90909" autoAdjust="0"/>
  </p:normalViewPr>
  <p:slideViewPr>
    <p:cSldViewPr>
      <p:cViewPr>
        <p:scale>
          <a:sx n="84" d="100"/>
          <a:sy n="84" d="100"/>
        </p:scale>
        <p:origin x="-720" y="4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134"/>
    </p:cViewPr>
  </p:sorterViewPr>
  <p:notesViewPr>
    <p:cSldViewPr>
      <p:cViewPr varScale="1">
        <p:scale>
          <a:sx n="60" d="100"/>
          <a:sy n="60" d="100"/>
        </p:scale>
        <p:origin x="-1728" y="-84"/>
      </p:cViewPr>
      <p:guideLst>
        <p:guide orient="horz" pos="2880"/>
        <p:guide pos="2160"/>
      </p:guideLst>
    </p:cSldViewPr>
  </p:notesViewPr>
  <p:gridSpacing cx="77716063" cy="77716063"/>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10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601091"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601092"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601093"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B8A794F-45EC-4ECE-93AE-C10EB2F47190}"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69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59699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286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9699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9699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59699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1576248E-2FAC-495C-B0D9-1DFEA0C10D0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Narrow" pitchFamily="34"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Narrow" pitchFamily="34"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Narrow" pitchFamily="34"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Narrow"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p:spPr>
        <p:txBody>
          <a:bodyPr/>
          <a:lstStyle/>
          <a:p>
            <a:endParaRPr lang="en-US" smtClean="0"/>
          </a:p>
        </p:txBody>
      </p:sp>
      <p:sp>
        <p:nvSpPr>
          <p:cNvPr id="29700" name="Slide Number Placeholder 3"/>
          <p:cNvSpPr>
            <a:spLocks noGrp="1"/>
          </p:cNvSpPr>
          <p:nvPr>
            <p:ph type="sldNum" sz="quarter" idx="5"/>
          </p:nvPr>
        </p:nvSpPr>
        <p:spPr>
          <a:noFill/>
        </p:spPr>
        <p:txBody>
          <a:bodyPr/>
          <a:lstStyle/>
          <a:p>
            <a:fld id="{369ABD0C-9E18-4144-ABC5-BD07698946B7}" type="slidenum">
              <a:rPr lang="en-US" smtClean="0"/>
              <a:pPr/>
              <a:t>19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Straight Connector 9"/>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a:defRPr/>
            </a:pPr>
            <a:endParaRPr lang="en-US"/>
          </a:p>
        </p:txBody>
      </p:sp>
      <p:sp>
        <p:nvSpPr>
          <p:cNvPr id="11" name="Straight Connector 10"/>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a:defRPr/>
            </a:pPr>
            <a:endParaRPr lang="en-US"/>
          </a:p>
        </p:txBody>
      </p:sp>
      <p:sp>
        <p:nvSpPr>
          <p:cNvPr id="12" name="Straight Connector 11"/>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3" name="Straight Connector 12"/>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a:defRPr/>
            </a:pPr>
            <a:endParaRPr lang="en-US"/>
          </a:p>
        </p:txBody>
      </p:sp>
      <p:sp>
        <p:nvSpPr>
          <p:cNvPr id="14" name="Straight Connector 13"/>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5" name="Straight Connector 14"/>
          <p:cNvSpPr>
            <a:spLocks noChangeShapeType="1"/>
          </p:cNvSpPr>
          <p:nvPr/>
        </p:nvSpPr>
        <p:spPr bwMode="auto">
          <a:xfrm>
            <a:off x="911383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6" name="Rectangle 15"/>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7" name="Oval 16"/>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8" name="Oval 17"/>
          <p:cNvSpPr/>
          <p:nvPr/>
        </p:nvSpPr>
        <p:spPr bwMode="auto">
          <a:xfrm>
            <a:off x="1309688" y="4867275"/>
            <a:ext cx="641350"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9" name="Oval 18"/>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0" name="Oval 19"/>
          <p:cNvSpPr/>
          <p:nvPr/>
        </p:nvSpPr>
        <p:spPr bwMode="auto">
          <a:xfrm>
            <a:off x="1663700" y="5788025"/>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1" name="Oval 20"/>
          <p:cNvSpPr/>
          <p:nvPr/>
        </p:nvSpPr>
        <p:spPr>
          <a:xfrm>
            <a:off x="1905000" y="4495800"/>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8" name="Title 7"/>
          <p:cNvSpPr>
            <a:spLocks noGrp="1"/>
          </p:cNvSpPr>
          <p:nvPr>
            <p:ph type="ctrTitle"/>
          </p:nvPr>
        </p:nvSpPr>
        <p:spPr>
          <a:xfrm>
            <a:off x="2286000" y="3124200"/>
            <a:ext cx="6172200" cy="1894362"/>
          </a:xfrm>
        </p:spPr>
        <p:txBody>
          <a:bodyPr/>
          <a:lstStyle>
            <a:lvl1pPr>
              <a:defRPr b="1"/>
            </a:lvl1pPr>
          </a:lstStyle>
          <a:p>
            <a:r>
              <a:rPr lang="en-US" smtClean="0"/>
              <a:t>Click to edit Master title style</a:t>
            </a:r>
            <a:endParaRPr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22" name="Date Placeholder 27"/>
          <p:cNvSpPr>
            <a:spLocks noGrp="1"/>
          </p:cNvSpPr>
          <p:nvPr>
            <p:ph type="dt" sz="half" idx="10"/>
          </p:nvPr>
        </p:nvSpPr>
        <p:spPr bwMode="auto">
          <a:xfrm rot="5400000">
            <a:off x="7764463" y="1174750"/>
            <a:ext cx="2286000" cy="381000"/>
          </a:xfrm>
        </p:spPr>
        <p:txBody>
          <a:bodyPr/>
          <a:lstStyle>
            <a:lvl1pPr>
              <a:defRPr/>
            </a:lvl1pPr>
          </a:lstStyle>
          <a:p>
            <a:pPr>
              <a:defRPr/>
            </a:pPr>
            <a:endParaRPr lang="en-US"/>
          </a:p>
        </p:txBody>
      </p:sp>
      <p:sp>
        <p:nvSpPr>
          <p:cNvPr id="23" name="Footer Placeholder 16"/>
          <p:cNvSpPr>
            <a:spLocks noGrp="1"/>
          </p:cNvSpPr>
          <p:nvPr>
            <p:ph type="ftr" sz="quarter" idx="11"/>
          </p:nvPr>
        </p:nvSpPr>
        <p:spPr bwMode="auto">
          <a:xfrm rot="5400000">
            <a:off x="7077076" y="4181475"/>
            <a:ext cx="3657600" cy="384175"/>
          </a:xfrm>
        </p:spPr>
        <p:txBody>
          <a:bodyPr/>
          <a:lstStyle>
            <a:lvl1pPr>
              <a:defRPr/>
            </a:lvl1pPr>
          </a:lstStyle>
          <a:p>
            <a:pPr>
              <a:defRPr/>
            </a:pPr>
            <a:endParaRPr lang="en-US"/>
          </a:p>
        </p:txBody>
      </p:sp>
      <p:sp>
        <p:nvSpPr>
          <p:cNvPr id="24" name="Slide Number Placeholder 28"/>
          <p:cNvSpPr>
            <a:spLocks noGrp="1"/>
          </p:cNvSpPr>
          <p:nvPr>
            <p:ph type="sldNum" sz="quarter" idx="12"/>
          </p:nvPr>
        </p:nvSpPr>
        <p:spPr bwMode="auto">
          <a:xfrm>
            <a:off x="1325563" y="4929188"/>
            <a:ext cx="609600" cy="517525"/>
          </a:xfrm>
        </p:spPr>
        <p:txBody>
          <a:bodyPr/>
          <a:lstStyle>
            <a:lvl1pPr>
              <a:defRPr/>
            </a:lvl1pPr>
          </a:lstStyle>
          <a:p>
            <a:pPr>
              <a:defRPr/>
            </a:pPr>
            <a:fld id="{62DC5BDB-A446-4F02-B88F-5D395C654D75}"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C870E133-51E5-4AF2-978A-6AC1CAFF371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8A17D3E4-027B-4A28-9BE1-4A4C3AE1445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457200" y="1600200"/>
            <a:ext cx="7467600" cy="48737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6"/>
          <p:cNvSpPr>
            <a:spLocks noGrp="1"/>
          </p:cNvSpPr>
          <p:nvPr>
            <p:ph type="dt" sz="half" idx="10"/>
          </p:nvPr>
        </p:nvSpPr>
        <p:spPr/>
        <p:txBody>
          <a:bodyPr rtlCol="0"/>
          <a:lstStyle>
            <a:lvl1pPr>
              <a:defRPr/>
            </a:lvl1pPr>
          </a:lstStyle>
          <a:p>
            <a:pPr>
              <a:defRPr/>
            </a:pPr>
            <a:endParaRPr lang="en-US"/>
          </a:p>
        </p:txBody>
      </p:sp>
      <p:sp>
        <p:nvSpPr>
          <p:cNvPr id="5" name="Slide Number Placeholder 8"/>
          <p:cNvSpPr>
            <a:spLocks noGrp="1"/>
          </p:cNvSpPr>
          <p:nvPr>
            <p:ph type="sldNum" sz="quarter" idx="11"/>
          </p:nvPr>
        </p:nvSpPr>
        <p:spPr/>
        <p:txBody>
          <a:bodyPr rtlCol="0"/>
          <a:lstStyle>
            <a:lvl1pPr>
              <a:defRPr/>
            </a:lvl1pPr>
          </a:lstStyle>
          <a:p>
            <a:pPr>
              <a:defRPr/>
            </a:pPr>
            <a:fld id="{DA05203B-FB2A-4AF6-A5F5-EA2D5773DE61}" type="slidenum">
              <a:rPr lang="en-US"/>
              <a:pPr>
                <a:defRPr/>
              </a:pPr>
              <a:t>‹#›</a:t>
            </a:fld>
            <a:endParaRPr lang="en-US"/>
          </a:p>
        </p:txBody>
      </p:sp>
      <p:sp>
        <p:nvSpPr>
          <p:cNvPr id="6" name="Footer Placeholder 9"/>
          <p:cNvSpPr>
            <a:spLocks noGrp="1"/>
          </p:cNvSpPr>
          <p:nvPr>
            <p:ph type="ftr" sz="quarter" idx="12"/>
          </p:nvPr>
        </p:nvSpPr>
        <p:spPr/>
        <p:txBody>
          <a:bodyPr rtlCol="0"/>
          <a:lstStyle>
            <a:lvl1pPr>
              <a:defRPr/>
            </a:lvl1pPr>
          </a:lstStyle>
          <a:p>
            <a:pP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4" name="Rectangle 3"/>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Straight Connector 7"/>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a:defRPr/>
            </a:pPr>
            <a:endParaRPr lang="en-US"/>
          </a:p>
        </p:txBody>
      </p:sp>
      <p:sp>
        <p:nvSpPr>
          <p:cNvPr id="9" name="Straight Connector 8"/>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a:defRPr/>
            </a:pPr>
            <a:endParaRPr lang="en-US"/>
          </a:p>
        </p:txBody>
      </p:sp>
      <p:sp>
        <p:nvSpPr>
          <p:cNvPr id="10" name="Straight Connector 9"/>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1" name="Straight Connector 10"/>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a:defRPr/>
            </a:pPr>
            <a:endParaRPr lang="en-US"/>
          </a:p>
        </p:txBody>
      </p:sp>
      <p:sp>
        <p:nvSpPr>
          <p:cNvPr id="12" name="Straight Connector 11"/>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3" name="Rectangle 12"/>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4" name="Oval 13"/>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5" name="Oval 14"/>
          <p:cNvSpPr/>
          <p:nvPr/>
        </p:nvSpPr>
        <p:spPr bwMode="auto">
          <a:xfrm>
            <a:off x="1323975" y="4867275"/>
            <a:ext cx="642938"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6" name="Oval 15"/>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7" name="Oval 16"/>
          <p:cNvSpPr/>
          <p:nvPr/>
        </p:nvSpPr>
        <p:spPr bwMode="auto">
          <a:xfrm>
            <a:off x="1663700" y="5791200"/>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8" name="Oval 17"/>
          <p:cNvSpPr/>
          <p:nvPr/>
        </p:nvSpPr>
        <p:spPr bwMode="auto">
          <a:xfrm>
            <a:off x="1879600" y="4479925"/>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9" name="Straight Connector 18"/>
          <p:cNvSpPr>
            <a:spLocks noChangeShapeType="1"/>
          </p:cNvSpPr>
          <p:nvPr/>
        </p:nvSpPr>
        <p:spPr bwMode="auto">
          <a:xfrm>
            <a:off x="9097963"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lang="en-US" smtClean="0"/>
              <a:t>Click to edit Master title style</a:t>
            </a:r>
            <a:endParaRPr lang="en-US"/>
          </a:p>
        </p:txBody>
      </p:sp>
      <p:sp>
        <p:nvSpPr>
          <p:cNvPr id="3" name="Text Placeholder 2"/>
          <p:cNvSpPr>
            <a:spLocks noGrp="1"/>
          </p:cNvSpPr>
          <p:nvPr>
            <p:ph type="body" idx="1"/>
          </p:nvPr>
        </p:nvSpPr>
        <p:spPr>
          <a:xfrm>
            <a:off x="2286000" y="5010150"/>
            <a:ext cx="6172200" cy="1371600"/>
          </a:xfrm>
        </p:spPr>
        <p:txBody>
          <a:bodyPr/>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20" name="Date Placeholder 3"/>
          <p:cNvSpPr>
            <a:spLocks noGrp="1"/>
          </p:cNvSpPr>
          <p:nvPr>
            <p:ph type="dt" sz="half" idx="10"/>
          </p:nvPr>
        </p:nvSpPr>
        <p:spPr bwMode="auto">
          <a:xfrm rot="5400000">
            <a:off x="7762875" y="1169988"/>
            <a:ext cx="2286000" cy="381000"/>
          </a:xfrm>
        </p:spPr>
        <p:txBody>
          <a:bodyPr/>
          <a:lstStyle>
            <a:lvl1pPr>
              <a:defRPr/>
            </a:lvl1pPr>
          </a:lstStyle>
          <a:p>
            <a:pPr>
              <a:defRPr/>
            </a:pPr>
            <a:endParaRPr lang="en-US"/>
          </a:p>
        </p:txBody>
      </p:sp>
      <p:sp>
        <p:nvSpPr>
          <p:cNvPr id="21" name="Footer Placeholder 4"/>
          <p:cNvSpPr>
            <a:spLocks noGrp="1"/>
          </p:cNvSpPr>
          <p:nvPr>
            <p:ph type="ftr" sz="quarter" idx="11"/>
          </p:nvPr>
        </p:nvSpPr>
        <p:spPr bwMode="auto">
          <a:xfrm rot="5400000">
            <a:off x="7077076" y="4178300"/>
            <a:ext cx="3657600" cy="384175"/>
          </a:xfrm>
        </p:spPr>
        <p:txBody>
          <a:bodyPr/>
          <a:lstStyle>
            <a:lvl1pPr>
              <a:defRPr/>
            </a:lvl1pPr>
          </a:lstStyle>
          <a:p>
            <a:pPr>
              <a:defRPr/>
            </a:pPr>
            <a:endParaRPr lang="en-US"/>
          </a:p>
        </p:txBody>
      </p:sp>
      <p:sp>
        <p:nvSpPr>
          <p:cNvPr id="22" name="Slide Number Placeholder 5"/>
          <p:cNvSpPr>
            <a:spLocks noGrp="1"/>
          </p:cNvSpPr>
          <p:nvPr>
            <p:ph type="sldNum" sz="quarter" idx="12"/>
          </p:nvPr>
        </p:nvSpPr>
        <p:spPr bwMode="auto">
          <a:xfrm>
            <a:off x="1339850" y="4929188"/>
            <a:ext cx="609600" cy="517525"/>
          </a:xfrm>
        </p:spPr>
        <p:txBody>
          <a:bodyPr/>
          <a:lstStyle>
            <a:lvl1pPr>
              <a:defRPr/>
            </a:lvl1pPr>
          </a:lstStyle>
          <a:p>
            <a:pPr>
              <a:defRPr/>
            </a:pPr>
            <a:fld id="{A26C1265-DE94-4631-B3EB-0FB16D9437A1}"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457200" y="1600200"/>
            <a:ext cx="3657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270248" y="1600200"/>
            <a:ext cx="3657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1C539BC9-7E51-4CA2-A346-019FC7F5BEA5}"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lstStyle>
            <a:lvl1pPr>
              <a:defRPr/>
            </a:lvl1pPr>
          </a:lstStyle>
          <a:p>
            <a:r>
              <a:rPr lang="en-US" smtClean="0"/>
              <a:t>Click to edit Master title style</a:t>
            </a:r>
            <a:endParaRPr lang="en-US"/>
          </a:p>
        </p:txBody>
      </p:sp>
      <p:sp>
        <p:nvSpPr>
          <p:cNvPr id="11" name="Content Placeholder 10"/>
          <p:cNvSpPr>
            <a:spLocks noGrp="1"/>
          </p:cNvSpPr>
          <p:nvPr>
            <p:ph sz="quarter" idx="2"/>
          </p:nvPr>
        </p:nvSpPr>
        <p:spPr>
          <a:xfrm>
            <a:off x="457200" y="2362200"/>
            <a:ext cx="3657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371975" y="2362200"/>
            <a:ext cx="3657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en-US" smtClean="0"/>
              <a:t>Click to edit Master text styles</a:t>
            </a:r>
          </a:p>
        </p:txBody>
      </p:sp>
      <p:sp>
        <p:nvSpPr>
          <p:cNvPr id="7" name="Date Placeholder 13"/>
          <p:cNvSpPr>
            <a:spLocks noGrp="1"/>
          </p:cNvSpPr>
          <p:nvPr>
            <p:ph type="dt" sz="half" idx="10"/>
          </p:nvPr>
        </p:nvSpPr>
        <p:spPr/>
        <p:txBody>
          <a:bodyPr/>
          <a:lstStyle>
            <a:lvl1pPr>
              <a:defRPr/>
            </a:lvl1pPr>
          </a:lstStyle>
          <a:p>
            <a:pPr>
              <a:defRPr/>
            </a:pPr>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184E6691-6D82-4185-A4AE-67373A669CAA}"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5"/>
          <p:cNvSpPr>
            <a:spLocks noGrp="1"/>
          </p:cNvSpPr>
          <p:nvPr>
            <p:ph type="dt" sz="half" idx="10"/>
          </p:nvPr>
        </p:nvSpPr>
        <p:spPr/>
        <p:txBody>
          <a:bodyPr rtlCol="0"/>
          <a:lstStyle>
            <a:lvl1pPr>
              <a:defRPr/>
            </a:lvl1pPr>
          </a:lstStyle>
          <a:p>
            <a:pPr>
              <a:defRPr/>
            </a:pPr>
            <a:endParaRPr lang="en-US"/>
          </a:p>
        </p:txBody>
      </p:sp>
      <p:sp>
        <p:nvSpPr>
          <p:cNvPr id="4" name="Slide Number Placeholder 6"/>
          <p:cNvSpPr>
            <a:spLocks noGrp="1"/>
          </p:cNvSpPr>
          <p:nvPr>
            <p:ph type="sldNum" sz="quarter" idx="11"/>
          </p:nvPr>
        </p:nvSpPr>
        <p:spPr/>
        <p:txBody>
          <a:bodyPr rtlCol="0"/>
          <a:lstStyle>
            <a:lvl1pPr>
              <a:defRPr/>
            </a:lvl1pPr>
          </a:lstStyle>
          <a:p>
            <a:pPr>
              <a:defRPr/>
            </a:pPr>
            <a:fld id="{B8FD3D2D-89CE-4FB0-8706-EE82438B5676}" type="slidenum">
              <a:rPr lang="en-US"/>
              <a:pPr>
                <a:defRPr/>
              </a:pPr>
              <a:t>‹#›</a:t>
            </a:fld>
            <a:endParaRPr lang="en-US"/>
          </a:p>
        </p:txBody>
      </p:sp>
      <p:sp>
        <p:nvSpPr>
          <p:cNvPr id="5" name="Footer Placeholder 7"/>
          <p:cNvSpPr>
            <a:spLocks noGrp="1"/>
          </p:cNvSpPr>
          <p:nvPr>
            <p:ph type="ftr" sz="quarter" idx="12"/>
          </p:nvPr>
        </p:nvSpPr>
        <p:spPr/>
        <p:txBody>
          <a:bodyPr rtlCol="0"/>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9B2638BC-5218-42FE-8A04-298DE995A32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4"/>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a:defRPr/>
            </a:pPr>
            <a:endParaRPr lang="en-US" dirty="0"/>
          </a:p>
        </p:txBody>
      </p:sp>
      <p:sp>
        <p:nvSpPr>
          <p:cNvPr id="6" name="Straight Connector 5"/>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a:defRPr/>
            </a:pPr>
            <a:endParaRPr lang="en-US" dirty="0"/>
          </a:p>
        </p:txBody>
      </p:sp>
      <p:sp>
        <p:nvSpPr>
          <p:cNvPr id="7" name="Straight Connector 6"/>
          <p:cNvSpPr>
            <a:spLocks noChangeShapeType="1"/>
          </p:cNvSpPr>
          <p:nvPr/>
        </p:nvSpPr>
        <p:spPr bwMode="auto">
          <a:xfrm>
            <a:off x="6192838" y="0"/>
            <a:ext cx="0" cy="6858000"/>
          </a:xfrm>
          <a:prstGeom prst="line">
            <a:avLst/>
          </a:prstGeom>
          <a:noFill/>
          <a:ln w="12700" cap="flat" cmpd="sng" algn="ctr">
            <a:solidFill>
              <a:schemeClr val="accent1"/>
            </a:solidFill>
            <a:prstDash val="solid"/>
            <a:round/>
            <a:headEnd type="none" w="med" len="med"/>
            <a:tailEnd type="none" w="med" len="med"/>
          </a:ln>
          <a:effectLst/>
        </p:spPr>
        <p:txBody>
          <a:bodyPr/>
          <a:lstStyle/>
          <a:p>
            <a:pPr>
              <a:defRPr/>
            </a:pPr>
            <a:endParaRPr lang="en-US" dirty="0"/>
          </a:p>
        </p:txBody>
      </p:sp>
      <p:sp>
        <p:nvSpPr>
          <p:cNvPr id="8" name="Straight Connector 7"/>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a:lstStyle/>
          <a:p>
            <a:pPr>
              <a:defRPr/>
            </a:pPr>
            <a:endParaRPr lang="en-US"/>
          </a:p>
        </p:txBody>
      </p:sp>
      <p:sp>
        <p:nvSpPr>
          <p:cNvPr id="9" name="Rectangle 8"/>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Straight Connector 9"/>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a:defRPr/>
            </a:pPr>
            <a:endParaRPr lang="en-US"/>
          </a:p>
        </p:txBody>
      </p:sp>
      <p:sp>
        <p:nvSpPr>
          <p:cNvPr id="11" name="Oval 10"/>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 name="Title 1"/>
          <p:cNvSpPr>
            <a:spLocks noGrp="1"/>
          </p:cNvSpPr>
          <p:nvPr>
            <p:ph type="title"/>
          </p:nvPr>
        </p:nvSpPr>
        <p:spPr>
          <a:xfrm rot="5400000">
            <a:off x="3371850" y="3200400"/>
            <a:ext cx="6309360" cy="457200"/>
          </a:xfrm>
        </p:spPr>
        <p:txBody>
          <a:bodyPr/>
          <a:lstStyle>
            <a:lvl1pPr algn="l">
              <a:buNone/>
              <a:defRPr sz="2000" b="1" cap="small" baseline="0"/>
            </a:lvl1pPr>
          </a:lstStyle>
          <a:p>
            <a:r>
              <a:rPr lang="en-US" smtClean="0"/>
              <a:t>Click to edit Master title style</a:t>
            </a:r>
            <a:endParaRPr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8" name="Content Placeholder 17"/>
          <p:cNvSpPr>
            <a:spLocks noGrp="1"/>
          </p:cNvSpPr>
          <p:nvPr>
            <p:ph sz="quarter" idx="1"/>
          </p:nvPr>
        </p:nvSpPr>
        <p:spPr>
          <a:xfrm>
            <a:off x="304800" y="274320"/>
            <a:ext cx="5638800" cy="63276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Date Placeholder 20"/>
          <p:cNvSpPr>
            <a:spLocks noGrp="1"/>
          </p:cNvSpPr>
          <p:nvPr>
            <p:ph type="dt" sz="half" idx="10"/>
          </p:nvPr>
        </p:nvSpPr>
        <p:spPr/>
        <p:txBody>
          <a:bodyPr rtlCol="0"/>
          <a:lstStyle>
            <a:lvl1pPr>
              <a:defRPr/>
            </a:lvl1pPr>
          </a:lstStyle>
          <a:p>
            <a:pPr>
              <a:defRPr/>
            </a:pPr>
            <a:endParaRPr lang="en-US"/>
          </a:p>
        </p:txBody>
      </p:sp>
      <p:sp>
        <p:nvSpPr>
          <p:cNvPr id="13" name="Slide Number Placeholder 21"/>
          <p:cNvSpPr>
            <a:spLocks noGrp="1"/>
          </p:cNvSpPr>
          <p:nvPr>
            <p:ph type="sldNum" sz="quarter" idx="11"/>
          </p:nvPr>
        </p:nvSpPr>
        <p:spPr/>
        <p:txBody>
          <a:bodyPr rtlCol="0"/>
          <a:lstStyle>
            <a:lvl1pPr>
              <a:defRPr/>
            </a:lvl1pPr>
          </a:lstStyle>
          <a:p>
            <a:pPr>
              <a:defRPr/>
            </a:pPr>
            <a:fld id="{C0F286D6-FAAD-47F6-8A82-3EC7BFFB6320}" type="slidenum">
              <a:rPr lang="en-US"/>
              <a:pPr>
                <a:defRPr/>
              </a:pPr>
              <a:t>‹#›</a:t>
            </a:fld>
            <a:endParaRPr lang="en-US"/>
          </a:p>
        </p:txBody>
      </p:sp>
      <p:sp>
        <p:nvSpPr>
          <p:cNvPr id="14" name="Footer Placeholder 22"/>
          <p:cNvSpPr>
            <a:spLocks noGrp="1"/>
          </p:cNvSpPr>
          <p:nvPr>
            <p:ph type="ftr" sz="quarter" idx="12"/>
          </p:nvPr>
        </p:nvSpPr>
        <p:spPr/>
        <p:txBody>
          <a:bodyPr rtlCol="0"/>
          <a:lstStyle>
            <a:lvl1pPr>
              <a:defRPr/>
            </a:lvl1pPr>
          </a:lstStyle>
          <a:p>
            <a:pPr>
              <a:defRPr/>
            </a:pP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traight Connector 4"/>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6" name="Oval 5"/>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7" name="Straight Connector 6"/>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a:lstStyle/>
          <a:p>
            <a:pPr>
              <a:defRPr/>
            </a:pPr>
            <a:endParaRPr lang="en-US"/>
          </a:p>
        </p:txBody>
      </p:sp>
      <p:sp>
        <p:nvSpPr>
          <p:cNvPr id="8" name="Rectangle 7"/>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traight Connector 8"/>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a:defRPr/>
            </a:pPr>
            <a:endParaRPr lang="en-US"/>
          </a:p>
        </p:txBody>
      </p:sp>
      <p:sp>
        <p:nvSpPr>
          <p:cNvPr id="10" name="Straight Connector 9"/>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a:defRPr/>
            </a:pPr>
            <a:endParaRPr lang="en-US" dirty="0"/>
          </a:p>
        </p:txBody>
      </p:sp>
      <p:sp>
        <p:nvSpPr>
          <p:cNvPr id="11" name="Straight Connector 10"/>
          <p:cNvSpPr>
            <a:spLocks noChangeShapeType="1"/>
          </p:cNvSpPr>
          <p:nvPr/>
        </p:nvSpPr>
        <p:spPr bwMode="auto">
          <a:xfrm>
            <a:off x="6192838" y="0"/>
            <a:ext cx="0" cy="6858000"/>
          </a:xfrm>
          <a:prstGeom prst="line">
            <a:avLst/>
          </a:prstGeom>
          <a:noFill/>
          <a:ln w="12700" cap="flat" cmpd="sng" algn="ctr">
            <a:solidFill>
              <a:schemeClr val="accent1"/>
            </a:solidFill>
            <a:prstDash val="solid"/>
            <a:round/>
            <a:headEnd type="none" w="med" len="med"/>
            <a:tailEnd type="none" w="med" len="med"/>
          </a:ln>
          <a:effectLst/>
        </p:spPr>
        <p:txBody>
          <a:bodyPr/>
          <a:lstStyle/>
          <a:p>
            <a:pPr>
              <a:defRPr/>
            </a:pPr>
            <a:endParaRPr lang="en-US" dirty="0"/>
          </a:p>
        </p:txBody>
      </p:sp>
      <p:sp>
        <p:nvSpPr>
          <p:cNvPr id="2" name="Title 1"/>
          <p:cNvSpPr>
            <a:spLocks noGrp="1"/>
          </p:cNvSpPr>
          <p:nvPr>
            <p:ph type="title"/>
          </p:nvPr>
        </p:nvSpPr>
        <p:spPr>
          <a:xfrm rot="5400000">
            <a:off x="3350133" y="3200400"/>
            <a:ext cx="6309360" cy="457200"/>
          </a:xfrm>
        </p:spPr>
        <p:txBody>
          <a:bodyPr/>
          <a:lstStyle>
            <a:lvl1pPr algn="l">
              <a:buNone/>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ormAutofit/>
          </a:bodyPr>
          <a:lstStyle>
            <a:lvl1pPr marL="0"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spcCol="274320" rtlCol="0" fromWordArt="0" forceAA="0">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a:r>
              <a:rPr lang="en-US" smtClean="0"/>
              <a:t>Click to edit Master text styles</a:t>
            </a:r>
          </a:p>
        </p:txBody>
      </p:sp>
      <p:sp>
        <p:nvSpPr>
          <p:cNvPr id="12" name="Date Placeholder 16"/>
          <p:cNvSpPr>
            <a:spLocks noGrp="1"/>
          </p:cNvSpPr>
          <p:nvPr>
            <p:ph type="dt" sz="half" idx="10"/>
          </p:nvPr>
        </p:nvSpPr>
        <p:spPr/>
        <p:txBody>
          <a:bodyPr rtlCol="0"/>
          <a:lstStyle>
            <a:lvl1pPr>
              <a:defRPr/>
            </a:lvl1pPr>
          </a:lstStyle>
          <a:p>
            <a:pPr>
              <a:defRPr/>
            </a:pPr>
            <a:endParaRPr lang="en-US"/>
          </a:p>
        </p:txBody>
      </p:sp>
      <p:sp>
        <p:nvSpPr>
          <p:cNvPr id="13" name="Slide Number Placeholder 17"/>
          <p:cNvSpPr>
            <a:spLocks noGrp="1"/>
          </p:cNvSpPr>
          <p:nvPr>
            <p:ph type="sldNum" sz="quarter" idx="11"/>
          </p:nvPr>
        </p:nvSpPr>
        <p:spPr/>
        <p:txBody>
          <a:bodyPr rtlCol="0"/>
          <a:lstStyle>
            <a:lvl1pPr>
              <a:defRPr/>
            </a:lvl1pPr>
          </a:lstStyle>
          <a:p>
            <a:pPr>
              <a:defRPr/>
            </a:pPr>
            <a:fld id="{93588676-0D06-40B3-A4AA-074390490C22}" type="slidenum">
              <a:rPr lang="en-US"/>
              <a:pPr>
                <a:defRPr/>
              </a:pPr>
              <a:t>‹#›</a:t>
            </a:fld>
            <a:endParaRPr lang="en-US"/>
          </a:p>
        </p:txBody>
      </p:sp>
      <p:sp>
        <p:nvSpPr>
          <p:cNvPr id="14" name="Footer Placeholder 20"/>
          <p:cNvSpPr>
            <a:spLocks noGrp="1"/>
          </p:cNvSpPr>
          <p:nvPr>
            <p:ph type="ftr" sz="quarter" idx="12"/>
          </p:nvPr>
        </p:nvSpPr>
        <p:spPr/>
        <p:txBody>
          <a:bodyPr rtlCol="0"/>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a:defRPr/>
            </a:pPr>
            <a:endParaRPr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lang="en-US" smtClean="0"/>
              <a:t>Click to edit Master title style</a:t>
            </a:r>
            <a:endParaRPr lang="en-US"/>
          </a:p>
        </p:txBody>
      </p:sp>
      <p:sp>
        <p:nvSpPr>
          <p:cNvPr id="1028" name="Text Placeholder 12"/>
          <p:cNvSpPr>
            <a:spLocks noGrp="1"/>
          </p:cNvSpPr>
          <p:nvPr>
            <p:ph type="body" idx="1"/>
          </p:nvPr>
        </p:nvSpPr>
        <p:spPr bwMode="auto">
          <a:xfrm>
            <a:off x="457200" y="1600200"/>
            <a:ext cx="7467600" cy="48736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rot="5400000">
            <a:off x="7589045" y="1081881"/>
            <a:ext cx="2011362" cy="384175"/>
          </a:xfrm>
          <a:prstGeom prst="rect">
            <a:avLst/>
          </a:prstGeom>
        </p:spPr>
        <p:txBody>
          <a:bodyPr vert="horz" anchor="ctr" anchorCtr="0"/>
          <a:lstStyle>
            <a:lvl1pPr algn="r" eaLnBrk="1" latinLnBrk="0" hangingPunct="1">
              <a:defRPr kumimoji="0" sz="1200">
                <a:solidFill>
                  <a:schemeClr val="tx2"/>
                </a:solidFill>
              </a:defRPr>
            </a:lvl1pPr>
          </a:lstStyle>
          <a:p>
            <a:pPr>
              <a:defRPr/>
            </a:pPr>
            <a:endParaRPr lang="en-US"/>
          </a:p>
        </p:txBody>
      </p:sp>
      <p:sp>
        <p:nvSpPr>
          <p:cNvPr id="3" name="Footer Placeholder 2"/>
          <p:cNvSpPr>
            <a:spLocks noGrp="1"/>
          </p:cNvSpPr>
          <p:nvPr>
            <p:ph type="ftr" sz="quarter" idx="3"/>
          </p:nvPr>
        </p:nvSpPr>
        <p:spPr>
          <a:xfrm rot="5400000">
            <a:off x="6989763" y="3736975"/>
            <a:ext cx="3200400" cy="365125"/>
          </a:xfrm>
          <a:prstGeom prst="rect">
            <a:avLst/>
          </a:prstGeom>
        </p:spPr>
        <p:txBody>
          <a:bodyPr vert="horz" anchor="ctr" anchorCtr="0"/>
          <a:lstStyle>
            <a:lvl1pPr algn="l" eaLnBrk="1" latinLnBrk="0" hangingPunct="1">
              <a:defRPr kumimoji="0" sz="1200">
                <a:solidFill>
                  <a:schemeClr val="tx2"/>
                </a:solidFill>
              </a:defRPr>
            </a:lvl1pPr>
          </a:lstStyle>
          <a:p>
            <a:pPr>
              <a:defRPr/>
            </a:pPr>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a:lstStyle/>
          <a:p>
            <a:pPr>
              <a:defRPr/>
            </a:pPr>
            <a:endParaRPr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a:defRPr/>
            </a:pPr>
            <a:endParaRPr lang="en-US"/>
          </a:p>
        </p:txBody>
      </p:sp>
      <p:sp>
        <p:nvSpPr>
          <p:cNvPr id="12" name="Oval 11"/>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3" name="Slide Number Placeholder 22"/>
          <p:cNvSpPr>
            <a:spLocks noGrp="1"/>
          </p:cNvSpPr>
          <p:nvPr>
            <p:ph type="sldNum" sz="quarter" idx="4"/>
          </p:nvPr>
        </p:nvSpPr>
        <p:spPr>
          <a:xfrm>
            <a:off x="8129588" y="5734050"/>
            <a:ext cx="609600" cy="520700"/>
          </a:xfrm>
          <a:prstGeom prst="rect">
            <a:avLst/>
          </a:prstGeom>
        </p:spPr>
        <p:txBody>
          <a:bodyPr vert="horz" anchor="ctr"/>
          <a:lstStyle>
            <a:lvl1pPr algn="ctr" eaLnBrk="1" latinLnBrk="0" hangingPunct="1">
              <a:defRPr kumimoji="0" sz="1400" b="1">
                <a:solidFill>
                  <a:srgbClr val="FFFFFF"/>
                </a:solidFill>
              </a:defRPr>
            </a:lvl1pPr>
          </a:lstStyle>
          <a:p>
            <a:pPr>
              <a:defRPr/>
            </a:pPr>
            <a:fld id="{AC5963EA-7DD6-451B-9507-26F47B33FD5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94" r:id="rId1"/>
    <p:sldLayoutId id="2147483995" r:id="rId2"/>
    <p:sldLayoutId id="2147483996" r:id="rId3"/>
    <p:sldLayoutId id="2147483989" r:id="rId4"/>
    <p:sldLayoutId id="2147483990" r:id="rId5"/>
    <p:sldLayoutId id="2147483997" r:id="rId6"/>
    <p:sldLayoutId id="2147483991" r:id="rId7"/>
    <p:sldLayoutId id="2147483998" r:id="rId8"/>
    <p:sldLayoutId id="2147483999" r:id="rId9"/>
    <p:sldLayoutId id="2147483992" r:id="rId10"/>
    <p:sldLayoutId id="2147483993" r:id="rId11"/>
  </p:sldLayoutIdLst>
  <p:hf hdr="0" ftr="0" dt="0"/>
  <p:txStyles>
    <p:titleStyle>
      <a:lvl1pPr algn="l" rtl="0" eaLnBrk="0" fontAlgn="base" hangingPunct="0">
        <a:spcBef>
          <a:spcPct val="0"/>
        </a:spcBef>
        <a:spcAft>
          <a:spcPct val="0"/>
        </a:spcAft>
        <a:defRPr sz="3000" kern="1200" cap="small">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Century Schoolbook" pitchFamily="18" charset="0"/>
        </a:defRPr>
      </a:lvl2pPr>
      <a:lvl3pPr algn="l" rtl="0" eaLnBrk="0" fontAlgn="base" hangingPunct="0">
        <a:spcBef>
          <a:spcPct val="0"/>
        </a:spcBef>
        <a:spcAft>
          <a:spcPct val="0"/>
        </a:spcAft>
        <a:defRPr sz="3000">
          <a:solidFill>
            <a:schemeClr val="tx2"/>
          </a:solidFill>
          <a:latin typeface="Century Schoolbook" pitchFamily="18" charset="0"/>
        </a:defRPr>
      </a:lvl3pPr>
      <a:lvl4pPr algn="l" rtl="0" eaLnBrk="0" fontAlgn="base" hangingPunct="0">
        <a:spcBef>
          <a:spcPct val="0"/>
        </a:spcBef>
        <a:spcAft>
          <a:spcPct val="0"/>
        </a:spcAft>
        <a:defRPr sz="3000">
          <a:solidFill>
            <a:schemeClr val="tx2"/>
          </a:solidFill>
          <a:latin typeface="Century Schoolbook" pitchFamily="18" charset="0"/>
        </a:defRPr>
      </a:lvl4pPr>
      <a:lvl5pPr algn="l" rtl="0" eaLnBrk="0" fontAlgn="base" hangingPunct="0">
        <a:spcBef>
          <a:spcPct val="0"/>
        </a:spcBef>
        <a:spcAft>
          <a:spcPct val="0"/>
        </a:spcAft>
        <a:defRPr sz="3000">
          <a:solidFill>
            <a:schemeClr val="tx2"/>
          </a:solidFill>
          <a:latin typeface="Century Schoolbook" pitchFamily="18" charset="0"/>
        </a:defRPr>
      </a:lvl5pPr>
      <a:lvl6pPr marL="457200" algn="l" rtl="0" fontAlgn="base">
        <a:spcBef>
          <a:spcPct val="0"/>
        </a:spcBef>
        <a:spcAft>
          <a:spcPct val="0"/>
        </a:spcAft>
        <a:defRPr sz="3000">
          <a:solidFill>
            <a:schemeClr val="tx2"/>
          </a:solidFill>
          <a:latin typeface="Century Schoolbook" pitchFamily="18" charset="0"/>
        </a:defRPr>
      </a:lvl6pPr>
      <a:lvl7pPr marL="914400" algn="l" rtl="0" fontAlgn="base">
        <a:spcBef>
          <a:spcPct val="0"/>
        </a:spcBef>
        <a:spcAft>
          <a:spcPct val="0"/>
        </a:spcAft>
        <a:defRPr sz="3000">
          <a:solidFill>
            <a:schemeClr val="tx2"/>
          </a:solidFill>
          <a:latin typeface="Century Schoolbook" pitchFamily="18" charset="0"/>
        </a:defRPr>
      </a:lvl7pPr>
      <a:lvl8pPr marL="1371600" algn="l" rtl="0" fontAlgn="base">
        <a:spcBef>
          <a:spcPct val="0"/>
        </a:spcBef>
        <a:spcAft>
          <a:spcPct val="0"/>
        </a:spcAft>
        <a:defRPr sz="3000">
          <a:solidFill>
            <a:schemeClr val="tx2"/>
          </a:solidFill>
          <a:latin typeface="Century Schoolbook" pitchFamily="18" charset="0"/>
        </a:defRPr>
      </a:lvl8pPr>
      <a:lvl9pPr marL="1828800" algn="l" rtl="0" fontAlgn="base">
        <a:spcBef>
          <a:spcPct val="0"/>
        </a:spcBef>
        <a:spcAft>
          <a:spcPct val="0"/>
        </a:spcAft>
        <a:defRPr sz="3000">
          <a:solidFill>
            <a:schemeClr val="tx2"/>
          </a:solidFill>
          <a:latin typeface="Century Schoolbook" pitchFamily="18" charset="0"/>
        </a:defRPr>
      </a:lvl9pPr>
    </p:titleStyle>
    <p:bodyStyle>
      <a:lvl1pPr marL="273050" indent="-273050" algn="l" rtl="0" eaLnBrk="0" fontAlgn="base" hangingPunct="0">
        <a:spcBef>
          <a:spcPts val="600"/>
        </a:spcBef>
        <a:spcAft>
          <a:spcPct val="0"/>
        </a:spcAft>
        <a:buClr>
          <a:schemeClr val="accent1"/>
        </a:buClr>
        <a:buSzPct val="70000"/>
        <a:buFont typeface="Wingdings" pitchFamily="2" charset="2"/>
        <a:buChar char=""/>
        <a:defRPr sz="2400" kern="1200">
          <a:solidFill>
            <a:schemeClr val="tx1"/>
          </a:solidFill>
          <a:latin typeface="+mn-lt"/>
          <a:ea typeface="+mn-ea"/>
          <a:cs typeface="+mn-cs"/>
        </a:defRPr>
      </a:lvl1pPr>
      <a:lvl2pPr marL="639763" indent="-273050" algn="l" rtl="0" eaLnBrk="0" fontAlgn="base" hangingPunct="0">
        <a:spcBef>
          <a:spcPct val="20000"/>
        </a:spcBef>
        <a:spcAft>
          <a:spcPct val="0"/>
        </a:spcAft>
        <a:buClr>
          <a:schemeClr val="accent1"/>
        </a:buClr>
        <a:buSzPct val="80000"/>
        <a:buFont typeface="Wingdings 2" pitchFamily="18" charset="2"/>
        <a:buChar char=""/>
        <a:defRPr sz="2100" kern="1200">
          <a:solidFill>
            <a:schemeClr val="tx1"/>
          </a:solidFill>
          <a:latin typeface="+mn-lt"/>
          <a:ea typeface="+mn-ea"/>
          <a:cs typeface="+mn-cs"/>
        </a:defRPr>
      </a:lvl2pPr>
      <a:lvl3pPr marL="914400" indent="-182563" algn="l" rtl="0" eaLnBrk="0" fontAlgn="base" hangingPunct="0">
        <a:spcBef>
          <a:spcPct val="20000"/>
        </a:spcBef>
        <a:spcAft>
          <a:spcPct val="0"/>
        </a:spcAft>
        <a:buClr>
          <a:srgbClr val="E0752F"/>
        </a:buClr>
        <a:buSzPct val="60000"/>
        <a:buFont typeface="Wingdings" pitchFamily="2" charset="2"/>
        <a:buChar char=""/>
        <a:defRPr sz="2400" kern="1200">
          <a:solidFill>
            <a:schemeClr val="tx1"/>
          </a:solidFill>
          <a:latin typeface="+mn-lt"/>
          <a:ea typeface="+mn-ea"/>
          <a:cs typeface="+mn-cs"/>
        </a:defRPr>
      </a:lvl3pPr>
      <a:lvl4pPr marL="1187450" indent="-182563" algn="l" rtl="0" eaLnBrk="0" fontAlgn="base" hangingPunct="0">
        <a:spcBef>
          <a:spcPct val="20000"/>
        </a:spcBef>
        <a:spcAft>
          <a:spcPct val="0"/>
        </a:spcAft>
        <a:buClr>
          <a:srgbClr val="FEC3AE"/>
        </a:buClr>
        <a:buSzPct val="60000"/>
        <a:buFont typeface="Wingdings" pitchFamily="2" charset="2"/>
        <a:buChar char=""/>
        <a:defRPr sz="2000" kern="1200">
          <a:solidFill>
            <a:schemeClr val="tx1"/>
          </a:solidFill>
          <a:latin typeface="+mn-lt"/>
          <a:ea typeface="+mn-ea"/>
          <a:cs typeface="+mn-cs"/>
        </a:defRPr>
      </a:lvl4pPr>
      <a:lvl5pPr marL="1462088" indent="-182563" algn="l" rtl="0" eaLnBrk="0" fontAlgn="base" hangingPunct="0">
        <a:spcBef>
          <a:spcPct val="20000"/>
        </a:spcBef>
        <a:spcAft>
          <a:spcPct val="0"/>
        </a:spcAft>
        <a:buClr>
          <a:srgbClr val="BDCAE9"/>
        </a:buClr>
        <a:buSzPct val="68000"/>
        <a:buFont typeface="Wingdings 2" pitchFamily="18" charset="2"/>
        <a:buChar char=""/>
        <a:defRPr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en.wikipedia.org/wiki/Multimedia" TargetMode="Externa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5"/>
          <p:cNvSpPr txBox="1">
            <a:spLocks noChangeArrowheads="1"/>
          </p:cNvSpPr>
          <p:nvPr/>
        </p:nvSpPr>
        <p:spPr bwMode="auto">
          <a:xfrm>
            <a:off x="2057400" y="2362200"/>
            <a:ext cx="5473700" cy="1200150"/>
          </a:xfrm>
          <a:prstGeom prst="rect">
            <a:avLst/>
          </a:prstGeom>
          <a:noFill/>
          <a:ln w="9525">
            <a:noFill/>
            <a:miter lim="800000"/>
            <a:headEnd/>
            <a:tailEnd/>
          </a:ln>
        </p:spPr>
        <p:txBody>
          <a:bodyPr>
            <a:spAutoFit/>
          </a:bodyPr>
          <a:lstStyle/>
          <a:p>
            <a:pPr algn="ctr">
              <a:defRPr/>
            </a:pPr>
            <a:r>
              <a:rPr lang="en-US" sz="3600" b="1" dirty="0">
                <a:solidFill>
                  <a:schemeClr val="accent1">
                    <a:lumMod val="50000"/>
                  </a:schemeClr>
                </a:solidFill>
                <a:effectLst>
                  <a:outerShdw blurRad="38100" dist="38100" dir="2700000" algn="tl">
                    <a:srgbClr val="000000">
                      <a:alpha val="43137"/>
                    </a:srgbClr>
                  </a:outerShdw>
                </a:effectLst>
                <a:cs typeface="Times New Roman" pitchFamily="18" charset="0"/>
              </a:rPr>
              <a:t>THE CONCEPT OF MULTIMEDIA</a:t>
            </a:r>
          </a:p>
        </p:txBody>
      </p:sp>
      <p:sp>
        <p:nvSpPr>
          <p:cNvPr id="8195" name="Text Box 8"/>
          <p:cNvSpPr txBox="1">
            <a:spLocks noChangeArrowheads="1"/>
          </p:cNvSpPr>
          <p:nvPr/>
        </p:nvSpPr>
        <p:spPr bwMode="auto">
          <a:xfrm>
            <a:off x="2133600" y="4419600"/>
            <a:ext cx="5416550" cy="457200"/>
          </a:xfrm>
          <a:prstGeom prst="rect">
            <a:avLst/>
          </a:prstGeom>
          <a:noFill/>
          <a:ln w="9525">
            <a:noFill/>
            <a:miter lim="800000"/>
            <a:headEnd/>
            <a:tailEnd/>
          </a:ln>
        </p:spPr>
        <p:txBody>
          <a:bodyPr>
            <a:spAutoFit/>
          </a:bodyPr>
          <a:lstStyle/>
          <a:p>
            <a:pPr algn="ctr"/>
            <a:r>
              <a:rPr lang="en-US" dirty="0">
                <a:solidFill>
                  <a:schemeClr val="tx2"/>
                </a:solidFill>
                <a:cs typeface="Times New Roman" pitchFamily="18" charset="0"/>
              </a:rPr>
              <a:t>BITM 1113 – Multimedia Systems</a:t>
            </a:r>
            <a:endParaRPr lang="en-US" sz="2000" dirty="0">
              <a:solidFill>
                <a:schemeClr val="tx2"/>
              </a:solidFill>
            </a:endParaRPr>
          </a:p>
        </p:txBody>
      </p:sp>
      <p:sp>
        <p:nvSpPr>
          <p:cNvPr id="4" name="Rectangle 3"/>
          <p:cNvSpPr/>
          <p:nvPr/>
        </p:nvSpPr>
        <p:spPr>
          <a:xfrm>
            <a:off x="3352800" y="1143000"/>
            <a:ext cx="2592376" cy="461665"/>
          </a:xfrm>
          <a:prstGeom prst="rect">
            <a:avLst/>
          </a:prstGeom>
        </p:spPr>
        <p:txBody>
          <a:bodyPr wrap="none">
            <a:spAutoFit/>
          </a:bodyPr>
          <a:lstStyle/>
          <a:p>
            <a:r>
              <a:rPr lang="en-GB" b="1" u="sng" dirty="0" smtClean="0">
                <a:latin typeface="Comic Sans MS" pitchFamily="66" charset="0"/>
              </a:rPr>
              <a:t>Lecture Week 1</a:t>
            </a:r>
            <a:endParaRPr lang="en-GB" b="1" u="sng"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6" name="Picture 8"/>
          <p:cNvPicPr>
            <a:picLocks noChangeAspect="1" noChangeArrowheads="1"/>
          </p:cNvPicPr>
          <p:nvPr/>
        </p:nvPicPr>
        <p:blipFill>
          <a:blip r:embed="rId2"/>
          <a:srcRect/>
          <a:stretch>
            <a:fillRect/>
          </a:stretch>
        </p:blipFill>
        <p:spPr bwMode="auto">
          <a:xfrm>
            <a:off x="4495800" y="1490663"/>
            <a:ext cx="1600200" cy="1600199"/>
          </a:xfrm>
          <a:prstGeom prst="rect">
            <a:avLst/>
          </a:prstGeom>
          <a:noFill/>
          <a:ln w="9525">
            <a:noFill/>
            <a:miter lim="800000"/>
            <a:headEnd/>
            <a:tailEnd/>
          </a:ln>
        </p:spPr>
      </p:pic>
      <p:sp>
        <p:nvSpPr>
          <p:cNvPr id="17410" name="Slide Number Placeholder 3"/>
          <p:cNvSpPr>
            <a:spLocks noGrp="1"/>
          </p:cNvSpPr>
          <p:nvPr>
            <p:ph type="sldNum" sz="quarter" idx="12"/>
          </p:nvPr>
        </p:nvSpPr>
        <p:spPr bwMode="auto">
          <a:xfrm>
            <a:off x="8153400" y="5715000"/>
            <a:ext cx="609600" cy="520700"/>
          </a:xfrm>
          <a:noFill/>
          <a:ln>
            <a:miter lim="800000"/>
            <a:headEnd/>
            <a:tailEnd/>
          </a:ln>
        </p:spPr>
        <p:txBody>
          <a:bodyPr wrap="square" lIns="91440" tIns="45720" rIns="91440" bIns="45720" numCol="1" anchorCtr="0" compatLnSpc="1">
            <a:prstTxWarp prst="textNoShape">
              <a:avLst/>
            </a:prstTxWarp>
          </a:bodyPr>
          <a:lstStyle/>
          <a:p>
            <a:fld id="{75F3A1A3-2E03-4121-B684-57B13FCAC543}" type="slidenum">
              <a:rPr lang="en-US" smtClean="0"/>
              <a:pPr/>
              <a:t>10</a:t>
            </a:fld>
            <a:endParaRPr lang="en-US" dirty="0" smtClean="0"/>
          </a:p>
        </p:txBody>
      </p:sp>
      <p:sp>
        <p:nvSpPr>
          <p:cNvPr id="17411" name="Rectangle 2"/>
          <p:cNvSpPr>
            <a:spLocks noChangeArrowheads="1"/>
          </p:cNvSpPr>
          <p:nvPr/>
        </p:nvSpPr>
        <p:spPr bwMode="auto">
          <a:xfrm>
            <a:off x="381000" y="-381000"/>
            <a:ext cx="7772400" cy="1143000"/>
          </a:xfrm>
          <a:prstGeom prst="rect">
            <a:avLst/>
          </a:prstGeom>
          <a:noFill/>
          <a:ln w="9525">
            <a:noFill/>
            <a:miter lim="800000"/>
            <a:headEnd/>
            <a:tailEnd/>
          </a:ln>
        </p:spPr>
        <p:txBody>
          <a:bodyPr anchor="b"/>
          <a:lstStyle/>
          <a:p>
            <a:r>
              <a:rPr lang="en-US" sz="3600" dirty="0">
                <a:solidFill>
                  <a:schemeClr val="tx2"/>
                </a:solidFill>
                <a:effectLst>
                  <a:outerShdw blurRad="38100" dist="38100" dir="2700000" algn="tl">
                    <a:srgbClr val="000000">
                      <a:alpha val="43137"/>
                    </a:srgbClr>
                  </a:outerShdw>
                </a:effectLst>
                <a:latin typeface="Arial" charset="0"/>
              </a:rPr>
              <a:t>Multimedia Production</a:t>
            </a:r>
          </a:p>
        </p:txBody>
      </p:sp>
      <p:sp>
        <p:nvSpPr>
          <p:cNvPr id="17412" name="Rectangle 3"/>
          <p:cNvSpPr>
            <a:spLocks noChangeArrowheads="1"/>
          </p:cNvSpPr>
          <p:nvPr/>
        </p:nvSpPr>
        <p:spPr bwMode="auto">
          <a:xfrm>
            <a:off x="381000" y="730250"/>
            <a:ext cx="7772400" cy="793750"/>
          </a:xfrm>
          <a:prstGeom prst="rect">
            <a:avLst/>
          </a:prstGeom>
          <a:noFill/>
          <a:ln w="9525">
            <a:noFill/>
            <a:miter lim="800000"/>
            <a:headEnd/>
            <a:tailEnd/>
          </a:ln>
        </p:spPr>
        <p:txBody>
          <a:bodyPr/>
          <a:lstStyle/>
          <a:p>
            <a:pPr marL="457200" indent="-457200">
              <a:spcBef>
                <a:spcPct val="20000"/>
              </a:spcBef>
              <a:buClr>
                <a:srgbClr val="A50021"/>
              </a:buClr>
              <a:buSzPct val="75000"/>
              <a:buFont typeface="Wingdings" pitchFamily="2" charset="2"/>
              <a:buChar char="n"/>
            </a:pPr>
            <a:r>
              <a:rPr lang="en-US" sz="2200">
                <a:latin typeface="Arial" charset="0"/>
              </a:rPr>
              <a:t>Where the display and presentation of  the media elements is the sole purpose.  (e.g.  Web page and encyclopedia on CD ROM)</a:t>
            </a:r>
          </a:p>
        </p:txBody>
      </p:sp>
      <p:sp>
        <p:nvSpPr>
          <p:cNvPr id="17413" name="Rectangle 4"/>
          <p:cNvSpPr>
            <a:spLocks noChangeArrowheads="1"/>
          </p:cNvSpPr>
          <p:nvPr/>
        </p:nvSpPr>
        <p:spPr bwMode="auto">
          <a:xfrm>
            <a:off x="381000" y="2286000"/>
            <a:ext cx="7772400" cy="1143000"/>
          </a:xfrm>
          <a:prstGeom prst="rect">
            <a:avLst/>
          </a:prstGeom>
          <a:noFill/>
          <a:ln w="9525">
            <a:noFill/>
            <a:miter lim="800000"/>
            <a:headEnd/>
            <a:tailEnd/>
          </a:ln>
        </p:spPr>
        <p:txBody>
          <a:bodyPr anchor="b"/>
          <a:lstStyle/>
          <a:p>
            <a:r>
              <a:rPr lang="en-US" sz="3600" dirty="0">
                <a:solidFill>
                  <a:schemeClr val="tx2"/>
                </a:solidFill>
                <a:effectLst>
                  <a:outerShdw blurRad="38100" dist="38100" dir="2700000" algn="tl">
                    <a:srgbClr val="000000">
                      <a:alpha val="43137"/>
                    </a:srgbClr>
                  </a:outerShdw>
                </a:effectLst>
                <a:latin typeface="Arial" charset="0"/>
              </a:rPr>
              <a:t>Type of Multimedia System</a:t>
            </a:r>
          </a:p>
        </p:txBody>
      </p:sp>
      <p:sp>
        <p:nvSpPr>
          <p:cNvPr id="17414" name="Rectangle 5"/>
          <p:cNvSpPr>
            <a:spLocks noChangeArrowheads="1"/>
          </p:cNvSpPr>
          <p:nvPr/>
        </p:nvSpPr>
        <p:spPr bwMode="auto">
          <a:xfrm>
            <a:off x="152400" y="3397250"/>
            <a:ext cx="5486400" cy="793750"/>
          </a:xfrm>
          <a:prstGeom prst="rect">
            <a:avLst/>
          </a:prstGeom>
          <a:noFill/>
          <a:ln w="9525">
            <a:noFill/>
            <a:miter lim="800000"/>
            <a:headEnd/>
            <a:tailEnd/>
          </a:ln>
        </p:spPr>
        <p:txBody>
          <a:bodyPr/>
          <a:lstStyle/>
          <a:p>
            <a:pPr marL="457200" indent="-457200">
              <a:spcBef>
                <a:spcPct val="20000"/>
              </a:spcBef>
              <a:buClr>
                <a:srgbClr val="A50021"/>
              </a:buClr>
              <a:buSzPct val="75000"/>
              <a:buFont typeface="Wingdings" pitchFamily="2" charset="2"/>
              <a:buChar char="n"/>
            </a:pPr>
            <a:r>
              <a:rPr lang="en-US" sz="2200">
                <a:latin typeface="Arial" charset="0"/>
              </a:rPr>
              <a:t>Information Access - browsing , searching</a:t>
            </a:r>
          </a:p>
          <a:p>
            <a:pPr marL="457200" indent="-457200">
              <a:spcBef>
                <a:spcPct val="20000"/>
              </a:spcBef>
              <a:buClr>
                <a:srgbClr val="A50021"/>
              </a:buClr>
              <a:buSzPct val="75000"/>
              <a:buFont typeface="Wingdings" pitchFamily="2" charset="2"/>
              <a:buChar char="n"/>
            </a:pPr>
            <a:r>
              <a:rPr lang="en-US" sz="2200">
                <a:latin typeface="Arial" charset="0"/>
              </a:rPr>
              <a:t>Presentation - home , theater , interactive video</a:t>
            </a:r>
          </a:p>
          <a:p>
            <a:pPr marL="457200" indent="-457200">
              <a:spcBef>
                <a:spcPct val="20000"/>
              </a:spcBef>
              <a:buClr>
                <a:srgbClr val="A50021"/>
              </a:buClr>
              <a:buSzPct val="75000"/>
              <a:buFont typeface="Wingdings" pitchFamily="2" charset="2"/>
              <a:buChar char="n"/>
            </a:pPr>
            <a:r>
              <a:rPr lang="en-US" sz="2200">
                <a:latin typeface="Arial" charset="0"/>
              </a:rPr>
              <a:t>Development - authoring tools</a:t>
            </a:r>
          </a:p>
          <a:p>
            <a:pPr marL="457200" indent="-457200">
              <a:spcBef>
                <a:spcPct val="20000"/>
              </a:spcBef>
              <a:buClr>
                <a:srgbClr val="A50021"/>
              </a:buClr>
              <a:buSzPct val="75000"/>
              <a:buFont typeface="Wingdings" pitchFamily="2" charset="2"/>
              <a:buChar char="n"/>
            </a:pPr>
            <a:r>
              <a:rPr lang="en-US" sz="2200">
                <a:latin typeface="Arial" charset="0"/>
              </a:rPr>
              <a:t>Teleconferencing - Human communication</a:t>
            </a:r>
          </a:p>
          <a:p>
            <a:pPr marL="457200" indent="-457200">
              <a:spcBef>
                <a:spcPct val="20000"/>
              </a:spcBef>
              <a:buClr>
                <a:srgbClr val="A50021"/>
              </a:buClr>
              <a:buSzPct val="75000"/>
              <a:buFont typeface="Wingdings" pitchFamily="2" charset="2"/>
              <a:buChar char="n"/>
            </a:pPr>
            <a:r>
              <a:rPr lang="en-US" sz="2200">
                <a:latin typeface="Arial" charset="0"/>
              </a:rPr>
              <a:t>Process Control - Controlling machine, manufacturing</a:t>
            </a:r>
          </a:p>
        </p:txBody>
      </p:sp>
      <p:pic>
        <p:nvPicPr>
          <p:cNvPr id="17415" name="Picture 7"/>
          <p:cNvPicPr>
            <a:picLocks noChangeAspect="1" noChangeArrowheads="1"/>
          </p:cNvPicPr>
          <p:nvPr/>
        </p:nvPicPr>
        <p:blipFill>
          <a:blip r:embed="rId3"/>
          <a:srcRect/>
          <a:stretch>
            <a:fillRect/>
          </a:stretch>
        </p:blipFill>
        <p:spPr bwMode="auto">
          <a:xfrm>
            <a:off x="4800600" y="3429000"/>
            <a:ext cx="3255264" cy="2543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DA1405FA-D203-44EE-ABF0-3626DD5DEB92}" type="slidenum">
              <a:rPr lang="en-US" smtClean="0"/>
              <a:pPr/>
              <a:t>11</a:t>
            </a:fld>
            <a:endParaRPr lang="en-US" dirty="0" smtClean="0"/>
          </a:p>
        </p:txBody>
      </p:sp>
      <p:sp>
        <p:nvSpPr>
          <p:cNvPr id="18435" name="Rectangle 2"/>
          <p:cNvSpPr>
            <a:spLocks noChangeArrowheads="1"/>
          </p:cNvSpPr>
          <p:nvPr/>
        </p:nvSpPr>
        <p:spPr bwMode="auto">
          <a:xfrm>
            <a:off x="228600" y="-381000"/>
            <a:ext cx="7772400" cy="1143000"/>
          </a:xfrm>
          <a:prstGeom prst="rect">
            <a:avLst/>
          </a:prstGeom>
          <a:noFill/>
          <a:ln w="9525">
            <a:noFill/>
            <a:miter lim="800000"/>
            <a:headEnd/>
            <a:tailEnd/>
          </a:ln>
        </p:spPr>
        <p:txBody>
          <a:bodyPr anchor="b"/>
          <a:lstStyle/>
          <a:p>
            <a:r>
              <a:rPr lang="en-US" sz="3600" dirty="0">
                <a:solidFill>
                  <a:schemeClr val="tx2"/>
                </a:solidFill>
                <a:effectLst>
                  <a:outerShdw blurRad="38100" dist="38100" dir="2700000" algn="tl">
                    <a:srgbClr val="000000">
                      <a:alpha val="43137"/>
                    </a:srgbClr>
                  </a:outerShdw>
                </a:effectLst>
                <a:latin typeface="Arial" charset="0"/>
              </a:rPr>
              <a:t>Multimedia and The Single User</a:t>
            </a:r>
          </a:p>
        </p:txBody>
      </p:sp>
      <p:sp>
        <p:nvSpPr>
          <p:cNvPr id="18436" name="Rectangle 3"/>
          <p:cNvSpPr>
            <a:spLocks noChangeArrowheads="1"/>
          </p:cNvSpPr>
          <p:nvPr/>
        </p:nvSpPr>
        <p:spPr bwMode="auto">
          <a:xfrm>
            <a:off x="152400" y="882650"/>
            <a:ext cx="6096000" cy="793750"/>
          </a:xfrm>
          <a:prstGeom prst="rect">
            <a:avLst/>
          </a:prstGeom>
          <a:noFill/>
          <a:ln w="9525">
            <a:noFill/>
            <a:miter lim="800000"/>
            <a:headEnd/>
            <a:tailEnd/>
          </a:ln>
        </p:spPr>
        <p:txBody>
          <a:bodyPr/>
          <a:lstStyle/>
          <a:p>
            <a:pPr marL="457200" indent="-457200">
              <a:spcBef>
                <a:spcPct val="20000"/>
              </a:spcBef>
              <a:buClr>
                <a:srgbClr val="A50021"/>
              </a:buClr>
              <a:buSzPct val="75000"/>
              <a:buFont typeface="Wingdings" pitchFamily="2" charset="2"/>
              <a:buNone/>
              <a:tabLst>
                <a:tab pos="625475" algn="l"/>
              </a:tabLst>
            </a:pPr>
            <a:r>
              <a:rPr lang="en-US" b="1" dirty="0">
                <a:latin typeface="Arial" charset="0"/>
              </a:rPr>
              <a:t>Two types of commercial application:</a:t>
            </a:r>
          </a:p>
          <a:p>
            <a:pPr marL="457200" indent="-457200">
              <a:spcBef>
                <a:spcPct val="20000"/>
              </a:spcBef>
              <a:buClr>
                <a:srgbClr val="A50021"/>
              </a:buClr>
              <a:buSzPct val="75000"/>
              <a:buFont typeface="Wingdings" pitchFamily="2" charset="2"/>
              <a:buNone/>
              <a:tabLst>
                <a:tab pos="625475" algn="l"/>
              </a:tabLst>
            </a:pPr>
            <a:endParaRPr lang="en-US" sz="1000" dirty="0">
              <a:latin typeface="Arial" charset="0"/>
            </a:endParaRPr>
          </a:p>
          <a:p>
            <a:pPr marL="457200" indent="-457200">
              <a:spcBef>
                <a:spcPct val="20000"/>
              </a:spcBef>
              <a:buClr>
                <a:srgbClr val="A50021"/>
              </a:buClr>
              <a:buSzPct val="75000"/>
              <a:buFont typeface="Wingdings" pitchFamily="2" charset="2"/>
              <a:buChar char="n"/>
              <a:tabLst>
                <a:tab pos="625475" algn="l"/>
              </a:tabLst>
            </a:pPr>
            <a:r>
              <a:rPr lang="en-US" sz="2000" dirty="0">
                <a:latin typeface="Arial" charset="0"/>
              </a:rPr>
              <a:t>Computer-based Training (CBT)</a:t>
            </a:r>
          </a:p>
          <a:p>
            <a:pPr marL="457200" indent="-457200">
              <a:spcBef>
                <a:spcPct val="20000"/>
              </a:spcBef>
              <a:buClr>
                <a:srgbClr val="A50021"/>
              </a:buClr>
              <a:buSzPct val="75000"/>
              <a:buFont typeface="Wingdings" pitchFamily="2" charset="2"/>
              <a:buNone/>
              <a:tabLst>
                <a:tab pos="625475" algn="l"/>
              </a:tabLst>
            </a:pPr>
            <a:r>
              <a:rPr lang="en-US" sz="2000" dirty="0">
                <a:latin typeface="Arial" charset="0"/>
              </a:rPr>
              <a:t>	</a:t>
            </a:r>
            <a:r>
              <a:rPr lang="en-US" sz="2000" dirty="0" smtClean="0">
                <a:latin typeface="Arial" charset="0"/>
              </a:rPr>
              <a:t>Just </a:t>
            </a:r>
            <a:r>
              <a:rPr lang="en-US" sz="2000" dirty="0">
                <a:latin typeface="Arial" charset="0"/>
              </a:rPr>
              <a:t>in time training.  Flexible  training that can be accessed by the user at any </a:t>
            </a:r>
            <a:r>
              <a:rPr lang="en-US" sz="2000" dirty="0" smtClean="0">
                <a:latin typeface="Arial" charset="0"/>
              </a:rPr>
              <a:t>time. </a:t>
            </a:r>
            <a:endParaRPr lang="en-US" sz="2000" dirty="0">
              <a:latin typeface="Arial" charset="0"/>
            </a:endParaRPr>
          </a:p>
          <a:p>
            <a:pPr marL="457200" indent="-457200">
              <a:tabLst>
                <a:tab pos="625475" algn="l"/>
              </a:tabLst>
            </a:pPr>
            <a:endParaRPr lang="en-US" sz="2000" dirty="0">
              <a:latin typeface="Arial" charset="0"/>
            </a:endParaRPr>
          </a:p>
          <a:p>
            <a:pPr marL="457200" indent="-457200">
              <a:spcBef>
                <a:spcPct val="20000"/>
              </a:spcBef>
              <a:buClr>
                <a:srgbClr val="A50021"/>
              </a:buClr>
              <a:buSzPct val="75000"/>
              <a:buFont typeface="Wingdings" pitchFamily="2" charset="2"/>
              <a:buChar char="n"/>
              <a:tabLst>
                <a:tab pos="625475" algn="l"/>
              </a:tabLst>
            </a:pPr>
            <a:r>
              <a:rPr lang="en-US" sz="2000" dirty="0">
                <a:latin typeface="Arial" charset="0"/>
              </a:rPr>
              <a:t>Kiosks</a:t>
            </a:r>
          </a:p>
          <a:p>
            <a:pPr marL="457200" indent="-457200">
              <a:spcBef>
                <a:spcPct val="20000"/>
              </a:spcBef>
              <a:buClr>
                <a:srgbClr val="A50021"/>
              </a:buClr>
              <a:buSzPct val="75000"/>
              <a:buFont typeface="Wingdings" pitchFamily="2" charset="2"/>
              <a:buNone/>
              <a:tabLst>
                <a:tab pos="625475" algn="l"/>
              </a:tabLst>
            </a:pPr>
            <a:r>
              <a:rPr lang="en-US" sz="2000" dirty="0">
                <a:latin typeface="Arial" charset="0"/>
              </a:rPr>
              <a:t>	- Provide details of product and </a:t>
            </a:r>
            <a:r>
              <a:rPr lang="en-US" sz="2000" dirty="0" smtClean="0">
                <a:latin typeface="Arial" charset="0"/>
              </a:rPr>
              <a:t>services.</a:t>
            </a:r>
            <a:endParaRPr lang="en-US" sz="2000" dirty="0">
              <a:latin typeface="Arial" charset="0"/>
            </a:endParaRPr>
          </a:p>
          <a:p>
            <a:pPr marL="457200" indent="-457200">
              <a:tabLst>
                <a:tab pos="625475" algn="l"/>
              </a:tabLst>
            </a:pPr>
            <a:r>
              <a:rPr lang="en-US" sz="2000" dirty="0">
                <a:latin typeface="Arial" charset="0"/>
              </a:rPr>
              <a:t>	- Installed in shops , museums and public </a:t>
            </a:r>
            <a:r>
              <a:rPr lang="en-US" sz="2000" dirty="0" smtClean="0">
                <a:latin typeface="Arial" charset="0"/>
              </a:rPr>
              <a:t>place.</a:t>
            </a:r>
            <a:endParaRPr lang="en-US" sz="2000" dirty="0">
              <a:latin typeface="Arial" charset="0"/>
            </a:endParaRPr>
          </a:p>
          <a:p>
            <a:pPr marL="457200" indent="-457200">
              <a:tabLst>
                <a:tab pos="625475" algn="l"/>
              </a:tabLst>
            </a:pPr>
            <a:r>
              <a:rPr lang="en-US" sz="2000" dirty="0">
                <a:latin typeface="Arial" charset="0"/>
              </a:rPr>
              <a:t>	- Combine text, graphics, audio, animation and video</a:t>
            </a:r>
          </a:p>
          <a:p>
            <a:pPr marL="457200" indent="-457200">
              <a:tabLst>
                <a:tab pos="625475" algn="l"/>
              </a:tabLst>
            </a:pPr>
            <a:r>
              <a:rPr lang="en-US" sz="2000" dirty="0">
                <a:latin typeface="Arial" charset="0"/>
              </a:rPr>
              <a:t>	- Information can be accessed by mouse , keyboard and touch screen (most popular)</a:t>
            </a:r>
          </a:p>
          <a:p>
            <a:pPr marL="457200" indent="-457200">
              <a:tabLst>
                <a:tab pos="625475" algn="l"/>
              </a:tabLst>
            </a:pPr>
            <a:r>
              <a:rPr lang="en-US" sz="2000" dirty="0">
                <a:latin typeface="Arial" charset="0"/>
              </a:rPr>
              <a:t>	- Element of hypermedia to enable user to move around the  	</a:t>
            </a:r>
            <a:r>
              <a:rPr lang="en-US" sz="2000" dirty="0" smtClean="0">
                <a:latin typeface="Arial" charset="0"/>
              </a:rPr>
              <a:t>system.</a:t>
            </a:r>
            <a:endParaRPr lang="en-US" sz="2000" dirty="0">
              <a:latin typeface="Arial" charset="0"/>
            </a:endParaRPr>
          </a:p>
        </p:txBody>
      </p:sp>
      <p:pic>
        <p:nvPicPr>
          <p:cNvPr id="18437" name="Picture 5"/>
          <p:cNvPicPr>
            <a:picLocks noChangeAspect="1" noChangeArrowheads="1"/>
          </p:cNvPicPr>
          <p:nvPr/>
        </p:nvPicPr>
        <p:blipFill>
          <a:blip r:embed="rId2"/>
          <a:srcRect/>
          <a:stretch>
            <a:fillRect/>
          </a:stretch>
        </p:blipFill>
        <p:spPr bwMode="auto">
          <a:xfrm>
            <a:off x="6172200" y="838200"/>
            <a:ext cx="2514600" cy="2024062"/>
          </a:xfrm>
          <a:prstGeom prst="rect">
            <a:avLst/>
          </a:prstGeom>
          <a:noFill/>
          <a:ln w="9525">
            <a:noFill/>
            <a:miter lim="800000"/>
            <a:headEnd/>
            <a:tailEnd/>
          </a:ln>
        </p:spPr>
      </p:pic>
      <p:pic>
        <p:nvPicPr>
          <p:cNvPr id="18438" name="Picture 6"/>
          <p:cNvPicPr>
            <a:picLocks noChangeAspect="1" noChangeArrowheads="1"/>
          </p:cNvPicPr>
          <p:nvPr/>
        </p:nvPicPr>
        <p:blipFill>
          <a:blip r:embed="rId3"/>
          <a:srcRect/>
          <a:stretch>
            <a:fillRect/>
          </a:stretch>
        </p:blipFill>
        <p:spPr bwMode="auto">
          <a:xfrm>
            <a:off x="6248400" y="3124200"/>
            <a:ext cx="2520950" cy="3124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3"/>
          <p:cNvSpPr>
            <a:spLocks noGrp="1"/>
          </p:cNvSpPr>
          <p:nvPr>
            <p:ph type="sldNum" sz="quarter" idx="12"/>
          </p:nvPr>
        </p:nvSpPr>
        <p:spPr bwMode="auto">
          <a:xfrm>
            <a:off x="8153400" y="5715000"/>
            <a:ext cx="609600" cy="520700"/>
          </a:xfrm>
          <a:noFill/>
          <a:ln>
            <a:miter lim="800000"/>
            <a:headEnd/>
            <a:tailEnd/>
          </a:ln>
        </p:spPr>
        <p:txBody>
          <a:bodyPr wrap="square" lIns="91440" tIns="45720" rIns="91440" bIns="45720" numCol="1" anchorCtr="0" compatLnSpc="1">
            <a:prstTxWarp prst="textNoShape">
              <a:avLst/>
            </a:prstTxWarp>
          </a:bodyPr>
          <a:lstStyle/>
          <a:p>
            <a:fld id="{2E76FC7F-4607-42A8-BE6B-E862B2B1D60D}" type="slidenum">
              <a:rPr lang="en-US" smtClean="0"/>
              <a:pPr/>
              <a:t>12</a:t>
            </a:fld>
            <a:endParaRPr lang="en-US" smtClean="0"/>
          </a:p>
        </p:txBody>
      </p:sp>
      <p:sp>
        <p:nvSpPr>
          <p:cNvPr id="582661" name="Rectangle 5"/>
          <p:cNvSpPr>
            <a:spLocks noChangeArrowheads="1"/>
          </p:cNvSpPr>
          <p:nvPr/>
        </p:nvSpPr>
        <p:spPr bwMode="auto">
          <a:xfrm>
            <a:off x="-76200" y="609600"/>
            <a:ext cx="3810000" cy="4343400"/>
          </a:xfrm>
          <a:prstGeom prst="rect">
            <a:avLst/>
          </a:prstGeom>
          <a:noFill/>
          <a:ln w="9525">
            <a:noFill/>
            <a:miter lim="800000"/>
            <a:headEnd/>
            <a:tailEnd/>
          </a:ln>
          <a:effectLst/>
        </p:spPr>
        <p:txBody>
          <a:bodyPr lIns="92075" tIns="46038" rIns="92075" bIns="46038"/>
          <a:lstStyle/>
          <a:p>
            <a:pPr marL="342900" indent="-342900">
              <a:spcBef>
                <a:spcPct val="20000"/>
              </a:spcBef>
              <a:defRPr/>
            </a:pPr>
            <a:r>
              <a:rPr lang="en-US" sz="1600" b="1" dirty="0">
                <a:effectLst>
                  <a:outerShdw blurRad="38100" dist="38100" dir="2700000" algn="tl">
                    <a:srgbClr val="C0C0C0"/>
                  </a:outerShdw>
                </a:effectLst>
                <a:latin typeface="Arial" charset="0"/>
                <a:cs typeface="Arial" charset="0"/>
              </a:rPr>
              <a:t>	</a:t>
            </a:r>
          </a:p>
          <a:p>
            <a:pPr marL="342900" indent="-342900">
              <a:spcBef>
                <a:spcPct val="20000"/>
              </a:spcBef>
              <a:defRPr/>
            </a:pPr>
            <a:r>
              <a:rPr lang="en-US" sz="1600" b="1" dirty="0">
                <a:effectLst>
                  <a:outerShdw blurRad="38100" dist="38100" dir="2700000" algn="tl">
                    <a:srgbClr val="C0C0C0"/>
                  </a:outerShdw>
                </a:effectLst>
                <a:latin typeface="Arial" charset="0"/>
                <a:cs typeface="Arial" charset="0"/>
              </a:rPr>
              <a:t>	</a:t>
            </a:r>
            <a:r>
              <a:rPr lang="en-US" sz="1800" b="1" dirty="0">
                <a:latin typeface="Arial" charset="0"/>
                <a:cs typeface="Arial" charset="0"/>
              </a:rPr>
              <a:t>Hypertext </a:t>
            </a:r>
          </a:p>
          <a:p>
            <a:pPr marL="342900" indent="-342900" algn="just">
              <a:spcBef>
                <a:spcPct val="20000"/>
              </a:spcBef>
              <a:defRPr/>
            </a:pPr>
            <a:r>
              <a:rPr lang="en-US" sz="1800" b="1" dirty="0">
                <a:latin typeface="Arial" charset="0"/>
                <a:cs typeface="Arial" charset="0"/>
              </a:rPr>
              <a:t>	</a:t>
            </a:r>
            <a:r>
              <a:rPr lang="en-US" sz="1800" dirty="0">
                <a:latin typeface="Arial" charset="0"/>
                <a:cs typeface="Arial" charset="0"/>
              </a:rPr>
              <a:t>Uses software to link from one piece of text to another usually by clicking on an underlined word (or group of words). The system will then allow of the user to go back to the initial piece of text or carry on with further hyperlinks. There are many examples of this on the World Wide Web. </a:t>
            </a:r>
          </a:p>
          <a:p>
            <a:pPr marL="342900" indent="-342900" algn="just">
              <a:spcBef>
                <a:spcPct val="20000"/>
              </a:spcBef>
              <a:defRPr/>
            </a:pPr>
            <a:endParaRPr lang="en-US" sz="1800" dirty="0">
              <a:latin typeface="Arial" charset="0"/>
              <a:cs typeface="Arial" charset="0"/>
            </a:endParaRPr>
          </a:p>
          <a:p>
            <a:pPr marL="342900" indent="-342900" algn="just">
              <a:spcBef>
                <a:spcPct val="20000"/>
              </a:spcBef>
              <a:defRPr/>
            </a:pPr>
            <a:r>
              <a:rPr lang="en-US" sz="1800" b="1" dirty="0">
                <a:latin typeface="Arial" charset="0"/>
                <a:cs typeface="Arial" charset="0"/>
              </a:rPr>
              <a:t>	Hypermedia </a:t>
            </a:r>
          </a:p>
          <a:p>
            <a:pPr marL="342900" indent="-342900" algn="just">
              <a:spcBef>
                <a:spcPct val="20000"/>
              </a:spcBef>
              <a:defRPr/>
            </a:pPr>
            <a:r>
              <a:rPr lang="en-US" sz="1800" b="1" dirty="0">
                <a:latin typeface="Arial" charset="0"/>
                <a:cs typeface="Arial" charset="0"/>
              </a:rPr>
              <a:t>    </a:t>
            </a:r>
            <a:r>
              <a:rPr lang="en-US" sz="1800" b="1" dirty="0" smtClean="0">
                <a:latin typeface="Arial" charset="0"/>
                <a:cs typeface="Arial" charset="0"/>
              </a:rPr>
              <a:t> </a:t>
            </a:r>
            <a:r>
              <a:rPr lang="en-US" sz="1800" dirty="0" smtClean="0">
                <a:latin typeface="Arial" charset="0"/>
                <a:cs typeface="Arial" charset="0"/>
              </a:rPr>
              <a:t>Similar </a:t>
            </a:r>
            <a:r>
              <a:rPr lang="en-US" sz="1800" dirty="0">
                <a:latin typeface="Arial" charset="0"/>
                <a:cs typeface="Arial" charset="0"/>
              </a:rPr>
              <a:t>but the hyperlinks are between media for example by clicking on a word or phrase to view a video clip or a photographic image.</a:t>
            </a:r>
            <a:endParaRPr lang="en-US" sz="1800" dirty="0">
              <a:latin typeface="Arial" charset="0"/>
            </a:endParaRPr>
          </a:p>
          <a:p>
            <a:pPr marL="342900" indent="-342900">
              <a:spcBef>
                <a:spcPct val="20000"/>
              </a:spcBef>
              <a:defRPr/>
            </a:pPr>
            <a:endParaRPr lang="en-US" sz="1800" dirty="0">
              <a:latin typeface="Arial" charset="0"/>
            </a:endParaRPr>
          </a:p>
        </p:txBody>
      </p:sp>
      <p:sp>
        <p:nvSpPr>
          <p:cNvPr id="19460" name="Rectangle 6"/>
          <p:cNvSpPr>
            <a:spLocks noChangeArrowheads="1"/>
          </p:cNvSpPr>
          <p:nvPr/>
        </p:nvSpPr>
        <p:spPr bwMode="auto">
          <a:xfrm>
            <a:off x="533400" y="-381000"/>
            <a:ext cx="7772400" cy="1143000"/>
          </a:xfrm>
          <a:prstGeom prst="rect">
            <a:avLst/>
          </a:prstGeom>
          <a:noFill/>
          <a:ln w="9525">
            <a:noFill/>
            <a:miter lim="800000"/>
            <a:headEnd/>
            <a:tailEnd/>
          </a:ln>
        </p:spPr>
        <p:txBody>
          <a:bodyPr anchor="b"/>
          <a:lstStyle/>
          <a:p>
            <a:r>
              <a:rPr lang="en-US" sz="4400" dirty="0">
                <a:solidFill>
                  <a:schemeClr val="tx2"/>
                </a:solidFill>
                <a:effectLst>
                  <a:outerShdw blurRad="38100" dist="38100" dir="2700000" algn="tl">
                    <a:srgbClr val="000000">
                      <a:alpha val="43137"/>
                    </a:srgbClr>
                  </a:outerShdw>
                </a:effectLst>
                <a:latin typeface="Arial" charset="0"/>
              </a:rPr>
              <a:t>Hypertext &amp; Hypermedia</a:t>
            </a:r>
          </a:p>
        </p:txBody>
      </p:sp>
      <p:pic>
        <p:nvPicPr>
          <p:cNvPr id="19461" name="Picture 2" descr="fig1_1"/>
          <p:cNvPicPr>
            <a:picLocks noChangeAspect="1" noChangeArrowheads="1"/>
          </p:cNvPicPr>
          <p:nvPr/>
        </p:nvPicPr>
        <p:blipFill>
          <a:blip r:embed="rId2"/>
          <a:srcRect/>
          <a:stretch>
            <a:fillRect/>
          </a:stretch>
        </p:blipFill>
        <p:spPr bwMode="auto">
          <a:xfrm>
            <a:off x="3886200" y="762000"/>
            <a:ext cx="4846638" cy="2971800"/>
          </a:xfrm>
          <a:prstGeom prst="rect">
            <a:avLst/>
          </a:prstGeom>
          <a:noFill/>
          <a:ln w="9525">
            <a:noFill/>
            <a:miter lim="800000"/>
            <a:headEnd/>
            <a:tailEnd/>
          </a:ln>
        </p:spPr>
      </p:pic>
      <p:pic>
        <p:nvPicPr>
          <p:cNvPr id="19462" name="Picture 5"/>
          <p:cNvPicPr>
            <a:picLocks noChangeAspect="1" noChangeArrowheads="1"/>
          </p:cNvPicPr>
          <p:nvPr/>
        </p:nvPicPr>
        <p:blipFill>
          <a:blip r:embed="rId3" cstate="print"/>
          <a:srcRect/>
          <a:stretch>
            <a:fillRect/>
          </a:stretch>
        </p:blipFill>
        <p:spPr bwMode="auto">
          <a:xfrm>
            <a:off x="3733800" y="4191000"/>
            <a:ext cx="3048000" cy="2286000"/>
          </a:xfrm>
          <a:prstGeom prst="rect">
            <a:avLst/>
          </a:prstGeom>
          <a:noFill/>
          <a:ln w="9525">
            <a:noFill/>
            <a:miter lim="800000"/>
            <a:headEnd/>
            <a:tailEnd/>
          </a:ln>
        </p:spPr>
      </p:pic>
      <p:pic>
        <p:nvPicPr>
          <p:cNvPr id="19463" name="Picture 6"/>
          <p:cNvPicPr>
            <a:picLocks noChangeAspect="1" noChangeArrowheads="1"/>
          </p:cNvPicPr>
          <p:nvPr/>
        </p:nvPicPr>
        <p:blipFill>
          <a:blip r:embed="rId4" cstate="print"/>
          <a:srcRect/>
          <a:stretch>
            <a:fillRect/>
          </a:stretch>
        </p:blipFill>
        <p:spPr bwMode="auto">
          <a:xfrm>
            <a:off x="6553200" y="4724400"/>
            <a:ext cx="2209028" cy="1652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9042" name="Rectangle 2"/>
          <p:cNvSpPr>
            <a:spLocks noGrp="1" noChangeArrowheads="1"/>
          </p:cNvSpPr>
          <p:nvPr>
            <p:ph type="title"/>
          </p:nvPr>
        </p:nvSpPr>
        <p:spPr>
          <a:xfrm>
            <a:off x="685800" y="-228600"/>
            <a:ext cx="7772400" cy="1143000"/>
          </a:xfrm>
        </p:spPr>
        <p:txBody>
          <a:bodyPr/>
          <a:lstStyle/>
          <a:p>
            <a:pPr eaLnBrk="1" fontAlgn="auto" hangingPunct="1">
              <a:spcAft>
                <a:spcPts val="0"/>
              </a:spcAft>
              <a:defRPr/>
            </a:pPr>
            <a:r>
              <a:rPr lang="en-US" sz="3200" dirty="0">
                <a:effectLst>
                  <a:outerShdw blurRad="38100" dist="38100" dir="2700000" algn="tl">
                    <a:srgbClr val="000000">
                      <a:alpha val="43137"/>
                    </a:srgbClr>
                  </a:outerShdw>
                </a:effectLst>
              </a:rPr>
              <a:t>Interactivity</a:t>
            </a:r>
            <a:r>
              <a:rPr lang="en-US" dirty="0">
                <a:effectLst>
                  <a:outerShdw blurRad="38100" dist="38100" dir="2700000" algn="tl">
                    <a:srgbClr val="000000">
                      <a:alpha val="43137"/>
                    </a:srgbClr>
                  </a:outerShdw>
                </a:effectLst>
              </a:rPr>
              <a:t> in Multimedia </a:t>
            </a:r>
          </a:p>
        </p:txBody>
      </p:sp>
      <p:sp>
        <p:nvSpPr>
          <p:cNvPr id="20483" name="Rectangle 3"/>
          <p:cNvSpPr>
            <a:spLocks noGrp="1" noChangeArrowheads="1"/>
          </p:cNvSpPr>
          <p:nvPr>
            <p:ph sz="quarter" idx="1"/>
          </p:nvPr>
        </p:nvSpPr>
        <p:spPr>
          <a:xfrm>
            <a:off x="533400" y="1219200"/>
            <a:ext cx="5257800" cy="4114800"/>
          </a:xfrm>
        </p:spPr>
        <p:txBody>
          <a:bodyPr/>
          <a:lstStyle/>
          <a:p>
            <a:pPr eaLnBrk="1" hangingPunct="1">
              <a:lnSpc>
                <a:spcPct val="110000"/>
              </a:lnSpc>
            </a:pPr>
            <a:r>
              <a:rPr lang="en-US" sz="2800" dirty="0" smtClean="0">
                <a:latin typeface="Arial" charset="0"/>
              </a:rPr>
              <a:t>Ability for users to communicate with programs or multimedia software.</a:t>
            </a:r>
          </a:p>
          <a:p>
            <a:pPr eaLnBrk="1" hangingPunct="1">
              <a:lnSpc>
                <a:spcPct val="110000"/>
              </a:lnSpc>
            </a:pPr>
            <a:r>
              <a:rPr lang="en-US" sz="2800" dirty="0" smtClean="0">
                <a:latin typeface="Arial" charset="0"/>
              </a:rPr>
              <a:t>User able to control the content want to displayed, when being displayed, and how being displayed.</a:t>
            </a:r>
          </a:p>
          <a:p>
            <a:pPr eaLnBrk="1" hangingPunct="1">
              <a:lnSpc>
                <a:spcPct val="110000"/>
              </a:lnSpc>
            </a:pPr>
            <a:r>
              <a:rPr lang="en-US" sz="2800" dirty="0" smtClean="0">
                <a:latin typeface="Arial" charset="0"/>
              </a:rPr>
              <a:t>Interactivity allow users to explore information through presentation based on their own enquires &amp; pace. </a:t>
            </a:r>
          </a:p>
        </p:txBody>
      </p:sp>
      <p:sp>
        <p:nvSpPr>
          <p:cNvPr id="20484" name="Slide Number Placeholder 5"/>
          <p:cNvSpPr>
            <a:spLocks noGrp="1"/>
          </p:cNvSpPr>
          <p:nvPr>
            <p:ph type="sldNum" sz="quarter" idx="11"/>
          </p:nvPr>
        </p:nvSpPr>
        <p:spPr bwMode="auto">
          <a:xfrm>
            <a:off x="8153400" y="5727700"/>
            <a:ext cx="609600" cy="520700"/>
          </a:xfrm>
          <a:noFill/>
          <a:ln>
            <a:miter lim="800000"/>
            <a:headEnd/>
            <a:tailEnd/>
          </a:ln>
        </p:spPr>
        <p:txBody>
          <a:bodyPr wrap="square" lIns="91440" tIns="45720" rIns="91440" bIns="45720" numCol="1" anchorCtr="0" compatLnSpc="1">
            <a:prstTxWarp prst="textNoShape">
              <a:avLst/>
            </a:prstTxWarp>
          </a:bodyPr>
          <a:lstStyle/>
          <a:p>
            <a:fld id="{8B5DA88D-94C7-4BFF-B7EB-6D40EF72EE6F}" type="slidenum">
              <a:rPr lang="en-US" smtClean="0"/>
              <a:pPr/>
              <a:t>13</a:t>
            </a:fld>
            <a:endParaRPr lang="en-US" smtClean="0"/>
          </a:p>
        </p:txBody>
      </p:sp>
      <p:pic>
        <p:nvPicPr>
          <p:cNvPr id="20485" name="Picture 5"/>
          <p:cNvPicPr>
            <a:picLocks noChangeAspect="1" noChangeArrowheads="1"/>
          </p:cNvPicPr>
          <p:nvPr/>
        </p:nvPicPr>
        <p:blipFill>
          <a:blip r:embed="rId2"/>
          <a:srcRect/>
          <a:stretch>
            <a:fillRect/>
          </a:stretch>
        </p:blipFill>
        <p:spPr bwMode="auto">
          <a:xfrm>
            <a:off x="5257800" y="2362200"/>
            <a:ext cx="3341258" cy="2647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4706" name="Rectangle 2"/>
          <p:cNvSpPr>
            <a:spLocks noGrp="1" noChangeArrowheads="1"/>
          </p:cNvSpPr>
          <p:nvPr>
            <p:ph type="title"/>
          </p:nvPr>
        </p:nvSpPr>
        <p:spPr>
          <a:xfrm>
            <a:off x="1524000" y="-457200"/>
            <a:ext cx="7772400" cy="1143000"/>
          </a:xfrm>
        </p:spPr>
        <p:txBody>
          <a:bodyPr/>
          <a:lstStyle/>
          <a:p>
            <a:pPr eaLnBrk="1" fontAlgn="auto" hangingPunct="1">
              <a:spcAft>
                <a:spcPts val="0"/>
              </a:spcAft>
              <a:defRPr/>
            </a:pPr>
            <a:r>
              <a:rPr lang="en-US" b="1" dirty="0">
                <a:effectLst>
                  <a:outerShdw blurRad="38100" dist="38100" dir="2700000" algn="tl">
                    <a:srgbClr val="000000">
                      <a:alpha val="43137"/>
                    </a:srgbClr>
                  </a:outerShdw>
                </a:effectLst>
              </a:rPr>
              <a:t>History of Multimedia</a:t>
            </a:r>
          </a:p>
        </p:txBody>
      </p:sp>
      <p:sp>
        <p:nvSpPr>
          <p:cNvPr id="21507" name="Slide Number Placeholder 4"/>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fld id="{FBAC5ECF-64D5-4507-9C20-3C4BF8A01253}" type="slidenum">
              <a:rPr lang="en-US" smtClean="0"/>
              <a:pPr/>
              <a:t>14</a:t>
            </a:fld>
            <a:endParaRPr lang="en-US" smtClean="0"/>
          </a:p>
        </p:txBody>
      </p:sp>
      <p:sp>
        <p:nvSpPr>
          <p:cNvPr id="21508" name="Rectangle 3"/>
          <p:cNvSpPr>
            <a:spLocks noChangeArrowheads="1"/>
          </p:cNvSpPr>
          <p:nvPr/>
        </p:nvSpPr>
        <p:spPr bwMode="auto">
          <a:xfrm>
            <a:off x="152400" y="835839"/>
            <a:ext cx="8305800" cy="6022161"/>
          </a:xfrm>
          <a:prstGeom prst="rect">
            <a:avLst/>
          </a:prstGeom>
          <a:noFill/>
          <a:ln w="9525">
            <a:noFill/>
            <a:miter lim="800000"/>
            <a:headEnd/>
            <a:tailEnd/>
          </a:ln>
        </p:spPr>
        <p:txBody>
          <a:bodyPr wrap="square">
            <a:spAutoFit/>
          </a:bodyPr>
          <a:lstStyle/>
          <a:p>
            <a:pPr marL="90488" indent="271463" algn="just">
              <a:lnSpc>
                <a:spcPts val="2500"/>
              </a:lnSpc>
              <a:spcAft>
                <a:spcPts val="0"/>
              </a:spcAft>
              <a:buFont typeface="Wingdings" pitchFamily="2" charset="2"/>
              <a:buChar char="§"/>
              <a:tabLst>
                <a:tab pos="361950" algn="l"/>
              </a:tabLst>
              <a:defRPr/>
            </a:pPr>
            <a:r>
              <a:rPr lang="en-US" sz="1800" dirty="0">
                <a:latin typeface="Arial" charset="0"/>
                <a:cs typeface="Times New Roman" pitchFamily="18" charset="0"/>
              </a:rPr>
              <a:t>The first Personal Computer (PC) is “</a:t>
            </a:r>
            <a:r>
              <a:rPr lang="en-US" sz="1800" b="1" dirty="0" err="1">
                <a:latin typeface="Arial" charset="0"/>
                <a:cs typeface="Times New Roman" pitchFamily="18" charset="0"/>
              </a:rPr>
              <a:t>monomedia</a:t>
            </a:r>
            <a:r>
              <a:rPr lang="en-US" sz="1800" dirty="0">
                <a:latin typeface="Arial" charset="0"/>
                <a:cs typeface="Times New Roman" pitchFamily="18" charset="0"/>
              </a:rPr>
              <a:t>”. No audio – only text </a:t>
            </a:r>
            <a:r>
              <a:rPr lang="en-US" sz="1800" dirty="0" smtClean="0">
                <a:latin typeface="Arial" charset="0"/>
                <a:cs typeface="Times New Roman" pitchFamily="18" charset="0"/>
              </a:rPr>
              <a:t>on </a:t>
            </a:r>
          </a:p>
          <a:p>
            <a:pPr marL="90488" indent="271463" algn="just">
              <a:lnSpc>
                <a:spcPts val="2500"/>
              </a:lnSpc>
              <a:spcAft>
                <a:spcPts val="0"/>
              </a:spcAft>
              <a:tabLst>
                <a:tab pos="361950" algn="l"/>
              </a:tabLst>
              <a:defRPr/>
            </a:pPr>
            <a:r>
              <a:rPr lang="en-US" sz="1800" dirty="0" err="1">
                <a:latin typeface="Arial" charset="0"/>
                <a:cs typeface="Times New Roman" pitchFamily="18" charset="0"/>
              </a:rPr>
              <a:t>s</a:t>
            </a:r>
            <a:r>
              <a:rPr lang="en-US" sz="1800" dirty="0" err="1" smtClean="0">
                <a:latin typeface="Arial" charset="0"/>
                <a:cs typeface="Times New Roman" pitchFamily="18" charset="0"/>
              </a:rPr>
              <a:t>krin</a:t>
            </a:r>
            <a:r>
              <a:rPr lang="en-US" sz="1800" dirty="0" smtClean="0">
                <a:latin typeface="Arial" charset="0"/>
                <a:cs typeface="Times New Roman" pitchFamily="18" charset="0"/>
              </a:rPr>
              <a:t>. </a:t>
            </a:r>
            <a:r>
              <a:rPr lang="en-US" sz="1800" dirty="0" err="1" smtClean="0">
                <a:latin typeface="Arial" charset="0"/>
                <a:cs typeface="Times New Roman" pitchFamily="18" charset="0"/>
              </a:rPr>
              <a:t>Monomedia</a:t>
            </a:r>
            <a:r>
              <a:rPr lang="en-US" sz="1800" dirty="0" smtClean="0">
                <a:latin typeface="Arial" charset="0"/>
                <a:cs typeface="Times New Roman" pitchFamily="18" charset="0"/>
              </a:rPr>
              <a:t> </a:t>
            </a:r>
            <a:r>
              <a:rPr lang="en-US" sz="1800" dirty="0">
                <a:latin typeface="Arial" charset="0"/>
                <a:cs typeface="Times New Roman" pitchFamily="18" charset="0"/>
              </a:rPr>
              <a:t>technology was develop by </a:t>
            </a:r>
            <a:r>
              <a:rPr lang="en-US" sz="1800" b="1" dirty="0">
                <a:latin typeface="Arial" charset="0"/>
                <a:cs typeface="Times New Roman" pitchFamily="18" charset="0"/>
              </a:rPr>
              <a:t>ENIAC</a:t>
            </a:r>
            <a:r>
              <a:rPr lang="en-US" sz="1800" dirty="0">
                <a:latin typeface="Arial" charset="0"/>
                <a:cs typeface="Times New Roman" pitchFamily="18" charset="0"/>
              </a:rPr>
              <a:t> </a:t>
            </a:r>
            <a:r>
              <a:rPr lang="en-US" sz="1800" dirty="0" smtClean="0">
                <a:latin typeface="Arial" charset="0"/>
                <a:cs typeface="Times New Roman" pitchFamily="18" charset="0"/>
              </a:rPr>
              <a:t>1946.</a:t>
            </a:r>
            <a:endParaRPr lang="en-US" sz="1800" dirty="0">
              <a:latin typeface="Arial" charset="0"/>
              <a:cs typeface="Times New Roman" pitchFamily="18" charset="0"/>
            </a:endParaRPr>
          </a:p>
          <a:p>
            <a:pPr marL="90488" indent="271463" algn="just">
              <a:lnSpc>
                <a:spcPts val="4000"/>
              </a:lnSpc>
              <a:spcAft>
                <a:spcPts val="0"/>
              </a:spcAft>
              <a:buFont typeface="Wingdings" pitchFamily="2" charset="2"/>
              <a:buChar char="§"/>
              <a:tabLst>
                <a:tab pos="361950" algn="l"/>
              </a:tabLst>
              <a:defRPr/>
            </a:pPr>
            <a:r>
              <a:rPr lang="en-US" sz="1800" dirty="0">
                <a:latin typeface="Arial" charset="0"/>
                <a:cs typeface="Times New Roman" pitchFamily="18" charset="0"/>
              </a:rPr>
              <a:t>The middle age PC become advance with the introduction of  soundcard</a:t>
            </a:r>
            <a:r>
              <a:rPr lang="en-US" sz="1800" dirty="0" smtClean="0">
                <a:latin typeface="Arial" charset="0"/>
                <a:cs typeface="Times New Roman" pitchFamily="18" charset="0"/>
              </a:rPr>
              <a:t>,</a:t>
            </a:r>
          </a:p>
          <a:p>
            <a:pPr marL="90488" indent="271463" algn="just">
              <a:lnSpc>
                <a:spcPts val="2500"/>
              </a:lnSpc>
              <a:spcAft>
                <a:spcPts val="0"/>
              </a:spcAft>
              <a:tabLst>
                <a:tab pos="361950" algn="l"/>
              </a:tabLst>
              <a:defRPr/>
            </a:pPr>
            <a:r>
              <a:rPr lang="en-US" sz="1800" dirty="0">
                <a:latin typeface="Arial" charset="0"/>
                <a:cs typeface="Times New Roman" pitchFamily="18" charset="0"/>
              </a:rPr>
              <a:t>g</a:t>
            </a:r>
            <a:r>
              <a:rPr lang="en-US" sz="1800" dirty="0" smtClean="0">
                <a:latin typeface="Arial" charset="0"/>
                <a:cs typeface="Times New Roman" pitchFamily="18" charset="0"/>
              </a:rPr>
              <a:t>raphics card </a:t>
            </a:r>
            <a:r>
              <a:rPr lang="en-US" sz="1800" dirty="0">
                <a:latin typeface="Arial" charset="0"/>
                <a:cs typeface="Times New Roman" pitchFamily="18" charset="0"/>
              </a:rPr>
              <a:t>and faster microchip processor.</a:t>
            </a:r>
          </a:p>
          <a:p>
            <a:pPr marL="90488" indent="271463" algn="just">
              <a:lnSpc>
                <a:spcPts val="4000"/>
              </a:lnSpc>
              <a:spcAft>
                <a:spcPts val="0"/>
              </a:spcAft>
              <a:buFont typeface="Wingdings" pitchFamily="2" charset="2"/>
              <a:buChar char="§"/>
              <a:tabLst>
                <a:tab pos="361950" algn="l"/>
              </a:tabLst>
              <a:defRPr/>
            </a:pPr>
            <a:r>
              <a:rPr lang="en-US" sz="1800" dirty="0">
                <a:latin typeface="Arial" charset="0"/>
                <a:cs typeface="Times New Roman" pitchFamily="18" charset="0"/>
              </a:rPr>
              <a:t>Multimedia PC capable of displaying text, graphic, video, animation  &amp; </a:t>
            </a:r>
            <a:r>
              <a:rPr lang="en-US" sz="1800" dirty="0" smtClean="0">
                <a:latin typeface="Arial" charset="0"/>
                <a:cs typeface="Times New Roman" pitchFamily="18" charset="0"/>
              </a:rPr>
              <a:t>audio.  </a:t>
            </a:r>
            <a:endParaRPr lang="en-US" sz="1800" dirty="0">
              <a:latin typeface="Arial" charset="0"/>
              <a:cs typeface="Times New Roman" pitchFamily="18" charset="0"/>
            </a:endParaRPr>
          </a:p>
          <a:p>
            <a:pPr marL="90488" indent="271463" eaLnBrk="0" hangingPunct="0">
              <a:lnSpc>
                <a:spcPts val="2500"/>
              </a:lnSpc>
              <a:spcBef>
                <a:spcPct val="50000"/>
              </a:spcBef>
              <a:spcAft>
                <a:spcPts val="0"/>
              </a:spcAft>
              <a:buFont typeface="Wingdings" pitchFamily="2" charset="2"/>
              <a:buChar char="§"/>
              <a:tabLst>
                <a:tab pos="361950" algn="l"/>
              </a:tabLst>
              <a:defRPr/>
            </a:pPr>
            <a:r>
              <a:rPr lang="en-US" sz="1800" dirty="0">
                <a:latin typeface="Arial" charset="0"/>
                <a:cs typeface="Times New Roman" pitchFamily="18" charset="0"/>
              </a:rPr>
              <a:t>1991 Windows 3.0 introduced the usage of graphics for </a:t>
            </a:r>
            <a:r>
              <a:rPr lang="en-US" sz="1800" dirty="0" smtClean="0">
                <a:latin typeface="Arial" charset="0"/>
                <a:cs typeface="Times New Roman" pitchFamily="18" charset="0"/>
              </a:rPr>
              <a:t>computers. </a:t>
            </a:r>
            <a:endParaRPr lang="en-US" sz="1800" dirty="0">
              <a:latin typeface="Arial" charset="0"/>
              <a:cs typeface="Times New Roman" pitchFamily="18" charset="0"/>
            </a:endParaRPr>
          </a:p>
          <a:p>
            <a:pPr marL="90488" indent="271463" algn="just" eaLnBrk="0" hangingPunct="0">
              <a:lnSpc>
                <a:spcPts val="3000"/>
              </a:lnSpc>
              <a:spcAft>
                <a:spcPts val="0"/>
              </a:spcAft>
              <a:buFont typeface="Wingdings" pitchFamily="2" charset="2"/>
              <a:buChar char="§"/>
              <a:tabLst>
                <a:tab pos="361950" algn="l"/>
              </a:tabLst>
              <a:defRPr/>
            </a:pPr>
            <a:r>
              <a:rPr lang="en-US" sz="1800" dirty="0">
                <a:latin typeface="Arial" charset="0"/>
                <a:cs typeface="Times New Roman" pitchFamily="18" charset="0"/>
              </a:rPr>
              <a:t>It changed the concept of computer usage to be more interactive </a:t>
            </a:r>
            <a:r>
              <a:rPr lang="en-US" sz="1800" dirty="0" smtClean="0">
                <a:latin typeface="Arial" charset="0"/>
                <a:cs typeface="Times New Roman" pitchFamily="18" charset="0"/>
              </a:rPr>
              <a:t>in 	delivering information</a:t>
            </a:r>
            <a:r>
              <a:rPr lang="en-US" sz="1800" dirty="0">
                <a:latin typeface="Arial" charset="0"/>
                <a:cs typeface="Times New Roman" pitchFamily="18" charset="0"/>
              </a:rPr>
              <a:t>. </a:t>
            </a:r>
          </a:p>
          <a:p>
            <a:pPr marL="90488" indent="271463" eaLnBrk="0" hangingPunct="0">
              <a:lnSpc>
                <a:spcPts val="2500"/>
              </a:lnSpc>
              <a:spcBef>
                <a:spcPct val="50000"/>
              </a:spcBef>
              <a:spcAft>
                <a:spcPts val="0"/>
              </a:spcAft>
              <a:buFont typeface="Wingdings" pitchFamily="2" charset="2"/>
              <a:buChar char="§"/>
              <a:tabLst>
                <a:tab pos="361950" algn="l"/>
              </a:tabLst>
              <a:defRPr/>
            </a:pPr>
            <a:r>
              <a:rPr lang="en-US" sz="1800" dirty="0" smtClean="0">
                <a:latin typeface="Arial" charset="0"/>
                <a:cs typeface="Times New Roman" pitchFamily="18" charset="0"/>
              </a:rPr>
              <a:t>1992</a:t>
            </a:r>
            <a:r>
              <a:rPr lang="en-US" sz="1800" dirty="0">
                <a:latin typeface="Arial" charset="0"/>
                <a:cs typeface="Times New Roman" pitchFamily="18" charset="0"/>
              </a:rPr>
              <a:t>, Windows 3.0 introduced multimedia capable of digital audio</a:t>
            </a:r>
            <a:r>
              <a:rPr lang="en-US" sz="1800" dirty="0" smtClean="0">
                <a:latin typeface="Arial" charset="0"/>
                <a:cs typeface="Times New Roman" pitchFamily="18" charset="0"/>
              </a:rPr>
              <a:t>,  	graphics and visual</a:t>
            </a:r>
            <a:r>
              <a:rPr lang="en-US" sz="1800" dirty="0">
                <a:latin typeface="Arial" charset="0"/>
                <a:cs typeface="Times New Roman" pitchFamily="18" charset="0"/>
              </a:rPr>
              <a:t>. This version was expensive.</a:t>
            </a:r>
          </a:p>
          <a:p>
            <a:pPr marL="90488" indent="271463" algn="just" eaLnBrk="0" hangingPunct="0">
              <a:lnSpc>
                <a:spcPts val="4000"/>
              </a:lnSpc>
              <a:spcAft>
                <a:spcPts val="0"/>
              </a:spcAft>
              <a:buFont typeface="Wingdings" pitchFamily="2" charset="2"/>
              <a:buChar char="§"/>
              <a:tabLst>
                <a:tab pos="361950" algn="l"/>
              </a:tabLst>
              <a:defRPr/>
            </a:pPr>
            <a:r>
              <a:rPr lang="en-US" sz="1800" dirty="0" smtClean="0">
                <a:latin typeface="Arial" charset="0"/>
                <a:cs typeface="Times New Roman" pitchFamily="18" charset="0"/>
              </a:rPr>
              <a:t>Windows </a:t>
            </a:r>
            <a:r>
              <a:rPr lang="en-US" sz="1800" dirty="0">
                <a:latin typeface="Arial" charset="0"/>
                <a:cs typeface="Times New Roman" pitchFamily="18" charset="0"/>
              </a:rPr>
              <a:t>3.1 able to use joystick and MIDI audio. Users like it</a:t>
            </a:r>
            <a:r>
              <a:rPr lang="en-US" sz="1800" dirty="0" smtClean="0">
                <a:latin typeface="Arial" charset="0"/>
                <a:cs typeface="Times New Roman" pitchFamily="18" charset="0"/>
              </a:rPr>
              <a:t>.</a:t>
            </a:r>
            <a:endParaRPr lang="en-US" sz="1800" dirty="0">
              <a:latin typeface="Arial" charset="0"/>
              <a:cs typeface="Times New Roman" pitchFamily="18" charset="0"/>
            </a:endParaRPr>
          </a:p>
          <a:p>
            <a:pPr marL="90488" indent="271463" eaLnBrk="0" hangingPunct="0">
              <a:lnSpc>
                <a:spcPts val="2500"/>
              </a:lnSpc>
              <a:spcBef>
                <a:spcPct val="50000"/>
              </a:spcBef>
              <a:spcAft>
                <a:spcPts val="0"/>
              </a:spcAft>
              <a:buFont typeface="Wingdings" pitchFamily="2" charset="2"/>
              <a:buChar char="§"/>
              <a:tabLst>
                <a:tab pos="361950" algn="l"/>
              </a:tabLst>
              <a:defRPr/>
            </a:pPr>
            <a:r>
              <a:rPr lang="en-US" sz="1800" dirty="0" smtClean="0">
                <a:latin typeface="Arial" charset="0"/>
                <a:cs typeface="Times New Roman" pitchFamily="18" charset="0"/>
              </a:rPr>
              <a:t>1991</a:t>
            </a:r>
            <a:r>
              <a:rPr lang="en-US" sz="1800" dirty="0">
                <a:latin typeface="Arial" charset="0"/>
                <a:cs typeface="Times New Roman" pitchFamily="18" charset="0"/>
              </a:rPr>
              <a:t>, </a:t>
            </a:r>
            <a:r>
              <a:rPr lang="en-US" sz="1800" dirty="0" smtClean="0">
                <a:latin typeface="Arial" charset="0"/>
                <a:cs typeface="Times New Roman" pitchFamily="18" charset="0"/>
              </a:rPr>
              <a:t>Multimedia </a:t>
            </a:r>
            <a:r>
              <a:rPr lang="en-US" sz="1800" dirty="0">
                <a:latin typeface="Arial" charset="0"/>
                <a:cs typeface="Times New Roman" pitchFamily="18" charset="0"/>
              </a:rPr>
              <a:t>Marketing Council (MMC) announce Multimedia </a:t>
            </a:r>
            <a:r>
              <a:rPr lang="en-US" sz="1800" dirty="0" smtClean="0">
                <a:latin typeface="Arial" charset="0"/>
                <a:cs typeface="Times New Roman" pitchFamily="18" charset="0"/>
              </a:rPr>
              <a:t>Personal 	Computer </a:t>
            </a:r>
            <a:r>
              <a:rPr lang="en-US" sz="1800" dirty="0">
                <a:latin typeface="Arial" charset="0"/>
                <a:cs typeface="Times New Roman" pitchFamily="18" charset="0"/>
              </a:rPr>
              <a:t>(MPC) standards for hardware manufacturers</a:t>
            </a:r>
          </a:p>
          <a:p>
            <a:pPr indent="457200" algn="just">
              <a:lnSpc>
                <a:spcPts val="2500"/>
              </a:lnSpc>
              <a:spcAft>
                <a:spcPts val="0"/>
              </a:spcAft>
              <a:buFont typeface="Wingdings" pitchFamily="2" charset="2"/>
              <a:buChar char="§"/>
              <a:tabLst>
                <a:tab pos="457200" algn="l"/>
              </a:tabLst>
              <a:defRPr/>
            </a:pPr>
            <a:endParaRPr lang="en-US" sz="1800" dirty="0">
              <a:latin typeface="Arial" charset="0"/>
              <a:cs typeface="Times New Roman" pitchFamily="18" charset="0"/>
            </a:endParaRPr>
          </a:p>
          <a:p>
            <a:pPr indent="457200" algn="just">
              <a:lnSpc>
                <a:spcPts val="2500"/>
              </a:lnSpc>
              <a:spcAft>
                <a:spcPts val="0"/>
              </a:spcAft>
              <a:buFont typeface="Wingdings" pitchFamily="2" charset="2"/>
              <a:buNone/>
              <a:tabLst>
                <a:tab pos="457200" algn="l"/>
              </a:tabLst>
              <a:defRPr/>
            </a:pPr>
            <a:endParaRPr lang="en-US" sz="1800" dirty="0">
              <a:latin typeface="Arial"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7778" name="Rectangle 2"/>
          <p:cNvSpPr>
            <a:spLocks noGrp="1" noChangeArrowheads="1"/>
          </p:cNvSpPr>
          <p:nvPr>
            <p:ph type="title"/>
          </p:nvPr>
        </p:nvSpPr>
        <p:spPr>
          <a:xfrm>
            <a:off x="593725" y="304800"/>
            <a:ext cx="7772400" cy="1143000"/>
          </a:xfrm>
        </p:spPr>
        <p:txBody>
          <a:bodyPr>
            <a:noAutofit/>
          </a:bodyPr>
          <a:lstStyle/>
          <a:p>
            <a:pPr eaLnBrk="1" fontAlgn="auto" hangingPunct="1">
              <a:spcAft>
                <a:spcPts val="0"/>
              </a:spcAft>
              <a:defRPr/>
            </a:pPr>
            <a:r>
              <a:rPr lang="en-US" sz="3600" dirty="0">
                <a:effectLst>
                  <a:outerShdw blurRad="38100" dist="38100" dir="2700000" algn="tl">
                    <a:srgbClr val="000000">
                      <a:alpha val="43137"/>
                    </a:srgbClr>
                  </a:outerShdw>
                </a:effectLst>
              </a:rPr>
              <a:t>Effect of Multimedia Technology</a:t>
            </a:r>
          </a:p>
        </p:txBody>
      </p:sp>
      <p:sp>
        <p:nvSpPr>
          <p:cNvPr id="22531" name="Slide Number Placeholder 4"/>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fld id="{1CA7BCE8-DB34-4397-8910-68324E5FFBF4}" type="slidenum">
              <a:rPr lang="en-US" smtClean="0"/>
              <a:pPr/>
              <a:t>15</a:t>
            </a:fld>
            <a:endParaRPr lang="en-US" smtClean="0"/>
          </a:p>
        </p:txBody>
      </p:sp>
      <p:sp>
        <p:nvSpPr>
          <p:cNvPr id="587779" name="Text Box 3"/>
          <p:cNvSpPr txBox="1">
            <a:spLocks noChangeArrowheads="1"/>
          </p:cNvSpPr>
          <p:nvPr/>
        </p:nvSpPr>
        <p:spPr bwMode="auto">
          <a:xfrm>
            <a:off x="285750" y="1649413"/>
            <a:ext cx="7334250" cy="5016500"/>
          </a:xfrm>
          <a:prstGeom prst="rect">
            <a:avLst/>
          </a:prstGeom>
          <a:noFill/>
          <a:ln w="9525">
            <a:noFill/>
            <a:miter lim="800000"/>
            <a:headEnd/>
            <a:tailEnd/>
          </a:ln>
        </p:spPr>
        <p:txBody>
          <a:bodyPr>
            <a:spAutoFit/>
          </a:bodyPr>
          <a:lstStyle/>
          <a:p>
            <a:pPr marL="795338" lvl="1" indent="-457200"/>
            <a:r>
              <a:rPr lang="en-US" sz="2000" b="1" dirty="0">
                <a:latin typeface="Arial" charset="0"/>
              </a:rPr>
              <a:t>1.	Change the way to communicate / shopping </a:t>
            </a:r>
          </a:p>
          <a:p>
            <a:pPr marL="795338" lvl="1" indent="-457200"/>
            <a:r>
              <a:rPr lang="en-US" sz="2000" dirty="0">
                <a:latin typeface="Arial" charset="0"/>
              </a:rPr>
              <a:t>	Various ways of communicating and shopping </a:t>
            </a:r>
          </a:p>
          <a:p>
            <a:pPr marL="795338" lvl="1" indent="-457200"/>
            <a:r>
              <a:rPr lang="en-US" sz="2000" dirty="0">
                <a:latin typeface="Arial" charset="0"/>
              </a:rPr>
              <a:t>      such as videophone, MMS, teleshopping etc.</a:t>
            </a:r>
          </a:p>
          <a:p>
            <a:pPr marL="795338" lvl="1" indent="-457200"/>
            <a:endParaRPr lang="en-US" sz="2000" dirty="0">
              <a:latin typeface="Arial" charset="0"/>
            </a:endParaRPr>
          </a:p>
          <a:p>
            <a:pPr marL="795338" lvl="1" indent="-457200">
              <a:buFont typeface="Wingdings" pitchFamily="2" charset="2"/>
              <a:buNone/>
            </a:pPr>
            <a:r>
              <a:rPr lang="en-US" sz="2000" b="1" dirty="0">
                <a:latin typeface="Arial" charset="0"/>
              </a:rPr>
              <a:t>2.	Movies and Musical Industries.</a:t>
            </a:r>
          </a:p>
          <a:p>
            <a:pPr marL="795338" lvl="1" indent="-457200">
              <a:buFont typeface="Wingdings" pitchFamily="2" charset="2"/>
              <a:buNone/>
            </a:pPr>
            <a:r>
              <a:rPr lang="en-US" sz="2000" dirty="0">
                <a:latin typeface="Arial" charset="0"/>
              </a:rPr>
              <a:t>	Usage of technology creating 3D animation movies (Shrek, Final Fantasy etc). Digitize audio quality.    </a:t>
            </a:r>
          </a:p>
          <a:p>
            <a:pPr marL="795338" lvl="1" indent="-457200">
              <a:buFont typeface="Wingdings" pitchFamily="2" charset="2"/>
              <a:buNone/>
            </a:pPr>
            <a:r>
              <a:rPr lang="en-US" sz="2000" dirty="0">
                <a:latin typeface="Arial" charset="0"/>
              </a:rPr>
              <a:t>  </a:t>
            </a:r>
          </a:p>
          <a:p>
            <a:pPr marL="795338" lvl="1" indent="-457200">
              <a:buFont typeface="Wingdings" pitchFamily="2" charset="2"/>
              <a:buAutoNum type="arabicPeriod" startAt="3"/>
            </a:pPr>
            <a:r>
              <a:rPr lang="en-US" sz="2000" b="1" dirty="0">
                <a:latin typeface="Arial" charset="0"/>
              </a:rPr>
              <a:t>Education</a:t>
            </a:r>
          </a:p>
          <a:p>
            <a:pPr marL="795338" lvl="1" indent="-457200" eaLnBrk="0" hangingPunct="0">
              <a:buFont typeface="Wingdings" pitchFamily="2" charset="2"/>
              <a:buNone/>
            </a:pPr>
            <a:r>
              <a:rPr lang="en-US" sz="2000" dirty="0">
                <a:latin typeface="Arial" charset="0"/>
              </a:rPr>
              <a:t>	Teaching &amp; Learning process become interesting. (visually oriented, Virtual Education,  motivate learning curve, etc).</a:t>
            </a:r>
          </a:p>
          <a:p>
            <a:pPr marL="795338" lvl="1" indent="-457200" eaLnBrk="0" hangingPunct="0">
              <a:buFont typeface="Wingdings" pitchFamily="2" charset="2"/>
              <a:buNone/>
            </a:pPr>
            <a:endParaRPr lang="en-US" sz="2000" dirty="0">
              <a:latin typeface="Arial" charset="0"/>
            </a:endParaRPr>
          </a:p>
          <a:p>
            <a:pPr marL="795338" lvl="1" indent="-457200" eaLnBrk="0" hangingPunct="0">
              <a:buFont typeface="Wingdings" pitchFamily="2" charset="2"/>
              <a:buAutoNum type="arabicPeriod" startAt="4"/>
            </a:pPr>
            <a:r>
              <a:rPr lang="en-US" sz="2000" b="1" dirty="0">
                <a:latin typeface="Arial" charset="0"/>
              </a:rPr>
              <a:t>Electronic Publishing</a:t>
            </a:r>
          </a:p>
          <a:p>
            <a:pPr marL="795338" lvl="1" indent="-457200" eaLnBrk="0" hangingPunct="0">
              <a:buFont typeface="Wingdings" pitchFamily="2" charset="2"/>
              <a:buNone/>
            </a:pPr>
            <a:r>
              <a:rPr lang="en-US" sz="2000" b="1" dirty="0">
                <a:solidFill>
                  <a:schemeClr val="accent2"/>
                </a:solidFill>
                <a:latin typeface="Arial" charset="0"/>
              </a:rPr>
              <a:t>	</a:t>
            </a:r>
            <a:r>
              <a:rPr lang="en-US" sz="2000" dirty="0">
                <a:latin typeface="Arial" charset="0"/>
              </a:rPr>
              <a:t>example : electronic newspaper</a:t>
            </a:r>
            <a:endParaRPr lang="en-US" sz="2000" dirty="0">
              <a:solidFill>
                <a:schemeClr val="accent2"/>
              </a:solidFill>
              <a:latin typeface="Arial" charset="0"/>
            </a:endParaRPr>
          </a:p>
          <a:p>
            <a:pPr marL="795338" lvl="1" indent="-457200" algn="just" eaLnBrk="0" hangingPunct="0">
              <a:buFont typeface="Wingdings" pitchFamily="2" charset="2"/>
              <a:buNone/>
            </a:pPr>
            <a:r>
              <a:rPr lang="en-US" sz="2000" dirty="0">
                <a:latin typeface="Arial" charset="0"/>
              </a:rPr>
              <a:t>	</a:t>
            </a:r>
          </a:p>
        </p:txBody>
      </p:sp>
      <p:pic>
        <p:nvPicPr>
          <p:cNvPr id="22533" name="Picture 6"/>
          <p:cNvPicPr>
            <a:picLocks noChangeAspect="1" noChangeArrowheads="1"/>
          </p:cNvPicPr>
          <p:nvPr/>
        </p:nvPicPr>
        <p:blipFill>
          <a:blip r:embed="rId2"/>
          <a:srcRect/>
          <a:stretch>
            <a:fillRect/>
          </a:stretch>
        </p:blipFill>
        <p:spPr bwMode="auto">
          <a:xfrm>
            <a:off x="6705600" y="787400"/>
            <a:ext cx="2000250" cy="2108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87779"/>
                                        </p:tgtEl>
                                        <p:attrNameLst>
                                          <p:attrName>style.visibility</p:attrName>
                                        </p:attrNameLst>
                                      </p:cBhvr>
                                      <p:to>
                                        <p:strVal val="visible"/>
                                      </p:to>
                                    </p:set>
                                    <p:anim calcmode="lin" valueType="num">
                                      <p:cBhvr additive="base">
                                        <p:cTn id="7" dur="500" fill="hold"/>
                                        <p:tgtEl>
                                          <p:spTgt spid="587779"/>
                                        </p:tgtEl>
                                        <p:attrNameLst>
                                          <p:attrName>ppt_x</p:attrName>
                                        </p:attrNameLst>
                                      </p:cBhvr>
                                      <p:tavLst>
                                        <p:tav tm="0">
                                          <p:val>
                                            <p:strVal val="0-#ppt_w/2"/>
                                          </p:val>
                                        </p:tav>
                                        <p:tav tm="100000">
                                          <p:val>
                                            <p:strVal val="#ppt_x"/>
                                          </p:val>
                                        </p:tav>
                                      </p:tavLst>
                                    </p:anim>
                                    <p:anim calcmode="lin" valueType="num">
                                      <p:cBhvr additive="base">
                                        <p:cTn id="8" dur="500" fill="hold"/>
                                        <p:tgtEl>
                                          <p:spTgt spid="5877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7779"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850" name="Rectangle 2"/>
          <p:cNvSpPr>
            <a:spLocks noGrp="1" noChangeArrowheads="1"/>
          </p:cNvSpPr>
          <p:nvPr>
            <p:ph type="title"/>
          </p:nvPr>
        </p:nvSpPr>
        <p:spPr>
          <a:xfrm>
            <a:off x="457200" y="-152400"/>
            <a:ext cx="7772400" cy="1143000"/>
          </a:xfrm>
        </p:spPr>
        <p:txBody>
          <a:bodyPr/>
          <a:lstStyle/>
          <a:p>
            <a:pPr eaLnBrk="1" fontAlgn="auto" hangingPunct="1">
              <a:spcAft>
                <a:spcPts val="0"/>
              </a:spcAft>
              <a:defRPr/>
            </a:pPr>
            <a:r>
              <a:rPr lang="en-US" dirty="0">
                <a:effectLst>
                  <a:outerShdw blurRad="38100" dist="38100" dir="2700000" algn="tl">
                    <a:srgbClr val="000000">
                      <a:alpha val="43137"/>
                    </a:srgbClr>
                  </a:outerShdw>
                </a:effectLst>
              </a:rPr>
              <a:t>Advantages of Multimedia</a:t>
            </a:r>
          </a:p>
        </p:txBody>
      </p:sp>
      <p:sp>
        <p:nvSpPr>
          <p:cNvPr id="23555" name="Slide Number Placeholder 4"/>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fld id="{9746C86A-25B1-4F20-8C34-AC4EA23C8205}" type="slidenum">
              <a:rPr lang="en-US" smtClean="0"/>
              <a:pPr/>
              <a:t>16</a:t>
            </a:fld>
            <a:endParaRPr lang="en-US" smtClean="0"/>
          </a:p>
        </p:txBody>
      </p:sp>
      <p:sp>
        <p:nvSpPr>
          <p:cNvPr id="23556" name="Text Box 3"/>
          <p:cNvSpPr txBox="1">
            <a:spLocks noChangeArrowheads="1"/>
          </p:cNvSpPr>
          <p:nvPr/>
        </p:nvSpPr>
        <p:spPr bwMode="auto">
          <a:xfrm>
            <a:off x="304800" y="1306513"/>
            <a:ext cx="4495800" cy="5170487"/>
          </a:xfrm>
          <a:prstGeom prst="rect">
            <a:avLst/>
          </a:prstGeom>
          <a:noFill/>
          <a:ln w="9525">
            <a:noFill/>
            <a:miter lim="800000"/>
            <a:headEnd/>
            <a:tailEnd/>
          </a:ln>
        </p:spPr>
        <p:txBody>
          <a:bodyPr>
            <a:spAutoFit/>
          </a:bodyPr>
          <a:lstStyle/>
          <a:p>
            <a:pPr marL="457200" indent="-457200">
              <a:spcBef>
                <a:spcPct val="50000"/>
              </a:spcBef>
              <a:buFontTx/>
              <a:buAutoNum type="arabicPeriod"/>
            </a:pPr>
            <a:r>
              <a:rPr lang="en-US" sz="2200" dirty="0">
                <a:latin typeface="Arial" charset="0"/>
              </a:rPr>
              <a:t>Information can be deliver more effective and extensively. </a:t>
            </a:r>
          </a:p>
          <a:p>
            <a:pPr marL="457200" indent="-457200">
              <a:spcBef>
                <a:spcPct val="50000"/>
              </a:spcBef>
              <a:buFontTx/>
              <a:buAutoNum type="arabicPeriod"/>
            </a:pPr>
            <a:r>
              <a:rPr lang="en-US" sz="2200" dirty="0">
                <a:latin typeface="Arial" charset="0"/>
              </a:rPr>
              <a:t>To support the development of Internet Technology and Network.</a:t>
            </a:r>
          </a:p>
          <a:p>
            <a:pPr marL="457200" indent="-457200">
              <a:spcBef>
                <a:spcPct val="50000"/>
              </a:spcBef>
              <a:buFontTx/>
              <a:buAutoNum type="arabicPeriod"/>
            </a:pPr>
            <a:r>
              <a:rPr lang="en-US" sz="2200" dirty="0">
                <a:latin typeface="Arial" charset="0"/>
              </a:rPr>
              <a:t>User friendly and entertaining. </a:t>
            </a:r>
          </a:p>
          <a:p>
            <a:pPr marL="457200" indent="-457200">
              <a:spcBef>
                <a:spcPct val="50000"/>
              </a:spcBef>
              <a:buFontTx/>
              <a:buAutoNum type="arabicPeriod"/>
            </a:pPr>
            <a:r>
              <a:rPr lang="en-US" sz="2200" dirty="0">
                <a:latin typeface="Arial" charset="0"/>
              </a:rPr>
              <a:t>Information delivery and retrieval will be more efficient and interactive.</a:t>
            </a:r>
          </a:p>
          <a:p>
            <a:pPr marL="457200" indent="-457200">
              <a:spcBef>
                <a:spcPct val="50000"/>
              </a:spcBef>
              <a:buFontTx/>
              <a:buAutoNum type="arabicPeriod"/>
            </a:pPr>
            <a:r>
              <a:rPr lang="en-US" sz="2200" dirty="0">
                <a:latin typeface="Arial" charset="0"/>
              </a:rPr>
              <a:t>To increase the understanding of a topic/subject (learning) because various media is used.</a:t>
            </a:r>
          </a:p>
        </p:txBody>
      </p:sp>
      <p:pic>
        <p:nvPicPr>
          <p:cNvPr id="23557" name="Picture 5"/>
          <p:cNvPicPr>
            <a:picLocks noChangeAspect="1" noChangeArrowheads="1"/>
          </p:cNvPicPr>
          <p:nvPr/>
        </p:nvPicPr>
        <p:blipFill>
          <a:blip r:embed="rId2"/>
          <a:srcRect/>
          <a:stretch>
            <a:fillRect/>
          </a:stretch>
        </p:blipFill>
        <p:spPr bwMode="auto">
          <a:xfrm>
            <a:off x="5410200" y="1295400"/>
            <a:ext cx="2751138" cy="4552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1874" name="Rectangle 2"/>
          <p:cNvSpPr>
            <a:spLocks noGrp="1" noChangeArrowheads="1"/>
          </p:cNvSpPr>
          <p:nvPr>
            <p:ph type="title"/>
          </p:nvPr>
        </p:nvSpPr>
        <p:spPr>
          <a:xfrm>
            <a:off x="609600" y="0"/>
            <a:ext cx="7772400" cy="1143000"/>
          </a:xfrm>
        </p:spPr>
        <p:txBody>
          <a:bodyPr/>
          <a:lstStyle/>
          <a:p>
            <a:pPr eaLnBrk="1" fontAlgn="auto" hangingPunct="1">
              <a:spcAft>
                <a:spcPts val="0"/>
              </a:spcAft>
              <a:defRPr/>
            </a:pPr>
            <a:r>
              <a:rPr lang="en-US" dirty="0">
                <a:effectLst>
                  <a:outerShdw blurRad="38100" dist="38100" dir="2700000" algn="tl">
                    <a:srgbClr val="000000">
                      <a:alpha val="43137"/>
                    </a:srgbClr>
                  </a:outerShdw>
                </a:effectLst>
              </a:rPr>
              <a:t>Disadvantages of Multimedia</a:t>
            </a:r>
          </a:p>
        </p:txBody>
      </p:sp>
      <p:sp>
        <p:nvSpPr>
          <p:cNvPr id="24579" name="Slide Number Placeholder 4"/>
          <p:cNvSpPr>
            <a:spLocks noGrp="1"/>
          </p:cNvSpPr>
          <p:nvPr>
            <p:ph type="sldNum" sz="quarter" idx="11"/>
          </p:nvPr>
        </p:nvSpPr>
        <p:spPr bwMode="auto">
          <a:xfrm>
            <a:off x="8153400" y="5734050"/>
            <a:ext cx="609600" cy="520700"/>
          </a:xfrm>
          <a:noFill/>
          <a:ln>
            <a:miter lim="800000"/>
            <a:headEnd/>
            <a:tailEnd/>
          </a:ln>
        </p:spPr>
        <p:txBody>
          <a:bodyPr wrap="square" lIns="91440" tIns="45720" rIns="91440" bIns="45720" numCol="1" anchorCtr="0" compatLnSpc="1">
            <a:prstTxWarp prst="textNoShape">
              <a:avLst/>
            </a:prstTxWarp>
          </a:bodyPr>
          <a:lstStyle/>
          <a:p>
            <a:fld id="{D061DE9D-23CB-4D5A-A952-A1EC6CC4B553}" type="slidenum">
              <a:rPr lang="en-US" smtClean="0"/>
              <a:pPr/>
              <a:t>17</a:t>
            </a:fld>
            <a:endParaRPr lang="en-US" smtClean="0"/>
          </a:p>
        </p:txBody>
      </p:sp>
      <p:sp>
        <p:nvSpPr>
          <p:cNvPr id="24580" name="Text Box 3"/>
          <p:cNvSpPr txBox="1">
            <a:spLocks noChangeArrowheads="1"/>
          </p:cNvSpPr>
          <p:nvPr/>
        </p:nvSpPr>
        <p:spPr bwMode="auto">
          <a:xfrm>
            <a:off x="76200" y="1447800"/>
            <a:ext cx="6096000" cy="5000625"/>
          </a:xfrm>
          <a:prstGeom prst="rect">
            <a:avLst/>
          </a:prstGeom>
          <a:noFill/>
          <a:ln w="9525">
            <a:noFill/>
            <a:miter lim="800000"/>
            <a:headEnd/>
            <a:tailEnd/>
          </a:ln>
        </p:spPr>
        <p:txBody>
          <a:bodyPr>
            <a:spAutoFit/>
          </a:bodyPr>
          <a:lstStyle/>
          <a:p>
            <a:pPr marL="495300" indent="-495300">
              <a:spcBef>
                <a:spcPct val="50000"/>
              </a:spcBef>
              <a:buFontTx/>
              <a:buAutoNum type="arabicPeriod"/>
            </a:pPr>
            <a:r>
              <a:rPr lang="en-US" sz="2200" dirty="0">
                <a:latin typeface="Arial" charset="0"/>
              </a:rPr>
              <a:t>Not able to fully utilize multimedia through network because of the current network transmission rate. </a:t>
            </a:r>
          </a:p>
          <a:p>
            <a:pPr marL="495300" indent="-495300">
              <a:spcBef>
                <a:spcPct val="50000"/>
              </a:spcBef>
              <a:buFontTx/>
              <a:buAutoNum type="arabicPeriod"/>
            </a:pPr>
            <a:r>
              <a:rPr lang="en-US" sz="2200" dirty="0">
                <a:latin typeface="Arial" charset="0"/>
              </a:rPr>
              <a:t>Use multimedia technologies for the wrong </a:t>
            </a:r>
            <a:r>
              <a:rPr lang="en-US" sz="2200" dirty="0" smtClean="0">
                <a:latin typeface="Arial" charset="0"/>
              </a:rPr>
              <a:t>purposes </a:t>
            </a:r>
            <a:r>
              <a:rPr lang="en-US" sz="2200" dirty="0">
                <a:latin typeface="Arial" charset="0"/>
              </a:rPr>
              <a:t>(piracy, pornography etc).</a:t>
            </a:r>
          </a:p>
          <a:p>
            <a:pPr marL="495300" indent="-495300">
              <a:spcBef>
                <a:spcPct val="50000"/>
              </a:spcBef>
              <a:buFontTx/>
              <a:buAutoNum type="arabicPeriod"/>
            </a:pPr>
            <a:r>
              <a:rPr lang="en-US" sz="2200" dirty="0">
                <a:latin typeface="Arial" charset="0"/>
              </a:rPr>
              <a:t>User will fully depend on computers ONLY for everything.</a:t>
            </a:r>
          </a:p>
          <a:p>
            <a:pPr marL="495300" indent="-495300">
              <a:spcBef>
                <a:spcPct val="50000"/>
              </a:spcBef>
              <a:buFontTx/>
              <a:buAutoNum type="arabicPeriod"/>
            </a:pPr>
            <a:r>
              <a:rPr lang="en-US" sz="2200" dirty="0">
                <a:latin typeface="Arial" charset="0"/>
              </a:rPr>
              <a:t>Requires expensive cost for hardware &amp; </a:t>
            </a:r>
            <a:r>
              <a:rPr lang="en-US" sz="2200" dirty="0" smtClean="0">
                <a:latin typeface="Arial" charset="0"/>
              </a:rPr>
              <a:t>software.</a:t>
            </a:r>
            <a:endParaRPr lang="en-US" sz="2200" dirty="0">
              <a:latin typeface="Arial" charset="0"/>
            </a:endParaRPr>
          </a:p>
          <a:p>
            <a:pPr marL="495300" indent="-495300">
              <a:spcBef>
                <a:spcPct val="50000"/>
              </a:spcBef>
              <a:buFontTx/>
              <a:buAutoNum type="arabicPeriod"/>
            </a:pPr>
            <a:r>
              <a:rPr lang="en-US" sz="2200" dirty="0">
                <a:latin typeface="Arial" charset="0"/>
              </a:rPr>
              <a:t>Requires specific education, practices and learning to use multimedia.</a:t>
            </a:r>
          </a:p>
          <a:p>
            <a:pPr marL="495300" indent="-495300">
              <a:spcBef>
                <a:spcPct val="50000"/>
              </a:spcBef>
            </a:pPr>
            <a:endParaRPr lang="en-US" sz="2200" dirty="0">
              <a:latin typeface="Arial" charset="0"/>
            </a:endParaRPr>
          </a:p>
        </p:txBody>
      </p:sp>
      <p:pic>
        <p:nvPicPr>
          <p:cNvPr id="24581" name="Picture 5"/>
          <p:cNvPicPr>
            <a:picLocks noChangeAspect="1" noChangeArrowheads="1"/>
          </p:cNvPicPr>
          <p:nvPr/>
        </p:nvPicPr>
        <p:blipFill>
          <a:blip r:embed="rId2"/>
          <a:srcRect/>
          <a:stretch>
            <a:fillRect/>
          </a:stretch>
        </p:blipFill>
        <p:spPr bwMode="auto">
          <a:xfrm>
            <a:off x="6096000" y="1981200"/>
            <a:ext cx="2563928" cy="1895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2898" name="Rectangle 2"/>
          <p:cNvSpPr>
            <a:spLocks noGrp="1" noChangeArrowheads="1"/>
          </p:cNvSpPr>
          <p:nvPr>
            <p:ph type="title"/>
          </p:nvPr>
        </p:nvSpPr>
        <p:spPr>
          <a:xfrm>
            <a:off x="1066800" y="-381000"/>
            <a:ext cx="7772400" cy="1143000"/>
          </a:xfrm>
        </p:spPr>
        <p:txBody>
          <a:bodyPr/>
          <a:lstStyle/>
          <a:p>
            <a:pPr eaLnBrk="1" fontAlgn="auto" hangingPunct="1">
              <a:spcAft>
                <a:spcPts val="0"/>
              </a:spcAft>
              <a:defRPr/>
            </a:pPr>
            <a:r>
              <a:rPr lang="en-US" dirty="0">
                <a:effectLst>
                  <a:outerShdw blurRad="38100" dist="38100" dir="2700000" algn="tl">
                    <a:srgbClr val="000000">
                      <a:alpha val="43137"/>
                    </a:srgbClr>
                  </a:outerShdw>
                </a:effectLst>
              </a:rPr>
              <a:t>Multimedia Usages</a:t>
            </a:r>
          </a:p>
        </p:txBody>
      </p:sp>
      <p:sp>
        <p:nvSpPr>
          <p:cNvPr id="25603" name="Slide Number Placeholder 4"/>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fld id="{B8F7DBC7-25F2-4576-9E7A-B21E10E2E61B}" type="slidenum">
              <a:rPr lang="en-US" smtClean="0"/>
              <a:pPr/>
              <a:t>18</a:t>
            </a:fld>
            <a:endParaRPr lang="en-US" smtClean="0"/>
          </a:p>
        </p:txBody>
      </p:sp>
      <p:sp>
        <p:nvSpPr>
          <p:cNvPr id="25604" name="Text Box 3"/>
          <p:cNvSpPr txBox="1">
            <a:spLocks noChangeArrowheads="1"/>
          </p:cNvSpPr>
          <p:nvPr/>
        </p:nvSpPr>
        <p:spPr bwMode="auto">
          <a:xfrm>
            <a:off x="0" y="914400"/>
            <a:ext cx="5045075" cy="6308725"/>
          </a:xfrm>
          <a:prstGeom prst="rect">
            <a:avLst/>
          </a:prstGeom>
          <a:noFill/>
          <a:ln w="9525">
            <a:noFill/>
            <a:miter lim="800000"/>
            <a:headEnd/>
            <a:tailEnd/>
          </a:ln>
        </p:spPr>
        <p:txBody>
          <a:bodyPr>
            <a:spAutoFit/>
          </a:bodyPr>
          <a:lstStyle/>
          <a:p>
            <a:pPr marL="798513" indent="-457200">
              <a:buFontTx/>
              <a:buAutoNum type="arabicPeriod"/>
            </a:pPr>
            <a:r>
              <a:rPr lang="en-US" sz="2200" b="1" dirty="0">
                <a:latin typeface="Arial" charset="0"/>
              </a:rPr>
              <a:t>Business &amp; Industries</a:t>
            </a:r>
          </a:p>
          <a:p>
            <a:pPr marL="798513" indent="-457200" algn="just"/>
            <a:r>
              <a:rPr lang="en-US" sz="2200" dirty="0">
                <a:latin typeface="Arial" charset="0"/>
              </a:rPr>
              <a:t>	Include : presentation, training, advertising, marketing, product demo, catalog, database &amp; network communication.</a:t>
            </a:r>
          </a:p>
          <a:p>
            <a:pPr marL="798513" indent="-457200" algn="just"/>
            <a:endParaRPr lang="en-US" sz="2200" dirty="0">
              <a:latin typeface="Arial" charset="0"/>
            </a:endParaRPr>
          </a:p>
          <a:p>
            <a:pPr marL="798513" indent="-457200" algn="just">
              <a:buFontTx/>
              <a:buAutoNum type="arabicPeriod" startAt="2"/>
            </a:pPr>
            <a:r>
              <a:rPr lang="en-US" sz="2200" b="1" dirty="0">
                <a:latin typeface="Arial" charset="0"/>
              </a:rPr>
              <a:t>Education &amp; Training</a:t>
            </a:r>
          </a:p>
          <a:p>
            <a:pPr marL="798513" indent="-457200" algn="just"/>
            <a:r>
              <a:rPr lang="en-US" sz="2200" dirty="0">
                <a:solidFill>
                  <a:schemeClr val="accent2"/>
                </a:solidFill>
                <a:latin typeface="Arial" charset="0"/>
              </a:rPr>
              <a:t>	</a:t>
            </a:r>
            <a:r>
              <a:rPr lang="en-US" sz="2200" dirty="0">
                <a:latin typeface="Arial" charset="0"/>
              </a:rPr>
              <a:t>There are various multimedia education application in the market which can help teaching &amp; learning processes </a:t>
            </a:r>
          </a:p>
          <a:p>
            <a:pPr marL="798513" indent="-457200" algn="just"/>
            <a:r>
              <a:rPr lang="en-US" sz="2200" dirty="0">
                <a:latin typeface="Arial" charset="0"/>
              </a:rPr>
              <a:t>	E g. : Atlas of Planar Imaging , Mathematics for kids, E-Book </a:t>
            </a:r>
          </a:p>
          <a:p>
            <a:pPr marL="798513" indent="-457200" algn="just"/>
            <a:endParaRPr lang="en-US" sz="2200" dirty="0">
              <a:latin typeface="Arial" charset="0"/>
            </a:endParaRPr>
          </a:p>
          <a:p>
            <a:pPr marL="798513" indent="-457200">
              <a:buFontTx/>
              <a:buAutoNum type="arabicPeriod" startAt="3"/>
            </a:pPr>
            <a:r>
              <a:rPr lang="en-US" b="1" dirty="0">
                <a:latin typeface="Arial" charset="0"/>
              </a:rPr>
              <a:t>Edutainment (</a:t>
            </a:r>
            <a:r>
              <a:rPr lang="en-US" b="1" u="sng" dirty="0">
                <a:latin typeface="Arial" charset="0"/>
              </a:rPr>
              <a:t>Edu</a:t>
            </a:r>
            <a:r>
              <a:rPr lang="en-US" b="1" dirty="0">
                <a:latin typeface="Arial" charset="0"/>
              </a:rPr>
              <a:t>cation + Enter</a:t>
            </a:r>
            <a:r>
              <a:rPr lang="en-US" b="1" u="sng" dirty="0">
                <a:latin typeface="Arial" charset="0"/>
              </a:rPr>
              <a:t>tainment</a:t>
            </a:r>
            <a:r>
              <a:rPr lang="en-US" b="1" dirty="0">
                <a:latin typeface="Arial" charset="0"/>
              </a:rPr>
              <a:t>)</a:t>
            </a:r>
          </a:p>
          <a:p>
            <a:pPr marL="798513" indent="-457200" algn="just">
              <a:buFontTx/>
              <a:buAutoNum type="arabicPeriod" startAt="3"/>
            </a:pPr>
            <a:endParaRPr lang="en-US" dirty="0">
              <a:solidFill>
                <a:schemeClr val="accent2"/>
              </a:solidFill>
              <a:latin typeface="Arial" charset="0"/>
            </a:endParaRPr>
          </a:p>
          <a:p>
            <a:pPr marL="798513" indent="-457200" algn="just"/>
            <a:r>
              <a:rPr lang="en-US" dirty="0">
                <a:solidFill>
                  <a:schemeClr val="accent2"/>
                </a:solidFill>
                <a:latin typeface="Arial" charset="0"/>
              </a:rPr>
              <a:t>	</a:t>
            </a:r>
          </a:p>
        </p:txBody>
      </p:sp>
      <p:pic>
        <p:nvPicPr>
          <p:cNvPr id="25605" name="Picture 5"/>
          <p:cNvPicPr>
            <a:picLocks noChangeAspect="1" noChangeArrowheads="1"/>
          </p:cNvPicPr>
          <p:nvPr/>
        </p:nvPicPr>
        <p:blipFill>
          <a:blip r:embed="rId2"/>
          <a:srcRect/>
          <a:stretch>
            <a:fillRect/>
          </a:stretch>
        </p:blipFill>
        <p:spPr bwMode="auto">
          <a:xfrm>
            <a:off x="5486400" y="381000"/>
            <a:ext cx="2667000" cy="2974975"/>
          </a:xfrm>
          <a:prstGeom prst="rect">
            <a:avLst/>
          </a:prstGeom>
          <a:noFill/>
          <a:ln w="9525">
            <a:noFill/>
            <a:miter lim="800000"/>
            <a:headEnd/>
            <a:tailEnd/>
          </a:ln>
        </p:spPr>
      </p:pic>
      <p:pic>
        <p:nvPicPr>
          <p:cNvPr id="25606" name="Picture 6"/>
          <p:cNvPicPr>
            <a:picLocks noChangeAspect="1" noChangeArrowheads="1"/>
          </p:cNvPicPr>
          <p:nvPr/>
        </p:nvPicPr>
        <p:blipFill>
          <a:blip r:embed="rId3"/>
          <a:srcRect/>
          <a:stretch>
            <a:fillRect/>
          </a:stretch>
        </p:blipFill>
        <p:spPr bwMode="auto">
          <a:xfrm>
            <a:off x="5257800" y="3657600"/>
            <a:ext cx="2819400" cy="24971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3"/>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E272DE8F-B268-4453-B162-02718C4979A1}" type="slidenum">
              <a:rPr lang="en-US" smtClean="0"/>
              <a:pPr/>
              <a:t>19</a:t>
            </a:fld>
            <a:endParaRPr lang="en-US" smtClean="0"/>
          </a:p>
        </p:txBody>
      </p:sp>
      <p:sp>
        <p:nvSpPr>
          <p:cNvPr id="26627" name="Text Box 3"/>
          <p:cNvSpPr txBox="1">
            <a:spLocks noChangeArrowheads="1"/>
          </p:cNvSpPr>
          <p:nvPr/>
        </p:nvSpPr>
        <p:spPr bwMode="auto">
          <a:xfrm>
            <a:off x="262467" y="3637845"/>
            <a:ext cx="3657600" cy="831850"/>
          </a:xfrm>
          <a:prstGeom prst="rect">
            <a:avLst/>
          </a:prstGeom>
          <a:noFill/>
          <a:ln w="9525">
            <a:noFill/>
            <a:miter lim="800000"/>
            <a:headEnd/>
            <a:tailEnd/>
          </a:ln>
        </p:spPr>
        <p:txBody>
          <a:bodyPr>
            <a:spAutoFit/>
          </a:bodyPr>
          <a:lstStyle/>
          <a:p>
            <a:pPr marL="457200" indent="-457200"/>
            <a:r>
              <a:rPr lang="en-US" b="1" dirty="0">
                <a:latin typeface="Arial" charset="0"/>
              </a:rPr>
              <a:t> 5.	(Encyclopedia)</a:t>
            </a:r>
          </a:p>
          <a:p>
            <a:pPr marL="457200" indent="-457200"/>
            <a:r>
              <a:rPr lang="en-US" b="1" dirty="0">
                <a:latin typeface="Arial" charset="0"/>
              </a:rPr>
              <a:t>	</a:t>
            </a:r>
          </a:p>
        </p:txBody>
      </p:sp>
      <p:sp>
        <p:nvSpPr>
          <p:cNvPr id="26628" name="Text Box 4"/>
          <p:cNvSpPr txBox="1">
            <a:spLocks noChangeArrowheads="1"/>
          </p:cNvSpPr>
          <p:nvPr/>
        </p:nvSpPr>
        <p:spPr bwMode="auto">
          <a:xfrm>
            <a:off x="820738" y="1677988"/>
            <a:ext cx="5713412" cy="1446212"/>
          </a:xfrm>
          <a:prstGeom prst="rect">
            <a:avLst/>
          </a:prstGeom>
          <a:noFill/>
          <a:ln w="9525">
            <a:noFill/>
            <a:miter lim="800000"/>
            <a:headEnd/>
            <a:tailEnd/>
          </a:ln>
        </p:spPr>
        <p:txBody>
          <a:bodyPr wrap="square">
            <a:spAutoFit/>
          </a:bodyPr>
          <a:lstStyle/>
          <a:p>
            <a:pPr marL="169863" indent="-169863">
              <a:buFontTx/>
              <a:buChar char="-"/>
            </a:pPr>
            <a:r>
              <a:rPr lang="en-US" sz="2200" dirty="0" smtClean="0">
                <a:latin typeface="Arial" charset="0"/>
              </a:rPr>
              <a:t>Multimedia system </a:t>
            </a:r>
            <a:r>
              <a:rPr lang="en-US" sz="2200" dirty="0">
                <a:latin typeface="Arial" charset="0"/>
              </a:rPr>
              <a:t>containing patient information.</a:t>
            </a:r>
          </a:p>
          <a:p>
            <a:pPr marL="169863" indent="-169863" algn="just">
              <a:buFontTx/>
              <a:buChar char="-"/>
            </a:pPr>
            <a:r>
              <a:rPr lang="en-US" sz="2200" dirty="0">
                <a:latin typeface="Arial" charset="0"/>
              </a:rPr>
              <a:t>Multimedia application simulation platform such as virtual surgery</a:t>
            </a:r>
          </a:p>
        </p:txBody>
      </p:sp>
      <p:sp>
        <p:nvSpPr>
          <p:cNvPr id="26629" name="Rectangle 5"/>
          <p:cNvSpPr>
            <a:spLocks noChangeArrowheads="1"/>
          </p:cNvSpPr>
          <p:nvPr/>
        </p:nvSpPr>
        <p:spPr bwMode="auto">
          <a:xfrm>
            <a:off x="-90312" y="4126089"/>
            <a:ext cx="6594475" cy="2124075"/>
          </a:xfrm>
          <a:prstGeom prst="rect">
            <a:avLst/>
          </a:prstGeom>
          <a:noFill/>
          <a:ln w="9525">
            <a:noFill/>
            <a:miter lim="800000"/>
            <a:headEnd/>
            <a:tailEnd/>
          </a:ln>
        </p:spPr>
        <p:txBody>
          <a:bodyPr>
            <a:spAutoFit/>
          </a:bodyPr>
          <a:lstStyle/>
          <a:p>
            <a:pPr indent="401638">
              <a:tabLst>
                <a:tab pos="396875" algn="l"/>
              </a:tabLst>
            </a:pPr>
            <a:r>
              <a:rPr lang="en-US" sz="2200" dirty="0">
                <a:latin typeface="Arial" charset="0"/>
                <a:cs typeface="Times New Roman" pitchFamily="18" charset="0"/>
              </a:rPr>
              <a:t>Cover various areas such as Science, </a:t>
            </a:r>
            <a:endParaRPr lang="en-US" sz="2200" dirty="0" smtClean="0">
              <a:latin typeface="Arial" charset="0"/>
              <a:cs typeface="Times New Roman" pitchFamily="18" charset="0"/>
            </a:endParaRPr>
          </a:p>
          <a:p>
            <a:pPr indent="401638">
              <a:tabLst>
                <a:tab pos="396875" algn="l"/>
              </a:tabLst>
            </a:pPr>
            <a:r>
              <a:rPr lang="en-US" sz="2200" dirty="0" smtClean="0">
                <a:latin typeface="Arial" charset="0"/>
                <a:cs typeface="Times New Roman" pitchFamily="18" charset="0"/>
              </a:rPr>
              <a:t>General Knowledge</a:t>
            </a:r>
            <a:r>
              <a:rPr lang="en-US" sz="2200" dirty="0">
                <a:latin typeface="Arial" charset="0"/>
                <a:cs typeface="Times New Roman" pitchFamily="18" charset="0"/>
              </a:rPr>
              <a:t>, Religion purposely for :</a:t>
            </a:r>
          </a:p>
          <a:p>
            <a:pPr indent="401638">
              <a:tabLst>
                <a:tab pos="396875" algn="l"/>
              </a:tabLst>
            </a:pPr>
            <a:r>
              <a:rPr lang="en-US" sz="2200" dirty="0">
                <a:latin typeface="Arial" charset="0"/>
                <a:cs typeface="Times New Roman" pitchFamily="18" charset="0"/>
              </a:rPr>
              <a:t>- Teaching &amp; Learning  </a:t>
            </a:r>
          </a:p>
          <a:p>
            <a:pPr indent="401638" eaLnBrk="0" hangingPunct="0">
              <a:tabLst>
                <a:tab pos="396875" algn="l"/>
              </a:tabLst>
            </a:pPr>
            <a:r>
              <a:rPr lang="en-US" sz="2200" dirty="0">
                <a:latin typeface="Arial" charset="0"/>
                <a:cs typeface="Times New Roman" pitchFamily="18" charset="0"/>
              </a:rPr>
              <a:t>- References </a:t>
            </a:r>
          </a:p>
          <a:p>
            <a:pPr indent="401638" eaLnBrk="0" hangingPunct="0">
              <a:tabLst>
                <a:tab pos="396875" algn="l"/>
              </a:tabLst>
            </a:pPr>
            <a:r>
              <a:rPr lang="en-US" sz="2200" dirty="0">
                <a:latin typeface="Arial" charset="0"/>
                <a:cs typeface="Times New Roman" pitchFamily="18" charset="0"/>
              </a:rPr>
              <a:t>- Medium for training/practices </a:t>
            </a:r>
          </a:p>
          <a:p>
            <a:pPr indent="401638" eaLnBrk="0" hangingPunct="0">
              <a:tabLst>
                <a:tab pos="396875" algn="l"/>
              </a:tabLst>
            </a:pPr>
            <a:r>
              <a:rPr lang="en-US" sz="2200" dirty="0" err="1" smtClean="0">
                <a:latin typeface="Arial" charset="0"/>
              </a:rPr>
              <a:t>e.g</a:t>
            </a:r>
            <a:r>
              <a:rPr lang="en-US" sz="2200" dirty="0" smtClean="0">
                <a:latin typeface="Arial" charset="0"/>
              </a:rPr>
              <a:t> </a:t>
            </a:r>
            <a:r>
              <a:rPr lang="en-US" sz="2200" dirty="0">
                <a:latin typeface="Arial" charset="0"/>
              </a:rPr>
              <a:t>:  Britannica , Encarta </a:t>
            </a:r>
          </a:p>
        </p:txBody>
      </p:sp>
      <p:sp>
        <p:nvSpPr>
          <p:cNvPr id="26630" name="Rectangle 7"/>
          <p:cNvSpPr>
            <a:spLocks noChangeArrowheads="1"/>
          </p:cNvSpPr>
          <p:nvPr/>
        </p:nvSpPr>
        <p:spPr bwMode="auto">
          <a:xfrm>
            <a:off x="304800" y="474663"/>
            <a:ext cx="6054725" cy="1385887"/>
          </a:xfrm>
          <a:prstGeom prst="rect">
            <a:avLst/>
          </a:prstGeom>
          <a:noFill/>
          <a:ln w="9525">
            <a:noFill/>
            <a:miter lim="800000"/>
            <a:headEnd/>
            <a:tailEnd/>
          </a:ln>
        </p:spPr>
        <p:txBody>
          <a:bodyPr>
            <a:spAutoFit/>
          </a:bodyPr>
          <a:lstStyle/>
          <a:p>
            <a:pPr marL="457200" indent="-457200">
              <a:spcBef>
                <a:spcPct val="50000"/>
              </a:spcBef>
            </a:pPr>
            <a:r>
              <a:rPr lang="en-US" b="1" dirty="0">
                <a:latin typeface="Arial" charset="0"/>
              </a:rPr>
              <a:t>4.	Medical</a:t>
            </a:r>
          </a:p>
          <a:p>
            <a:pPr marL="457200" indent="-457200">
              <a:spcBef>
                <a:spcPct val="50000"/>
              </a:spcBef>
            </a:pPr>
            <a:r>
              <a:rPr lang="en-US" dirty="0">
                <a:solidFill>
                  <a:schemeClr val="accent2"/>
                </a:solidFill>
                <a:latin typeface="Arial" charset="0"/>
              </a:rPr>
              <a:t>	</a:t>
            </a:r>
            <a:r>
              <a:rPr lang="en-US" dirty="0">
                <a:latin typeface="Arial" charset="0"/>
              </a:rPr>
              <a:t>Multimedia application used by medical sectors :</a:t>
            </a:r>
          </a:p>
        </p:txBody>
      </p:sp>
      <p:pic>
        <p:nvPicPr>
          <p:cNvPr id="26632" name="Picture 8"/>
          <p:cNvPicPr>
            <a:picLocks noChangeAspect="1" noChangeArrowheads="1"/>
          </p:cNvPicPr>
          <p:nvPr/>
        </p:nvPicPr>
        <p:blipFill>
          <a:blip r:embed="rId3"/>
          <a:srcRect/>
          <a:stretch>
            <a:fillRect/>
          </a:stretch>
        </p:blipFill>
        <p:spPr bwMode="auto">
          <a:xfrm>
            <a:off x="6629400" y="381000"/>
            <a:ext cx="1695450" cy="1757363"/>
          </a:xfrm>
          <a:prstGeom prst="rect">
            <a:avLst/>
          </a:prstGeom>
          <a:noFill/>
          <a:ln w="9525">
            <a:noFill/>
            <a:miter lim="800000"/>
            <a:headEnd/>
            <a:tailEnd/>
          </a:ln>
        </p:spPr>
      </p:pic>
      <p:pic>
        <p:nvPicPr>
          <p:cNvPr id="26631" name="Picture 7"/>
          <p:cNvPicPr>
            <a:picLocks noChangeAspect="1" noChangeArrowheads="1"/>
          </p:cNvPicPr>
          <p:nvPr/>
        </p:nvPicPr>
        <p:blipFill>
          <a:blip r:embed="rId4"/>
          <a:srcRect/>
          <a:stretch>
            <a:fillRect/>
          </a:stretch>
        </p:blipFill>
        <p:spPr bwMode="auto">
          <a:xfrm>
            <a:off x="5943600" y="3352800"/>
            <a:ext cx="2888040" cy="27955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62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66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P spid="266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5"/>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fld id="{7B139483-7B11-4978-A678-F0108581543E}" type="slidenum">
              <a:rPr lang="en-US" smtClean="0"/>
              <a:pPr/>
              <a:t>2</a:t>
            </a:fld>
            <a:endParaRPr lang="en-US" smtClean="0"/>
          </a:p>
        </p:txBody>
      </p:sp>
      <p:sp>
        <p:nvSpPr>
          <p:cNvPr id="9219" name="Text Box 6"/>
          <p:cNvSpPr txBox="1">
            <a:spLocks noChangeArrowheads="1"/>
          </p:cNvSpPr>
          <p:nvPr/>
        </p:nvSpPr>
        <p:spPr bwMode="auto">
          <a:xfrm>
            <a:off x="1219200" y="152400"/>
            <a:ext cx="6305550" cy="762000"/>
          </a:xfrm>
          <a:prstGeom prst="rect">
            <a:avLst/>
          </a:prstGeom>
          <a:noFill/>
          <a:ln w="9525">
            <a:noFill/>
            <a:miter lim="800000"/>
            <a:headEnd/>
            <a:tailEnd/>
          </a:ln>
        </p:spPr>
        <p:txBody>
          <a:bodyPr wrap="none">
            <a:spAutoFit/>
          </a:bodyPr>
          <a:lstStyle/>
          <a:p>
            <a:r>
              <a:rPr lang="en-US" sz="4400" dirty="0">
                <a:solidFill>
                  <a:schemeClr val="tx2"/>
                </a:solidFill>
                <a:latin typeface="Arial" charset="0"/>
              </a:rPr>
              <a:t>Definition on Multimedia </a:t>
            </a:r>
          </a:p>
        </p:txBody>
      </p:sp>
      <p:sp>
        <p:nvSpPr>
          <p:cNvPr id="569351" name="Text Box 7"/>
          <p:cNvSpPr txBox="1">
            <a:spLocks noChangeArrowheads="1"/>
          </p:cNvSpPr>
          <p:nvPr/>
        </p:nvSpPr>
        <p:spPr bwMode="auto">
          <a:xfrm>
            <a:off x="0" y="838200"/>
            <a:ext cx="5791200" cy="3046988"/>
          </a:xfrm>
          <a:prstGeom prst="rect">
            <a:avLst/>
          </a:prstGeom>
          <a:noFill/>
          <a:ln w="9525">
            <a:noFill/>
            <a:miter lim="800000"/>
            <a:headEnd/>
            <a:tailEnd/>
          </a:ln>
        </p:spPr>
        <p:txBody>
          <a:bodyPr wrap="square">
            <a:spAutoFit/>
          </a:bodyPr>
          <a:lstStyle/>
          <a:p>
            <a:pPr marL="225425" indent="-225425">
              <a:buFontTx/>
              <a:buChar char="•"/>
            </a:pPr>
            <a:r>
              <a:rPr lang="en-GB" dirty="0">
                <a:solidFill>
                  <a:srgbClr val="080808"/>
                </a:solidFill>
                <a:cs typeface="Times New Roman" pitchFamily="18" charset="0"/>
              </a:rPr>
              <a:t>Systems that support the interactive use of text, audio, still images, video, and graphics. Each of these elements must be converted in some way from </a:t>
            </a:r>
            <a:r>
              <a:rPr lang="en-GB" dirty="0" err="1">
                <a:solidFill>
                  <a:srgbClr val="080808"/>
                </a:solidFill>
                <a:cs typeface="Times New Roman" pitchFamily="18" charset="0"/>
              </a:rPr>
              <a:t>analog</a:t>
            </a:r>
            <a:r>
              <a:rPr lang="en-GB" dirty="0">
                <a:solidFill>
                  <a:srgbClr val="080808"/>
                </a:solidFill>
                <a:cs typeface="Times New Roman" pitchFamily="18" charset="0"/>
              </a:rPr>
              <a:t> form to digital form before they can be used in a computer application. Thus, the distinction of multimedia is the convergence of previously diverse </a:t>
            </a:r>
            <a:r>
              <a:rPr lang="en-GB" dirty="0" smtClean="0">
                <a:solidFill>
                  <a:srgbClr val="080808"/>
                </a:solidFill>
                <a:cs typeface="Times New Roman" pitchFamily="18" charset="0"/>
              </a:rPr>
              <a:t>systems.</a:t>
            </a:r>
            <a:endParaRPr lang="en-US" dirty="0"/>
          </a:p>
        </p:txBody>
      </p:sp>
      <p:sp>
        <p:nvSpPr>
          <p:cNvPr id="569352" name="Text Box 8"/>
          <p:cNvSpPr txBox="1">
            <a:spLocks noChangeArrowheads="1"/>
          </p:cNvSpPr>
          <p:nvPr/>
        </p:nvSpPr>
        <p:spPr bwMode="auto">
          <a:xfrm>
            <a:off x="0" y="3811012"/>
            <a:ext cx="5791200" cy="2677656"/>
          </a:xfrm>
          <a:prstGeom prst="rect">
            <a:avLst/>
          </a:prstGeom>
          <a:noFill/>
          <a:ln w="9525">
            <a:noFill/>
            <a:miter lim="800000"/>
            <a:headEnd/>
            <a:tailEnd/>
          </a:ln>
        </p:spPr>
        <p:txBody>
          <a:bodyPr wrap="square">
            <a:spAutoFit/>
          </a:bodyPr>
          <a:lstStyle/>
          <a:p>
            <a:pPr marL="225425" indent="-225425">
              <a:buFontTx/>
              <a:buChar char="•"/>
            </a:pPr>
            <a:r>
              <a:rPr lang="en-GB" dirty="0">
                <a:solidFill>
                  <a:srgbClr val="080808"/>
                </a:solidFill>
                <a:cs typeface="Times New Roman" pitchFamily="18" charset="0"/>
              </a:rPr>
              <a:t>Multimedia is the use of several different media to convey information (text, audio, graphics, animation, video, and interactivity). </a:t>
            </a:r>
            <a:r>
              <a:rPr lang="en-GB" dirty="0" smtClean="0">
                <a:solidFill>
                  <a:srgbClr val="080808"/>
                </a:solidFill>
                <a:cs typeface="Times New Roman" pitchFamily="18" charset="0"/>
              </a:rPr>
              <a:t>Multimedia also refers to electronic media device which store/experience electronic multimedia content</a:t>
            </a:r>
            <a:r>
              <a:rPr lang="en-GB" dirty="0">
                <a:solidFill>
                  <a:srgbClr val="080808"/>
                </a:solidFill>
                <a:cs typeface="Times New Roman" pitchFamily="18" charset="0"/>
              </a:rPr>
              <a:t> (</a:t>
            </a:r>
            <a:r>
              <a:rPr lang="en-GB" dirty="0" smtClean="0">
                <a:hlinkClick r:id="rId2"/>
              </a:rPr>
              <a:t>en.wikipedia.org/wiki/Multimedia</a:t>
            </a:r>
            <a:r>
              <a:rPr lang="en-GB" dirty="0" smtClean="0"/>
              <a:t>)</a:t>
            </a:r>
            <a:endParaRPr lang="en-US" dirty="0"/>
          </a:p>
        </p:txBody>
      </p:sp>
      <p:pic>
        <p:nvPicPr>
          <p:cNvPr id="9222" name="Picture 8"/>
          <p:cNvPicPr>
            <a:picLocks noChangeAspect="1" noChangeArrowheads="1"/>
          </p:cNvPicPr>
          <p:nvPr/>
        </p:nvPicPr>
        <p:blipFill>
          <a:blip r:embed="rId3"/>
          <a:srcRect/>
          <a:stretch>
            <a:fillRect/>
          </a:stretch>
        </p:blipFill>
        <p:spPr bwMode="auto">
          <a:xfrm>
            <a:off x="6019800" y="914400"/>
            <a:ext cx="2667000" cy="1677988"/>
          </a:xfrm>
          <a:prstGeom prst="rect">
            <a:avLst/>
          </a:prstGeom>
          <a:noFill/>
          <a:ln w="9525">
            <a:noFill/>
            <a:miter lim="800000"/>
            <a:headEnd/>
            <a:tailEnd/>
          </a:ln>
        </p:spPr>
      </p:pic>
      <p:pic>
        <p:nvPicPr>
          <p:cNvPr id="9223" name="Picture 9"/>
          <p:cNvPicPr>
            <a:picLocks noChangeAspect="1" noChangeArrowheads="1"/>
          </p:cNvPicPr>
          <p:nvPr/>
        </p:nvPicPr>
        <p:blipFill>
          <a:blip r:embed="rId4"/>
          <a:srcRect/>
          <a:stretch>
            <a:fillRect/>
          </a:stretch>
        </p:blipFill>
        <p:spPr bwMode="auto">
          <a:xfrm>
            <a:off x="5943600" y="4876800"/>
            <a:ext cx="2590800" cy="1793875"/>
          </a:xfrm>
          <a:prstGeom prst="rect">
            <a:avLst/>
          </a:prstGeom>
          <a:noFill/>
          <a:ln w="9525">
            <a:noFill/>
            <a:miter lim="800000"/>
            <a:headEnd/>
            <a:tailEnd/>
          </a:ln>
        </p:spPr>
      </p:pic>
      <p:pic>
        <p:nvPicPr>
          <p:cNvPr id="9224" name="Picture 8"/>
          <p:cNvPicPr>
            <a:picLocks noChangeAspect="1" noChangeArrowheads="1"/>
          </p:cNvPicPr>
          <p:nvPr/>
        </p:nvPicPr>
        <p:blipFill>
          <a:blip r:embed="rId5"/>
          <a:srcRect/>
          <a:stretch>
            <a:fillRect/>
          </a:stretch>
        </p:blipFill>
        <p:spPr bwMode="auto">
          <a:xfrm>
            <a:off x="6096000" y="2819400"/>
            <a:ext cx="2590800" cy="19317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69351"/>
                                        </p:tgtEl>
                                        <p:attrNameLst>
                                          <p:attrName>style.visibility</p:attrName>
                                        </p:attrNameLst>
                                      </p:cBhvr>
                                      <p:to>
                                        <p:strVal val="visible"/>
                                      </p:to>
                                    </p:set>
                                    <p:animEffect transition="in" filter="dissolve">
                                      <p:cBhvr>
                                        <p:cTn id="7" dur="500"/>
                                        <p:tgtEl>
                                          <p:spTgt spid="56935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69352"/>
                                        </p:tgtEl>
                                        <p:attrNameLst>
                                          <p:attrName>style.visibility</p:attrName>
                                        </p:attrNameLst>
                                      </p:cBhvr>
                                      <p:to>
                                        <p:strVal val="visible"/>
                                      </p:to>
                                    </p:set>
                                    <p:animEffect transition="in" filter="dissolve">
                                      <p:cBhvr>
                                        <p:cTn id="12" dur="500"/>
                                        <p:tgtEl>
                                          <p:spTgt spid="5693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9351" grpId="0" autoUpdateAnimBg="0"/>
      <p:bldP spid="569352"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946" name="Rectangle 2"/>
          <p:cNvSpPr>
            <a:spLocks noGrp="1" noChangeArrowheads="1"/>
          </p:cNvSpPr>
          <p:nvPr>
            <p:ph type="title"/>
          </p:nvPr>
        </p:nvSpPr>
        <p:spPr>
          <a:xfrm>
            <a:off x="381000" y="533400"/>
            <a:ext cx="8077200" cy="1143000"/>
          </a:xfrm>
        </p:spPr>
        <p:txBody>
          <a:bodyPr>
            <a:normAutofit fontScale="90000"/>
          </a:bodyPr>
          <a:lstStyle/>
          <a:p>
            <a:pPr eaLnBrk="1" fontAlgn="auto" hangingPunct="1">
              <a:spcAft>
                <a:spcPts val="0"/>
              </a:spcAft>
              <a:defRPr/>
            </a:pPr>
            <a:r>
              <a:rPr lang="en-US" sz="4000" dirty="0">
                <a:effectLst>
                  <a:outerShdw blurRad="38100" dist="38100" dir="2700000" algn="tl">
                    <a:srgbClr val="000000">
                      <a:alpha val="43137"/>
                    </a:srgbClr>
                  </a:outerShdw>
                </a:effectLst>
              </a:rPr>
              <a:t>Characteristic of a good Multimedia System </a:t>
            </a:r>
          </a:p>
        </p:txBody>
      </p:sp>
      <p:sp>
        <p:nvSpPr>
          <p:cNvPr id="27651" name="Slide Number Placeholder 4"/>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fld id="{B5241640-F277-4DE4-83D3-A0C8556485E6}" type="slidenum">
              <a:rPr lang="en-US" smtClean="0"/>
              <a:pPr/>
              <a:t>20</a:t>
            </a:fld>
            <a:endParaRPr lang="en-US" smtClean="0"/>
          </a:p>
        </p:txBody>
      </p:sp>
      <p:sp>
        <p:nvSpPr>
          <p:cNvPr id="27652" name="Rectangle 3"/>
          <p:cNvSpPr>
            <a:spLocks noChangeArrowheads="1"/>
          </p:cNvSpPr>
          <p:nvPr/>
        </p:nvSpPr>
        <p:spPr bwMode="auto">
          <a:xfrm>
            <a:off x="533400" y="2057400"/>
            <a:ext cx="7315200" cy="4108450"/>
          </a:xfrm>
          <a:prstGeom prst="rect">
            <a:avLst/>
          </a:prstGeom>
          <a:noFill/>
          <a:ln w="9525">
            <a:noFill/>
            <a:miter lim="800000"/>
            <a:headEnd/>
            <a:tailEnd/>
          </a:ln>
        </p:spPr>
        <p:txBody>
          <a:bodyPr>
            <a:spAutoFit/>
          </a:bodyPr>
          <a:lstStyle/>
          <a:p>
            <a:pPr>
              <a:lnSpc>
                <a:spcPct val="110000"/>
              </a:lnSpc>
              <a:buClr>
                <a:schemeClr val="tx2"/>
              </a:buClr>
              <a:buFontTx/>
              <a:buChar char="•"/>
            </a:pPr>
            <a:r>
              <a:rPr lang="en-US" dirty="0">
                <a:latin typeface="Arial" charset="0"/>
              </a:rPr>
              <a:t> Containing multimedia components</a:t>
            </a:r>
          </a:p>
          <a:p>
            <a:pPr>
              <a:lnSpc>
                <a:spcPct val="110000"/>
              </a:lnSpc>
              <a:buClr>
                <a:schemeClr val="tx2"/>
              </a:buClr>
              <a:buFontTx/>
              <a:buChar char="•"/>
            </a:pPr>
            <a:r>
              <a:rPr lang="en-US" dirty="0">
                <a:latin typeface="Arial" charset="0"/>
              </a:rPr>
              <a:t> Interactivity</a:t>
            </a:r>
          </a:p>
          <a:p>
            <a:pPr>
              <a:lnSpc>
                <a:spcPct val="110000"/>
              </a:lnSpc>
              <a:buClr>
                <a:schemeClr val="tx2"/>
              </a:buClr>
              <a:buFontTx/>
              <a:buChar char="•"/>
            </a:pPr>
            <a:r>
              <a:rPr lang="en-US" dirty="0">
                <a:latin typeface="Arial" charset="0"/>
              </a:rPr>
              <a:t> Creative</a:t>
            </a:r>
          </a:p>
          <a:p>
            <a:pPr>
              <a:lnSpc>
                <a:spcPct val="110000"/>
              </a:lnSpc>
              <a:buClr>
                <a:schemeClr val="tx2"/>
              </a:buClr>
              <a:buFontTx/>
              <a:buChar char="•"/>
            </a:pPr>
            <a:r>
              <a:rPr lang="en-US" dirty="0">
                <a:latin typeface="Arial" charset="0"/>
              </a:rPr>
              <a:t> Entertaining</a:t>
            </a:r>
          </a:p>
          <a:p>
            <a:pPr>
              <a:lnSpc>
                <a:spcPct val="110000"/>
              </a:lnSpc>
              <a:buClr>
                <a:schemeClr val="tx2"/>
              </a:buClr>
              <a:buFontTx/>
              <a:buChar char="•"/>
            </a:pPr>
            <a:r>
              <a:rPr lang="en-US" dirty="0">
                <a:latin typeface="Arial" charset="0"/>
              </a:rPr>
              <a:t> Good color combination</a:t>
            </a:r>
          </a:p>
          <a:p>
            <a:pPr>
              <a:lnSpc>
                <a:spcPct val="110000"/>
              </a:lnSpc>
              <a:buClr>
                <a:schemeClr val="tx2"/>
              </a:buClr>
              <a:buFontTx/>
              <a:buChar char="•"/>
            </a:pPr>
            <a:r>
              <a:rPr lang="en-US" dirty="0">
                <a:latin typeface="Arial" charset="0"/>
              </a:rPr>
              <a:t> Originality</a:t>
            </a:r>
          </a:p>
          <a:p>
            <a:pPr>
              <a:lnSpc>
                <a:spcPct val="110000"/>
              </a:lnSpc>
              <a:buClr>
                <a:schemeClr val="tx2"/>
              </a:buClr>
              <a:buFontTx/>
              <a:buChar char="•"/>
            </a:pPr>
            <a:r>
              <a:rPr lang="en-US" dirty="0">
                <a:latin typeface="Arial" charset="0"/>
              </a:rPr>
              <a:t> Perfection</a:t>
            </a:r>
          </a:p>
          <a:p>
            <a:pPr>
              <a:lnSpc>
                <a:spcPct val="110000"/>
              </a:lnSpc>
              <a:buClr>
                <a:schemeClr val="tx2"/>
              </a:buClr>
              <a:buFontTx/>
              <a:buChar char="•"/>
            </a:pPr>
            <a:r>
              <a:rPr lang="en-US" dirty="0">
                <a:latin typeface="Arial" charset="0"/>
              </a:rPr>
              <a:t> User friendly</a:t>
            </a:r>
          </a:p>
          <a:p>
            <a:pPr>
              <a:lnSpc>
                <a:spcPct val="110000"/>
              </a:lnSpc>
              <a:buClr>
                <a:schemeClr val="tx2"/>
              </a:buClr>
              <a:buFontTx/>
              <a:buChar char="•"/>
            </a:pPr>
            <a:r>
              <a:rPr lang="en-US" dirty="0">
                <a:latin typeface="Arial" charset="0"/>
              </a:rPr>
              <a:t> The ability to control the system by user.</a:t>
            </a:r>
          </a:p>
          <a:p>
            <a:pPr>
              <a:lnSpc>
                <a:spcPct val="110000"/>
              </a:lnSpc>
              <a:buClr>
                <a:schemeClr val="tx2"/>
              </a:buClr>
              <a:buFontTx/>
              <a:buChar char="•"/>
            </a:pPr>
            <a:endParaRPr lang="en-US" dirty="0">
              <a:latin typeface="Arial" charset="0"/>
            </a:endParaRPr>
          </a:p>
        </p:txBody>
      </p:sp>
      <p:pic>
        <p:nvPicPr>
          <p:cNvPr id="27653" name="Picture 5"/>
          <p:cNvPicPr>
            <a:picLocks noChangeAspect="1" noChangeArrowheads="1"/>
          </p:cNvPicPr>
          <p:nvPr/>
        </p:nvPicPr>
        <p:blipFill>
          <a:blip r:embed="rId2"/>
          <a:srcRect/>
          <a:stretch>
            <a:fillRect/>
          </a:stretch>
        </p:blipFill>
        <p:spPr bwMode="auto">
          <a:xfrm>
            <a:off x="5791200" y="1219200"/>
            <a:ext cx="2643188" cy="2819400"/>
          </a:xfrm>
          <a:prstGeom prst="rect">
            <a:avLst/>
          </a:prstGeom>
          <a:noFill/>
          <a:ln w="9525">
            <a:noFill/>
            <a:miter lim="800000"/>
            <a:headEnd/>
            <a:tailEnd/>
          </a:ln>
        </p:spPr>
      </p:pic>
      <p:pic>
        <p:nvPicPr>
          <p:cNvPr id="27654" name="Picture 6"/>
          <p:cNvPicPr>
            <a:picLocks noChangeAspect="1" noChangeArrowheads="1"/>
          </p:cNvPicPr>
          <p:nvPr/>
        </p:nvPicPr>
        <p:blipFill>
          <a:blip r:embed="rId3"/>
          <a:srcRect/>
          <a:stretch>
            <a:fillRect/>
          </a:stretch>
        </p:blipFill>
        <p:spPr bwMode="auto">
          <a:xfrm>
            <a:off x="4495800" y="2743200"/>
            <a:ext cx="2714625" cy="239344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5"/>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fld id="{27D6F064-C64C-42FE-8A0C-67C6FEE0E7CC}" type="slidenum">
              <a:rPr lang="en-US" smtClean="0"/>
              <a:pPr/>
              <a:t>3</a:t>
            </a:fld>
            <a:endParaRPr lang="en-US" smtClean="0"/>
          </a:p>
        </p:txBody>
      </p:sp>
      <p:sp>
        <p:nvSpPr>
          <p:cNvPr id="570373" name="Text Box 5"/>
          <p:cNvSpPr txBox="1">
            <a:spLocks noChangeArrowheads="1"/>
          </p:cNvSpPr>
          <p:nvPr/>
        </p:nvSpPr>
        <p:spPr bwMode="auto">
          <a:xfrm>
            <a:off x="228600" y="304800"/>
            <a:ext cx="8305800" cy="1569660"/>
          </a:xfrm>
          <a:prstGeom prst="rect">
            <a:avLst/>
          </a:prstGeom>
          <a:noFill/>
          <a:ln w="9525">
            <a:noFill/>
            <a:miter lim="800000"/>
            <a:headEnd/>
            <a:tailEnd/>
          </a:ln>
        </p:spPr>
        <p:txBody>
          <a:bodyPr>
            <a:spAutoFit/>
          </a:bodyPr>
          <a:lstStyle/>
          <a:p>
            <a:pPr marL="225425" indent="-225425">
              <a:buFontTx/>
              <a:buChar char="•"/>
            </a:pPr>
            <a:r>
              <a:rPr lang="en-GB" dirty="0">
                <a:solidFill>
                  <a:srgbClr val="080808"/>
                </a:solidFill>
                <a:cs typeface="Times New Roman" pitchFamily="18" charset="0"/>
              </a:rPr>
              <a:t>Systems </a:t>
            </a:r>
            <a:r>
              <a:rPr lang="en-US" dirty="0">
                <a:solidFill>
                  <a:srgbClr val="080808"/>
                </a:solidFill>
                <a:cs typeface="Times New Roman" pitchFamily="18" charset="0"/>
              </a:rPr>
              <a:t>Multimedia is the presentation of a computer application, usually interactive, incorporating media elements such as text, graphics, video, animation and sound on a computer</a:t>
            </a:r>
            <a:r>
              <a:rPr lang="en-US" dirty="0">
                <a:solidFill>
                  <a:srgbClr val="080808"/>
                </a:solidFill>
              </a:rPr>
              <a:t>. -</a:t>
            </a:r>
            <a:r>
              <a:rPr lang="en-US" i="1" dirty="0">
                <a:solidFill>
                  <a:srgbClr val="080808"/>
                </a:solidFill>
              </a:rPr>
              <a:t>Stephen </a:t>
            </a:r>
            <a:r>
              <a:rPr lang="en-US" i="1" dirty="0" err="1">
                <a:solidFill>
                  <a:srgbClr val="080808"/>
                </a:solidFill>
              </a:rPr>
              <a:t>McGloughlin</a:t>
            </a:r>
            <a:r>
              <a:rPr lang="en-US" i="1" dirty="0">
                <a:solidFill>
                  <a:srgbClr val="080808"/>
                </a:solidFill>
              </a:rPr>
              <a:t> (2001</a:t>
            </a:r>
            <a:r>
              <a:rPr lang="en-US" i="1" dirty="0" smtClean="0">
                <a:solidFill>
                  <a:srgbClr val="080808"/>
                </a:solidFill>
              </a:rPr>
              <a:t>)</a:t>
            </a:r>
            <a:endParaRPr lang="en-US" i="1" dirty="0">
              <a:solidFill>
                <a:srgbClr val="080808"/>
              </a:solidFill>
            </a:endParaRPr>
          </a:p>
        </p:txBody>
      </p:sp>
      <p:sp>
        <p:nvSpPr>
          <p:cNvPr id="570374" name="Text Box 6"/>
          <p:cNvSpPr txBox="1">
            <a:spLocks noChangeArrowheads="1"/>
          </p:cNvSpPr>
          <p:nvPr/>
        </p:nvSpPr>
        <p:spPr bwMode="auto">
          <a:xfrm>
            <a:off x="228600" y="1981200"/>
            <a:ext cx="7740650" cy="2308324"/>
          </a:xfrm>
          <a:prstGeom prst="rect">
            <a:avLst/>
          </a:prstGeom>
          <a:noFill/>
          <a:ln w="9525">
            <a:noFill/>
            <a:miter lim="800000"/>
            <a:headEnd/>
            <a:tailEnd/>
          </a:ln>
        </p:spPr>
        <p:txBody>
          <a:bodyPr>
            <a:spAutoFit/>
          </a:bodyPr>
          <a:lstStyle/>
          <a:p>
            <a:pPr marL="225425" indent="-225425">
              <a:buFontTx/>
              <a:buChar char="•"/>
            </a:pPr>
            <a:r>
              <a:rPr lang="en-US" b="1" dirty="0">
                <a:solidFill>
                  <a:schemeClr val="accent2">
                    <a:lumMod val="50000"/>
                  </a:schemeClr>
                </a:solidFill>
                <a:cs typeface="Times New Roman" pitchFamily="18" charset="0"/>
              </a:rPr>
              <a:t>A multimedia is the integration of text, graphics, audio, animation and video (multimedia elements) to deliver the knowledge or information which is must be provide the interactivity component and presented by the computer. </a:t>
            </a:r>
          </a:p>
          <a:p>
            <a:pPr marL="225425" indent="-225425"/>
            <a:endParaRPr lang="en-US" b="1" dirty="0">
              <a:solidFill>
                <a:schemeClr val="accent2">
                  <a:lumMod val="50000"/>
                </a:schemeClr>
              </a:solidFill>
            </a:endParaRPr>
          </a:p>
        </p:txBody>
      </p:sp>
      <p:pic>
        <p:nvPicPr>
          <p:cNvPr id="10245" name="Picture 5"/>
          <p:cNvPicPr>
            <a:picLocks noChangeAspect="1" noChangeArrowheads="1"/>
          </p:cNvPicPr>
          <p:nvPr/>
        </p:nvPicPr>
        <p:blipFill>
          <a:blip r:embed="rId2"/>
          <a:srcRect/>
          <a:stretch>
            <a:fillRect/>
          </a:stretch>
        </p:blipFill>
        <p:spPr bwMode="auto">
          <a:xfrm>
            <a:off x="838200" y="3962400"/>
            <a:ext cx="3352800" cy="2500313"/>
          </a:xfrm>
          <a:prstGeom prst="rect">
            <a:avLst/>
          </a:prstGeom>
          <a:noFill/>
          <a:ln w="9525">
            <a:noFill/>
            <a:miter lim="800000"/>
            <a:headEnd/>
            <a:tailEnd/>
          </a:ln>
        </p:spPr>
      </p:pic>
      <p:pic>
        <p:nvPicPr>
          <p:cNvPr id="10246" name="Picture 8"/>
          <p:cNvPicPr>
            <a:picLocks noChangeAspect="1" noChangeArrowheads="1"/>
          </p:cNvPicPr>
          <p:nvPr/>
        </p:nvPicPr>
        <p:blipFill>
          <a:blip r:embed="rId3"/>
          <a:srcRect/>
          <a:stretch>
            <a:fillRect/>
          </a:stretch>
        </p:blipFill>
        <p:spPr bwMode="auto">
          <a:xfrm>
            <a:off x="4724400" y="3810000"/>
            <a:ext cx="3124200" cy="23717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70373"/>
                                        </p:tgtEl>
                                        <p:attrNameLst>
                                          <p:attrName>style.visibility</p:attrName>
                                        </p:attrNameLst>
                                      </p:cBhvr>
                                      <p:to>
                                        <p:strVal val="visible"/>
                                      </p:to>
                                    </p:set>
                                    <p:animEffect transition="in" filter="dissolve">
                                      <p:cBhvr>
                                        <p:cTn id="7" dur="500"/>
                                        <p:tgtEl>
                                          <p:spTgt spid="57037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70374"/>
                                        </p:tgtEl>
                                        <p:attrNameLst>
                                          <p:attrName>style.visibility</p:attrName>
                                        </p:attrNameLst>
                                      </p:cBhvr>
                                      <p:to>
                                        <p:strVal val="visible"/>
                                      </p:to>
                                    </p:set>
                                    <p:animEffect transition="in" filter="dissolve">
                                      <p:cBhvr>
                                        <p:cTn id="12" dur="500"/>
                                        <p:tgtEl>
                                          <p:spTgt spid="57037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24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2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0373" grpId="0" autoUpdateAnimBg="0"/>
      <p:bldP spid="570374"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5"/>
          <p:cNvSpPr>
            <a:spLocks noGrp="1"/>
          </p:cNvSpPr>
          <p:nvPr>
            <p:ph type="sldNum" sz="quarter" idx="11"/>
          </p:nvPr>
        </p:nvSpPr>
        <p:spPr bwMode="auto">
          <a:xfrm>
            <a:off x="7448550" y="5178425"/>
            <a:ext cx="609600" cy="520700"/>
          </a:xfrm>
          <a:noFill/>
          <a:ln>
            <a:miter lim="800000"/>
            <a:headEnd/>
            <a:tailEnd/>
          </a:ln>
        </p:spPr>
        <p:txBody>
          <a:bodyPr wrap="square" lIns="91440" tIns="45720" rIns="91440" bIns="45720" numCol="1" anchorCtr="0" compatLnSpc="1">
            <a:prstTxWarp prst="textNoShape">
              <a:avLst/>
            </a:prstTxWarp>
          </a:bodyPr>
          <a:lstStyle/>
          <a:p>
            <a:fld id="{36BDA61F-3FDA-4926-AEBA-DFCFF0C3F9CD}" type="slidenum">
              <a:rPr lang="en-US" smtClean="0"/>
              <a:pPr/>
              <a:t>4</a:t>
            </a:fld>
            <a:endParaRPr lang="en-US" smtClean="0"/>
          </a:p>
        </p:txBody>
      </p:sp>
      <p:sp>
        <p:nvSpPr>
          <p:cNvPr id="571406" name="Text Box 14"/>
          <p:cNvSpPr txBox="1">
            <a:spLocks noChangeArrowheads="1"/>
          </p:cNvSpPr>
          <p:nvPr/>
        </p:nvSpPr>
        <p:spPr bwMode="auto">
          <a:xfrm>
            <a:off x="152400" y="685800"/>
            <a:ext cx="5638800" cy="2308324"/>
          </a:xfrm>
          <a:prstGeom prst="rect">
            <a:avLst/>
          </a:prstGeom>
          <a:noFill/>
          <a:ln w="9525">
            <a:noFill/>
            <a:miter lim="800000"/>
            <a:headEnd/>
            <a:tailEnd/>
          </a:ln>
        </p:spPr>
        <p:txBody>
          <a:bodyPr>
            <a:spAutoFit/>
          </a:bodyPr>
          <a:lstStyle/>
          <a:p>
            <a:pPr marL="225425" indent="-225425">
              <a:tabLst>
                <a:tab pos="233363" algn="l"/>
                <a:tab pos="466725" algn="l"/>
              </a:tabLst>
            </a:pPr>
            <a:r>
              <a:rPr lang="en-US" dirty="0"/>
              <a:t> </a:t>
            </a:r>
            <a:r>
              <a:rPr lang="en-US" b="1" u="sng" dirty="0"/>
              <a:t>Ease of use</a:t>
            </a:r>
          </a:p>
          <a:p>
            <a:pPr marL="225425" indent="-225425">
              <a:tabLst>
                <a:tab pos="233363" algn="l"/>
                <a:tab pos="466725" algn="l"/>
              </a:tabLst>
            </a:pPr>
            <a:r>
              <a:rPr lang="en-US" dirty="0"/>
              <a:t>	- </a:t>
            </a:r>
            <a:r>
              <a:rPr lang="en-US" dirty="0" smtClean="0"/>
              <a:t>Making </a:t>
            </a:r>
            <a:r>
              <a:rPr lang="en-US" dirty="0"/>
              <a:t>the application easier to use</a:t>
            </a:r>
          </a:p>
          <a:p>
            <a:pPr marL="225425" indent="-225425">
              <a:tabLst>
                <a:tab pos="233363" algn="l"/>
                <a:tab pos="466725" algn="l"/>
              </a:tabLst>
            </a:pPr>
            <a:r>
              <a:rPr lang="en-US" dirty="0"/>
              <a:t>	- </a:t>
            </a:r>
            <a:r>
              <a:rPr lang="en-US" dirty="0" smtClean="0"/>
              <a:t>As </a:t>
            </a:r>
            <a:r>
              <a:rPr lang="en-US" dirty="0"/>
              <a:t>the programs becomes easier to operate with a multimedia interface, the user becomes less dependent on instructions.</a:t>
            </a:r>
          </a:p>
        </p:txBody>
      </p:sp>
      <p:sp>
        <p:nvSpPr>
          <p:cNvPr id="571410" name="Text Box 18"/>
          <p:cNvSpPr txBox="1">
            <a:spLocks noChangeArrowheads="1"/>
          </p:cNvSpPr>
          <p:nvPr/>
        </p:nvSpPr>
        <p:spPr bwMode="auto">
          <a:xfrm>
            <a:off x="152400" y="5148263"/>
            <a:ext cx="6248400" cy="1568450"/>
          </a:xfrm>
          <a:prstGeom prst="rect">
            <a:avLst/>
          </a:prstGeom>
          <a:noFill/>
          <a:ln w="9525">
            <a:noFill/>
            <a:miter lim="800000"/>
            <a:headEnd/>
            <a:tailEnd/>
          </a:ln>
        </p:spPr>
        <p:txBody>
          <a:bodyPr>
            <a:spAutoFit/>
          </a:bodyPr>
          <a:lstStyle/>
          <a:p>
            <a:pPr marL="225425" indent="-225425">
              <a:tabLst>
                <a:tab pos="233363" algn="l"/>
                <a:tab pos="466725" algn="l"/>
                <a:tab pos="681038" algn="l"/>
              </a:tabLst>
            </a:pPr>
            <a:r>
              <a:rPr lang="en-US" dirty="0"/>
              <a:t> </a:t>
            </a:r>
            <a:r>
              <a:rPr lang="en-US" b="1" u="sng" dirty="0"/>
              <a:t>Immersive Experience </a:t>
            </a:r>
          </a:p>
          <a:p>
            <a:pPr marL="366713" lvl="1">
              <a:tabLst>
                <a:tab pos="233363" algn="l"/>
              </a:tabLst>
            </a:pPr>
            <a:r>
              <a:rPr lang="en-US" dirty="0" smtClean="0"/>
              <a:t>- Convince users </a:t>
            </a:r>
            <a:r>
              <a:rPr lang="en-US" dirty="0"/>
              <a:t>that they are no longer using a computer but rather a customized machine to achieve the goals of application.</a:t>
            </a:r>
          </a:p>
        </p:txBody>
      </p:sp>
      <p:sp>
        <p:nvSpPr>
          <p:cNvPr id="9" name="Text Box 17"/>
          <p:cNvSpPr txBox="1">
            <a:spLocks noChangeArrowheads="1"/>
          </p:cNvSpPr>
          <p:nvPr/>
        </p:nvSpPr>
        <p:spPr bwMode="auto">
          <a:xfrm>
            <a:off x="228600" y="3048000"/>
            <a:ext cx="6172200" cy="1938338"/>
          </a:xfrm>
          <a:prstGeom prst="rect">
            <a:avLst/>
          </a:prstGeom>
          <a:noFill/>
          <a:ln w="9525">
            <a:noFill/>
            <a:miter lim="800000"/>
            <a:headEnd/>
            <a:tailEnd/>
          </a:ln>
        </p:spPr>
        <p:txBody>
          <a:bodyPr>
            <a:spAutoFit/>
          </a:bodyPr>
          <a:lstStyle/>
          <a:p>
            <a:pPr marL="225425" indent="-225425">
              <a:tabLst>
                <a:tab pos="233363" algn="l"/>
                <a:tab pos="466725" algn="l"/>
                <a:tab pos="681038" algn="l"/>
              </a:tabLst>
            </a:pPr>
            <a:r>
              <a:rPr lang="en-US" dirty="0"/>
              <a:t> </a:t>
            </a:r>
            <a:r>
              <a:rPr lang="en-US" b="1" u="sng" dirty="0"/>
              <a:t>Intuitive Interface </a:t>
            </a:r>
          </a:p>
          <a:p>
            <a:pPr marL="276225" lvl="1">
              <a:tabLst>
                <a:tab pos="233363" algn="l"/>
              </a:tabLst>
            </a:pPr>
            <a:r>
              <a:rPr lang="en-US" dirty="0" smtClean="0"/>
              <a:t>- Making </a:t>
            </a:r>
            <a:r>
              <a:rPr lang="en-US" dirty="0"/>
              <a:t>multimedia interface must be intuitive, which means that the choice of images, icons, visual and </a:t>
            </a:r>
            <a:r>
              <a:rPr lang="en-US" dirty="0" smtClean="0"/>
              <a:t>audible </a:t>
            </a:r>
            <a:r>
              <a:rPr lang="en-US" dirty="0"/>
              <a:t>responses and reaction to user input are obvious</a:t>
            </a:r>
            <a:r>
              <a:rPr lang="en-US" dirty="0" smtClean="0"/>
              <a:t>.</a:t>
            </a:r>
            <a:endParaRPr lang="en-US" dirty="0"/>
          </a:p>
        </p:txBody>
      </p:sp>
      <p:pic>
        <p:nvPicPr>
          <p:cNvPr id="11270" name="Picture 6"/>
          <p:cNvPicPr>
            <a:picLocks noChangeAspect="1" noChangeArrowheads="1"/>
          </p:cNvPicPr>
          <p:nvPr/>
        </p:nvPicPr>
        <p:blipFill>
          <a:blip r:embed="rId2"/>
          <a:srcRect/>
          <a:stretch>
            <a:fillRect/>
          </a:stretch>
        </p:blipFill>
        <p:spPr bwMode="auto">
          <a:xfrm>
            <a:off x="5334000" y="1143000"/>
            <a:ext cx="3429000" cy="2039938"/>
          </a:xfrm>
          <a:prstGeom prst="rect">
            <a:avLst/>
          </a:prstGeom>
          <a:noFill/>
          <a:ln w="9525">
            <a:noFill/>
            <a:miter lim="800000"/>
            <a:headEnd/>
            <a:tailEnd/>
          </a:ln>
        </p:spPr>
      </p:pic>
      <p:sp>
        <p:nvSpPr>
          <p:cNvPr id="11271" name="Text Box 13"/>
          <p:cNvSpPr txBox="1">
            <a:spLocks noChangeArrowheads="1"/>
          </p:cNvSpPr>
          <p:nvPr/>
        </p:nvSpPr>
        <p:spPr bwMode="auto">
          <a:xfrm>
            <a:off x="228600" y="76200"/>
            <a:ext cx="6305550" cy="641350"/>
          </a:xfrm>
          <a:prstGeom prst="rect">
            <a:avLst/>
          </a:prstGeom>
          <a:noFill/>
          <a:ln w="9525">
            <a:noFill/>
            <a:miter lim="800000"/>
            <a:headEnd/>
            <a:tailEnd/>
          </a:ln>
        </p:spPr>
        <p:txBody>
          <a:bodyPr wrap="none">
            <a:spAutoFit/>
          </a:bodyPr>
          <a:lstStyle/>
          <a:p>
            <a:r>
              <a:rPr lang="en-US" sz="3600">
                <a:solidFill>
                  <a:schemeClr val="tx2"/>
                </a:solidFill>
                <a:latin typeface="Arial" charset="0"/>
              </a:rPr>
              <a:t>Why Multimedia Technology ?</a:t>
            </a:r>
            <a:endParaRPr lang="en-US" sz="3200">
              <a:solidFill>
                <a:srgbClr val="800080"/>
              </a:solidFill>
            </a:endParaRPr>
          </a:p>
        </p:txBody>
      </p:sp>
      <p:pic>
        <p:nvPicPr>
          <p:cNvPr id="11272" name="Picture 14"/>
          <p:cNvPicPr>
            <a:picLocks noChangeAspect="1" noChangeArrowheads="1"/>
          </p:cNvPicPr>
          <p:nvPr/>
        </p:nvPicPr>
        <p:blipFill>
          <a:blip r:embed="rId3" cstate="print"/>
          <a:srcRect/>
          <a:stretch>
            <a:fillRect/>
          </a:stretch>
        </p:blipFill>
        <p:spPr bwMode="auto">
          <a:xfrm>
            <a:off x="6324600" y="3376613"/>
            <a:ext cx="2038350" cy="2719387"/>
          </a:xfrm>
          <a:prstGeom prst="rect">
            <a:avLst/>
          </a:prstGeom>
          <a:noFill/>
          <a:ln w="9525">
            <a:noFill/>
            <a:miter lim="800000"/>
            <a:headEnd/>
            <a:tailEnd/>
          </a:ln>
        </p:spPr>
      </p:pic>
      <p:sp>
        <p:nvSpPr>
          <p:cNvPr id="11273" name="Slide Number Placeholder 5"/>
          <p:cNvSpPr txBox="1">
            <a:spLocks/>
          </p:cNvSpPr>
          <p:nvPr/>
        </p:nvSpPr>
        <p:spPr bwMode="auto">
          <a:xfrm>
            <a:off x="8129588" y="5734050"/>
            <a:ext cx="609600" cy="520700"/>
          </a:xfrm>
          <a:prstGeom prst="rect">
            <a:avLst/>
          </a:prstGeom>
          <a:noFill/>
          <a:ln w="9525">
            <a:noFill/>
            <a:miter lim="800000"/>
            <a:headEnd/>
            <a:tailEnd/>
          </a:ln>
        </p:spPr>
        <p:txBody>
          <a:bodyPr anchor="ctr"/>
          <a:lstStyle/>
          <a:p>
            <a:pPr algn="ctr"/>
            <a:fld id="{52A2F304-126B-4CC4-9E3D-4345F49ACCE8}" type="slidenum">
              <a:rPr lang="en-US" sz="1400" b="1">
                <a:solidFill>
                  <a:srgbClr val="FFFFFF"/>
                </a:solidFill>
              </a:rPr>
              <a:pPr algn="ctr"/>
              <a:t>4</a:t>
            </a:fld>
            <a:endParaRPr lang="en-US" sz="1400" b="1">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71406"/>
                                        </p:tgtEl>
                                        <p:attrNameLst>
                                          <p:attrName>style.visibility</p:attrName>
                                        </p:attrNameLst>
                                      </p:cBhvr>
                                      <p:to>
                                        <p:strVal val="visible"/>
                                      </p:to>
                                    </p:set>
                                    <p:animEffect transition="in" filter="dissolve">
                                      <p:cBhvr>
                                        <p:cTn id="7" dur="500"/>
                                        <p:tgtEl>
                                          <p:spTgt spid="57140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714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1406" grpId="0" autoUpdateAnimBg="0"/>
      <p:bldP spid="571410"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3"/>
          <p:cNvSpPr>
            <a:spLocks noGrp="1"/>
          </p:cNvSpPr>
          <p:nvPr>
            <p:ph type="sldNum" sz="quarter" idx="12"/>
          </p:nvPr>
        </p:nvSpPr>
        <p:spPr bwMode="auto">
          <a:xfrm>
            <a:off x="7291388" y="5734050"/>
            <a:ext cx="609600" cy="520700"/>
          </a:xfrm>
          <a:noFill/>
          <a:ln>
            <a:miter lim="800000"/>
            <a:headEnd/>
            <a:tailEnd/>
          </a:ln>
        </p:spPr>
        <p:txBody>
          <a:bodyPr wrap="square" lIns="91440" tIns="45720" rIns="91440" bIns="45720" numCol="1" anchorCtr="0" compatLnSpc="1">
            <a:prstTxWarp prst="textNoShape">
              <a:avLst/>
            </a:prstTxWarp>
          </a:bodyPr>
          <a:lstStyle/>
          <a:p>
            <a:fld id="{57AFC3DB-A3DC-4FAF-B46E-2B2103A4B69F}" type="slidenum">
              <a:rPr lang="en-US" smtClean="0"/>
              <a:pPr/>
              <a:t>5</a:t>
            </a:fld>
            <a:endParaRPr lang="en-US" smtClean="0"/>
          </a:p>
        </p:txBody>
      </p:sp>
      <p:sp>
        <p:nvSpPr>
          <p:cNvPr id="572419" name="Text Box 3"/>
          <p:cNvSpPr txBox="1">
            <a:spLocks noChangeArrowheads="1"/>
          </p:cNvSpPr>
          <p:nvPr/>
        </p:nvSpPr>
        <p:spPr bwMode="auto">
          <a:xfrm>
            <a:off x="228600" y="152400"/>
            <a:ext cx="5243513" cy="1938338"/>
          </a:xfrm>
          <a:prstGeom prst="rect">
            <a:avLst/>
          </a:prstGeom>
          <a:noFill/>
          <a:ln w="9525">
            <a:noFill/>
            <a:miter lim="800000"/>
            <a:headEnd/>
            <a:tailEnd/>
          </a:ln>
        </p:spPr>
        <p:txBody>
          <a:bodyPr>
            <a:spAutoFit/>
          </a:bodyPr>
          <a:lstStyle/>
          <a:p>
            <a:pPr marL="225425" indent="-225425">
              <a:tabLst>
                <a:tab pos="233363" algn="l"/>
                <a:tab pos="466725" algn="l"/>
              </a:tabLst>
            </a:pPr>
            <a:r>
              <a:rPr lang="en-US" dirty="0"/>
              <a:t> </a:t>
            </a:r>
            <a:r>
              <a:rPr lang="en-US" b="1" u="sng" dirty="0"/>
              <a:t>Self-paced Interaction</a:t>
            </a:r>
          </a:p>
          <a:p>
            <a:pPr marL="225425" indent="-225425">
              <a:tabLst>
                <a:tab pos="233363" algn="l"/>
                <a:tab pos="466725" algn="l"/>
              </a:tabLst>
            </a:pPr>
            <a:r>
              <a:rPr lang="en-US" dirty="0"/>
              <a:t>	- </a:t>
            </a:r>
            <a:r>
              <a:rPr lang="en-US" dirty="0" smtClean="0"/>
              <a:t>Users </a:t>
            </a:r>
            <a:r>
              <a:rPr lang="en-US" dirty="0"/>
              <a:t>has the ability to control and process information at their own </a:t>
            </a:r>
            <a:r>
              <a:rPr lang="en-US" dirty="0" smtClean="0"/>
              <a:t>pace.</a:t>
            </a:r>
            <a:endParaRPr lang="en-US" dirty="0"/>
          </a:p>
          <a:p>
            <a:pPr marL="225425" indent="-225425">
              <a:tabLst>
                <a:tab pos="233363" algn="l"/>
                <a:tab pos="466725" algn="l"/>
              </a:tabLst>
            </a:pPr>
            <a:r>
              <a:rPr lang="en-US" dirty="0"/>
              <a:t>	- </a:t>
            </a:r>
            <a:r>
              <a:rPr lang="en-US" dirty="0" smtClean="0"/>
              <a:t>Users </a:t>
            </a:r>
            <a:r>
              <a:rPr lang="en-US" dirty="0"/>
              <a:t>can speed up or slow down an </a:t>
            </a:r>
            <a:r>
              <a:rPr lang="en-US" dirty="0" smtClean="0"/>
              <a:t>application.</a:t>
            </a:r>
            <a:endParaRPr lang="en-US" dirty="0"/>
          </a:p>
        </p:txBody>
      </p:sp>
      <p:sp>
        <p:nvSpPr>
          <p:cNvPr id="572420" name="Text Box 4"/>
          <p:cNvSpPr txBox="1">
            <a:spLocks noChangeArrowheads="1"/>
          </p:cNvSpPr>
          <p:nvPr/>
        </p:nvSpPr>
        <p:spPr bwMode="auto">
          <a:xfrm>
            <a:off x="223838" y="2333625"/>
            <a:ext cx="7835900" cy="1569660"/>
          </a:xfrm>
          <a:prstGeom prst="rect">
            <a:avLst/>
          </a:prstGeom>
          <a:noFill/>
          <a:ln w="9525">
            <a:noFill/>
            <a:miter lim="800000"/>
            <a:headEnd/>
            <a:tailEnd/>
          </a:ln>
        </p:spPr>
        <p:txBody>
          <a:bodyPr>
            <a:spAutoFit/>
          </a:bodyPr>
          <a:lstStyle/>
          <a:p>
            <a:pPr marL="225425" indent="-225425">
              <a:tabLst>
                <a:tab pos="233363" algn="l"/>
                <a:tab pos="466725" algn="l"/>
                <a:tab pos="681038" algn="l"/>
              </a:tabLst>
            </a:pPr>
            <a:r>
              <a:rPr lang="en-US" dirty="0"/>
              <a:t> </a:t>
            </a:r>
            <a:r>
              <a:rPr lang="en-US" b="1" u="sng" dirty="0"/>
              <a:t>Better </a:t>
            </a:r>
            <a:r>
              <a:rPr lang="en-US" b="1" u="sng" dirty="0" smtClean="0"/>
              <a:t>Retention</a:t>
            </a:r>
            <a:endParaRPr lang="en-US" b="1" u="sng" dirty="0"/>
          </a:p>
          <a:p>
            <a:pPr marL="366713" lvl="1">
              <a:tabLst>
                <a:tab pos="233363" algn="l"/>
              </a:tabLst>
            </a:pPr>
            <a:r>
              <a:rPr lang="en-US" dirty="0" smtClean="0"/>
              <a:t>- Multimedia-enhanced </a:t>
            </a:r>
            <a:r>
              <a:rPr lang="en-US" dirty="0"/>
              <a:t>CBT provides much better results </a:t>
            </a:r>
            <a:r>
              <a:rPr lang="en-US" dirty="0" smtClean="0"/>
              <a:t>in </a:t>
            </a:r>
            <a:r>
              <a:rPr lang="en-US" dirty="0"/>
              <a:t>terms of the educational outcome for users.</a:t>
            </a:r>
          </a:p>
          <a:p>
            <a:pPr lvl="1">
              <a:tabLst>
                <a:tab pos="233363" algn="l"/>
                <a:tab pos="466725" algn="l"/>
                <a:tab pos="681038" algn="l"/>
              </a:tabLst>
            </a:pPr>
            <a:endParaRPr lang="en-US" dirty="0"/>
          </a:p>
        </p:txBody>
      </p:sp>
      <p:sp>
        <p:nvSpPr>
          <p:cNvPr id="572421" name="Text Box 5"/>
          <p:cNvSpPr txBox="1">
            <a:spLocks noChangeArrowheads="1"/>
          </p:cNvSpPr>
          <p:nvPr/>
        </p:nvSpPr>
        <p:spPr bwMode="auto">
          <a:xfrm>
            <a:off x="166688" y="3951744"/>
            <a:ext cx="5548312" cy="2677656"/>
          </a:xfrm>
          <a:prstGeom prst="rect">
            <a:avLst/>
          </a:prstGeom>
          <a:noFill/>
          <a:ln w="9525">
            <a:noFill/>
            <a:miter lim="800000"/>
            <a:headEnd/>
            <a:tailEnd/>
          </a:ln>
        </p:spPr>
        <p:txBody>
          <a:bodyPr>
            <a:spAutoFit/>
          </a:bodyPr>
          <a:lstStyle/>
          <a:p>
            <a:pPr marL="225425" indent="-225425">
              <a:tabLst>
                <a:tab pos="233363" algn="l"/>
                <a:tab pos="466725" algn="l"/>
                <a:tab pos="681038" algn="l"/>
              </a:tabLst>
            </a:pPr>
            <a:r>
              <a:rPr lang="en-US" dirty="0"/>
              <a:t> </a:t>
            </a:r>
            <a:r>
              <a:rPr lang="en-US" b="1" u="sng" dirty="0"/>
              <a:t>Better understanding of the content</a:t>
            </a:r>
          </a:p>
          <a:p>
            <a:pPr marL="366713" lvl="1">
              <a:buFontTx/>
              <a:buChar char="-"/>
              <a:tabLst>
                <a:tab pos="233363" algn="l"/>
              </a:tabLst>
            </a:pPr>
            <a:r>
              <a:rPr lang="en-US" dirty="0"/>
              <a:t> </a:t>
            </a:r>
            <a:r>
              <a:rPr lang="en-US" dirty="0" smtClean="0"/>
              <a:t>Enables </a:t>
            </a:r>
            <a:r>
              <a:rPr lang="en-US" dirty="0"/>
              <a:t>the </a:t>
            </a:r>
            <a:r>
              <a:rPr lang="en-US" dirty="0" smtClean="0"/>
              <a:t>students </a:t>
            </a:r>
            <a:r>
              <a:rPr lang="en-US" dirty="0"/>
              <a:t>to better comprehend the </a:t>
            </a:r>
            <a:r>
              <a:rPr lang="en-US" dirty="0" smtClean="0"/>
              <a:t>material</a:t>
            </a:r>
          </a:p>
          <a:p>
            <a:pPr marL="366713" lvl="1">
              <a:buFontTx/>
              <a:buChar char="-"/>
              <a:tabLst>
                <a:tab pos="233363" algn="l"/>
              </a:tabLst>
            </a:pPr>
            <a:r>
              <a:rPr lang="en-US" dirty="0" smtClean="0"/>
              <a:t> More </a:t>
            </a:r>
            <a:r>
              <a:rPr lang="en-US" dirty="0"/>
              <a:t>information streams are available and users can </a:t>
            </a:r>
            <a:r>
              <a:rPr lang="en-US" dirty="0" smtClean="0"/>
              <a:t>absorb </a:t>
            </a:r>
            <a:r>
              <a:rPr lang="en-US" dirty="0"/>
              <a:t>more information in the same </a:t>
            </a:r>
            <a:r>
              <a:rPr lang="en-US" dirty="0" smtClean="0"/>
              <a:t>time.</a:t>
            </a:r>
            <a:endParaRPr lang="en-US" dirty="0"/>
          </a:p>
          <a:p>
            <a:pPr lvl="1">
              <a:tabLst>
                <a:tab pos="233363" algn="l"/>
                <a:tab pos="466725" algn="l"/>
                <a:tab pos="681038" algn="l"/>
              </a:tabLst>
            </a:pPr>
            <a:endParaRPr lang="en-US" dirty="0"/>
          </a:p>
        </p:txBody>
      </p:sp>
      <p:pic>
        <p:nvPicPr>
          <p:cNvPr id="12294" name="Picture 7"/>
          <p:cNvPicPr>
            <a:picLocks noChangeAspect="1" noChangeArrowheads="1"/>
          </p:cNvPicPr>
          <p:nvPr/>
        </p:nvPicPr>
        <p:blipFill>
          <a:blip r:embed="rId2" cstate="print"/>
          <a:srcRect/>
          <a:stretch>
            <a:fillRect/>
          </a:stretch>
        </p:blipFill>
        <p:spPr bwMode="auto">
          <a:xfrm>
            <a:off x="5334000" y="84666"/>
            <a:ext cx="3259137" cy="2633662"/>
          </a:xfrm>
          <a:prstGeom prst="rect">
            <a:avLst/>
          </a:prstGeom>
          <a:noFill/>
          <a:ln w="9525">
            <a:noFill/>
            <a:miter lim="800000"/>
            <a:headEnd/>
            <a:tailEnd/>
          </a:ln>
        </p:spPr>
      </p:pic>
      <p:pic>
        <p:nvPicPr>
          <p:cNvPr id="12295" name="Picture 6"/>
          <p:cNvPicPr>
            <a:picLocks noChangeAspect="1" noChangeArrowheads="1"/>
          </p:cNvPicPr>
          <p:nvPr/>
        </p:nvPicPr>
        <p:blipFill>
          <a:blip r:embed="rId3"/>
          <a:srcRect/>
          <a:stretch>
            <a:fillRect/>
          </a:stretch>
        </p:blipFill>
        <p:spPr bwMode="auto">
          <a:xfrm>
            <a:off x="5791200" y="3886200"/>
            <a:ext cx="3217097" cy="24193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72419"/>
                                        </p:tgtEl>
                                        <p:attrNameLst>
                                          <p:attrName>style.visibility</p:attrName>
                                        </p:attrNameLst>
                                      </p:cBhvr>
                                      <p:to>
                                        <p:strVal val="visible"/>
                                      </p:to>
                                    </p:set>
                                    <p:animEffect transition="in" filter="dissolve">
                                      <p:cBhvr>
                                        <p:cTn id="7" dur="500"/>
                                        <p:tgtEl>
                                          <p:spTgt spid="57241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72420"/>
                                        </p:tgtEl>
                                        <p:attrNameLst>
                                          <p:attrName>style.visibility</p:attrName>
                                        </p:attrNameLst>
                                      </p:cBhvr>
                                      <p:to>
                                        <p:strVal val="visible"/>
                                      </p:to>
                                    </p:set>
                                    <p:animEffect transition="in" filter="dissolve">
                                      <p:cBhvr>
                                        <p:cTn id="12" dur="500"/>
                                        <p:tgtEl>
                                          <p:spTgt spid="572420"/>
                                        </p:tgtEl>
                                      </p:cBhvr>
                                    </p:animEffect>
                                  </p:childTnLst>
                                </p:cTn>
                              </p:par>
                              <p:par>
                                <p:cTn id="13" presetID="1" presetClass="entr" presetSubtype="0" fill="hold" nodeType="withEffect">
                                  <p:stCondLst>
                                    <p:cond delay="0"/>
                                  </p:stCondLst>
                                  <p:childTnLst>
                                    <p:set>
                                      <p:cBhvr>
                                        <p:cTn id="14" dur="1" fill="hold">
                                          <p:stCondLst>
                                            <p:cond delay="0"/>
                                          </p:stCondLst>
                                        </p:cTn>
                                        <p:tgtEl>
                                          <p:spTgt spid="1229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572421"/>
                                        </p:tgtEl>
                                        <p:attrNameLst>
                                          <p:attrName>style.visibility</p:attrName>
                                        </p:attrNameLst>
                                      </p:cBhvr>
                                      <p:to>
                                        <p:strVal val="visible"/>
                                      </p:to>
                                    </p:set>
                                    <p:animEffect transition="in" filter="dissolve">
                                      <p:cBhvr>
                                        <p:cTn id="19" dur="500"/>
                                        <p:tgtEl>
                                          <p:spTgt spid="572421"/>
                                        </p:tgtEl>
                                      </p:cBhvr>
                                    </p:animEffect>
                                  </p:childTnLst>
                                </p:cTn>
                              </p:par>
                              <p:par>
                                <p:cTn id="20" presetID="1" presetClass="entr" presetSubtype="0" fill="hold" nodeType="withEffect">
                                  <p:stCondLst>
                                    <p:cond delay="0"/>
                                  </p:stCondLst>
                                  <p:childTnLst>
                                    <p:set>
                                      <p:cBhvr>
                                        <p:cTn id="21" dur="1" fill="hold">
                                          <p:stCondLst>
                                            <p:cond delay="0"/>
                                          </p:stCondLst>
                                        </p:cTn>
                                        <p:tgtEl>
                                          <p:spTgt spid="122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2419" grpId="0" autoUpdateAnimBg="0"/>
      <p:bldP spid="572420" grpId="0" autoUpdateAnimBg="0"/>
      <p:bldP spid="572421"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3"/>
          <p:cNvSpPr>
            <a:spLocks noGrp="1"/>
          </p:cNvSpPr>
          <p:nvPr>
            <p:ph type="sldNum" sz="quarter" idx="12"/>
          </p:nvPr>
        </p:nvSpPr>
        <p:spPr bwMode="auto">
          <a:xfrm>
            <a:off x="7807325" y="5380038"/>
            <a:ext cx="481013" cy="520700"/>
          </a:xfrm>
          <a:noFill/>
          <a:ln>
            <a:miter lim="800000"/>
            <a:headEnd/>
            <a:tailEnd/>
          </a:ln>
        </p:spPr>
        <p:txBody>
          <a:bodyPr wrap="square" lIns="91440" tIns="45720" rIns="91440" bIns="45720" numCol="1" anchorCtr="0" compatLnSpc="1">
            <a:prstTxWarp prst="textNoShape">
              <a:avLst/>
            </a:prstTxWarp>
          </a:bodyPr>
          <a:lstStyle/>
          <a:p>
            <a:fld id="{297756CF-86EB-427C-AE37-722D4758BB01}" type="slidenum">
              <a:rPr lang="en-US" smtClean="0"/>
              <a:pPr/>
              <a:t>6</a:t>
            </a:fld>
            <a:endParaRPr lang="en-US" smtClean="0"/>
          </a:p>
        </p:txBody>
      </p:sp>
      <p:sp>
        <p:nvSpPr>
          <p:cNvPr id="573443" name="Text Box 3"/>
          <p:cNvSpPr txBox="1">
            <a:spLocks noChangeArrowheads="1"/>
          </p:cNvSpPr>
          <p:nvPr/>
        </p:nvSpPr>
        <p:spPr bwMode="auto">
          <a:xfrm>
            <a:off x="227013" y="107244"/>
            <a:ext cx="6286500" cy="1570038"/>
          </a:xfrm>
          <a:prstGeom prst="rect">
            <a:avLst/>
          </a:prstGeom>
          <a:noFill/>
          <a:ln w="9525">
            <a:noFill/>
            <a:miter lim="800000"/>
            <a:headEnd/>
            <a:tailEnd/>
          </a:ln>
        </p:spPr>
        <p:txBody>
          <a:bodyPr>
            <a:spAutoFit/>
          </a:bodyPr>
          <a:lstStyle/>
          <a:p>
            <a:pPr marL="225425" indent="-225425">
              <a:tabLst>
                <a:tab pos="233363" algn="l"/>
                <a:tab pos="466725" algn="l"/>
              </a:tabLst>
            </a:pPr>
            <a:r>
              <a:rPr lang="en-US" dirty="0"/>
              <a:t> </a:t>
            </a:r>
            <a:r>
              <a:rPr lang="en-US" b="1" u="sng" dirty="0"/>
              <a:t>Cost Effectiveness</a:t>
            </a:r>
          </a:p>
          <a:p>
            <a:pPr marL="225425" indent="-225425">
              <a:tabLst>
                <a:tab pos="233363" algn="l"/>
                <a:tab pos="466725" algn="l"/>
              </a:tabLst>
            </a:pPr>
            <a:r>
              <a:rPr lang="en-US" dirty="0"/>
              <a:t>	- 	</a:t>
            </a:r>
            <a:r>
              <a:rPr lang="en-US" dirty="0" smtClean="0"/>
              <a:t>Not </a:t>
            </a:r>
            <a:r>
              <a:rPr lang="en-US" dirty="0"/>
              <a:t>having to print training manual and not requiring as 	much technical support as you would need for a non-multimedia application </a:t>
            </a:r>
            <a:r>
              <a:rPr lang="en-US" dirty="0" smtClean="0"/>
              <a:t>.</a:t>
            </a:r>
            <a:endParaRPr lang="en-US" dirty="0"/>
          </a:p>
        </p:txBody>
      </p:sp>
      <p:sp>
        <p:nvSpPr>
          <p:cNvPr id="573444" name="Text Box 4"/>
          <p:cNvSpPr txBox="1">
            <a:spLocks noChangeArrowheads="1"/>
          </p:cNvSpPr>
          <p:nvPr/>
        </p:nvSpPr>
        <p:spPr bwMode="auto">
          <a:xfrm>
            <a:off x="-11289" y="1749777"/>
            <a:ext cx="6764338" cy="1938338"/>
          </a:xfrm>
          <a:prstGeom prst="rect">
            <a:avLst/>
          </a:prstGeom>
          <a:noFill/>
          <a:ln w="9525">
            <a:noFill/>
            <a:miter lim="800000"/>
            <a:headEnd/>
            <a:tailEnd/>
          </a:ln>
        </p:spPr>
        <p:txBody>
          <a:bodyPr>
            <a:spAutoFit/>
          </a:bodyPr>
          <a:lstStyle/>
          <a:p>
            <a:pPr marL="225425" indent="-225425">
              <a:tabLst>
                <a:tab pos="233363" algn="l"/>
                <a:tab pos="466725" algn="l"/>
                <a:tab pos="681038" algn="l"/>
              </a:tabLst>
            </a:pPr>
            <a:r>
              <a:rPr lang="en-US" dirty="0"/>
              <a:t>    </a:t>
            </a:r>
            <a:r>
              <a:rPr lang="en-US" b="1" u="sng" dirty="0"/>
              <a:t>More fun = Greater Efficiency</a:t>
            </a:r>
          </a:p>
          <a:p>
            <a:pPr lvl="1">
              <a:tabLst>
                <a:tab pos="233363" algn="l"/>
                <a:tab pos="466725" algn="l"/>
                <a:tab pos="681038" algn="l"/>
              </a:tabLst>
            </a:pPr>
            <a:r>
              <a:rPr lang="en-US" dirty="0"/>
              <a:t>	- </a:t>
            </a:r>
            <a:r>
              <a:rPr lang="en-US" dirty="0" smtClean="0"/>
              <a:t>Multimedia </a:t>
            </a:r>
            <a:r>
              <a:rPr lang="en-US" dirty="0"/>
              <a:t>have ample opportunity to introduce fun elements to help users feel more at home with the 	application and to guide them to a more efficient way of doing the job.</a:t>
            </a:r>
          </a:p>
        </p:txBody>
      </p:sp>
      <p:sp>
        <p:nvSpPr>
          <p:cNvPr id="573445" name="Text Box 5"/>
          <p:cNvSpPr txBox="1">
            <a:spLocks noChangeArrowheads="1"/>
          </p:cNvSpPr>
          <p:nvPr/>
        </p:nvSpPr>
        <p:spPr bwMode="auto">
          <a:xfrm>
            <a:off x="194204" y="4090810"/>
            <a:ext cx="8348662" cy="3416300"/>
          </a:xfrm>
          <a:prstGeom prst="rect">
            <a:avLst/>
          </a:prstGeom>
          <a:noFill/>
          <a:ln w="9525">
            <a:noFill/>
            <a:miter lim="800000"/>
            <a:headEnd/>
            <a:tailEnd/>
          </a:ln>
        </p:spPr>
        <p:txBody>
          <a:bodyPr>
            <a:spAutoFit/>
          </a:bodyPr>
          <a:lstStyle/>
          <a:p>
            <a:pPr marL="225425" indent="-225425">
              <a:tabLst>
                <a:tab pos="233363" algn="l"/>
                <a:tab pos="466725" algn="l"/>
                <a:tab pos="681038" algn="l"/>
              </a:tabLst>
            </a:pPr>
            <a:r>
              <a:rPr lang="en-US" b="1" u="sng" dirty="0"/>
              <a:t>The Dashboard Philosophy</a:t>
            </a:r>
            <a:r>
              <a:rPr lang="en-US" dirty="0"/>
              <a:t> </a:t>
            </a:r>
          </a:p>
          <a:p>
            <a:pPr marL="366713">
              <a:tabLst>
                <a:tab pos="233363" algn="l"/>
              </a:tabLst>
            </a:pPr>
            <a:r>
              <a:rPr lang="en-US" dirty="0" smtClean="0"/>
              <a:t>- User </a:t>
            </a:r>
            <a:r>
              <a:rPr lang="en-US" dirty="0"/>
              <a:t>friendly</a:t>
            </a:r>
          </a:p>
          <a:p>
            <a:pPr marL="366713" lvl="1">
              <a:buFontTx/>
              <a:buChar char="-"/>
              <a:tabLst>
                <a:tab pos="233363" algn="l"/>
              </a:tabLst>
            </a:pPr>
            <a:r>
              <a:rPr lang="en-US" dirty="0"/>
              <a:t> </a:t>
            </a:r>
            <a:r>
              <a:rPr lang="en-US" dirty="0" smtClean="0"/>
              <a:t>The </a:t>
            </a:r>
            <a:r>
              <a:rPr lang="en-US" dirty="0"/>
              <a:t>interface has a responsibility to </a:t>
            </a:r>
          </a:p>
          <a:p>
            <a:pPr marL="366713" lvl="1">
              <a:tabLst>
                <a:tab pos="233363" algn="l"/>
              </a:tabLst>
            </a:pPr>
            <a:r>
              <a:rPr lang="en-US" dirty="0"/>
              <a:t>provide the same intuitive level of operation to the user while removing </a:t>
            </a:r>
            <a:r>
              <a:rPr lang="en-US" dirty="0" smtClean="0"/>
              <a:t> the </a:t>
            </a:r>
            <a:r>
              <a:rPr lang="en-US" dirty="0"/>
              <a:t>need to comprehend or understand the technology behind it.</a:t>
            </a:r>
          </a:p>
          <a:p>
            <a:pPr marL="366713" lvl="1">
              <a:buFontTx/>
              <a:buChar char="-"/>
              <a:tabLst>
                <a:tab pos="233363" algn="l"/>
              </a:tabLst>
            </a:pPr>
            <a:r>
              <a:rPr lang="en-US" dirty="0"/>
              <a:t> </a:t>
            </a:r>
            <a:r>
              <a:rPr lang="en-US" dirty="0" smtClean="0"/>
              <a:t>Multimedia </a:t>
            </a:r>
            <a:r>
              <a:rPr lang="en-US" dirty="0"/>
              <a:t>is the computer </a:t>
            </a:r>
            <a:r>
              <a:rPr lang="en-US" dirty="0" smtClean="0"/>
              <a:t>dashboard.</a:t>
            </a:r>
            <a:endParaRPr lang="en-US" dirty="0"/>
          </a:p>
          <a:p>
            <a:pPr lvl="1">
              <a:tabLst>
                <a:tab pos="233363" algn="l"/>
                <a:tab pos="466725" algn="l"/>
                <a:tab pos="681038" algn="l"/>
              </a:tabLst>
            </a:pPr>
            <a:endParaRPr lang="en-US" dirty="0"/>
          </a:p>
          <a:p>
            <a:pPr lvl="1">
              <a:tabLst>
                <a:tab pos="233363" algn="l"/>
                <a:tab pos="466725" algn="l"/>
                <a:tab pos="681038" algn="l"/>
              </a:tabLst>
            </a:pPr>
            <a:endParaRPr lang="en-US" dirty="0"/>
          </a:p>
        </p:txBody>
      </p:sp>
      <p:pic>
        <p:nvPicPr>
          <p:cNvPr id="13318" name="Picture 10"/>
          <p:cNvPicPr>
            <a:picLocks noChangeAspect="1" noChangeArrowheads="1"/>
          </p:cNvPicPr>
          <p:nvPr/>
        </p:nvPicPr>
        <p:blipFill>
          <a:blip r:embed="rId2"/>
          <a:srcRect/>
          <a:stretch>
            <a:fillRect/>
          </a:stretch>
        </p:blipFill>
        <p:spPr bwMode="auto">
          <a:xfrm>
            <a:off x="6705600" y="152400"/>
            <a:ext cx="2150397" cy="2209800"/>
          </a:xfrm>
          <a:prstGeom prst="rect">
            <a:avLst/>
          </a:prstGeom>
          <a:noFill/>
          <a:ln w="9525">
            <a:noFill/>
            <a:miter lim="800000"/>
            <a:headEnd/>
            <a:tailEnd/>
          </a:ln>
        </p:spPr>
      </p:pic>
      <p:sp>
        <p:nvSpPr>
          <p:cNvPr id="13319" name="Slide Number Placeholder 5"/>
          <p:cNvSpPr txBox="1">
            <a:spLocks/>
          </p:cNvSpPr>
          <p:nvPr/>
        </p:nvSpPr>
        <p:spPr bwMode="auto">
          <a:xfrm>
            <a:off x="8271933" y="5734050"/>
            <a:ext cx="609600" cy="520700"/>
          </a:xfrm>
          <a:prstGeom prst="rect">
            <a:avLst/>
          </a:prstGeom>
          <a:noFill/>
          <a:ln w="9525">
            <a:noFill/>
            <a:miter lim="800000"/>
            <a:headEnd/>
            <a:tailEnd/>
          </a:ln>
        </p:spPr>
        <p:txBody>
          <a:bodyPr anchor="ctr"/>
          <a:lstStyle/>
          <a:p>
            <a:fld id="{788CDEB7-E640-44C7-8F05-930751693224}" type="slidenum">
              <a:rPr lang="en-US" sz="1200">
                <a:solidFill>
                  <a:schemeClr val="bg1"/>
                </a:solidFill>
              </a:rPr>
              <a:pPr/>
              <a:t>6</a:t>
            </a:fld>
            <a:endParaRPr lang="en-US" sz="1200" dirty="0">
              <a:solidFill>
                <a:schemeClr val="bg1"/>
              </a:solidFill>
            </a:endParaRPr>
          </a:p>
        </p:txBody>
      </p:sp>
      <p:pic>
        <p:nvPicPr>
          <p:cNvPr id="13320" name="Picture 6"/>
          <p:cNvPicPr>
            <a:picLocks noChangeAspect="1" noChangeArrowheads="1"/>
          </p:cNvPicPr>
          <p:nvPr/>
        </p:nvPicPr>
        <p:blipFill>
          <a:blip r:embed="rId3"/>
          <a:srcRect/>
          <a:stretch>
            <a:fillRect/>
          </a:stretch>
        </p:blipFill>
        <p:spPr bwMode="auto">
          <a:xfrm>
            <a:off x="5410200" y="3200400"/>
            <a:ext cx="3398837" cy="21288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73443"/>
                                        </p:tgtEl>
                                        <p:attrNameLst>
                                          <p:attrName>style.visibility</p:attrName>
                                        </p:attrNameLst>
                                      </p:cBhvr>
                                      <p:to>
                                        <p:strVal val="visible"/>
                                      </p:to>
                                    </p:set>
                                    <p:animEffect transition="in" filter="dissolve">
                                      <p:cBhvr>
                                        <p:cTn id="7" dur="500"/>
                                        <p:tgtEl>
                                          <p:spTgt spid="57344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73444"/>
                                        </p:tgtEl>
                                        <p:attrNameLst>
                                          <p:attrName>style.visibility</p:attrName>
                                        </p:attrNameLst>
                                      </p:cBhvr>
                                      <p:to>
                                        <p:strVal val="visible"/>
                                      </p:to>
                                    </p:set>
                                    <p:animEffect transition="in" filter="dissolve">
                                      <p:cBhvr>
                                        <p:cTn id="12" dur="500"/>
                                        <p:tgtEl>
                                          <p:spTgt spid="573444"/>
                                        </p:tgtEl>
                                      </p:cBhvr>
                                    </p:animEffect>
                                  </p:childTnLst>
                                </p:cTn>
                              </p:par>
                              <p:par>
                                <p:cTn id="13" presetID="1" presetClass="entr" presetSubtype="0" fill="hold" nodeType="withEffect">
                                  <p:stCondLst>
                                    <p:cond delay="0"/>
                                  </p:stCondLst>
                                  <p:childTnLst>
                                    <p:set>
                                      <p:cBhvr>
                                        <p:cTn id="14" dur="1" fill="hold">
                                          <p:stCondLst>
                                            <p:cond delay="0"/>
                                          </p:stCondLst>
                                        </p:cTn>
                                        <p:tgtEl>
                                          <p:spTgt spid="133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573445"/>
                                        </p:tgtEl>
                                        <p:attrNameLst>
                                          <p:attrName>style.visibility</p:attrName>
                                        </p:attrNameLst>
                                      </p:cBhvr>
                                      <p:to>
                                        <p:strVal val="visible"/>
                                      </p:to>
                                    </p:set>
                                    <p:animEffect transition="in" filter="dissolve">
                                      <p:cBhvr>
                                        <p:cTn id="19" dur="500"/>
                                        <p:tgtEl>
                                          <p:spTgt spid="573445"/>
                                        </p:tgtEl>
                                      </p:cBhvr>
                                    </p:animEffect>
                                  </p:childTnLst>
                                </p:cTn>
                              </p:par>
                              <p:par>
                                <p:cTn id="20" presetID="1" presetClass="entr" presetSubtype="0" fill="hold" nodeType="withEffect">
                                  <p:stCondLst>
                                    <p:cond delay="0"/>
                                  </p:stCondLst>
                                  <p:childTnLst>
                                    <p:set>
                                      <p:cBhvr>
                                        <p:cTn id="21" dur="1" fill="hold">
                                          <p:stCondLst>
                                            <p:cond delay="0"/>
                                          </p:stCondLst>
                                        </p:cTn>
                                        <p:tgtEl>
                                          <p:spTgt spid="133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43" grpId="0" autoUpdateAnimBg="0"/>
      <p:bldP spid="573444" grpId="0" autoUpdateAnimBg="0"/>
      <p:bldP spid="573445"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8"/>
          <p:cNvSpPr>
            <a:spLocks noGrp="1" noChangeArrowheads="1"/>
          </p:cNvSpPr>
          <p:nvPr>
            <p:ph sz="quarter" idx="1"/>
          </p:nvPr>
        </p:nvSpPr>
        <p:spPr>
          <a:xfrm>
            <a:off x="838200" y="2286000"/>
            <a:ext cx="7772400" cy="4114800"/>
          </a:xfrm>
        </p:spPr>
        <p:txBody>
          <a:bodyPr/>
          <a:lstStyle/>
          <a:p>
            <a:pPr eaLnBrk="1" hangingPunct="1">
              <a:lnSpc>
                <a:spcPct val="80000"/>
              </a:lnSpc>
            </a:pPr>
            <a:r>
              <a:rPr lang="en-US" dirty="0" smtClean="0"/>
              <a:t>Multimedia</a:t>
            </a:r>
          </a:p>
          <a:p>
            <a:pPr eaLnBrk="1" hangingPunct="1">
              <a:lnSpc>
                <a:spcPct val="80000"/>
              </a:lnSpc>
            </a:pPr>
            <a:r>
              <a:rPr lang="en-US" dirty="0" smtClean="0"/>
              <a:t>Multimedia System</a:t>
            </a:r>
          </a:p>
          <a:p>
            <a:pPr eaLnBrk="1" hangingPunct="1">
              <a:lnSpc>
                <a:spcPct val="80000"/>
              </a:lnSpc>
            </a:pPr>
            <a:r>
              <a:rPr lang="en-US" dirty="0" smtClean="0"/>
              <a:t>Multimedia Software</a:t>
            </a:r>
          </a:p>
          <a:p>
            <a:pPr eaLnBrk="1" hangingPunct="1">
              <a:lnSpc>
                <a:spcPct val="80000"/>
              </a:lnSpc>
            </a:pPr>
            <a:r>
              <a:rPr lang="en-US" dirty="0" smtClean="0"/>
              <a:t>Multimedia Application</a:t>
            </a:r>
          </a:p>
          <a:p>
            <a:pPr eaLnBrk="1" hangingPunct="1">
              <a:lnSpc>
                <a:spcPct val="80000"/>
              </a:lnSpc>
            </a:pPr>
            <a:r>
              <a:rPr lang="en-US" dirty="0" smtClean="0"/>
              <a:t>Multimedia Production</a:t>
            </a:r>
          </a:p>
          <a:p>
            <a:pPr eaLnBrk="1" hangingPunct="1">
              <a:lnSpc>
                <a:spcPct val="80000"/>
              </a:lnSpc>
            </a:pPr>
            <a:r>
              <a:rPr lang="en-US" dirty="0" smtClean="0"/>
              <a:t>Type of Multimedia System</a:t>
            </a:r>
          </a:p>
          <a:p>
            <a:pPr eaLnBrk="1" hangingPunct="1">
              <a:lnSpc>
                <a:spcPct val="80000"/>
              </a:lnSpc>
            </a:pPr>
            <a:r>
              <a:rPr lang="en-US" dirty="0" smtClean="0"/>
              <a:t>Multimedia and the single user</a:t>
            </a:r>
          </a:p>
          <a:p>
            <a:pPr eaLnBrk="1" hangingPunct="1">
              <a:lnSpc>
                <a:spcPct val="80000"/>
              </a:lnSpc>
            </a:pPr>
            <a:r>
              <a:rPr lang="en-US" dirty="0" smtClean="0"/>
              <a:t>Multimedia on Networks</a:t>
            </a:r>
          </a:p>
          <a:p>
            <a:pPr eaLnBrk="1" hangingPunct="1">
              <a:lnSpc>
                <a:spcPct val="80000"/>
              </a:lnSpc>
            </a:pPr>
            <a:endParaRPr lang="en-US" sz="2800" dirty="0" smtClean="0">
              <a:latin typeface="Arial" charset="0"/>
            </a:endParaRPr>
          </a:p>
        </p:txBody>
      </p:sp>
      <p:sp>
        <p:nvSpPr>
          <p:cNvPr id="14339" name="Slide Number Placeholder 5"/>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fld id="{FCA487CF-EC4B-4EB8-92B1-D11FADD397D3}" type="slidenum">
              <a:rPr lang="en-US" smtClean="0"/>
              <a:pPr/>
              <a:t>7</a:t>
            </a:fld>
            <a:endParaRPr lang="en-US" dirty="0" smtClean="0"/>
          </a:p>
        </p:txBody>
      </p:sp>
      <p:sp>
        <p:nvSpPr>
          <p:cNvPr id="14340" name="Text Box 5"/>
          <p:cNvSpPr txBox="1">
            <a:spLocks noChangeArrowheads="1"/>
          </p:cNvSpPr>
          <p:nvPr/>
        </p:nvSpPr>
        <p:spPr bwMode="auto">
          <a:xfrm>
            <a:off x="909638" y="773113"/>
            <a:ext cx="6116637" cy="762000"/>
          </a:xfrm>
          <a:prstGeom prst="rect">
            <a:avLst/>
          </a:prstGeom>
          <a:noFill/>
          <a:ln w="9525">
            <a:noFill/>
            <a:miter lim="800000"/>
            <a:headEnd/>
            <a:tailEnd/>
          </a:ln>
        </p:spPr>
        <p:txBody>
          <a:bodyPr wrap="none">
            <a:spAutoFit/>
          </a:bodyPr>
          <a:lstStyle/>
          <a:p>
            <a:r>
              <a:rPr lang="en-US" sz="4400" dirty="0">
                <a:solidFill>
                  <a:schemeClr val="tx2"/>
                </a:solidFill>
                <a:effectLst>
                  <a:outerShdw blurRad="38100" dist="38100" dir="2700000" algn="tl">
                    <a:srgbClr val="000000">
                      <a:alpha val="43137"/>
                    </a:srgbClr>
                  </a:outerShdw>
                </a:effectLst>
                <a:latin typeface="Arial" charset="0"/>
              </a:rPr>
              <a:t>Multimedia Terminology</a:t>
            </a:r>
          </a:p>
        </p:txBody>
      </p:sp>
      <p:pic>
        <p:nvPicPr>
          <p:cNvPr id="14341" name="Picture 5"/>
          <p:cNvPicPr>
            <a:picLocks noChangeAspect="1" noChangeArrowheads="1"/>
          </p:cNvPicPr>
          <p:nvPr/>
        </p:nvPicPr>
        <p:blipFill>
          <a:blip r:embed="rId2"/>
          <a:srcRect/>
          <a:stretch>
            <a:fillRect/>
          </a:stretch>
        </p:blipFill>
        <p:spPr bwMode="auto">
          <a:xfrm>
            <a:off x="5410200" y="1752600"/>
            <a:ext cx="3185593" cy="2414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Text Box 4"/>
          <p:cNvSpPr txBox="1">
            <a:spLocks noChangeArrowheads="1"/>
          </p:cNvSpPr>
          <p:nvPr/>
        </p:nvSpPr>
        <p:spPr bwMode="auto">
          <a:xfrm>
            <a:off x="685800" y="2057400"/>
            <a:ext cx="7848600" cy="1938338"/>
          </a:xfrm>
          <a:prstGeom prst="rect">
            <a:avLst/>
          </a:prstGeom>
          <a:noFill/>
          <a:ln w="9525">
            <a:noFill/>
            <a:miter lim="800000"/>
            <a:headEnd/>
            <a:tailEnd/>
          </a:ln>
        </p:spPr>
        <p:txBody>
          <a:bodyPr>
            <a:spAutoFit/>
          </a:bodyPr>
          <a:lstStyle/>
          <a:p>
            <a:pPr algn="just"/>
            <a:r>
              <a:rPr lang="en-US" dirty="0"/>
              <a:t>It is important to choose the right and appropriate media to be used in developing multimedia application. The media that is chosen should be relevant with the information that we want to convey. </a:t>
            </a:r>
          </a:p>
          <a:p>
            <a:pPr algn="just"/>
            <a:endParaRPr lang="en-US" dirty="0"/>
          </a:p>
        </p:txBody>
      </p:sp>
      <p:sp>
        <p:nvSpPr>
          <p:cNvPr id="54277" name="Text Box 5"/>
          <p:cNvSpPr txBox="1">
            <a:spLocks noChangeArrowheads="1"/>
          </p:cNvSpPr>
          <p:nvPr/>
        </p:nvSpPr>
        <p:spPr bwMode="auto">
          <a:xfrm>
            <a:off x="914400" y="3659188"/>
            <a:ext cx="2763838" cy="3503612"/>
          </a:xfrm>
          <a:prstGeom prst="rect">
            <a:avLst/>
          </a:prstGeom>
          <a:noFill/>
          <a:ln w="9525">
            <a:noFill/>
            <a:miter lim="800000"/>
            <a:headEnd/>
            <a:tailEnd/>
          </a:ln>
        </p:spPr>
        <p:txBody>
          <a:bodyPr wrap="none">
            <a:spAutoFit/>
          </a:bodyPr>
          <a:lstStyle/>
          <a:p>
            <a:pPr>
              <a:buFont typeface="Wingdings" pitchFamily="2" charset="2"/>
              <a:buChar char="Ø"/>
            </a:pPr>
            <a:r>
              <a:rPr lang="en-US" sz="3200" dirty="0"/>
              <a:t>TEXT</a:t>
            </a:r>
          </a:p>
          <a:p>
            <a:pPr>
              <a:buFont typeface="Wingdings" pitchFamily="2" charset="2"/>
              <a:buChar char="Ø"/>
            </a:pPr>
            <a:r>
              <a:rPr lang="en-US" sz="3200" dirty="0"/>
              <a:t>GRAPHIC</a:t>
            </a:r>
          </a:p>
          <a:p>
            <a:pPr>
              <a:buFont typeface="Wingdings" pitchFamily="2" charset="2"/>
              <a:buChar char="Ø"/>
            </a:pPr>
            <a:r>
              <a:rPr lang="en-US" sz="3200" dirty="0"/>
              <a:t>AUDIO</a:t>
            </a:r>
          </a:p>
          <a:p>
            <a:pPr>
              <a:buFont typeface="Wingdings" pitchFamily="2" charset="2"/>
              <a:buChar char="Ø"/>
            </a:pPr>
            <a:r>
              <a:rPr lang="en-US" sz="3200" dirty="0"/>
              <a:t>ANIMATION</a:t>
            </a:r>
          </a:p>
          <a:p>
            <a:pPr>
              <a:buFont typeface="Wingdings" pitchFamily="2" charset="2"/>
              <a:buChar char="Ø"/>
            </a:pPr>
            <a:r>
              <a:rPr lang="en-US" sz="3200" dirty="0"/>
              <a:t>VIDEO</a:t>
            </a:r>
          </a:p>
          <a:p>
            <a:endParaRPr lang="en-US" sz="3200" dirty="0"/>
          </a:p>
          <a:p>
            <a:endParaRPr lang="en-US" sz="3200" dirty="0"/>
          </a:p>
        </p:txBody>
      </p:sp>
      <p:sp>
        <p:nvSpPr>
          <p:cNvPr id="15364" name="AutoShape 6"/>
          <p:cNvSpPr>
            <a:spLocks/>
          </p:cNvSpPr>
          <p:nvPr/>
        </p:nvSpPr>
        <p:spPr bwMode="auto">
          <a:xfrm>
            <a:off x="3352800" y="3810000"/>
            <a:ext cx="685800" cy="2590800"/>
          </a:xfrm>
          <a:prstGeom prst="rightBrace">
            <a:avLst>
              <a:gd name="adj1" fmla="val 15513"/>
              <a:gd name="adj2" fmla="val 49495"/>
            </a:avLst>
          </a:prstGeom>
          <a:noFill/>
          <a:ln w="9525">
            <a:solidFill>
              <a:schemeClr val="tx1"/>
            </a:solidFill>
            <a:miter lim="800000"/>
            <a:headEnd/>
            <a:tailEnd/>
          </a:ln>
        </p:spPr>
        <p:txBody>
          <a:bodyPr wrap="none" anchor="ctr"/>
          <a:lstStyle/>
          <a:p>
            <a:endParaRPr lang="en-US">
              <a:latin typeface="Century Schoolbook" pitchFamily="18" charset="0"/>
            </a:endParaRPr>
          </a:p>
        </p:txBody>
      </p:sp>
      <p:sp>
        <p:nvSpPr>
          <p:cNvPr id="15365" name="Text Box 7"/>
          <p:cNvSpPr txBox="1">
            <a:spLocks noChangeArrowheads="1"/>
          </p:cNvSpPr>
          <p:nvPr/>
        </p:nvSpPr>
        <p:spPr bwMode="auto">
          <a:xfrm>
            <a:off x="4191000" y="4481513"/>
            <a:ext cx="4724400" cy="1004887"/>
          </a:xfrm>
          <a:prstGeom prst="rect">
            <a:avLst/>
          </a:prstGeom>
          <a:noFill/>
          <a:ln w="9525">
            <a:noFill/>
            <a:miter lim="800000"/>
            <a:headEnd/>
            <a:tailEnd/>
          </a:ln>
        </p:spPr>
        <p:txBody>
          <a:bodyPr>
            <a:spAutoFit/>
          </a:bodyPr>
          <a:lstStyle/>
          <a:p>
            <a:pPr>
              <a:spcBef>
                <a:spcPct val="50000"/>
              </a:spcBef>
              <a:buFontTx/>
              <a:buChar char="•"/>
            </a:pPr>
            <a:r>
              <a:rPr lang="en-US" dirty="0"/>
              <a:t> Usage</a:t>
            </a:r>
          </a:p>
          <a:p>
            <a:pPr>
              <a:spcBef>
                <a:spcPct val="50000"/>
              </a:spcBef>
              <a:buFontTx/>
              <a:buChar char="•"/>
            </a:pPr>
            <a:r>
              <a:rPr lang="en-US" dirty="0"/>
              <a:t> Advantages and disadvantages</a:t>
            </a:r>
          </a:p>
        </p:txBody>
      </p:sp>
      <p:sp>
        <p:nvSpPr>
          <p:cNvPr id="7" name="Rectangle 2"/>
          <p:cNvSpPr txBox="1">
            <a:spLocks noChangeArrowheads="1"/>
          </p:cNvSpPr>
          <p:nvPr/>
        </p:nvSpPr>
        <p:spPr>
          <a:xfrm>
            <a:off x="685800" y="0"/>
            <a:ext cx="7772400" cy="1143000"/>
          </a:xfrm>
          <a:prstGeom prst="rect">
            <a:avLst/>
          </a:prstGeom>
        </p:spPr>
        <p:txBody>
          <a:bodyPr/>
          <a:lstStyle/>
          <a:p>
            <a:pPr algn="ctr">
              <a:defRPr/>
            </a:pPr>
            <a:r>
              <a:rPr lang="en-US" sz="3600" b="1" u="sng" kern="0" dirty="0">
                <a:solidFill>
                  <a:schemeClr val="tx2"/>
                </a:solidFill>
                <a:effectLst>
                  <a:outerShdw blurRad="38100" dist="38100" dir="2700000" algn="tl">
                    <a:srgbClr val="000000">
                      <a:alpha val="43137"/>
                    </a:srgbClr>
                  </a:outerShdw>
                </a:effectLst>
                <a:latin typeface="+mj-lt"/>
                <a:ea typeface="+mj-ea"/>
                <a:cs typeface="Times New Roman" pitchFamily="18" charset="0"/>
              </a:rPr>
              <a:t>MULTIMEDIA ELEMENTS</a:t>
            </a:r>
            <a:r>
              <a:rPr lang="en-US" sz="3600" b="1" kern="0" dirty="0">
                <a:solidFill>
                  <a:schemeClr val="tx2"/>
                </a:solidFill>
                <a:effectLst>
                  <a:outerShdw blurRad="38100" dist="38100" dir="2700000" algn="tl">
                    <a:srgbClr val="000000">
                      <a:alpha val="43137"/>
                    </a:srgbClr>
                  </a:outerShdw>
                </a:effectLst>
                <a:latin typeface="+mj-lt"/>
                <a:ea typeface="+mj-ea"/>
                <a:cs typeface="+mj-cs"/>
              </a:rPr>
              <a:t> </a:t>
            </a:r>
          </a:p>
        </p:txBody>
      </p:sp>
      <p:sp>
        <p:nvSpPr>
          <p:cNvPr id="15367" name="Text Box 5"/>
          <p:cNvSpPr txBox="1">
            <a:spLocks noChangeArrowheads="1"/>
          </p:cNvSpPr>
          <p:nvPr/>
        </p:nvSpPr>
        <p:spPr bwMode="auto">
          <a:xfrm>
            <a:off x="685800" y="685800"/>
            <a:ext cx="8169275" cy="1200329"/>
          </a:xfrm>
          <a:prstGeom prst="rect">
            <a:avLst/>
          </a:prstGeom>
          <a:noFill/>
          <a:ln w="9525">
            <a:noFill/>
            <a:miter lim="800000"/>
            <a:headEnd/>
            <a:tailEnd/>
          </a:ln>
        </p:spPr>
        <p:txBody>
          <a:bodyPr>
            <a:spAutoFit/>
          </a:bodyPr>
          <a:lstStyle/>
          <a:p>
            <a:r>
              <a:rPr lang="en-US" dirty="0"/>
              <a:t>Multimedia elements is the objects of those links providing a taxonomy of multimedia. There are </a:t>
            </a:r>
            <a:r>
              <a:rPr lang="en-US" dirty="0" smtClean="0"/>
              <a:t>five </a:t>
            </a:r>
            <a:r>
              <a:rPr lang="en-US" dirty="0"/>
              <a:t>kinds of objects which are text, graphics, audio, video and animation.  </a:t>
            </a:r>
          </a:p>
        </p:txBody>
      </p:sp>
      <p:sp>
        <p:nvSpPr>
          <p:cNvPr id="8" name="Slide Number Placeholder 5"/>
          <p:cNvSpPr>
            <a:spLocks noGrp="1"/>
          </p:cNvSpPr>
          <p:nvPr>
            <p:ph type="sldNum" sz="quarter" idx="11"/>
          </p:nvPr>
        </p:nvSpPr>
        <p:spPr bwMode="auto">
          <a:xfrm>
            <a:off x="8253767" y="5734050"/>
            <a:ext cx="609600" cy="520700"/>
          </a:xfrm>
          <a:noFill/>
          <a:ln>
            <a:miter lim="800000"/>
            <a:headEnd/>
            <a:tailEnd/>
          </a:ln>
        </p:spPr>
        <p:txBody>
          <a:bodyPr wrap="square" lIns="91440" tIns="45720" rIns="91440" bIns="45720" numCol="1" anchorCtr="0" compatLnSpc="1">
            <a:prstTxWarp prst="textNoShape">
              <a:avLst/>
            </a:prstTxWarp>
          </a:bodyPr>
          <a:lstStyle/>
          <a:p>
            <a:fld id="{FCA487CF-EC4B-4EB8-92B1-D11FADD397D3}" type="slidenum">
              <a:rPr lang="en-US" smtClean="0">
                <a:solidFill>
                  <a:schemeClr val="bg1"/>
                </a:solidFill>
              </a:rPr>
              <a:pPr/>
              <a:t>8</a:t>
            </a:fld>
            <a:endParaRPr lang="en-US" dirty="0" smtClean="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54276"/>
                                        </p:tgtEl>
                                        <p:attrNameLst>
                                          <p:attrName>style.visibility</p:attrName>
                                        </p:attrNameLst>
                                      </p:cBhvr>
                                      <p:to>
                                        <p:strVal val="visible"/>
                                      </p:to>
                                    </p:set>
                                    <p:anim calcmode="lin" valueType="num">
                                      <p:cBhvr additive="base">
                                        <p:cTn id="11" dur="500" fill="hold"/>
                                        <p:tgtEl>
                                          <p:spTgt spid="54276"/>
                                        </p:tgtEl>
                                        <p:attrNameLst>
                                          <p:attrName>ppt_x</p:attrName>
                                        </p:attrNameLst>
                                      </p:cBhvr>
                                      <p:tavLst>
                                        <p:tav tm="0">
                                          <p:val>
                                            <p:strVal val="0-#ppt_w/2"/>
                                          </p:val>
                                        </p:tav>
                                        <p:tav tm="100000">
                                          <p:val>
                                            <p:strVal val="#ppt_x"/>
                                          </p:val>
                                        </p:tav>
                                      </p:tavLst>
                                    </p:anim>
                                    <p:anim calcmode="lin" valueType="num">
                                      <p:cBhvr additive="base">
                                        <p:cTn id="12" dur="500" fill="hold"/>
                                        <p:tgtEl>
                                          <p:spTgt spid="5427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54277"/>
                                        </p:tgtEl>
                                        <p:attrNameLst>
                                          <p:attrName>style.visibility</p:attrName>
                                        </p:attrNameLst>
                                      </p:cBhvr>
                                      <p:to>
                                        <p:strVal val="visible"/>
                                      </p:to>
                                    </p:set>
                                    <p:anim calcmode="lin" valueType="num">
                                      <p:cBhvr additive="base">
                                        <p:cTn id="17" dur="500" fill="hold"/>
                                        <p:tgtEl>
                                          <p:spTgt spid="54277"/>
                                        </p:tgtEl>
                                        <p:attrNameLst>
                                          <p:attrName>ppt_x</p:attrName>
                                        </p:attrNameLst>
                                      </p:cBhvr>
                                      <p:tavLst>
                                        <p:tav tm="0">
                                          <p:val>
                                            <p:strVal val="0-#ppt_w/2"/>
                                          </p:val>
                                        </p:tav>
                                        <p:tav tm="100000">
                                          <p:val>
                                            <p:strVal val="#ppt_x"/>
                                          </p:val>
                                        </p:tav>
                                      </p:tavLst>
                                    </p:anim>
                                    <p:anim calcmode="lin" valueType="num">
                                      <p:cBhvr additive="base">
                                        <p:cTn id="18" dur="500" fill="hold"/>
                                        <p:tgtEl>
                                          <p:spTgt spid="54277"/>
                                        </p:tgtEl>
                                        <p:attrNameLst>
                                          <p:attrName>ppt_y</p:attrName>
                                        </p:attrNameLst>
                                      </p:cBhvr>
                                      <p:tavLst>
                                        <p:tav tm="0">
                                          <p:val>
                                            <p:strVal val="#ppt_y"/>
                                          </p:val>
                                        </p:tav>
                                        <p:tav tm="100000">
                                          <p:val>
                                            <p:strVal val="#ppt_y"/>
                                          </p:val>
                                        </p:tav>
                                      </p:tavLst>
                                    </p:anim>
                                  </p:childTnLst>
                                </p:cTn>
                              </p:par>
                              <p:par>
                                <p:cTn id="19" presetID="1" presetClass="entr" presetSubtype="0" fill="hold" grpId="0" nodeType="withEffect">
                                  <p:stCondLst>
                                    <p:cond delay="0"/>
                                  </p:stCondLst>
                                  <p:childTnLst>
                                    <p:set>
                                      <p:cBhvr>
                                        <p:cTn id="20" dur="1" fill="hold">
                                          <p:stCondLst>
                                            <p:cond delay="0"/>
                                          </p:stCondLst>
                                        </p:cTn>
                                        <p:tgtEl>
                                          <p:spTgt spid="1536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3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6" grpId="0" autoUpdateAnimBg="0"/>
      <p:bldP spid="54277" grpId="0" autoUpdateAnimBg="0"/>
      <p:bldP spid="15364" grpId="0" animBg="1"/>
      <p:bldP spid="15365" grpId="0"/>
      <p:bldP spid="1536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5"/>
          <p:cNvSpPr>
            <a:spLocks noGrp="1" noChangeArrowheads="1"/>
          </p:cNvSpPr>
          <p:nvPr>
            <p:ph sz="quarter" idx="1"/>
          </p:nvPr>
        </p:nvSpPr>
        <p:spPr>
          <a:xfrm>
            <a:off x="163689" y="603954"/>
            <a:ext cx="7772400" cy="793750"/>
          </a:xfrm>
        </p:spPr>
        <p:txBody>
          <a:bodyPr/>
          <a:lstStyle/>
          <a:p>
            <a:pPr eaLnBrk="1" hangingPunct="1">
              <a:buClr>
                <a:schemeClr val="accent3"/>
              </a:buClr>
              <a:buSzPct val="100000"/>
              <a:buFont typeface="Wingdings" pitchFamily="2" charset="2"/>
              <a:buChar char="§"/>
              <a:defRPr/>
            </a:pPr>
            <a:r>
              <a:rPr lang="en-US" sz="2200" dirty="0" smtClean="0">
                <a:latin typeface="Arial" charset="0"/>
              </a:rPr>
              <a:t>Hardware and software systems for handling multiple digital media</a:t>
            </a:r>
          </a:p>
        </p:txBody>
      </p:sp>
      <p:sp>
        <p:nvSpPr>
          <p:cNvPr id="16387" name="Slide Number Placeholder 5"/>
          <p:cNvSpPr>
            <a:spLocks noGrp="1"/>
          </p:cNvSpPr>
          <p:nvPr>
            <p:ph type="sldNum" sz="quarter" idx="11"/>
          </p:nvPr>
        </p:nvSpPr>
        <p:spPr bwMode="auto">
          <a:xfrm>
            <a:off x="7291388" y="5727700"/>
            <a:ext cx="609600" cy="520700"/>
          </a:xfrm>
          <a:noFill/>
          <a:ln>
            <a:miter lim="800000"/>
            <a:headEnd/>
            <a:tailEnd/>
          </a:ln>
        </p:spPr>
        <p:txBody>
          <a:bodyPr wrap="square" lIns="91440" tIns="45720" rIns="91440" bIns="45720" numCol="1" anchorCtr="0" compatLnSpc="1">
            <a:prstTxWarp prst="textNoShape">
              <a:avLst/>
            </a:prstTxWarp>
          </a:bodyPr>
          <a:lstStyle/>
          <a:p>
            <a:fld id="{95DA4E15-0FE9-4CCD-8C31-4A59DED27308}" type="slidenum">
              <a:rPr lang="en-US" smtClean="0"/>
              <a:pPr/>
              <a:t>9</a:t>
            </a:fld>
            <a:endParaRPr lang="en-US" smtClean="0"/>
          </a:p>
        </p:txBody>
      </p:sp>
      <p:sp>
        <p:nvSpPr>
          <p:cNvPr id="16388" name="Rectangle 6"/>
          <p:cNvSpPr>
            <a:spLocks noChangeArrowheads="1"/>
          </p:cNvSpPr>
          <p:nvPr/>
        </p:nvSpPr>
        <p:spPr bwMode="auto">
          <a:xfrm>
            <a:off x="228600" y="914400"/>
            <a:ext cx="7772400" cy="1143000"/>
          </a:xfrm>
          <a:prstGeom prst="rect">
            <a:avLst/>
          </a:prstGeom>
          <a:noFill/>
          <a:ln w="9525">
            <a:noFill/>
            <a:miter lim="800000"/>
            <a:headEnd/>
            <a:tailEnd/>
          </a:ln>
        </p:spPr>
        <p:txBody>
          <a:bodyPr anchor="b"/>
          <a:lstStyle/>
          <a:p>
            <a:r>
              <a:rPr lang="en-US" sz="3600" dirty="0">
                <a:solidFill>
                  <a:schemeClr val="tx2"/>
                </a:solidFill>
                <a:effectLst>
                  <a:outerShdw blurRad="38100" dist="38100" dir="2700000" algn="tl">
                    <a:srgbClr val="000000">
                      <a:alpha val="43137"/>
                    </a:srgbClr>
                  </a:outerShdw>
                </a:effectLst>
                <a:latin typeface="Arial" charset="0"/>
              </a:rPr>
              <a:t>Multimedia Software</a:t>
            </a:r>
          </a:p>
        </p:txBody>
      </p:sp>
      <p:sp>
        <p:nvSpPr>
          <p:cNvPr id="16389" name="Rectangle 7"/>
          <p:cNvSpPr>
            <a:spLocks noChangeArrowheads="1"/>
          </p:cNvSpPr>
          <p:nvPr/>
        </p:nvSpPr>
        <p:spPr bwMode="auto">
          <a:xfrm>
            <a:off x="228600" y="1981200"/>
            <a:ext cx="7772400" cy="793750"/>
          </a:xfrm>
          <a:prstGeom prst="rect">
            <a:avLst/>
          </a:prstGeom>
          <a:noFill/>
          <a:ln w="9525">
            <a:noFill/>
            <a:miter lim="800000"/>
            <a:headEnd/>
            <a:tailEnd/>
          </a:ln>
        </p:spPr>
        <p:txBody>
          <a:bodyPr/>
          <a:lstStyle/>
          <a:p>
            <a:pPr marL="457200" indent="-457200">
              <a:spcBef>
                <a:spcPct val="20000"/>
              </a:spcBef>
              <a:buClr>
                <a:srgbClr val="A50021"/>
              </a:buClr>
              <a:buSzPct val="100000"/>
              <a:buFont typeface="Wingdings" pitchFamily="2" charset="2"/>
              <a:buChar char="§"/>
            </a:pPr>
            <a:r>
              <a:rPr lang="en-US" sz="2200" dirty="0">
                <a:latin typeface="Arial" charset="0"/>
              </a:rPr>
              <a:t>Environment &amp; Application</a:t>
            </a:r>
          </a:p>
        </p:txBody>
      </p:sp>
      <p:sp>
        <p:nvSpPr>
          <p:cNvPr id="16390" name="Rectangle 9"/>
          <p:cNvSpPr>
            <a:spLocks noChangeArrowheads="1"/>
          </p:cNvSpPr>
          <p:nvPr/>
        </p:nvSpPr>
        <p:spPr bwMode="auto">
          <a:xfrm>
            <a:off x="152400" y="3733800"/>
            <a:ext cx="7772400" cy="1143000"/>
          </a:xfrm>
          <a:prstGeom prst="rect">
            <a:avLst/>
          </a:prstGeom>
          <a:noFill/>
          <a:ln w="9525">
            <a:noFill/>
            <a:miter lim="800000"/>
            <a:headEnd/>
            <a:tailEnd/>
          </a:ln>
        </p:spPr>
        <p:txBody>
          <a:bodyPr anchor="b"/>
          <a:lstStyle/>
          <a:p>
            <a:r>
              <a:rPr lang="en-US" sz="3600" dirty="0">
                <a:solidFill>
                  <a:schemeClr val="tx2"/>
                </a:solidFill>
                <a:effectLst>
                  <a:outerShdw blurRad="38100" dist="38100" dir="2700000" algn="tl">
                    <a:srgbClr val="000000">
                      <a:alpha val="43137"/>
                    </a:srgbClr>
                  </a:outerShdw>
                </a:effectLst>
                <a:latin typeface="Arial" charset="0"/>
              </a:rPr>
              <a:t>Multimedia Application</a:t>
            </a:r>
          </a:p>
        </p:txBody>
      </p:sp>
      <p:sp>
        <p:nvSpPr>
          <p:cNvPr id="16391" name="Rectangle 11"/>
          <p:cNvSpPr>
            <a:spLocks noChangeArrowheads="1"/>
          </p:cNvSpPr>
          <p:nvPr/>
        </p:nvSpPr>
        <p:spPr bwMode="auto">
          <a:xfrm>
            <a:off x="152400" y="4870450"/>
            <a:ext cx="7772400" cy="793750"/>
          </a:xfrm>
          <a:prstGeom prst="rect">
            <a:avLst/>
          </a:prstGeom>
          <a:noFill/>
          <a:ln w="9525">
            <a:noFill/>
            <a:miter lim="800000"/>
            <a:headEnd/>
            <a:tailEnd/>
          </a:ln>
        </p:spPr>
        <p:txBody>
          <a:bodyPr/>
          <a:lstStyle/>
          <a:p>
            <a:pPr marL="457200" indent="-457200">
              <a:spcBef>
                <a:spcPct val="20000"/>
              </a:spcBef>
              <a:buClr>
                <a:srgbClr val="A50021"/>
              </a:buClr>
              <a:buSzPct val="100000"/>
              <a:buFont typeface="Wingdings" pitchFamily="2" charset="2"/>
              <a:buChar char="§"/>
              <a:tabLst>
                <a:tab pos="685800" algn="l"/>
              </a:tabLst>
            </a:pPr>
            <a:r>
              <a:rPr lang="en-US" sz="2200" dirty="0">
                <a:latin typeface="Arial" charset="0"/>
              </a:rPr>
              <a:t>- Make use of audio, text and graphics</a:t>
            </a:r>
          </a:p>
          <a:p>
            <a:pPr marL="457200" indent="-457200">
              <a:tabLst>
                <a:tab pos="685800" algn="l"/>
              </a:tabLst>
            </a:pPr>
            <a:r>
              <a:rPr lang="en-US" sz="2200" dirty="0">
                <a:latin typeface="Arial" charset="0"/>
              </a:rPr>
              <a:t>	- Situation where multimedia is the </a:t>
            </a:r>
          </a:p>
          <a:p>
            <a:pPr marL="457200" indent="-457200">
              <a:tabLst>
                <a:tab pos="685800" algn="l"/>
              </a:tabLst>
            </a:pPr>
            <a:r>
              <a:rPr lang="en-US" sz="2200" dirty="0">
                <a:latin typeface="Arial" charset="0"/>
              </a:rPr>
              <a:t>       central of the  application</a:t>
            </a:r>
          </a:p>
          <a:p>
            <a:pPr marL="457200" indent="-457200">
              <a:tabLst>
                <a:tab pos="685800" algn="l"/>
              </a:tabLst>
            </a:pPr>
            <a:r>
              <a:rPr lang="en-US" sz="2200" dirty="0">
                <a:latin typeface="Arial" charset="0"/>
              </a:rPr>
              <a:t>	- Provides the human interface to deliver the capabilities  	of the system to the user (e.g. Multimedia Book)</a:t>
            </a:r>
          </a:p>
          <a:p>
            <a:pPr marL="457200" indent="-457200">
              <a:tabLst>
                <a:tab pos="685800" algn="l"/>
              </a:tabLst>
            </a:pPr>
            <a:r>
              <a:rPr lang="en-US" sz="2200" dirty="0">
                <a:latin typeface="Arial" charset="0"/>
              </a:rPr>
              <a:t>	</a:t>
            </a:r>
          </a:p>
        </p:txBody>
      </p:sp>
      <p:sp>
        <p:nvSpPr>
          <p:cNvPr id="16392" name="Rectangle 6"/>
          <p:cNvSpPr>
            <a:spLocks noChangeArrowheads="1"/>
          </p:cNvSpPr>
          <p:nvPr/>
        </p:nvSpPr>
        <p:spPr bwMode="auto">
          <a:xfrm>
            <a:off x="217311" y="-448734"/>
            <a:ext cx="7772400" cy="1143000"/>
          </a:xfrm>
          <a:prstGeom prst="rect">
            <a:avLst/>
          </a:prstGeom>
          <a:noFill/>
          <a:ln w="9525">
            <a:noFill/>
            <a:miter lim="800000"/>
            <a:headEnd/>
            <a:tailEnd/>
          </a:ln>
        </p:spPr>
        <p:txBody>
          <a:bodyPr anchor="b"/>
          <a:lstStyle/>
          <a:p>
            <a:r>
              <a:rPr lang="en-US" sz="3600" dirty="0">
                <a:solidFill>
                  <a:schemeClr val="tx2"/>
                </a:solidFill>
                <a:effectLst>
                  <a:outerShdw blurRad="38100" dist="38100" dir="2700000" algn="tl">
                    <a:srgbClr val="000000">
                      <a:alpha val="43137"/>
                    </a:srgbClr>
                  </a:outerShdw>
                </a:effectLst>
                <a:latin typeface="Arial" charset="0"/>
              </a:rPr>
              <a:t>Multimedia Systems</a:t>
            </a:r>
          </a:p>
        </p:txBody>
      </p:sp>
      <p:pic>
        <p:nvPicPr>
          <p:cNvPr id="16393" name="Picture 9"/>
          <p:cNvPicPr>
            <a:picLocks noChangeAspect="1" noChangeArrowheads="1"/>
          </p:cNvPicPr>
          <p:nvPr/>
        </p:nvPicPr>
        <p:blipFill>
          <a:blip r:embed="rId2"/>
          <a:srcRect/>
          <a:stretch>
            <a:fillRect/>
          </a:stretch>
        </p:blipFill>
        <p:spPr bwMode="auto">
          <a:xfrm>
            <a:off x="4724400" y="1219200"/>
            <a:ext cx="2743200" cy="1973263"/>
          </a:xfrm>
          <a:prstGeom prst="rect">
            <a:avLst/>
          </a:prstGeom>
          <a:noFill/>
          <a:ln w="9525">
            <a:noFill/>
            <a:miter lim="800000"/>
            <a:headEnd/>
            <a:tailEnd/>
          </a:ln>
        </p:spPr>
      </p:pic>
      <p:sp>
        <p:nvSpPr>
          <p:cNvPr id="16394" name="Slide Number Placeholder 5"/>
          <p:cNvSpPr txBox="1">
            <a:spLocks/>
          </p:cNvSpPr>
          <p:nvPr/>
        </p:nvSpPr>
        <p:spPr bwMode="auto">
          <a:xfrm>
            <a:off x="7824788" y="5505450"/>
            <a:ext cx="609600" cy="520700"/>
          </a:xfrm>
          <a:prstGeom prst="rect">
            <a:avLst/>
          </a:prstGeom>
          <a:noFill/>
          <a:ln w="9525">
            <a:noFill/>
            <a:miter lim="800000"/>
            <a:headEnd/>
            <a:tailEnd/>
          </a:ln>
        </p:spPr>
        <p:txBody>
          <a:bodyPr anchor="ctr"/>
          <a:lstStyle/>
          <a:p>
            <a:pPr algn="ctr"/>
            <a:fld id="{F5307EA1-04CF-49A7-8FD3-6F1E6E10F59B}" type="slidenum">
              <a:rPr lang="en-US" sz="1400" b="1">
                <a:solidFill>
                  <a:srgbClr val="FFFFFF"/>
                </a:solidFill>
              </a:rPr>
              <a:pPr algn="ctr"/>
              <a:t>9</a:t>
            </a:fld>
            <a:endParaRPr lang="en-US" sz="1400" b="1">
              <a:solidFill>
                <a:srgbClr val="FFFFFF"/>
              </a:solidFill>
            </a:endParaRPr>
          </a:p>
        </p:txBody>
      </p:sp>
      <p:pic>
        <p:nvPicPr>
          <p:cNvPr id="16395" name="Picture 10"/>
          <p:cNvPicPr>
            <a:picLocks noChangeAspect="1" noChangeArrowheads="1"/>
          </p:cNvPicPr>
          <p:nvPr/>
        </p:nvPicPr>
        <p:blipFill>
          <a:blip r:embed="rId3"/>
          <a:srcRect/>
          <a:stretch>
            <a:fillRect/>
          </a:stretch>
        </p:blipFill>
        <p:spPr bwMode="auto">
          <a:xfrm>
            <a:off x="990600" y="2514600"/>
            <a:ext cx="2209800" cy="1571625"/>
          </a:xfrm>
          <a:prstGeom prst="rect">
            <a:avLst/>
          </a:prstGeom>
          <a:noFill/>
          <a:ln w="9525">
            <a:noFill/>
            <a:miter lim="800000"/>
            <a:headEnd/>
            <a:tailEnd/>
          </a:ln>
        </p:spPr>
      </p:pic>
      <p:pic>
        <p:nvPicPr>
          <p:cNvPr id="16396" name="Picture 12"/>
          <p:cNvPicPr>
            <a:picLocks noChangeAspect="1" noChangeArrowheads="1"/>
          </p:cNvPicPr>
          <p:nvPr/>
        </p:nvPicPr>
        <p:blipFill>
          <a:blip r:embed="rId4"/>
          <a:srcRect/>
          <a:stretch>
            <a:fillRect/>
          </a:stretch>
        </p:blipFill>
        <p:spPr bwMode="auto">
          <a:xfrm>
            <a:off x="5638800" y="3429000"/>
            <a:ext cx="2968214" cy="2200275"/>
          </a:xfrm>
          <a:prstGeom prst="rect">
            <a:avLst/>
          </a:prstGeom>
          <a:noFill/>
          <a:ln w="9525">
            <a:noFill/>
            <a:miter lim="800000"/>
            <a:headEnd/>
            <a:tailEnd/>
          </a:ln>
        </p:spPr>
      </p:pic>
      <p:sp>
        <p:nvSpPr>
          <p:cNvPr id="16397" name="Slide Number Placeholder 3"/>
          <p:cNvSpPr txBox="1">
            <a:spLocks/>
          </p:cNvSpPr>
          <p:nvPr/>
        </p:nvSpPr>
        <p:spPr bwMode="auto">
          <a:xfrm>
            <a:off x="8249355" y="5715000"/>
            <a:ext cx="609600" cy="520700"/>
          </a:xfrm>
          <a:prstGeom prst="rect">
            <a:avLst/>
          </a:prstGeom>
          <a:noFill/>
          <a:ln w="9525">
            <a:noFill/>
            <a:miter lim="800000"/>
            <a:headEnd/>
            <a:tailEnd/>
          </a:ln>
        </p:spPr>
        <p:txBody>
          <a:bodyPr anchor="ctr"/>
          <a:lstStyle/>
          <a:p>
            <a:fld id="{6A2307A4-22E3-4DC2-87F5-83B7AE64701D}" type="slidenum">
              <a:rPr lang="en-US" sz="1200">
                <a:solidFill>
                  <a:schemeClr val="bg1"/>
                </a:solidFill>
              </a:rPr>
              <a:pPr/>
              <a:t>9</a:t>
            </a:fld>
            <a:endParaRPr lang="en-US" sz="12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9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39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63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p:bldP spid="16391"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themeOverride>
</file>

<file path=docProps/app.xml><?xml version="1.0" encoding="utf-8"?>
<Properties xmlns="http://schemas.openxmlformats.org/officeDocument/2006/extended-properties" xmlns:vt="http://schemas.openxmlformats.org/officeDocument/2006/docPropsVTypes">
  <Template/>
  <TotalTime>2608</TotalTime>
  <Words>943</Words>
  <Application>Microsoft Office PowerPoint</Application>
  <PresentationFormat>On-screen Show (4:3)</PresentationFormat>
  <Paragraphs>187</Paragraphs>
  <Slides>20</Slides>
  <Notes>1</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Oriel</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Interactivity in Multimedia </vt:lpstr>
      <vt:lpstr>History of Multimedia</vt:lpstr>
      <vt:lpstr>Effect of Multimedia Technology</vt:lpstr>
      <vt:lpstr>Advantages of Multimedia</vt:lpstr>
      <vt:lpstr>Disadvantages of Multimedia</vt:lpstr>
      <vt:lpstr>Multimedia Usages</vt:lpstr>
      <vt:lpstr>Slide 19</vt:lpstr>
      <vt:lpstr>Characteristic of a good Multimedia System </vt:lpstr>
    </vt:vector>
  </TitlesOfParts>
  <Company>MIMOS Berhad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BAB 1: KONSEP &amp; TAKRIFAN MULTIMEDIA</dc:title>
  <dc:creator>User</dc:creator>
  <cp:lastModifiedBy>user</cp:lastModifiedBy>
  <cp:revision>109</cp:revision>
  <cp:lastPrinted>1601-01-01T00:00:00Z</cp:lastPrinted>
  <dcterms:created xsi:type="dcterms:W3CDTF">2003-06-10T01:05:53Z</dcterms:created>
  <dcterms:modified xsi:type="dcterms:W3CDTF">2011-09-26T05:57:59Z</dcterms:modified>
</cp:coreProperties>
</file>