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colors6.xml" ContentType="application/vnd.openxmlformats-officedocument.drawingml.diagramColor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handoutMasterIdLst>
    <p:handoutMasterId r:id="rId70"/>
  </p:handoutMasterIdLst>
  <p:sldIdLst>
    <p:sldId id="256" r:id="rId2"/>
    <p:sldId id="273" r:id="rId3"/>
    <p:sldId id="277" r:id="rId4"/>
    <p:sldId id="295" r:id="rId5"/>
    <p:sldId id="296" r:id="rId6"/>
    <p:sldId id="274" r:id="rId7"/>
    <p:sldId id="258" r:id="rId8"/>
    <p:sldId id="262" r:id="rId9"/>
    <p:sldId id="259" r:id="rId10"/>
    <p:sldId id="260" r:id="rId11"/>
    <p:sldId id="261" r:id="rId12"/>
    <p:sldId id="272" r:id="rId13"/>
    <p:sldId id="263" r:id="rId14"/>
    <p:sldId id="264" r:id="rId15"/>
    <p:sldId id="265" r:id="rId16"/>
    <p:sldId id="268" r:id="rId17"/>
    <p:sldId id="267" r:id="rId18"/>
    <p:sldId id="269" r:id="rId19"/>
    <p:sldId id="270" r:id="rId20"/>
    <p:sldId id="271" r:id="rId21"/>
    <p:sldId id="278" r:id="rId22"/>
    <p:sldId id="276" r:id="rId23"/>
    <p:sldId id="297" r:id="rId24"/>
    <p:sldId id="299" r:id="rId25"/>
    <p:sldId id="300" r:id="rId26"/>
    <p:sldId id="301" r:id="rId27"/>
    <p:sldId id="302" r:id="rId28"/>
    <p:sldId id="303" r:id="rId29"/>
    <p:sldId id="304" r:id="rId30"/>
    <p:sldId id="305" r:id="rId31"/>
    <p:sldId id="306" r:id="rId32"/>
    <p:sldId id="307" r:id="rId33"/>
    <p:sldId id="30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311" r:id="rId51"/>
    <p:sldId id="309" r:id="rId52"/>
    <p:sldId id="310"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25" r:id="rId67"/>
    <p:sldId id="298" r:id="rId68"/>
  </p:sldIdLst>
  <p:sldSz cx="9144000" cy="6858000" type="screen4x3"/>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91" autoAdjust="0"/>
    <p:restoredTop sz="88285" autoAdjust="0"/>
  </p:normalViewPr>
  <p:slideViewPr>
    <p:cSldViewPr>
      <p:cViewPr varScale="1">
        <p:scale>
          <a:sx n="64" d="100"/>
          <a:sy n="64" d="100"/>
        </p:scale>
        <p:origin x="-1254" y="-102"/>
      </p:cViewPr>
      <p:guideLst>
        <p:guide orient="horz" pos="2160"/>
        <p:guide pos="2880"/>
      </p:guideLst>
    </p:cSldViewPr>
  </p:slideViewPr>
  <p:outlineViewPr>
    <p:cViewPr>
      <p:scale>
        <a:sx n="33" d="100"/>
        <a:sy n="33" d="100"/>
      </p:scale>
      <p:origin x="0" y="2313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46F9DE6-E046-4977-A24C-38DAEB905069}" type="doc">
      <dgm:prSet loTypeId="urn:microsoft.com/office/officeart/2005/8/layout/orgChart1" loCatId="hierarchy" qsTypeId="urn:microsoft.com/office/officeart/2005/8/quickstyle/3d3" qsCatId="3D" csTypeId="urn:microsoft.com/office/officeart/2005/8/colors/accent1_2" csCatId="accent1" phldr="1"/>
      <dgm:spPr/>
      <dgm:t>
        <a:bodyPr/>
        <a:lstStyle/>
        <a:p>
          <a:endParaRPr lang="en-US"/>
        </a:p>
      </dgm:t>
    </dgm:pt>
    <dgm:pt modelId="{3F4171C8-3437-436D-BC11-306FCF8B63EF}">
      <dgm:prSet custT="1"/>
      <dgm:spPr/>
      <dgm:t>
        <a:bodyPr/>
        <a:lstStyle/>
        <a:p>
          <a:pPr rtl="0"/>
          <a:r>
            <a:rPr lang="en-US" sz="2800" dirty="0" smtClean="0"/>
            <a:t>SCT Methods</a:t>
          </a:r>
          <a:endParaRPr lang="en-US" sz="2800" dirty="0"/>
        </a:p>
      </dgm:t>
    </dgm:pt>
    <dgm:pt modelId="{2B791751-0AD4-4CBF-9C9B-6871DCE9643F}" type="parTrans" cxnId="{CB383D97-1510-4E7C-8272-36985AA2AFB3}">
      <dgm:prSet/>
      <dgm:spPr/>
      <dgm:t>
        <a:bodyPr/>
        <a:lstStyle/>
        <a:p>
          <a:endParaRPr lang="en-US"/>
        </a:p>
      </dgm:t>
    </dgm:pt>
    <dgm:pt modelId="{C81D9488-F489-4169-870D-36D5B295FFC4}" type="sibTrans" cxnId="{CB383D97-1510-4E7C-8272-36985AA2AFB3}">
      <dgm:prSet/>
      <dgm:spPr/>
      <dgm:t>
        <a:bodyPr/>
        <a:lstStyle/>
        <a:p>
          <a:endParaRPr lang="en-US"/>
        </a:p>
      </dgm:t>
    </dgm:pt>
    <dgm:pt modelId="{C54950BF-24E2-4BA8-98DD-3980D8BFB445}">
      <dgm:prSet custT="1"/>
      <dgm:spPr/>
      <dgm:t>
        <a:bodyPr/>
        <a:lstStyle/>
        <a:p>
          <a:pPr rtl="0"/>
          <a:r>
            <a:rPr lang="en-US" sz="2400" dirty="0" smtClean="0"/>
            <a:t>Active Learning</a:t>
          </a:r>
          <a:endParaRPr lang="en-US" sz="2400" dirty="0"/>
        </a:p>
      </dgm:t>
    </dgm:pt>
    <dgm:pt modelId="{6843D0B2-AE7E-425A-B50F-EB8150590DCF}" type="parTrans" cxnId="{B6518BED-0F8F-4ECF-B52D-10C7ADB43550}">
      <dgm:prSet/>
      <dgm:spPr/>
      <dgm:t>
        <a:bodyPr/>
        <a:lstStyle/>
        <a:p>
          <a:endParaRPr lang="en-US"/>
        </a:p>
      </dgm:t>
    </dgm:pt>
    <dgm:pt modelId="{3057C882-5B8A-48D7-AF9A-961A2FCD18C3}" type="sibTrans" cxnId="{B6518BED-0F8F-4ECF-B52D-10C7ADB43550}">
      <dgm:prSet/>
      <dgm:spPr/>
      <dgm:t>
        <a:bodyPr/>
        <a:lstStyle/>
        <a:p>
          <a:endParaRPr lang="en-US"/>
        </a:p>
      </dgm:t>
    </dgm:pt>
    <dgm:pt modelId="{5E40F1E7-7042-4894-8D1F-67FD3D8CCC81}">
      <dgm:prSet custT="1"/>
      <dgm:spPr/>
      <dgm:t>
        <a:bodyPr/>
        <a:lstStyle/>
        <a:p>
          <a:pPr rtl="0"/>
          <a:r>
            <a:rPr lang="en-US" sz="2400" dirty="0" smtClean="0"/>
            <a:t>Cooperative Learning</a:t>
          </a:r>
          <a:endParaRPr lang="en-US" sz="2400" dirty="0"/>
        </a:p>
      </dgm:t>
    </dgm:pt>
    <dgm:pt modelId="{724F267B-C3F8-4E90-9331-73B4F4FC2D21}" type="parTrans" cxnId="{AE1B39C9-9151-402C-A01A-978C08EA5919}">
      <dgm:prSet/>
      <dgm:spPr/>
      <dgm:t>
        <a:bodyPr/>
        <a:lstStyle/>
        <a:p>
          <a:endParaRPr lang="en-US"/>
        </a:p>
      </dgm:t>
    </dgm:pt>
    <dgm:pt modelId="{105804F4-5EC3-45EB-B3C7-66752F14C91E}" type="sibTrans" cxnId="{AE1B39C9-9151-402C-A01A-978C08EA5919}">
      <dgm:prSet/>
      <dgm:spPr/>
      <dgm:t>
        <a:bodyPr/>
        <a:lstStyle/>
        <a:p>
          <a:endParaRPr lang="en-US"/>
        </a:p>
      </dgm:t>
    </dgm:pt>
    <dgm:pt modelId="{CE9A6A34-33A2-4FD0-BFCF-B5F507E47B42}">
      <dgm:prSet custT="1"/>
      <dgm:spPr/>
      <dgm:t>
        <a:bodyPr/>
        <a:lstStyle/>
        <a:p>
          <a:pPr rtl="0"/>
          <a:r>
            <a:rPr lang="en-US" sz="2400" dirty="0" smtClean="0"/>
            <a:t>Inductive Teaching &amp; Learning</a:t>
          </a:r>
          <a:endParaRPr lang="en-US" sz="2400" dirty="0"/>
        </a:p>
      </dgm:t>
    </dgm:pt>
    <dgm:pt modelId="{52714AA7-F0AE-41E5-A3D4-7DA2E6B92816}" type="parTrans" cxnId="{692079A7-C0FC-4FAD-87DB-D115FFF2124F}">
      <dgm:prSet/>
      <dgm:spPr/>
      <dgm:t>
        <a:bodyPr/>
        <a:lstStyle/>
        <a:p>
          <a:endParaRPr lang="en-US"/>
        </a:p>
      </dgm:t>
    </dgm:pt>
    <dgm:pt modelId="{118200A9-5E18-472B-8965-0BC99CDC1DB9}" type="sibTrans" cxnId="{692079A7-C0FC-4FAD-87DB-D115FFF2124F}">
      <dgm:prSet/>
      <dgm:spPr/>
      <dgm:t>
        <a:bodyPr/>
        <a:lstStyle/>
        <a:p>
          <a:endParaRPr lang="en-US"/>
        </a:p>
      </dgm:t>
    </dgm:pt>
    <dgm:pt modelId="{C162F6B9-9634-4E54-9C29-6C99C0F011FA}">
      <dgm:prSet/>
      <dgm:spPr/>
      <dgm:t>
        <a:bodyPr/>
        <a:lstStyle/>
        <a:p>
          <a:pPr rtl="0"/>
          <a:r>
            <a:rPr lang="en-US" dirty="0" smtClean="0"/>
            <a:t>Inquiry-based learning</a:t>
          </a:r>
          <a:endParaRPr lang="en-US" dirty="0"/>
        </a:p>
      </dgm:t>
    </dgm:pt>
    <dgm:pt modelId="{CD47138D-C88E-4AA3-B632-1145F51F44F6}" type="parTrans" cxnId="{A82055E9-B372-403E-B757-68E6810B9E4D}">
      <dgm:prSet/>
      <dgm:spPr/>
      <dgm:t>
        <a:bodyPr/>
        <a:lstStyle/>
        <a:p>
          <a:endParaRPr lang="en-US"/>
        </a:p>
      </dgm:t>
    </dgm:pt>
    <dgm:pt modelId="{5D3D7FC1-28F7-4A18-BCB9-ADED2F716258}" type="sibTrans" cxnId="{A82055E9-B372-403E-B757-68E6810B9E4D}">
      <dgm:prSet/>
      <dgm:spPr/>
      <dgm:t>
        <a:bodyPr/>
        <a:lstStyle/>
        <a:p>
          <a:endParaRPr lang="en-US"/>
        </a:p>
      </dgm:t>
    </dgm:pt>
    <dgm:pt modelId="{1F49814F-D8F5-48CA-A241-32825E460948}">
      <dgm:prSet/>
      <dgm:spPr/>
      <dgm:t>
        <a:bodyPr/>
        <a:lstStyle/>
        <a:p>
          <a:pPr rtl="0"/>
          <a:r>
            <a:rPr lang="en-US" dirty="0" smtClean="0"/>
            <a:t>Case-based instruction</a:t>
          </a:r>
          <a:endParaRPr lang="en-US" dirty="0"/>
        </a:p>
      </dgm:t>
    </dgm:pt>
    <dgm:pt modelId="{17B3B57A-F966-441F-B5BD-8BD4D1982CB9}" type="parTrans" cxnId="{46553875-909A-455B-B496-A294C6C7C399}">
      <dgm:prSet/>
      <dgm:spPr/>
      <dgm:t>
        <a:bodyPr/>
        <a:lstStyle/>
        <a:p>
          <a:endParaRPr lang="en-US"/>
        </a:p>
      </dgm:t>
    </dgm:pt>
    <dgm:pt modelId="{62277559-136E-4A8C-AD3C-6656F89CE221}" type="sibTrans" cxnId="{46553875-909A-455B-B496-A294C6C7C399}">
      <dgm:prSet/>
      <dgm:spPr/>
      <dgm:t>
        <a:bodyPr/>
        <a:lstStyle/>
        <a:p>
          <a:endParaRPr lang="en-US"/>
        </a:p>
      </dgm:t>
    </dgm:pt>
    <dgm:pt modelId="{0BCA4D57-D64E-4E5C-B8C2-3D7F047DDC93}">
      <dgm:prSet/>
      <dgm:spPr/>
      <dgm:t>
        <a:bodyPr/>
        <a:lstStyle/>
        <a:p>
          <a:pPr rtl="0"/>
          <a:r>
            <a:rPr lang="en-US" dirty="0" smtClean="0"/>
            <a:t>Problem-based learning</a:t>
          </a:r>
          <a:endParaRPr lang="en-US" dirty="0"/>
        </a:p>
      </dgm:t>
    </dgm:pt>
    <dgm:pt modelId="{7E7FD24C-552C-46D6-A10D-A9D8800561E5}" type="parTrans" cxnId="{F93D76AB-BD63-44A6-B31E-4CDBAD8ECCC4}">
      <dgm:prSet/>
      <dgm:spPr/>
      <dgm:t>
        <a:bodyPr/>
        <a:lstStyle/>
        <a:p>
          <a:endParaRPr lang="en-US"/>
        </a:p>
      </dgm:t>
    </dgm:pt>
    <dgm:pt modelId="{A7F1F2C8-7380-46FD-B271-B28C752F4510}" type="sibTrans" cxnId="{F93D76AB-BD63-44A6-B31E-4CDBAD8ECCC4}">
      <dgm:prSet/>
      <dgm:spPr/>
      <dgm:t>
        <a:bodyPr/>
        <a:lstStyle/>
        <a:p>
          <a:endParaRPr lang="en-US"/>
        </a:p>
      </dgm:t>
    </dgm:pt>
    <dgm:pt modelId="{732BDDE8-B7E5-47B5-AEEC-3A17EEF2457C}">
      <dgm:prSet/>
      <dgm:spPr/>
      <dgm:t>
        <a:bodyPr/>
        <a:lstStyle/>
        <a:p>
          <a:pPr rtl="0"/>
          <a:r>
            <a:rPr lang="en-US" dirty="0" smtClean="0"/>
            <a:t>Discovery learning</a:t>
          </a:r>
          <a:endParaRPr lang="en-US" dirty="0"/>
        </a:p>
      </dgm:t>
    </dgm:pt>
    <dgm:pt modelId="{42AE66CE-0834-4489-B5FA-C6C9A5977E3E}" type="parTrans" cxnId="{FFBB20D2-0139-480C-ADF4-E4054589E49A}">
      <dgm:prSet/>
      <dgm:spPr/>
      <dgm:t>
        <a:bodyPr/>
        <a:lstStyle/>
        <a:p>
          <a:endParaRPr lang="en-US"/>
        </a:p>
      </dgm:t>
    </dgm:pt>
    <dgm:pt modelId="{5DBCF7C6-FF81-48B5-BE4F-454502EA536E}" type="sibTrans" cxnId="{FFBB20D2-0139-480C-ADF4-E4054589E49A}">
      <dgm:prSet/>
      <dgm:spPr/>
      <dgm:t>
        <a:bodyPr/>
        <a:lstStyle/>
        <a:p>
          <a:endParaRPr lang="en-US"/>
        </a:p>
      </dgm:t>
    </dgm:pt>
    <dgm:pt modelId="{5CBAF736-1346-43C0-9CF9-1B787FDC14AB}">
      <dgm:prSet/>
      <dgm:spPr/>
      <dgm:t>
        <a:bodyPr/>
        <a:lstStyle/>
        <a:p>
          <a:pPr rtl="0"/>
          <a:r>
            <a:rPr lang="en-US" dirty="0" smtClean="0"/>
            <a:t>Just-in-time teaching</a:t>
          </a:r>
          <a:endParaRPr lang="en-US" dirty="0"/>
        </a:p>
      </dgm:t>
    </dgm:pt>
    <dgm:pt modelId="{AAB11EBA-7B7C-460D-B4D2-50848D1AAD7C}" type="parTrans" cxnId="{0751AD98-5F52-474B-A3D2-F9378F4292EE}">
      <dgm:prSet/>
      <dgm:spPr/>
      <dgm:t>
        <a:bodyPr/>
        <a:lstStyle/>
        <a:p>
          <a:endParaRPr lang="en-US"/>
        </a:p>
      </dgm:t>
    </dgm:pt>
    <dgm:pt modelId="{DB035CEE-DD72-40D1-8F42-A6AC3F004BB4}" type="sibTrans" cxnId="{0751AD98-5F52-474B-A3D2-F9378F4292EE}">
      <dgm:prSet/>
      <dgm:spPr/>
      <dgm:t>
        <a:bodyPr/>
        <a:lstStyle/>
        <a:p>
          <a:endParaRPr lang="en-US"/>
        </a:p>
      </dgm:t>
    </dgm:pt>
    <dgm:pt modelId="{3067FB8F-788A-418B-8924-D172F61601CC}">
      <dgm:prSet/>
      <dgm:spPr/>
      <dgm:t>
        <a:bodyPr/>
        <a:lstStyle/>
        <a:p>
          <a:pPr rtl="0"/>
          <a:r>
            <a:rPr lang="en-US" dirty="0" smtClean="0"/>
            <a:t>Project-based learning</a:t>
          </a:r>
          <a:endParaRPr lang="en-US" dirty="0"/>
        </a:p>
      </dgm:t>
    </dgm:pt>
    <dgm:pt modelId="{2463DEB0-0FD8-4947-ADB7-9727ADF24647}" type="parTrans" cxnId="{61595876-7B8E-4B00-B236-A1EF57C47446}">
      <dgm:prSet/>
      <dgm:spPr/>
      <dgm:t>
        <a:bodyPr/>
        <a:lstStyle/>
        <a:p>
          <a:endParaRPr lang="en-US"/>
        </a:p>
      </dgm:t>
    </dgm:pt>
    <dgm:pt modelId="{70C2FE12-1DA2-4EB5-819B-E3B97713F52E}" type="sibTrans" cxnId="{61595876-7B8E-4B00-B236-A1EF57C47446}">
      <dgm:prSet/>
      <dgm:spPr/>
      <dgm:t>
        <a:bodyPr/>
        <a:lstStyle/>
        <a:p>
          <a:endParaRPr lang="en-US"/>
        </a:p>
      </dgm:t>
    </dgm:pt>
    <dgm:pt modelId="{84017010-299C-4DD2-8278-F9AD0D80AAF0}" type="pres">
      <dgm:prSet presAssocID="{846F9DE6-E046-4977-A24C-38DAEB905069}" presName="hierChild1" presStyleCnt="0">
        <dgm:presLayoutVars>
          <dgm:orgChart val="1"/>
          <dgm:chPref val="1"/>
          <dgm:dir/>
          <dgm:animOne val="branch"/>
          <dgm:animLvl val="lvl"/>
          <dgm:resizeHandles/>
        </dgm:presLayoutVars>
      </dgm:prSet>
      <dgm:spPr/>
      <dgm:t>
        <a:bodyPr/>
        <a:lstStyle/>
        <a:p>
          <a:endParaRPr lang="en-US"/>
        </a:p>
      </dgm:t>
    </dgm:pt>
    <dgm:pt modelId="{C1D526A8-7F92-4CF3-94F8-A6C171A1DC93}" type="pres">
      <dgm:prSet presAssocID="{3F4171C8-3437-436D-BC11-306FCF8B63EF}" presName="hierRoot1" presStyleCnt="0">
        <dgm:presLayoutVars>
          <dgm:hierBranch val="init"/>
        </dgm:presLayoutVars>
      </dgm:prSet>
      <dgm:spPr/>
    </dgm:pt>
    <dgm:pt modelId="{BAEACB57-5E84-4E6D-8A13-BC3A26486E3D}" type="pres">
      <dgm:prSet presAssocID="{3F4171C8-3437-436D-BC11-306FCF8B63EF}" presName="rootComposite1" presStyleCnt="0"/>
      <dgm:spPr/>
    </dgm:pt>
    <dgm:pt modelId="{94C43456-7D89-4A4D-AC66-0AC9032FA669}" type="pres">
      <dgm:prSet presAssocID="{3F4171C8-3437-436D-BC11-306FCF8B63EF}" presName="rootText1" presStyleLbl="node0" presStyleIdx="0" presStyleCnt="1" custScaleX="266048" custScaleY="197558">
        <dgm:presLayoutVars>
          <dgm:chPref val="3"/>
        </dgm:presLayoutVars>
      </dgm:prSet>
      <dgm:spPr/>
      <dgm:t>
        <a:bodyPr/>
        <a:lstStyle/>
        <a:p>
          <a:endParaRPr lang="en-US"/>
        </a:p>
      </dgm:t>
    </dgm:pt>
    <dgm:pt modelId="{87D1767F-E747-455A-A8FF-C11B08FECDB6}" type="pres">
      <dgm:prSet presAssocID="{3F4171C8-3437-436D-BC11-306FCF8B63EF}" presName="rootConnector1" presStyleLbl="node1" presStyleIdx="0" presStyleCnt="0"/>
      <dgm:spPr/>
      <dgm:t>
        <a:bodyPr/>
        <a:lstStyle/>
        <a:p>
          <a:endParaRPr lang="en-US"/>
        </a:p>
      </dgm:t>
    </dgm:pt>
    <dgm:pt modelId="{90283262-3B7F-4047-9D7E-9160A65773AE}" type="pres">
      <dgm:prSet presAssocID="{3F4171C8-3437-436D-BC11-306FCF8B63EF}" presName="hierChild2" presStyleCnt="0"/>
      <dgm:spPr/>
    </dgm:pt>
    <dgm:pt modelId="{8CA7E1BE-1F28-41E7-B357-99E507DC4FFE}" type="pres">
      <dgm:prSet presAssocID="{6843D0B2-AE7E-425A-B50F-EB8150590DCF}" presName="Name37" presStyleLbl="parChTrans1D2" presStyleIdx="0" presStyleCnt="3"/>
      <dgm:spPr/>
      <dgm:t>
        <a:bodyPr/>
        <a:lstStyle/>
        <a:p>
          <a:endParaRPr lang="en-US"/>
        </a:p>
      </dgm:t>
    </dgm:pt>
    <dgm:pt modelId="{E96AC809-D35B-4959-B991-6D8C2ACC26C0}" type="pres">
      <dgm:prSet presAssocID="{C54950BF-24E2-4BA8-98DD-3980D8BFB445}" presName="hierRoot2" presStyleCnt="0">
        <dgm:presLayoutVars>
          <dgm:hierBranch val="init"/>
        </dgm:presLayoutVars>
      </dgm:prSet>
      <dgm:spPr/>
    </dgm:pt>
    <dgm:pt modelId="{FCCEAECE-9943-41D6-B560-154462F5D480}" type="pres">
      <dgm:prSet presAssocID="{C54950BF-24E2-4BA8-98DD-3980D8BFB445}" presName="rootComposite" presStyleCnt="0"/>
      <dgm:spPr/>
    </dgm:pt>
    <dgm:pt modelId="{8AD01F0D-F58F-4465-A68B-58CDE0D7FF6F}" type="pres">
      <dgm:prSet presAssocID="{C54950BF-24E2-4BA8-98DD-3980D8BFB445}" presName="rootText" presStyleLbl="node2" presStyleIdx="0" presStyleCnt="3" custScaleX="312287" custScaleY="248552">
        <dgm:presLayoutVars>
          <dgm:chPref val="3"/>
        </dgm:presLayoutVars>
      </dgm:prSet>
      <dgm:spPr/>
      <dgm:t>
        <a:bodyPr/>
        <a:lstStyle/>
        <a:p>
          <a:endParaRPr lang="en-US"/>
        </a:p>
      </dgm:t>
    </dgm:pt>
    <dgm:pt modelId="{5C30D0D6-352F-477C-8A2C-9CE56DC8E6AA}" type="pres">
      <dgm:prSet presAssocID="{C54950BF-24E2-4BA8-98DD-3980D8BFB445}" presName="rootConnector" presStyleLbl="node2" presStyleIdx="0" presStyleCnt="3"/>
      <dgm:spPr/>
      <dgm:t>
        <a:bodyPr/>
        <a:lstStyle/>
        <a:p>
          <a:endParaRPr lang="en-US"/>
        </a:p>
      </dgm:t>
    </dgm:pt>
    <dgm:pt modelId="{EE69A384-EAF3-4369-9322-2E9A73598836}" type="pres">
      <dgm:prSet presAssocID="{C54950BF-24E2-4BA8-98DD-3980D8BFB445}" presName="hierChild4" presStyleCnt="0"/>
      <dgm:spPr/>
    </dgm:pt>
    <dgm:pt modelId="{C266602C-8059-4E6F-9FD4-5F0E8E11000D}" type="pres">
      <dgm:prSet presAssocID="{C54950BF-24E2-4BA8-98DD-3980D8BFB445}" presName="hierChild5" presStyleCnt="0"/>
      <dgm:spPr/>
    </dgm:pt>
    <dgm:pt modelId="{65A4FA6B-ED7D-4EE1-A0F1-5DDA5C724A7A}" type="pres">
      <dgm:prSet presAssocID="{724F267B-C3F8-4E90-9331-73B4F4FC2D21}" presName="Name37" presStyleLbl="parChTrans1D2" presStyleIdx="1" presStyleCnt="3"/>
      <dgm:spPr/>
      <dgm:t>
        <a:bodyPr/>
        <a:lstStyle/>
        <a:p>
          <a:endParaRPr lang="en-US"/>
        </a:p>
      </dgm:t>
    </dgm:pt>
    <dgm:pt modelId="{93534A46-D9C8-47FE-9215-B8F697D3B68D}" type="pres">
      <dgm:prSet presAssocID="{5E40F1E7-7042-4894-8D1F-67FD3D8CCC81}" presName="hierRoot2" presStyleCnt="0">
        <dgm:presLayoutVars>
          <dgm:hierBranch val="init"/>
        </dgm:presLayoutVars>
      </dgm:prSet>
      <dgm:spPr/>
    </dgm:pt>
    <dgm:pt modelId="{66D43ECB-FDFB-49CD-B4CE-CDF4F64745BD}" type="pres">
      <dgm:prSet presAssocID="{5E40F1E7-7042-4894-8D1F-67FD3D8CCC81}" presName="rootComposite" presStyleCnt="0"/>
      <dgm:spPr/>
    </dgm:pt>
    <dgm:pt modelId="{6E4B6AF1-52D3-4F7A-A26E-613F54D84DFF}" type="pres">
      <dgm:prSet presAssocID="{5E40F1E7-7042-4894-8D1F-67FD3D8CCC81}" presName="rootText" presStyleLbl="node2" presStyleIdx="1" presStyleCnt="3" custScaleX="312287" custScaleY="248552">
        <dgm:presLayoutVars>
          <dgm:chPref val="3"/>
        </dgm:presLayoutVars>
      </dgm:prSet>
      <dgm:spPr/>
      <dgm:t>
        <a:bodyPr/>
        <a:lstStyle/>
        <a:p>
          <a:endParaRPr lang="en-US"/>
        </a:p>
      </dgm:t>
    </dgm:pt>
    <dgm:pt modelId="{D1C9C721-E036-49F9-A432-DE1099E0C329}" type="pres">
      <dgm:prSet presAssocID="{5E40F1E7-7042-4894-8D1F-67FD3D8CCC81}" presName="rootConnector" presStyleLbl="node2" presStyleIdx="1" presStyleCnt="3"/>
      <dgm:spPr/>
      <dgm:t>
        <a:bodyPr/>
        <a:lstStyle/>
        <a:p>
          <a:endParaRPr lang="en-US"/>
        </a:p>
      </dgm:t>
    </dgm:pt>
    <dgm:pt modelId="{37DC1965-731F-4C49-8F24-53CB1F03BB9D}" type="pres">
      <dgm:prSet presAssocID="{5E40F1E7-7042-4894-8D1F-67FD3D8CCC81}" presName="hierChild4" presStyleCnt="0"/>
      <dgm:spPr/>
    </dgm:pt>
    <dgm:pt modelId="{316ADC9B-6992-4730-966B-DBC24C666A8B}" type="pres">
      <dgm:prSet presAssocID="{5E40F1E7-7042-4894-8D1F-67FD3D8CCC81}" presName="hierChild5" presStyleCnt="0"/>
      <dgm:spPr/>
    </dgm:pt>
    <dgm:pt modelId="{886A2C84-4960-4665-98AB-5CE7D306D885}" type="pres">
      <dgm:prSet presAssocID="{52714AA7-F0AE-41E5-A3D4-7DA2E6B92816}" presName="Name37" presStyleLbl="parChTrans1D2" presStyleIdx="2" presStyleCnt="3"/>
      <dgm:spPr/>
      <dgm:t>
        <a:bodyPr/>
        <a:lstStyle/>
        <a:p>
          <a:endParaRPr lang="en-US"/>
        </a:p>
      </dgm:t>
    </dgm:pt>
    <dgm:pt modelId="{DCB280E6-E938-4AFC-9AA6-E7D47C5C2251}" type="pres">
      <dgm:prSet presAssocID="{CE9A6A34-33A2-4FD0-BFCF-B5F507E47B42}" presName="hierRoot2" presStyleCnt="0">
        <dgm:presLayoutVars>
          <dgm:hierBranch val="init"/>
        </dgm:presLayoutVars>
      </dgm:prSet>
      <dgm:spPr/>
    </dgm:pt>
    <dgm:pt modelId="{5F1D39B6-2A10-45A5-AC75-945606826E1A}" type="pres">
      <dgm:prSet presAssocID="{CE9A6A34-33A2-4FD0-BFCF-B5F507E47B42}" presName="rootComposite" presStyleCnt="0"/>
      <dgm:spPr/>
    </dgm:pt>
    <dgm:pt modelId="{5B44B0F2-B300-43BC-BA27-68F32C99EA84}" type="pres">
      <dgm:prSet presAssocID="{CE9A6A34-33A2-4FD0-BFCF-B5F507E47B42}" presName="rootText" presStyleLbl="node2" presStyleIdx="2" presStyleCnt="3" custScaleX="312287" custScaleY="248552">
        <dgm:presLayoutVars>
          <dgm:chPref val="3"/>
        </dgm:presLayoutVars>
      </dgm:prSet>
      <dgm:spPr/>
      <dgm:t>
        <a:bodyPr/>
        <a:lstStyle/>
        <a:p>
          <a:endParaRPr lang="en-US"/>
        </a:p>
      </dgm:t>
    </dgm:pt>
    <dgm:pt modelId="{968FD366-F70F-43FB-A6C4-1C7D4E65E13A}" type="pres">
      <dgm:prSet presAssocID="{CE9A6A34-33A2-4FD0-BFCF-B5F507E47B42}" presName="rootConnector" presStyleLbl="node2" presStyleIdx="2" presStyleCnt="3"/>
      <dgm:spPr/>
      <dgm:t>
        <a:bodyPr/>
        <a:lstStyle/>
        <a:p>
          <a:endParaRPr lang="en-US"/>
        </a:p>
      </dgm:t>
    </dgm:pt>
    <dgm:pt modelId="{12720AFD-3B2F-4DCE-A2A2-0751EE1CBD90}" type="pres">
      <dgm:prSet presAssocID="{CE9A6A34-33A2-4FD0-BFCF-B5F507E47B42}" presName="hierChild4" presStyleCnt="0"/>
      <dgm:spPr/>
    </dgm:pt>
    <dgm:pt modelId="{AEDC7407-9F5F-4302-B234-0B00727544CB}" type="pres">
      <dgm:prSet presAssocID="{CD47138D-C88E-4AA3-B632-1145F51F44F6}" presName="Name37" presStyleLbl="parChTrans1D3" presStyleIdx="0" presStyleCnt="6"/>
      <dgm:spPr/>
      <dgm:t>
        <a:bodyPr/>
        <a:lstStyle/>
        <a:p>
          <a:endParaRPr lang="en-US"/>
        </a:p>
      </dgm:t>
    </dgm:pt>
    <dgm:pt modelId="{95DB8B26-094A-4AF0-9962-9508B1C49C1E}" type="pres">
      <dgm:prSet presAssocID="{C162F6B9-9634-4E54-9C29-6C99C0F011FA}" presName="hierRoot2" presStyleCnt="0">
        <dgm:presLayoutVars>
          <dgm:hierBranch val="init"/>
        </dgm:presLayoutVars>
      </dgm:prSet>
      <dgm:spPr/>
    </dgm:pt>
    <dgm:pt modelId="{7B2432D9-6260-4099-84C0-F39B47084C2C}" type="pres">
      <dgm:prSet presAssocID="{C162F6B9-9634-4E54-9C29-6C99C0F011FA}" presName="rootComposite" presStyleCnt="0"/>
      <dgm:spPr/>
    </dgm:pt>
    <dgm:pt modelId="{09B7852A-43C7-4C8C-B2E6-CA3663B85385}" type="pres">
      <dgm:prSet presAssocID="{C162F6B9-9634-4E54-9C29-6C99C0F011FA}" presName="rootText" presStyleLbl="node3" presStyleIdx="0" presStyleCnt="6" custScaleX="256760">
        <dgm:presLayoutVars>
          <dgm:chPref val="3"/>
        </dgm:presLayoutVars>
      </dgm:prSet>
      <dgm:spPr/>
      <dgm:t>
        <a:bodyPr/>
        <a:lstStyle/>
        <a:p>
          <a:endParaRPr lang="en-US"/>
        </a:p>
      </dgm:t>
    </dgm:pt>
    <dgm:pt modelId="{1DEC8F09-D89C-4728-8145-8DC312F60CE3}" type="pres">
      <dgm:prSet presAssocID="{C162F6B9-9634-4E54-9C29-6C99C0F011FA}" presName="rootConnector" presStyleLbl="node3" presStyleIdx="0" presStyleCnt="6"/>
      <dgm:spPr/>
      <dgm:t>
        <a:bodyPr/>
        <a:lstStyle/>
        <a:p>
          <a:endParaRPr lang="en-US"/>
        </a:p>
      </dgm:t>
    </dgm:pt>
    <dgm:pt modelId="{0B66C449-8B16-492F-8CEE-48A231E83880}" type="pres">
      <dgm:prSet presAssocID="{C162F6B9-9634-4E54-9C29-6C99C0F011FA}" presName="hierChild4" presStyleCnt="0"/>
      <dgm:spPr/>
    </dgm:pt>
    <dgm:pt modelId="{BE2EA9B0-5653-48D5-B823-C0F3B032F422}" type="pres">
      <dgm:prSet presAssocID="{C162F6B9-9634-4E54-9C29-6C99C0F011FA}" presName="hierChild5" presStyleCnt="0"/>
      <dgm:spPr/>
    </dgm:pt>
    <dgm:pt modelId="{576CDECD-C023-48AA-82EF-05A042D9A9BB}" type="pres">
      <dgm:prSet presAssocID="{17B3B57A-F966-441F-B5BD-8BD4D1982CB9}" presName="Name37" presStyleLbl="parChTrans1D3" presStyleIdx="1" presStyleCnt="6"/>
      <dgm:spPr/>
      <dgm:t>
        <a:bodyPr/>
        <a:lstStyle/>
        <a:p>
          <a:endParaRPr lang="en-US"/>
        </a:p>
      </dgm:t>
    </dgm:pt>
    <dgm:pt modelId="{8B693356-7A57-4790-84F5-A6BA22CC219C}" type="pres">
      <dgm:prSet presAssocID="{1F49814F-D8F5-48CA-A241-32825E460948}" presName="hierRoot2" presStyleCnt="0">
        <dgm:presLayoutVars>
          <dgm:hierBranch val="init"/>
        </dgm:presLayoutVars>
      </dgm:prSet>
      <dgm:spPr/>
    </dgm:pt>
    <dgm:pt modelId="{7827482E-C37D-470C-B514-C70FC3AA42B2}" type="pres">
      <dgm:prSet presAssocID="{1F49814F-D8F5-48CA-A241-32825E460948}" presName="rootComposite" presStyleCnt="0"/>
      <dgm:spPr/>
    </dgm:pt>
    <dgm:pt modelId="{5045576F-EF65-40DD-A438-555B664AD16E}" type="pres">
      <dgm:prSet presAssocID="{1F49814F-D8F5-48CA-A241-32825E460948}" presName="rootText" presStyleLbl="node3" presStyleIdx="1" presStyleCnt="6" custScaleX="256760">
        <dgm:presLayoutVars>
          <dgm:chPref val="3"/>
        </dgm:presLayoutVars>
      </dgm:prSet>
      <dgm:spPr/>
      <dgm:t>
        <a:bodyPr/>
        <a:lstStyle/>
        <a:p>
          <a:endParaRPr lang="en-US"/>
        </a:p>
      </dgm:t>
    </dgm:pt>
    <dgm:pt modelId="{CC2A01C8-0F75-4366-AA88-050E55FD345C}" type="pres">
      <dgm:prSet presAssocID="{1F49814F-D8F5-48CA-A241-32825E460948}" presName="rootConnector" presStyleLbl="node3" presStyleIdx="1" presStyleCnt="6"/>
      <dgm:spPr/>
      <dgm:t>
        <a:bodyPr/>
        <a:lstStyle/>
        <a:p>
          <a:endParaRPr lang="en-US"/>
        </a:p>
      </dgm:t>
    </dgm:pt>
    <dgm:pt modelId="{8C3A6589-7A89-4C64-8427-A0EC7BF9E7EE}" type="pres">
      <dgm:prSet presAssocID="{1F49814F-D8F5-48CA-A241-32825E460948}" presName="hierChild4" presStyleCnt="0"/>
      <dgm:spPr/>
    </dgm:pt>
    <dgm:pt modelId="{5AA39B25-B654-46AA-AB62-93E0AA3ED463}" type="pres">
      <dgm:prSet presAssocID="{1F49814F-D8F5-48CA-A241-32825E460948}" presName="hierChild5" presStyleCnt="0"/>
      <dgm:spPr/>
    </dgm:pt>
    <dgm:pt modelId="{29E67CAE-923E-4494-898E-3979C0BAF5BF}" type="pres">
      <dgm:prSet presAssocID="{7E7FD24C-552C-46D6-A10D-A9D8800561E5}" presName="Name37" presStyleLbl="parChTrans1D3" presStyleIdx="2" presStyleCnt="6"/>
      <dgm:spPr/>
      <dgm:t>
        <a:bodyPr/>
        <a:lstStyle/>
        <a:p>
          <a:endParaRPr lang="en-US"/>
        </a:p>
      </dgm:t>
    </dgm:pt>
    <dgm:pt modelId="{D3538E27-BAFB-4CF5-A59E-ED21CCC2268A}" type="pres">
      <dgm:prSet presAssocID="{0BCA4D57-D64E-4E5C-B8C2-3D7F047DDC93}" presName="hierRoot2" presStyleCnt="0">
        <dgm:presLayoutVars>
          <dgm:hierBranch val="init"/>
        </dgm:presLayoutVars>
      </dgm:prSet>
      <dgm:spPr/>
    </dgm:pt>
    <dgm:pt modelId="{CEFD5C53-CC24-4D98-AD6A-DEE73177DC6A}" type="pres">
      <dgm:prSet presAssocID="{0BCA4D57-D64E-4E5C-B8C2-3D7F047DDC93}" presName="rootComposite" presStyleCnt="0"/>
      <dgm:spPr/>
    </dgm:pt>
    <dgm:pt modelId="{6DDEE4FC-53CF-459F-9070-2F27CC2B7CE9}" type="pres">
      <dgm:prSet presAssocID="{0BCA4D57-D64E-4E5C-B8C2-3D7F047DDC93}" presName="rootText" presStyleLbl="node3" presStyleIdx="2" presStyleCnt="6" custScaleX="256760">
        <dgm:presLayoutVars>
          <dgm:chPref val="3"/>
        </dgm:presLayoutVars>
      </dgm:prSet>
      <dgm:spPr/>
      <dgm:t>
        <a:bodyPr/>
        <a:lstStyle/>
        <a:p>
          <a:endParaRPr lang="en-US"/>
        </a:p>
      </dgm:t>
    </dgm:pt>
    <dgm:pt modelId="{A291B00E-C7C5-4D01-B740-A2B60FBD1CFD}" type="pres">
      <dgm:prSet presAssocID="{0BCA4D57-D64E-4E5C-B8C2-3D7F047DDC93}" presName="rootConnector" presStyleLbl="node3" presStyleIdx="2" presStyleCnt="6"/>
      <dgm:spPr/>
      <dgm:t>
        <a:bodyPr/>
        <a:lstStyle/>
        <a:p>
          <a:endParaRPr lang="en-US"/>
        </a:p>
      </dgm:t>
    </dgm:pt>
    <dgm:pt modelId="{759E078D-B27A-4143-AF37-BAF81D21902F}" type="pres">
      <dgm:prSet presAssocID="{0BCA4D57-D64E-4E5C-B8C2-3D7F047DDC93}" presName="hierChild4" presStyleCnt="0"/>
      <dgm:spPr/>
    </dgm:pt>
    <dgm:pt modelId="{10FE5DBF-CF97-4929-ABED-1FC23A572C17}" type="pres">
      <dgm:prSet presAssocID="{0BCA4D57-D64E-4E5C-B8C2-3D7F047DDC93}" presName="hierChild5" presStyleCnt="0"/>
      <dgm:spPr/>
    </dgm:pt>
    <dgm:pt modelId="{A427174A-53CB-49DC-A8AD-DDD6280277C0}" type="pres">
      <dgm:prSet presAssocID="{2463DEB0-0FD8-4947-ADB7-9727ADF24647}" presName="Name37" presStyleLbl="parChTrans1D3" presStyleIdx="3" presStyleCnt="6"/>
      <dgm:spPr/>
      <dgm:t>
        <a:bodyPr/>
        <a:lstStyle/>
        <a:p>
          <a:endParaRPr lang="en-US"/>
        </a:p>
      </dgm:t>
    </dgm:pt>
    <dgm:pt modelId="{B6D972FF-93F3-4DE7-84D5-8C02AD70CB1C}" type="pres">
      <dgm:prSet presAssocID="{3067FB8F-788A-418B-8924-D172F61601CC}" presName="hierRoot2" presStyleCnt="0">
        <dgm:presLayoutVars>
          <dgm:hierBranch val="init"/>
        </dgm:presLayoutVars>
      </dgm:prSet>
      <dgm:spPr/>
    </dgm:pt>
    <dgm:pt modelId="{3AE7E630-D084-42B6-904B-69DAFC0FDA76}" type="pres">
      <dgm:prSet presAssocID="{3067FB8F-788A-418B-8924-D172F61601CC}" presName="rootComposite" presStyleCnt="0"/>
      <dgm:spPr/>
    </dgm:pt>
    <dgm:pt modelId="{292C01DC-E270-4202-B812-CDC58C773A13}" type="pres">
      <dgm:prSet presAssocID="{3067FB8F-788A-418B-8924-D172F61601CC}" presName="rootText" presStyleLbl="node3" presStyleIdx="3" presStyleCnt="6" custScaleX="256760">
        <dgm:presLayoutVars>
          <dgm:chPref val="3"/>
        </dgm:presLayoutVars>
      </dgm:prSet>
      <dgm:spPr/>
      <dgm:t>
        <a:bodyPr/>
        <a:lstStyle/>
        <a:p>
          <a:endParaRPr lang="en-US"/>
        </a:p>
      </dgm:t>
    </dgm:pt>
    <dgm:pt modelId="{DF172072-9539-436F-85CF-12E5F090C9E2}" type="pres">
      <dgm:prSet presAssocID="{3067FB8F-788A-418B-8924-D172F61601CC}" presName="rootConnector" presStyleLbl="node3" presStyleIdx="3" presStyleCnt="6"/>
      <dgm:spPr/>
      <dgm:t>
        <a:bodyPr/>
        <a:lstStyle/>
        <a:p>
          <a:endParaRPr lang="en-US"/>
        </a:p>
      </dgm:t>
    </dgm:pt>
    <dgm:pt modelId="{FDDD6841-D998-4063-8C7A-C49CB53E0945}" type="pres">
      <dgm:prSet presAssocID="{3067FB8F-788A-418B-8924-D172F61601CC}" presName="hierChild4" presStyleCnt="0"/>
      <dgm:spPr/>
    </dgm:pt>
    <dgm:pt modelId="{A1978136-9A94-4452-B30C-345D19FBC7BA}" type="pres">
      <dgm:prSet presAssocID="{3067FB8F-788A-418B-8924-D172F61601CC}" presName="hierChild5" presStyleCnt="0"/>
      <dgm:spPr/>
    </dgm:pt>
    <dgm:pt modelId="{6D93633D-0057-4014-8E8E-868885DAD667}" type="pres">
      <dgm:prSet presAssocID="{42AE66CE-0834-4489-B5FA-C6C9A5977E3E}" presName="Name37" presStyleLbl="parChTrans1D3" presStyleIdx="4" presStyleCnt="6"/>
      <dgm:spPr/>
      <dgm:t>
        <a:bodyPr/>
        <a:lstStyle/>
        <a:p>
          <a:endParaRPr lang="en-US"/>
        </a:p>
      </dgm:t>
    </dgm:pt>
    <dgm:pt modelId="{C8287296-271A-4CF5-8372-94EDE99EEEC5}" type="pres">
      <dgm:prSet presAssocID="{732BDDE8-B7E5-47B5-AEEC-3A17EEF2457C}" presName="hierRoot2" presStyleCnt="0">
        <dgm:presLayoutVars>
          <dgm:hierBranch val="init"/>
        </dgm:presLayoutVars>
      </dgm:prSet>
      <dgm:spPr/>
    </dgm:pt>
    <dgm:pt modelId="{2ADEE7EE-C286-4B4C-9DF2-BF4CC01FA90C}" type="pres">
      <dgm:prSet presAssocID="{732BDDE8-B7E5-47B5-AEEC-3A17EEF2457C}" presName="rootComposite" presStyleCnt="0"/>
      <dgm:spPr/>
    </dgm:pt>
    <dgm:pt modelId="{C475152F-765D-4B23-B41F-E4F0946CC912}" type="pres">
      <dgm:prSet presAssocID="{732BDDE8-B7E5-47B5-AEEC-3A17EEF2457C}" presName="rootText" presStyleLbl="node3" presStyleIdx="4" presStyleCnt="6" custScaleX="256760">
        <dgm:presLayoutVars>
          <dgm:chPref val="3"/>
        </dgm:presLayoutVars>
      </dgm:prSet>
      <dgm:spPr/>
      <dgm:t>
        <a:bodyPr/>
        <a:lstStyle/>
        <a:p>
          <a:endParaRPr lang="en-US"/>
        </a:p>
      </dgm:t>
    </dgm:pt>
    <dgm:pt modelId="{76CF8332-6341-4243-9F89-5CC4200E5E3B}" type="pres">
      <dgm:prSet presAssocID="{732BDDE8-B7E5-47B5-AEEC-3A17EEF2457C}" presName="rootConnector" presStyleLbl="node3" presStyleIdx="4" presStyleCnt="6"/>
      <dgm:spPr/>
      <dgm:t>
        <a:bodyPr/>
        <a:lstStyle/>
        <a:p>
          <a:endParaRPr lang="en-US"/>
        </a:p>
      </dgm:t>
    </dgm:pt>
    <dgm:pt modelId="{7612D8AB-34D3-46C5-BFE3-19B3D5924BA1}" type="pres">
      <dgm:prSet presAssocID="{732BDDE8-B7E5-47B5-AEEC-3A17EEF2457C}" presName="hierChild4" presStyleCnt="0"/>
      <dgm:spPr/>
    </dgm:pt>
    <dgm:pt modelId="{93C5036B-F36E-4E24-A6E6-C76257D18124}" type="pres">
      <dgm:prSet presAssocID="{732BDDE8-B7E5-47B5-AEEC-3A17EEF2457C}" presName="hierChild5" presStyleCnt="0"/>
      <dgm:spPr/>
    </dgm:pt>
    <dgm:pt modelId="{A872B1BC-8717-4172-AF3C-109C77A9A25E}" type="pres">
      <dgm:prSet presAssocID="{AAB11EBA-7B7C-460D-B4D2-50848D1AAD7C}" presName="Name37" presStyleLbl="parChTrans1D3" presStyleIdx="5" presStyleCnt="6"/>
      <dgm:spPr/>
      <dgm:t>
        <a:bodyPr/>
        <a:lstStyle/>
        <a:p>
          <a:endParaRPr lang="en-US"/>
        </a:p>
      </dgm:t>
    </dgm:pt>
    <dgm:pt modelId="{FE22C639-1426-4166-8F66-F81A5668F49C}" type="pres">
      <dgm:prSet presAssocID="{5CBAF736-1346-43C0-9CF9-1B787FDC14AB}" presName="hierRoot2" presStyleCnt="0">
        <dgm:presLayoutVars>
          <dgm:hierBranch val="init"/>
        </dgm:presLayoutVars>
      </dgm:prSet>
      <dgm:spPr/>
    </dgm:pt>
    <dgm:pt modelId="{1A6CEADD-3450-463F-9E0F-BF24C7AF7B34}" type="pres">
      <dgm:prSet presAssocID="{5CBAF736-1346-43C0-9CF9-1B787FDC14AB}" presName="rootComposite" presStyleCnt="0"/>
      <dgm:spPr/>
    </dgm:pt>
    <dgm:pt modelId="{B04AC87A-A17B-4B10-971B-FBAF72343DDE}" type="pres">
      <dgm:prSet presAssocID="{5CBAF736-1346-43C0-9CF9-1B787FDC14AB}" presName="rootText" presStyleLbl="node3" presStyleIdx="5" presStyleCnt="6" custScaleX="256760">
        <dgm:presLayoutVars>
          <dgm:chPref val="3"/>
        </dgm:presLayoutVars>
      </dgm:prSet>
      <dgm:spPr/>
      <dgm:t>
        <a:bodyPr/>
        <a:lstStyle/>
        <a:p>
          <a:endParaRPr lang="en-US"/>
        </a:p>
      </dgm:t>
    </dgm:pt>
    <dgm:pt modelId="{14C6088F-4904-4AD8-BE74-A7E89AD51AE7}" type="pres">
      <dgm:prSet presAssocID="{5CBAF736-1346-43C0-9CF9-1B787FDC14AB}" presName="rootConnector" presStyleLbl="node3" presStyleIdx="5" presStyleCnt="6"/>
      <dgm:spPr/>
      <dgm:t>
        <a:bodyPr/>
        <a:lstStyle/>
        <a:p>
          <a:endParaRPr lang="en-US"/>
        </a:p>
      </dgm:t>
    </dgm:pt>
    <dgm:pt modelId="{B6F858A7-8715-4A5B-BEBE-094F91487A16}" type="pres">
      <dgm:prSet presAssocID="{5CBAF736-1346-43C0-9CF9-1B787FDC14AB}" presName="hierChild4" presStyleCnt="0"/>
      <dgm:spPr/>
    </dgm:pt>
    <dgm:pt modelId="{373B7313-A41B-487A-BDFE-9252D3EA532F}" type="pres">
      <dgm:prSet presAssocID="{5CBAF736-1346-43C0-9CF9-1B787FDC14AB}" presName="hierChild5" presStyleCnt="0"/>
      <dgm:spPr/>
    </dgm:pt>
    <dgm:pt modelId="{F0CE4615-10AA-4D89-8C3D-C4758DFEB426}" type="pres">
      <dgm:prSet presAssocID="{CE9A6A34-33A2-4FD0-BFCF-B5F507E47B42}" presName="hierChild5" presStyleCnt="0"/>
      <dgm:spPr/>
    </dgm:pt>
    <dgm:pt modelId="{BF8FA426-B37B-4307-959B-D0E271938B94}" type="pres">
      <dgm:prSet presAssocID="{3F4171C8-3437-436D-BC11-306FCF8B63EF}" presName="hierChild3" presStyleCnt="0"/>
      <dgm:spPr/>
    </dgm:pt>
  </dgm:ptLst>
  <dgm:cxnLst>
    <dgm:cxn modelId="{C01271B2-C2DE-4AC4-898C-E94851E39895}" type="presOf" srcId="{846F9DE6-E046-4977-A24C-38DAEB905069}" destId="{84017010-299C-4DD2-8278-F9AD0D80AAF0}" srcOrd="0" destOrd="0" presId="urn:microsoft.com/office/officeart/2005/8/layout/orgChart1"/>
    <dgm:cxn modelId="{A82055E9-B372-403E-B757-68E6810B9E4D}" srcId="{CE9A6A34-33A2-4FD0-BFCF-B5F507E47B42}" destId="{C162F6B9-9634-4E54-9C29-6C99C0F011FA}" srcOrd="0" destOrd="0" parTransId="{CD47138D-C88E-4AA3-B632-1145F51F44F6}" sibTransId="{5D3D7FC1-28F7-4A18-BCB9-ADED2F716258}"/>
    <dgm:cxn modelId="{2570DF11-F056-4185-BE11-DD5044F452DF}" type="presOf" srcId="{CE9A6A34-33A2-4FD0-BFCF-B5F507E47B42}" destId="{968FD366-F70F-43FB-A6C4-1C7D4E65E13A}" srcOrd="1" destOrd="0" presId="urn:microsoft.com/office/officeart/2005/8/layout/orgChart1"/>
    <dgm:cxn modelId="{99B4B332-D1FC-4A68-BE7E-C9E91700E42C}" type="presOf" srcId="{3067FB8F-788A-418B-8924-D172F61601CC}" destId="{DF172072-9539-436F-85CF-12E5F090C9E2}" srcOrd="1" destOrd="0" presId="urn:microsoft.com/office/officeart/2005/8/layout/orgChart1"/>
    <dgm:cxn modelId="{39E75987-7967-45B8-A914-A8F4ADFCB8E6}" type="presOf" srcId="{C54950BF-24E2-4BA8-98DD-3980D8BFB445}" destId="{5C30D0D6-352F-477C-8A2C-9CE56DC8E6AA}" srcOrd="1" destOrd="0" presId="urn:microsoft.com/office/officeart/2005/8/layout/orgChart1"/>
    <dgm:cxn modelId="{8680FB23-CB70-4A9E-9F98-ACFD58F598BE}" type="presOf" srcId="{C162F6B9-9634-4E54-9C29-6C99C0F011FA}" destId="{09B7852A-43C7-4C8C-B2E6-CA3663B85385}" srcOrd="0" destOrd="0" presId="urn:microsoft.com/office/officeart/2005/8/layout/orgChart1"/>
    <dgm:cxn modelId="{1D7A70AA-08EA-49AC-92E3-19CD8CD0CF10}" type="presOf" srcId="{C162F6B9-9634-4E54-9C29-6C99C0F011FA}" destId="{1DEC8F09-D89C-4728-8145-8DC312F60CE3}" srcOrd="1" destOrd="0" presId="urn:microsoft.com/office/officeart/2005/8/layout/orgChart1"/>
    <dgm:cxn modelId="{BE59E51F-7B1D-498D-A091-34C8CABB0FA8}" type="presOf" srcId="{2463DEB0-0FD8-4947-ADB7-9727ADF24647}" destId="{A427174A-53CB-49DC-A8AD-DDD6280277C0}" srcOrd="0" destOrd="0" presId="urn:microsoft.com/office/officeart/2005/8/layout/orgChart1"/>
    <dgm:cxn modelId="{5F0EFD9C-5F56-4F18-B02E-573942321617}" type="presOf" srcId="{1F49814F-D8F5-48CA-A241-32825E460948}" destId="{CC2A01C8-0F75-4366-AA88-050E55FD345C}" srcOrd="1" destOrd="0" presId="urn:microsoft.com/office/officeart/2005/8/layout/orgChart1"/>
    <dgm:cxn modelId="{AE1B39C9-9151-402C-A01A-978C08EA5919}" srcId="{3F4171C8-3437-436D-BC11-306FCF8B63EF}" destId="{5E40F1E7-7042-4894-8D1F-67FD3D8CCC81}" srcOrd="1" destOrd="0" parTransId="{724F267B-C3F8-4E90-9331-73B4F4FC2D21}" sibTransId="{105804F4-5EC3-45EB-B3C7-66752F14C91E}"/>
    <dgm:cxn modelId="{61595876-7B8E-4B00-B236-A1EF57C47446}" srcId="{CE9A6A34-33A2-4FD0-BFCF-B5F507E47B42}" destId="{3067FB8F-788A-418B-8924-D172F61601CC}" srcOrd="3" destOrd="0" parTransId="{2463DEB0-0FD8-4947-ADB7-9727ADF24647}" sibTransId="{70C2FE12-1DA2-4EB5-819B-E3B97713F52E}"/>
    <dgm:cxn modelId="{F93D76AB-BD63-44A6-B31E-4CDBAD8ECCC4}" srcId="{CE9A6A34-33A2-4FD0-BFCF-B5F507E47B42}" destId="{0BCA4D57-D64E-4E5C-B8C2-3D7F047DDC93}" srcOrd="2" destOrd="0" parTransId="{7E7FD24C-552C-46D6-A10D-A9D8800561E5}" sibTransId="{A7F1F2C8-7380-46FD-B271-B28C752F4510}"/>
    <dgm:cxn modelId="{EF8789A6-F72E-40CB-90F8-C5E7D3BF59B6}" type="presOf" srcId="{0BCA4D57-D64E-4E5C-B8C2-3D7F047DDC93}" destId="{A291B00E-C7C5-4D01-B740-A2B60FBD1CFD}" srcOrd="1" destOrd="0" presId="urn:microsoft.com/office/officeart/2005/8/layout/orgChart1"/>
    <dgm:cxn modelId="{568C44A8-546E-4F75-8EE7-1A811D9986FE}" type="presOf" srcId="{3F4171C8-3437-436D-BC11-306FCF8B63EF}" destId="{87D1767F-E747-455A-A8FF-C11B08FECDB6}" srcOrd="1" destOrd="0" presId="urn:microsoft.com/office/officeart/2005/8/layout/orgChart1"/>
    <dgm:cxn modelId="{CB4881F1-B9C1-42BF-B82A-DB886EB8D54C}" type="presOf" srcId="{5E40F1E7-7042-4894-8D1F-67FD3D8CCC81}" destId="{6E4B6AF1-52D3-4F7A-A26E-613F54D84DFF}" srcOrd="0" destOrd="0" presId="urn:microsoft.com/office/officeart/2005/8/layout/orgChart1"/>
    <dgm:cxn modelId="{4C2573D6-6A36-47E9-905E-822FC7299E20}" type="presOf" srcId="{42AE66CE-0834-4489-B5FA-C6C9A5977E3E}" destId="{6D93633D-0057-4014-8E8E-868885DAD667}" srcOrd="0" destOrd="0" presId="urn:microsoft.com/office/officeart/2005/8/layout/orgChart1"/>
    <dgm:cxn modelId="{B3B0F1C9-D5AC-4121-9C0C-0787E45C2531}" type="presOf" srcId="{3067FB8F-788A-418B-8924-D172F61601CC}" destId="{292C01DC-E270-4202-B812-CDC58C773A13}" srcOrd="0" destOrd="0" presId="urn:microsoft.com/office/officeart/2005/8/layout/orgChart1"/>
    <dgm:cxn modelId="{06412048-3179-4C0C-8054-07570355BA35}" type="presOf" srcId="{7E7FD24C-552C-46D6-A10D-A9D8800561E5}" destId="{29E67CAE-923E-4494-898E-3979C0BAF5BF}" srcOrd="0" destOrd="0" presId="urn:microsoft.com/office/officeart/2005/8/layout/orgChart1"/>
    <dgm:cxn modelId="{5D7C47C7-3362-431D-AC92-E9F811752658}" type="presOf" srcId="{AAB11EBA-7B7C-460D-B4D2-50848D1AAD7C}" destId="{A872B1BC-8717-4172-AF3C-109C77A9A25E}" srcOrd="0" destOrd="0" presId="urn:microsoft.com/office/officeart/2005/8/layout/orgChart1"/>
    <dgm:cxn modelId="{CDA69772-8B23-4378-A38E-1ED96D07B575}" type="presOf" srcId="{CD47138D-C88E-4AA3-B632-1145F51F44F6}" destId="{AEDC7407-9F5F-4302-B234-0B00727544CB}" srcOrd="0" destOrd="0" presId="urn:microsoft.com/office/officeart/2005/8/layout/orgChart1"/>
    <dgm:cxn modelId="{311B646E-E46E-4F6F-80ED-2AD4068C1395}" type="presOf" srcId="{17B3B57A-F966-441F-B5BD-8BD4D1982CB9}" destId="{576CDECD-C023-48AA-82EF-05A042D9A9BB}" srcOrd="0" destOrd="0" presId="urn:microsoft.com/office/officeart/2005/8/layout/orgChart1"/>
    <dgm:cxn modelId="{46553875-909A-455B-B496-A294C6C7C399}" srcId="{CE9A6A34-33A2-4FD0-BFCF-B5F507E47B42}" destId="{1F49814F-D8F5-48CA-A241-32825E460948}" srcOrd="1" destOrd="0" parTransId="{17B3B57A-F966-441F-B5BD-8BD4D1982CB9}" sibTransId="{62277559-136E-4A8C-AD3C-6656F89CE221}"/>
    <dgm:cxn modelId="{45CB0F0B-ADE4-499E-8127-AD7B50E58DBD}" type="presOf" srcId="{5CBAF736-1346-43C0-9CF9-1B787FDC14AB}" destId="{B04AC87A-A17B-4B10-971B-FBAF72343DDE}" srcOrd="0" destOrd="0" presId="urn:microsoft.com/office/officeart/2005/8/layout/orgChart1"/>
    <dgm:cxn modelId="{48DE5B5A-69C7-4EF9-9506-A491BA558A28}" type="presOf" srcId="{1F49814F-D8F5-48CA-A241-32825E460948}" destId="{5045576F-EF65-40DD-A438-555B664AD16E}" srcOrd="0" destOrd="0" presId="urn:microsoft.com/office/officeart/2005/8/layout/orgChart1"/>
    <dgm:cxn modelId="{A2925989-0426-4762-AE91-E8E6F3BBB721}" type="presOf" srcId="{6843D0B2-AE7E-425A-B50F-EB8150590DCF}" destId="{8CA7E1BE-1F28-41E7-B357-99E507DC4FFE}" srcOrd="0" destOrd="0" presId="urn:microsoft.com/office/officeart/2005/8/layout/orgChart1"/>
    <dgm:cxn modelId="{2E285BC8-D2FB-484A-AE86-603E1DF67C1C}" type="presOf" srcId="{C54950BF-24E2-4BA8-98DD-3980D8BFB445}" destId="{8AD01F0D-F58F-4465-A68B-58CDE0D7FF6F}" srcOrd="0" destOrd="0" presId="urn:microsoft.com/office/officeart/2005/8/layout/orgChart1"/>
    <dgm:cxn modelId="{A09A5C4F-F61B-4917-8E3C-11800E16D60D}" type="presOf" srcId="{732BDDE8-B7E5-47B5-AEEC-3A17EEF2457C}" destId="{C475152F-765D-4B23-B41F-E4F0946CC912}" srcOrd="0" destOrd="0" presId="urn:microsoft.com/office/officeart/2005/8/layout/orgChart1"/>
    <dgm:cxn modelId="{8250CF4F-7E69-493B-B873-0D326D01C9AD}" type="presOf" srcId="{CE9A6A34-33A2-4FD0-BFCF-B5F507E47B42}" destId="{5B44B0F2-B300-43BC-BA27-68F32C99EA84}" srcOrd="0" destOrd="0" presId="urn:microsoft.com/office/officeart/2005/8/layout/orgChart1"/>
    <dgm:cxn modelId="{DA594C1E-8186-4B3C-AC6F-EE44E456CC7D}" type="presOf" srcId="{724F267B-C3F8-4E90-9331-73B4F4FC2D21}" destId="{65A4FA6B-ED7D-4EE1-A0F1-5DDA5C724A7A}" srcOrd="0" destOrd="0" presId="urn:microsoft.com/office/officeart/2005/8/layout/orgChart1"/>
    <dgm:cxn modelId="{3D5AC7DB-68F2-4B9F-B6B3-0CE87092391C}" type="presOf" srcId="{52714AA7-F0AE-41E5-A3D4-7DA2E6B92816}" destId="{886A2C84-4960-4665-98AB-5CE7D306D885}" srcOrd="0" destOrd="0" presId="urn:microsoft.com/office/officeart/2005/8/layout/orgChart1"/>
    <dgm:cxn modelId="{B6518BED-0F8F-4ECF-B52D-10C7ADB43550}" srcId="{3F4171C8-3437-436D-BC11-306FCF8B63EF}" destId="{C54950BF-24E2-4BA8-98DD-3980D8BFB445}" srcOrd="0" destOrd="0" parTransId="{6843D0B2-AE7E-425A-B50F-EB8150590DCF}" sibTransId="{3057C882-5B8A-48D7-AF9A-961A2FCD18C3}"/>
    <dgm:cxn modelId="{6D43E5F7-2033-4DD4-9E94-6344BF9E0BA3}" type="presOf" srcId="{5CBAF736-1346-43C0-9CF9-1B787FDC14AB}" destId="{14C6088F-4904-4AD8-BE74-A7E89AD51AE7}" srcOrd="1" destOrd="0" presId="urn:microsoft.com/office/officeart/2005/8/layout/orgChart1"/>
    <dgm:cxn modelId="{B5157478-4BE8-4B33-B217-DB49C4E03F10}" type="presOf" srcId="{732BDDE8-B7E5-47B5-AEEC-3A17EEF2457C}" destId="{76CF8332-6341-4243-9F89-5CC4200E5E3B}" srcOrd="1" destOrd="0" presId="urn:microsoft.com/office/officeart/2005/8/layout/orgChart1"/>
    <dgm:cxn modelId="{FFBB20D2-0139-480C-ADF4-E4054589E49A}" srcId="{CE9A6A34-33A2-4FD0-BFCF-B5F507E47B42}" destId="{732BDDE8-B7E5-47B5-AEEC-3A17EEF2457C}" srcOrd="4" destOrd="0" parTransId="{42AE66CE-0834-4489-B5FA-C6C9A5977E3E}" sibTransId="{5DBCF7C6-FF81-48B5-BE4F-454502EA536E}"/>
    <dgm:cxn modelId="{DAB5AD69-E8A6-424B-AE24-29732BFEA7D4}" type="presOf" srcId="{0BCA4D57-D64E-4E5C-B8C2-3D7F047DDC93}" destId="{6DDEE4FC-53CF-459F-9070-2F27CC2B7CE9}" srcOrd="0" destOrd="0" presId="urn:microsoft.com/office/officeart/2005/8/layout/orgChart1"/>
    <dgm:cxn modelId="{692079A7-C0FC-4FAD-87DB-D115FFF2124F}" srcId="{3F4171C8-3437-436D-BC11-306FCF8B63EF}" destId="{CE9A6A34-33A2-4FD0-BFCF-B5F507E47B42}" srcOrd="2" destOrd="0" parTransId="{52714AA7-F0AE-41E5-A3D4-7DA2E6B92816}" sibTransId="{118200A9-5E18-472B-8965-0BC99CDC1DB9}"/>
    <dgm:cxn modelId="{0751AD98-5F52-474B-A3D2-F9378F4292EE}" srcId="{CE9A6A34-33A2-4FD0-BFCF-B5F507E47B42}" destId="{5CBAF736-1346-43C0-9CF9-1B787FDC14AB}" srcOrd="5" destOrd="0" parTransId="{AAB11EBA-7B7C-460D-B4D2-50848D1AAD7C}" sibTransId="{DB035CEE-DD72-40D1-8F42-A6AC3F004BB4}"/>
    <dgm:cxn modelId="{CB383D97-1510-4E7C-8272-36985AA2AFB3}" srcId="{846F9DE6-E046-4977-A24C-38DAEB905069}" destId="{3F4171C8-3437-436D-BC11-306FCF8B63EF}" srcOrd="0" destOrd="0" parTransId="{2B791751-0AD4-4CBF-9C9B-6871DCE9643F}" sibTransId="{C81D9488-F489-4169-870D-36D5B295FFC4}"/>
    <dgm:cxn modelId="{F714C46C-2CE5-46FB-A170-19BC8E77B114}" type="presOf" srcId="{5E40F1E7-7042-4894-8D1F-67FD3D8CCC81}" destId="{D1C9C721-E036-49F9-A432-DE1099E0C329}" srcOrd="1" destOrd="0" presId="urn:microsoft.com/office/officeart/2005/8/layout/orgChart1"/>
    <dgm:cxn modelId="{26CC1177-EFE5-4E5D-B0A2-DDD9B55B2BF9}" type="presOf" srcId="{3F4171C8-3437-436D-BC11-306FCF8B63EF}" destId="{94C43456-7D89-4A4D-AC66-0AC9032FA669}" srcOrd="0" destOrd="0" presId="urn:microsoft.com/office/officeart/2005/8/layout/orgChart1"/>
    <dgm:cxn modelId="{995508AD-AD1E-4F82-94F5-69714B52D23E}" type="presParOf" srcId="{84017010-299C-4DD2-8278-F9AD0D80AAF0}" destId="{C1D526A8-7F92-4CF3-94F8-A6C171A1DC93}" srcOrd="0" destOrd="0" presId="urn:microsoft.com/office/officeart/2005/8/layout/orgChart1"/>
    <dgm:cxn modelId="{FAA265D3-6ACB-49B2-9759-F2EB8961BB24}" type="presParOf" srcId="{C1D526A8-7F92-4CF3-94F8-A6C171A1DC93}" destId="{BAEACB57-5E84-4E6D-8A13-BC3A26486E3D}" srcOrd="0" destOrd="0" presId="urn:microsoft.com/office/officeart/2005/8/layout/orgChart1"/>
    <dgm:cxn modelId="{42A3B332-AD85-4D66-BCF4-46967A8572AF}" type="presParOf" srcId="{BAEACB57-5E84-4E6D-8A13-BC3A26486E3D}" destId="{94C43456-7D89-4A4D-AC66-0AC9032FA669}" srcOrd="0" destOrd="0" presId="urn:microsoft.com/office/officeart/2005/8/layout/orgChart1"/>
    <dgm:cxn modelId="{570C9238-0DA8-42ED-B032-3ACCF2B7622D}" type="presParOf" srcId="{BAEACB57-5E84-4E6D-8A13-BC3A26486E3D}" destId="{87D1767F-E747-455A-A8FF-C11B08FECDB6}" srcOrd="1" destOrd="0" presId="urn:microsoft.com/office/officeart/2005/8/layout/orgChart1"/>
    <dgm:cxn modelId="{0711755A-E7B0-4978-82CF-8CB83F0650C2}" type="presParOf" srcId="{C1D526A8-7F92-4CF3-94F8-A6C171A1DC93}" destId="{90283262-3B7F-4047-9D7E-9160A65773AE}" srcOrd="1" destOrd="0" presId="urn:microsoft.com/office/officeart/2005/8/layout/orgChart1"/>
    <dgm:cxn modelId="{0AC4ED2A-5810-46EA-A035-65B79F538402}" type="presParOf" srcId="{90283262-3B7F-4047-9D7E-9160A65773AE}" destId="{8CA7E1BE-1F28-41E7-B357-99E507DC4FFE}" srcOrd="0" destOrd="0" presId="urn:microsoft.com/office/officeart/2005/8/layout/orgChart1"/>
    <dgm:cxn modelId="{BC360ECF-39E3-4F45-B793-53032CB351B1}" type="presParOf" srcId="{90283262-3B7F-4047-9D7E-9160A65773AE}" destId="{E96AC809-D35B-4959-B991-6D8C2ACC26C0}" srcOrd="1" destOrd="0" presId="urn:microsoft.com/office/officeart/2005/8/layout/orgChart1"/>
    <dgm:cxn modelId="{471558DA-13B4-4A1E-BF55-64C3A53F0914}" type="presParOf" srcId="{E96AC809-D35B-4959-B991-6D8C2ACC26C0}" destId="{FCCEAECE-9943-41D6-B560-154462F5D480}" srcOrd="0" destOrd="0" presId="urn:microsoft.com/office/officeart/2005/8/layout/orgChart1"/>
    <dgm:cxn modelId="{59C605B0-0FAF-4D18-A97F-113BBAC75D86}" type="presParOf" srcId="{FCCEAECE-9943-41D6-B560-154462F5D480}" destId="{8AD01F0D-F58F-4465-A68B-58CDE0D7FF6F}" srcOrd="0" destOrd="0" presId="urn:microsoft.com/office/officeart/2005/8/layout/orgChart1"/>
    <dgm:cxn modelId="{E199AE24-72C3-45E0-81DA-98B54622525C}" type="presParOf" srcId="{FCCEAECE-9943-41D6-B560-154462F5D480}" destId="{5C30D0D6-352F-477C-8A2C-9CE56DC8E6AA}" srcOrd="1" destOrd="0" presId="urn:microsoft.com/office/officeart/2005/8/layout/orgChart1"/>
    <dgm:cxn modelId="{9D311211-D5D1-44A6-BF71-8220E341D07F}" type="presParOf" srcId="{E96AC809-D35B-4959-B991-6D8C2ACC26C0}" destId="{EE69A384-EAF3-4369-9322-2E9A73598836}" srcOrd="1" destOrd="0" presId="urn:microsoft.com/office/officeart/2005/8/layout/orgChart1"/>
    <dgm:cxn modelId="{1BF985C1-B5D8-4B72-A82C-92AF3F52FE29}" type="presParOf" srcId="{E96AC809-D35B-4959-B991-6D8C2ACC26C0}" destId="{C266602C-8059-4E6F-9FD4-5F0E8E11000D}" srcOrd="2" destOrd="0" presId="urn:microsoft.com/office/officeart/2005/8/layout/orgChart1"/>
    <dgm:cxn modelId="{AD3D9C92-4329-41FF-B977-B8A4AF93D57F}" type="presParOf" srcId="{90283262-3B7F-4047-9D7E-9160A65773AE}" destId="{65A4FA6B-ED7D-4EE1-A0F1-5DDA5C724A7A}" srcOrd="2" destOrd="0" presId="urn:microsoft.com/office/officeart/2005/8/layout/orgChart1"/>
    <dgm:cxn modelId="{52DE2CB5-C449-44BC-BF4B-D8C921224161}" type="presParOf" srcId="{90283262-3B7F-4047-9D7E-9160A65773AE}" destId="{93534A46-D9C8-47FE-9215-B8F697D3B68D}" srcOrd="3" destOrd="0" presId="urn:microsoft.com/office/officeart/2005/8/layout/orgChart1"/>
    <dgm:cxn modelId="{7C91C92A-5A99-4659-BE42-8AAC1B60F4FE}" type="presParOf" srcId="{93534A46-D9C8-47FE-9215-B8F697D3B68D}" destId="{66D43ECB-FDFB-49CD-B4CE-CDF4F64745BD}" srcOrd="0" destOrd="0" presId="urn:microsoft.com/office/officeart/2005/8/layout/orgChart1"/>
    <dgm:cxn modelId="{3837E43B-FC52-4396-8C3A-1A1AC7F10DB4}" type="presParOf" srcId="{66D43ECB-FDFB-49CD-B4CE-CDF4F64745BD}" destId="{6E4B6AF1-52D3-4F7A-A26E-613F54D84DFF}" srcOrd="0" destOrd="0" presId="urn:microsoft.com/office/officeart/2005/8/layout/orgChart1"/>
    <dgm:cxn modelId="{ED6ECCBD-C57F-4450-8929-95AA7E03DF7A}" type="presParOf" srcId="{66D43ECB-FDFB-49CD-B4CE-CDF4F64745BD}" destId="{D1C9C721-E036-49F9-A432-DE1099E0C329}" srcOrd="1" destOrd="0" presId="urn:microsoft.com/office/officeart/2005/8/layout/orgChart1"/>
    <dgm:cxn modelId="{ED01ACCE-10A5-4559-829E-C9F317AAA40B}" type="presParOf" srcId="{93534A46-D9C8-47FE-9215-B8F697D3B68D}" destId="{37DC1965-731F-4C49-8F24-53CB1F03BB9D}" srcOrd="1" destOrd="0" presId="urn:microsoft.com/office/officeart/2005/8/layout/orgChart1"/>
    <dgm:cxn modelId="{71C034ED-7FD7-4369-8B30-A663A2697E99}" type="presParOf" srcId="{93534A46-D9C8-47FE-9215-B8F697D3B68D}" destId="{316ADC9B-6992-4730-966B-DBC24C666A8B}" srcOrd="2" destOrd="0" presId="urn:microsoft.com/office/officeart/2005/8/layout/orgChart1"/>
    <dgm:cxn modelId="{3A5B4875-7A60-43D6-A5D1-B107A7532D7D}" type="presParOf" srcId="{90283262-3B7F-4047-9D7E-9160A65773AE}" destId="{886A2C84-4960-4665-98AB-5CE7D306D885}" srcOrd="4" destOrd="0" presId="urn:microsoft.com/office/officeart/2005/8/layout/orgChart1"/>
    <dgm:cxn modelId="{2DD71E12-401A-4ACD-B21A-4A9EB0EC3559}" type="presParOf" srcId="{90283262-3B7F-4047-9D7E-9160A65773AE}" destId="{DCB280E6-E938-4AFC-9AA6-E7D47C5C2251}" srcOrd="5" destOrd="0" presId="urn:microsoft.com/office/officeart/2005/8/layout/orgChart1"/>
    <dgm:cxn modelId="{995CCA17-383E-41C9-850C-4F67AE57D7AA}" type="presParOf" srcId="{DCB280E6-E938-4AFC-9AA6-E7D47C5C2251}" destId="{5F1D39B6-2A10-45A5-AC75-945606826E1A}" srcOrd="0" destOrd="0" presId="urn:microsoft.com/office/officeart/2005/8/layout/orgChart1"/>
    <dgm:cxn modelId="{E7F94C3B-69DA-4781-A675-799421102C1F}" type="presParOf" srcId="{5F1D39B6-2A10-45A5-AC75-945606826E1A}" destId="{5B44B0F2-B300-43BC-BA27-68F32C99EA84}" srcOrd="0" destOrd="0" presId="urn:microsoft.com/office/officeart/2005/8/layout/orgChart1"/>
    <dgm:cxn modelId="{9B414B03-0DEF-488E-B782-2565193F5CB8}" type="presParOf" srcId="{5F1D39B6-2A10-45A5-AC75-945606826E1A}" destId="{968FD366-F70F-43FB-A6C4-1C7D4E65E13A}" srcOrd="1" destOrd="0" presId="urn:microsoft.com/office/officeart/2005/8/layout/orgChart1"/>
    <dgm:cxn modelId="{3827C838-3105-4FD4-9A32-E8DD52C576CE}" type="presParOf" srcId="{DCB280E6-E938-4AFC-9AA6-E7D47C5C2251}" destId="{12720AFD-3B2F-4DCE-A2A2-0751EE1CBD90}" srcOrd="1" destOrd="0" presId="urn:microsoft.com/office/officeart/2005/8/layout/orgChart1"/>
    <dgm:cxn modelId="{8557D68A-0489-476A-8353-2B6537F34082}" type="presParOf" srcId="{12720AFD-3B2F-4DCE-A2A2-0751EE1CBD90}" destId="{AEDC7407-9F5F-4302-B234-0B00727544CB}" srcOrd="0" destOrd="0" presId="urn:microsoft.com/office/officeart/2005/8/layout/orgChart1"/>
    <dgm:cxn modelId="{B7368B63-3D04-4844-B936-87A26395D1AD}" type="presParOf" srcId="{12720AFD-3B2F-4DCE-A2A2-0751EE1CBD90}" destId="{95DB8B26-094A-4AF0-9962-9508B1C49C1E}" srcOrd="1" destOrd="0" presId="urn:microsoft.com/office/officeart/2005/8/layout/orgChart1"/>
    <dgm:cxn modelId="{AC507A24-3BA4-48DE-A2F8-C3699D253A5A}" type="presParOf" srcId="{95DB8B26-094A-4AF0-9962-9508B1C49C1E}" destId="{7B2432D9-6260-4099-84C0-F39B47084C2C}" srcOrd="0" destOrd="0" presId="urn:microsoft.com/office/officeart/2005/8/layout/orgChart1"/>
    <dgm:cxn modelId="{C8572D12-3573-407F-9CA1-4C70945FDFB4}" type="presParOf" srcId="{7B2432D9-6260-4099-84C0-F39B47084C2C}" destId="{09B7852A-43C7-4C8C-B2E6-CA3663B85385}" srcOrd="0" destOrd="0" presId="urn:microsoft.com/office/officeart/2005/8/layout/orgChart1"/>
    <dgm:cxn modelId="{083A89F1-FE8F-493B-A407-C1B715A244F9}" type="presParOf" srcId="{7B2432D9-6260-4099-84C0-F39B47084C2C}" destId="{1DEC8F09-D89C-4728-8145-8DC312F60CE3}" srcOrd="1" destOrd="0" presId="urn:microsoft.com/office/officeart/2005/8/layout/orgChart1"/>
    <dgm:cxn modelId="{8B7DB270-90ED-4440-81BF-F288E8746218}" type="presParOf" srcId="{95DB8B26-094A-4AF0-9962-9508B1C49C1E}" destId="{0B66C449-8B16-492F-8CEE-48A231E83880}" srcOrd="1" destOrd="0" presId="urn:microsoft.com/office/officeart/2005/8/layout/orgChart1"/>
    <dgm:cxn modelId="{8008E0CB-3A36-477D-9EBB-B1DDBBD3B4AD}" type="presParOf" srcId="{95DB8B26-094A-4AF0-9962-9508B1C49C1E}" destId="{BE2EA9B0-5653-48D5-B823-C0F3B032F422}" srcOrd="2" destOrd="0" presId="urn:microsoft.com/office/officeart/2005/8/layout/orgChart1"/>
    <dgm:cxn modelId="{A1355EC7-92B3-44B5-8BF4-8E1C847EC93D}" type="presParOf" srcId="{12720AFD-3B2F-4DCE-A2A2-0751EE1CBD90}" destId="{576CDECD-C023-48AA-82EF-05A042D9A9BB}" srcOrd="2" destOrd="0" presId="urn:microsoft.com/office/officeart/2005/8/layout/orgChart1"/>
    <dgm:cxn modelId="{D904EF4E-DE71-4240-B422-48B197246A5D}" type="presParOf" srcId="{12720AFD-3B2F-4DCE-A2A2-0751EE1CBD90}" destId="{8B693356-7A57-4790-84F5-A6BA22CC219C}" srcOrd="3" destOrd="0" presId="urn:microsoft.com/office/officeart/2005/8/layout/orgChart1"/>
    <dgm:cxn modelId="{0A1A6222-DE36-4176-B367-E9459BE4372F}" type="presParOf" srcId="{8B693356-7A57-4790-84F5-A6BA22CC219C}" destId="{7827482E-C37D-470C-B514-C70FC3AA42B2}" srcOrd="0" destOrd="0" presId="urn:microsoft.com/office/officeart/2005/8/layout/orgChart1"/>
    <dgm:cxn modelId="{4B1987EC-A912-4C29-A0CA-1485D45EAB07}" type="presParOf" srcId="{7827482E-C37D-470C-B514-C70FC3AA42B2}" destId="{5045576F-EF65-40DD-A438-555B664AD16E}" srcOrd="0" destOrd="0" presId="urn:microsoft.com/office/officeart/2005/8/layout/orgChart1"/>
    <dgm:cxn modelId="{74AA652D-FD90-4AF4-87F2-FF36D27736C6}" type="presParOf" srcId="{7827482E-C37D-470C-B514-C70FC3AA42B2}" destId="{CC2A01C8-0F75-4366-AA88-050E55FD345C}" srcOrd="1" destOrd="0" presId="urn:microsoft.com/office/officeart/2005/8/layout/orgChart1"/>
    <dgm:cxn modelId="{FD69D5CA-4D15-4887-9304-9590ABFB0AB5}" type="presParOf" srcId="{8B693356-7A57-4790-84F5-A6BA22CC219C}" destId="{8C3A6589-7A89-4C64-8427-A0EC7BF9E7EE}" srcOrd="1" destOrd="0" presId="urn:microsoft.com/office/officeart/2005/8/layout/orgChart1"/>
    <dgm:cxn modelId="{F2A751CB-C8CA-433E-927D-C4F67F0F22EB}" type="presParOf" srcId="{8B693356-7A57-4790-84F5-A6BA22CC219C}" destId="{5AA39B25-B654-46AA-AB62-93E0AA3ED463}" srcOrd="2" destOrd="0" presId="urn:microsoft.com/office/officeart/2005/8/layout/orgChart1"/>
    <dgm:cxn modelId="{F45754CE-5B39-4A18-8FDB-DFF30EC54083}" type="presParOf" srcId="{12720AFD-3B2F-4DCE-A2A2-0751EE1CBD90}" destId="{29E67CAE-923E-4494-898E-3979C0BAF5BF}" srcOrd="4" destOrd="0" presId="urn:microsoft.com/office/officeart/2005/8/layout/orgChart1"/>
    <dgm:cxn modelId="{C26A90F0-4B99-46BF-8BD0-649A90C79CD4}" type="presParOf" srcId="{12720AFD-3B2F-4DCE-A2A2-0751EE1CBD90}" destId="{D3538E27-BAFB-4CF5-A59E-ED21CCC2268A}" srcOrd="5" destOrd="0" presId="urn:microsoft.com/office/officeart/2005/8/layout/orgChart1"/>
    <dgm:cxn modelId="{5A6A7922-2970-4892-9962-075D261BC81F}" type="presParOf" srcId="{D3538E27-BAFB-4CF5-A59E-ED21CCC2268A}" destId="{CEFD5C53-CC24-4D98-AD6A-DEE73177DC6A}" srcOrd="0" destOrd="0" presId="urn:microsoft.com/office/officeart/2005/8/layout/orgChart1"/>
    <dgm:cxn modelId="{061881C2-78FC-4050-9729-9A3B0D32BF2F}" type="presParOf" srcId="{CEFD5C53-CC24-4D98-AD6A-DEE73177DC6A}" destId="{6DDEE4FC-53CF-459F-9070-2F27CC2B7CE9}" srcOrd="0" destOrd="0" presId="urn:microsoft.com/office/officeart/2005/8/layout/orgChart1"/>
    <dgm:cxn modelId="{6069BB24-96ED-4F0A-9BDF-8905DDF5AFD9}" type="presParOf" srcId="{CEFD5C53-CC24-4D98-AD6A-DEE73177DC6A}" destId="{A291B00E-C7C5-4D01-B740-A2B60FBD1CFD}" srcOrd="1" destOrd="0" presId="urn:microsoft.com/office/officeart/2005/8/layout/orgChart1"/>
    <dgm:cxn modelId="{CA3DA3CA-0771-4067-AC52-11CBB30AD72A}" type="presParOf" srcId="{D3538E27-BAFB-4CF5-A59E-ED21CCC2268A}" destId="{759E078D-B27A-4143-AF37-BAF81D21902F}" srcOrd="1" destOrd="0" presId="urn:microsoft.com/office/officeart/2005/8/layout/orgChart1"/>
    <dgm:cxn modelId="{F8E235C8-EFBE-4D8C-A39F-C1179CE61049}" type="presParOf" srcId="{D3538E27-BAFB-4CF5-A59E-ED21CCC2268A}" destId="{10FE5DBF-CF97-4929-ABED-1FC23A572C17}" srcOrd="2" destOrd="0" presId="urn:microsoft.com/office/officeart/2005/8/layout/orgChart1"/>
    <dgm:cxn modelId="{5CA3C5B2-F9A2-44B9-A7C2-2CCD845ACC41}" type="presParOf" srcId="{12720AFD-3B2F-4DCE-A2A2-0751EE1CBD90}" destId="{A427174A-53CB-49DC-A8AD-DDD6280277C0}" srcOrd="6" destOrd="0" presId="urn:microsoft.com/office/officeart/2005/8/layout/orgChart1"/>
    <dgm:cxn modelId="{9D30A4F6-52C7-4A43-B05D-BBF2970E3B37}" type="presParOf" srcId="{12720AFD-3B2F-4DCE-A2A2-0751EE1CBD90}" destId="{B6D972FF-93F3-4DE7-84D5-8C02AD70CB1C}" srcOrd="7" destOrd="0" presId="urn:microsoft.com/office/officeart/2005/8/layout/orgChart1"/>
    <dgm:cxn modelId="{83095B35-6891-42BA-AB7D-6EB3AF64E3F4}" type="presParOf" srcId="{B6D972FF-93F3-4DE7-84D5-8C02AD70CB1C}" destId="{3AE7E630-D084-42B6-904B-69DAFC0FDA76}" srcOrd="0" destOrd="0" presId="urn:microsoft.com/office/officeart/2005/8/layout/orgChart1"/>
    <dgm:cxn modelId="{6354D029-E14F-46E8-B872-29918F9E5EBD}" type="presParOf" srcId="{3AE7E630-D084-42B6-904B-69DAFC0FDA76}" destId="{292C01DC-E270-4202-B812-CDC58C773A13}" srcOrd="0" destOrd="0" presId="urn:microsoft.com/office/officeart/2005/8/layout/orgChart1"/>
    <dgm:cxn modelId="{84B7F826-30D1-4F60-9BEA-CAACF4717CEF}" type="presParOf" srcId="{3AE7E630-D084-42B6-904B-69DAFC0FDA76}" destId="{DF172072-9539-436F-85CF-12E5F090C9E2}" srcOrd="1" destOrd="0" presId="urn:microsoft.com/office/officeart/2005/8/layout/orgChart1"/>
    <dgm:cxn modelId="{4B01B395-617E-4CB5-AD6C-D32A72AE9A43}" type="presParOf" srcId="{B6D972FF-93F3-4DE7-84D5-8C02AD70CB1C}" destId="{FDDD6841-D998-4063-8C7A-C49CB53E0945}" srcOrd="1" destOrd="0" presId="urn:microsoft.com/office/officeart/2005/8/layout/orgChart1"/>
    <dgm:cxn modelId="{4B16D516-0646-4A10-A30F-74BD36D9D2A6}" type="presParOf" srcId="{B6D972FF-93F3-4DE7-84D5-8C02AD70CB1C}" destId="{A1978136-9A94-4452-B30C-345D19FBC7BA}" srcOrd="2" destOrd="0" presId="urn:microsoft.com/office/officeart/2005/8/layout/orgChart1"/>
    <dgm:cxn modelId="{75BA6041-2C5E-4FA4-84A5-FE0323775829}" type="presParOf" srcId="{12720AFD-3B2F-4DCE-A2A2-0751EE1CBD90}" destId="{6D93633D-0057-4014-8E8E-868885DAD667}" srcOrd="8" destOrd="0" presId="urn:microsoft.com/office/officeart/2005/8/layout/orgChart1"/>
    <dgm:cxn modelId="{25021A67-E034-47D4-B9A1-31E860B986C7}" type="presParOf" srcId="{12720AFD-3B2F-4DCE-A2A2-0751EE1CBD90}" destId="{C8287296-271A-4CF5-8372-94EDE99EEEC5}" srcOrd="9" destOrd="0" presId="urn:microsoft.com/office/officeart/2005/8/layout/orgChart1"/>
    <dgm:cxn modelId="{881AD6FF-3E60-4F97-B46F-2C08FDDD91FC}" type="presParOf" srcId="{C8287296-271A-4CF5-8372-94EDE99EEEC5}" destId="{2ADEE7EE-C286-4B4C-9DF2-BF4CC01FA90C}" srcOrd="0" destOrd="0" presId="urn:microsoft.com/office/officeart/2005/8/layout/orgChart1"/>
    <dgm:cxn modelId="{057F29C8-C7CE-4A4E-9BC9-4DF984CFE23F}" type="presParOf" srcId="{2ADEE7EE-C286-4B4C-9DF2-BF4CC01FA90C}" destId="{C475152F-765D-4B23-B41F-E4F0946CC912}" srcOrd="0" destOrd="0" presId="urn:microsoft.com/office/officeart/2005/8/layout/orgChart1"/>
    <dgm:cxn modelId="{EBD47418-A97B-4B88-AB83-A4CC9837DEF9}" type="presParOf" srcId="{2ADEE7EE-C286-4B4C-9DF2-BF4CC01FA90C}" destId="{76CF8332-6341-4243-9F89-5CC4200E5E3B}" srcOrd="1" destOrd="0" presId="urn:microsoft.com/office/officeart/2005/8/layout/orgChart1"/>
    <dgm:cxn modelId="{0135DD56-E08A-453F-88DC-5009C282E5B4}" type="presParOf" srcId="{C8287296-271A-4CF5-8372-94EDE99EEEC5}" destId="{7612D8AB-34D3-46C5-BFE3-19B3D5924BA1}" srcOrd="1" destOrd="0" presId="urn:microsoft.com/office/officeart/2005/8/layout/orgChart1"/>
    <dgm:cxn modelId="{C3EFF14C-C578-4D68-8062-5D6355BCE2C1}" type="presParOf" srcId="{C8287296-271A-4CF5-8372-94EDE99EEEC5}" destId="{93C5036B-F36E-4E24-A6E6-C76257D18124}" srcOrd="2" destOrd="0" presId="urn:microsoft.com/office/officeart/2005/8/layout/orgChart1"/>
    <dgm:cxn modelId="{89765DAF-29D2-4728-B66F-D8D97629E36E}" type="presParOf" srcId="{12720AFD-3B2F-4DCE-A2A2-0751EE1CBD90}" destId="{A872B1BC-8717-4172-AF3C-109C77A9A25E}" srcOrd="10" destOrd="0" presId="urn:microsoft.com/office/officeart/2005/8/layout/orgChart1"/>
    <dgm:cxn modelId="{C6ABB93B-37E7-48AD-BE74-2163826DAF2B}" type="presParOf" srcId="{12720AFD-3B2F-4DCE-A2A2-0751EE1CBD90}" destId="{FE22C639-1426-4166-8F66-F81A5668F49C}" srcOrd="11" destOrd="0" presId="urn:microsoft.com/office/officeart/2005/8/layout/orgChart1"/>
    <dgm:cxn modelId="{D2EC1DB5-6F51-42E3-96DA-7DB440FF399B}" type="presParOf" srcId="{FE22C639-1426-4166-8F66-F81A5668F49C}" destId="{1A6CEADD-3450-463F-9E0F-BF24C7AF7B34}" srcOrd="0" destOrd="0" presId="urn:microsoft.com/office/officeart/2005/8/layout/orgChart1"/>
    <dgm:cxn modelId="{0E4E1F83-8724-45F0-A2F7-939CEFC1A25A}" type="presParOf" srcId="{1A6CEADD-3450-463F-9E0F-BF24C7AF7B34}" destId="{B04AC87A-A17B-4B10-971B-FBAF72343DDE}" srcOrd="0" destOrd="0" presId="urn:microsoft.com/office/officeart/2005/8/layout/orgChart1"/>
    <dgm:cxn modelId="{608DD067-3D72-4AE3-B7C5-533A04CBF020}" type="presParOf" srcId="{1A6CEADD-3450-463F-9E0F-BF24C7AF7B34}" destId="{14C6088F-4904-4AD8-BE74-A7E89AD51AE7}" srcOrd="1" destOrd="0" presId="urn:microsoft.com/office/officeart/2005/8/layout/orgChart1"/>
    <dgm:cxn modelId="{21DA2BB0-2128-42A4-B94D-5AAE6C1D4B01}" type="presParOf" srcId="{FE22C639-1426-4166-8F66-F81A5668F49C}" destId="{B6F858A7-8715-4A5B-BEBE-094F91487A16}" srcOrd="1" destOrd="0" presId="urn:microsoft.com/office/officeart/2005/8/layout/orgChart1"/>
    <dgm:cxn modelId="{289F7C8A-C66B-453C-BFF4-92678BF86677}" type="presParOf" srcId="{FE22C639-1426-4166-8F66-F81A5668F49C}" destId="{373B7313-A41B-487A-BDFE-9252D3EA532F}" srcOrd="2" destOrd="0" presId="urn:microsoft.com/office/officeart/2005/8/layout/orgChart1"/>
    <dgm:cxn modelId="{FFB9E4D9-7C61-466B-A117-FAFE68459933}" type="presParOf" srcId="{DCB280E6-E938-4AFC-9AA6-E7D47C5C2251}" destId="{F0CE4615-10AA-4D89-8C3D-C4758DFEB426}" srcOrd="2" destOrd="0" presId="urn:microsoft.com/office/officeart/2005/8/layout/orgChart1"/>
    <dgm:cxn modelId="{B2BADD31-77FF-4096-B5BC-CA4EF6695376}" type="presParOf" srcId="{C1D526A8-7F92-4CF3-94F8-A6C171A1DC93}" destId="{BF8FA426-B37B-4307-959B-D0E271938B94}" srcOrd="2" destOrd="0" presId="urn:microsoft.com/office/officeart/2005/8/layout/orgChart1"/>
  </dgm:cxnLst>
  <dgm:bg/>
  <dgm:whole/>
</dgm:dataModel>
</file>

<file path=ppt/diagrams/data2.xml><?xml version="1.0" encoding="utf-8"?>
<dgm:dataModel xmlns:dgm="http://schemas.openxmlformats.org/drawingml/2006/diagram" xmlns:a="http://schemas.openxmlformats.org/drawingml/2006/main">
  <dgm:ptLst>
    <dgm:pt modelId="{1F0B2851-4D28-452F-9D8D-5FA1817B130E}" type="doc">
      <dgm:prSet loTypeId="urn:microsoft.com/office/officeart/2005/8/layout/orgChart1" loCatId="hierarchy" qsTypeId="urn:microsoft.com/office/officeart/2005/8/quickstyle/3d9" qsCatId="3D" csTypeId="urn:microsoft.com/office/officeart/2005/8/colors/accent1_2" csCatId="accent1" phldr="1"/>
      <dgm:spPr/>
      <dgm:t>
        <a:bodyPr/>
        <a:lstStyle/>
        <a:p>
          <a:endParaRPr lang="en-MY"/>
        </a:p>
      </dgm:t>
    </dgm:pt>
    <dgm:pt modelId="{8E5D80B5-817A-48CA-98F5-A6619BA2C6E1}">
      <dgm:prSet phldrT="[Text]"/>
      <dgm:spPr/>
      <dgm:t>
        <a:bodyPr/>
        <a:lstStyle/>
        <a:p>
          <a:r>
            <a:rPr lang="en-US" dirty="0" smtClean="0"/>
            <a:t>COOPERATIVE LEARNING</a:t>
          </a:r>
          <a:endParaRPr lang="en-MY" dirty="0"/>
        </a:p>
      </dgm:t>
    </dgm:pt>
    <dgm:pt modelId="{1018A9B2-3FFC-405B-BEB3-9597E275E2E1}" type="parTrans" cxnId="{4EAE779B-5E51-450F-9076-9A87031DD51A}">
      <dgm:prSet/>
      <dgm:spPr/>
      <dgm:t>
        <a:bodyPr/>
        <a:lstStyle/>
        <a:p>
          <a:endParaRPr lang="en-MY"/>
        </a:p>
      </dgm:t>
    </dgm:pt>
    <dgm:pt modelId="{EA5D9C30-2F9A-45CB-8B96-EF3F2E08EDB0}" type="sibTrans" cxnId="{4EAE779B-5E51-450F-9076-9A87031DD51A}">
      <dgm:prSet/>
      <dgm:spPr/>
      <dgm:t>
        <a:bodyPr/>
        <a:lstStyle/>
        <a:p>
          <a:endParaRPr lang="en-MY"/>
        </a:p>
      </dgm:t>
    </dgm:pt>
    <dgm:pt modelId="{C1437EAF-21A3-4F97-B71F-48A7C2E3A3EF}">
      <dgm:prSet phldrT="[Text]"/>
      <dgm:spPr/>
      <dgm:t>
        <a:bodyPr/>
        <a:lstStyle/>
        <a:p>
          <a:r>
            <a:rPr lang="en-US" dirty="0" smtClean="0"/>
            <a:t>FORMAL COOPERATIVE LEARNING</a:t>
          </a:r>
          <a:endParaRPr lang="en-MY" dirty="0"/>
        </a:p>
      </dgm:t>
    </dgm:pt>
    <dgm:pt modelId="{5776FD52-4301-4F32-84D6-EADFDE3A624E}" type="parTrans" cxnId="{6105E902-13E1-4813-8451-9AEEB85339F2}">
      <dgm:prSet/>
      <dgm:spPr/>
      <dgm:t>
        <a:bodyPr/>
        <a:lstStyle/>
        <a:p>
          <a:endParaRPr lang="en-MY"/>
        </a:p>
      </dgm:t>
    </dgm:pt>
    <dgm:pt modelId="{F50D9B89-F023-4328-BC1F-7432F0C5ECD2}" type="sibTrans" cxnId="{6105E902-13E1-4813-8451-9AEEB85339F2}">
      <dgm:prSet/>
      <dgm:spPr/>
      <dgm:t>
        <a:bodyPr/>
        <a:lstStyle/>
        <a:p>
          <a:endParaRPr lang="en-MY"/>
        </a:p>
      </dgm:t>
    </dgm:pt>
    <dgm:pt modelId="{917B30AF-5D2B-4523-B3C3-BC64C47C1D1A}">
      <dgm:prSet phldrT="[Text]"/>
      <dgm:spPr/>
      <dgm:t>
        <a:bodyPr/>
        <a:lstStyle/>
        <a:p>
          <a:r>
            <a:rPr lang="en-US" dirty="0" smtClean="0"/>
            <a:t>INFORMAL COOPERATIVE LEARNING</a:t>
          </a:r>
          <a:endParaRPr lang="en-MY" dirty="0"/>
        </a:p>
      </dgm:t>
    </dgm:pt>
    <dgm:pt modelId="{F61834ED-9E38-47BC-9AB1-34E50215B00A}" type="parTrans" cxnId="{51963EED-0773-4E3A-AA39-E562BAA0D102}">
      <dgm:prSet/>
      <dgm:spPr/>
      <dgm:t>
        <a:bodyPr/>
        <a:lstStyle/>
        <a:p>
          <a:endParaRPr lang="en-MY"/>
        </a:p>
      </dgm:t>
    </dgm:pt>
    <dgm:pt modelId="{EB96587E-3986-47CB-9CEB-AEB743F3B970}" type="sibTrans" cxnId="{51963EED-0773-4E3A-AA39-E562BAA0D102}">
      <dgm:prSet/>
      <dgm:spPr/>
      <dgm:t>
        <a:bodyPr/>
        <a:lstStyle/>
        <a:p>
          <a:endParaRPr lang="en-MY"/>
        </a:p>
      </dgm:t>
    </dgm:pt>
    <dgm:pt modelId="{3A98CE26-E8DB-4488-BC57-727F3F53A303}" type="pres">
      <dgm:prSet presAssocID="{1F0B2851-4D28-452F-9D8D-5FA1817B130E}" presName="hierChild1" presStyleCnt="0">
        <dgm:presLayoutVars>
          <dgm:orgChart val="1"/>
          <dgm:chPref val="1"/>
          <dgm:dir/>
          <dgm:animOne val="branch"/>
          <dgm:animLvl val="lvl"/>
          <dgm:resizeHandles/>
        </dgm:presLayoutVars>
      </dgm:prSet>
      <dgm:spPr/>
      <dgm:t>
        <a:bodyPr/>
        <a:lstStyle/>
        <a:p>
          <a:endParaRPr lang="en-MY"/>
        </a:p>
      </dgm:t>
    </dgm:pt>
    <dgm:pt modelId="{630047A2-BC11-4A64-84B5-137E780B5587}" type="pres">
      <dgm:prSet presAssocID="{8E5D80B5-817A-48CA-98F5-A6619BA2C6E1}" presName="hierRoot1" presStyleCnt="0">
        <dgm:presLayoutVars>
          <dgm:hierBranch val="init"/>
        </dgm:presLayoutVars>
      </dgm:prSet>
      <dgm:spPr/>
      <dgm:t>
        <a:bodyPr/>
        <a:lstStyle/>
        <a:p>
          <a:endParaRPr lang="en-US"/>
        </a:p>
      </dgm:t>
    </dgm:pt>
    <dgm:pt modelId="{8B075A53-8C8B-4D76-BF2C-B4ECB5C80954}" type="pres">
      <dgm:prSet presAssocID="{8E5D80B5-817A-48CA-98F5-A6619BA2C6E1}" presName="rootComposite1" presStyleCnt="0"/>
      <dgm:spPr/>
      <dgm:t>
        <a:bodyPr/>
        <a:lstStyle/>
        <a:p>
          <a:endParaRPr lang="en-US"/>
        </a:p>
      </dgm:t>
    </dgm:pt>
    <dgm:pt modelId="{6CB261D6-C2E0-4851-9E7F-2D240F832939}" type="pres">
      <dgm:prSet presAssocID="{8E5D80B5-817A-48CA-98F5-A6619BA2C6E1}" presName="rootText1" presStyleLbl="node0" presStyleIdx="0" presStyleCnt="1" custLinFactNeighborY="316">
        <dgm:presLayoutVars>
          <dgm:chPref val="3"/>
        </dgm:presLayoutVars>
      </dgm:prSet>
      <dgm:spPr/>
      <dgm:t>
        <a:bodyPr/>
        <a:lstStyle/>
        <a:p>
          <a:endParaRPr lang="en-MY"/>
        </a:p>
      </dgm:t>
    </dgm:pt>
    <dgm:pt modelId="{F9CC5F4C-BADA-4EC9-9DE8-6FB92078D3DE}" type="pres">
      <dgm:prSet presAssocID="{8E5D80B5-817A-48CA-98F5-A6619BA2C6E1}" presName="rootConnector1" presStyleLbl="node1" presStyleIdx="0" presStyleCnt="0"/>
      <dgm:spPr/>
      <dgm:t>
        <a:bodyPr/>
        <a:lstStyle/>
        <a:p>
          <a:endParaRPr lang="en-MY"/>
        </a:p>
      </dgm:t>
    </dgm:pt>
    <dgm:pt modelId="{26797D50-39C2-4B39-944D-7F50CF026723}" type="pres">
      <dgm:prSet presAssocID="{8E5D80B5-817A-48CA-98F5-A6619BA2C6E1}" presName="hierChild2" presStyleCnt="0"/>
      <dgm:spPr/>
      <dgm:t>
        <a:bodyPr/>
        <a:lstStyle/>
        <a:p>
          <a:endParaRPr lang="en-US"/>
        </a:p>
      </dgm:t>
    </dgm:pt>
    <dgm:pt modelId="{CFDE0530-258C-472F-B090-03ACED81ADAC}" type="pres">
      <dgm:prSet presAssocID="{5776FD52-4301-4F32-84D6-EADFDE3A624E}" presName="Name37" presStyleLbl="parChTrans1D2" presStyleIdx="0" presStyleCnt="2"/>
      <dgm:spPr/>
      <dgm:t>
        <a:bodyPr/>
        <a:lstStyle/>
        <a:p>
          <a:endParaRPr lang="en-MY"/>
        </a:p>
      </dgm:t>
    </dgm:pt>
    <dgm:pt modelId="{6757CA02-54AC-4378-84DF-ACA691CF2B17}" type="pres">
      <dgm:prSet presAssocID="{C1437EAF-21A3-4F97-B71F-48A7C2E3A3EF}" presName="hierRoot2" presStyleCnt="0">
        <dgm:presLayoutVars>
          <dgm:hierBranch val="init"/>
        </dgm:presLayoutVars>
      </dgm:prSet>
      <dgm:spPr/>
      <dgm:t>
        <a:bodyPr/>
        <a:lstStyle/>
        <a:p>
          <a:endParaRPr lang="en-US"/>
        </a:p>
      </dgm:t>
    </dgm:pt>
    <dgm:pt modelId="{EEC271A8-A642-45D1-95AE-63477F17D29E}" type="pres">
      <dgm:prSet presAssocID="{C1437EAF-21A3-4F97-B71F-48A7C2E3A3EF}" presName="rootComposite" presStyleCnt="0"/>
      <dgm:spPr/>
      <dgm:t>
        <a:bodyPr/>
        <a:lstStyle/>
        <a:p>
          <a:endParaRPr lang="en-US"/>
        </a:p>
      </dgm:t>
    </dgm:pt>
    <dgm:pt modelId="{1A4B9B86-BEB8-44D5-BAB4-2E02AE999331}" type="pres">
      <dgm:prSet presAssocID="{C1437EAF-21A3-4F97-B71F-48A7C2E3A3EF}" presName="rootText" presStyleLbl="node2" presStyleIdx="0" presStyleCnt="2">
        <dgm:presLayoutVars>
          <dgm:chPref val="3"/>
        </dgm:presLayoutVars>
      </dgm:prSet>
      <dgm:spPr/>
      <dgm:t>
        <a:bodyPr/>
        <a:lstStyle/>
        <a:p>
          <a:endParaRPr lang="en-MY"/>
        </a:p>
      </dgm:t>
    </dgm:pt>
    <dgm:pt modelId="{1ED8C618-00A0-4EDB-B0E9-D6CF20A5FF01}" type="pres">
      <dgm:prSet presAssocID="{C1437EAF-21A3-4F97-B71F-48A7C2E3A3EF}" presName="rootConnector" presStyleLbl="node2" presStyleIdx="0" presStyleCnt="2"/>
      <dgm:spPr/>
      <dgm:t>
        <a:bodyPr/>
        <a:lstStyle/>
        <a:p>
          <a:endParaRPr lang="en-MY"/>
        </a:p>
      </dgm:t>
    </dgm:pt>
    <dgm:pt modelId="{8EB9DADF-069A-4B18-83A5-ADB71BC57B34}" type="pres">
      <dgm:prSet presAssocID="{C1437EAF-21A3-4F97-B71F-48A7C2E3A3EF}" presName="hierChild4" presStyleCnt="0"/>
      <dgm:spPr/>
      <dgm:t>
        <a:bodyPr/>
        <a:lstStyle/>
        <a:p>
          <a:endParaRPr lang="en-US"/>
        </a:p>
      </dgm:t>
    </dgm:pt>
    <dgm:pt modelId="{825C644E-031A-4CAE-BB0B-A97FDE093D35}" type="pres">
      <dgm:prSet presAssocID="{C1437EAF-21A3-4F97-B71F-48A7C2E3A3EF}" presName="hierChild5" presStyleCnt="0"/>
      <dgm:spPr/>
      <dgm:t>
        <a:bodyPr/>
        <a:lstStyle/>
        <a:p>
          <a:endParaRPr lang="en-US"/>
        </a:p>
      </dgm:t>
    </dgm:pt>
    <dgm:pt modelId="{55A6B10D-2900-44FE-94E5-3E89376F71F4}" type="pres">
      <dgm:prSet presAssocID="{F61834ED-9E38-47BC-9AB1-34E50215B00A}" presName="Name37" presStyleLbl="parChTrans1D2" presStyleIdx="1" presStyleCnt="2"/>
      <dgm:spPr/>
      <dgm:t>
        <a:bodyPr/>
        <a:lstStyle/>
        <a:p>
          <a:endParaRPr lang="en-MY"/>
        </a:p>
      </dgm:t>
    </dgm:pt>
    <dgm:pt modelId="{1D0D6A47-F1D9-43CC-9E66-7DB4A9051F2E}" type="pres">
      <dgm:prSet presAssocID="{917B30AF-5D2B-4523-B3C3-BC64C47C1D1A}" presName="hierRoot2" presStyleCnt="0">
        <dgm:presLayoutVars>
          <dgm:hierBranch val="init"/>
        </dgm:presLayoutVars>
      </dgm:prSet>
      <dgm:spPr/>
      <dgm:t>
        <a:bodyPr/>
        <a:lstStyle/>
        <a:p>
          <a:endParaRPr lang="en-US"/>
        </a:p>
      </dgm:t>
    </dgm:pt>
    <dgm:pt modelId="{C094A4F7-15BE-4BA0-A7C3-6080BCD68C88}" type="pres">
      <dgm:prSet presAssocID="{917B30AF-5D2B-4523-B3C3-BC64C47C1D1A}" presName="rootComposite" presStyleCnt="0"/>
      <dgm:spPr/>
      <dgm:t>
        <a:bodyPr/>
        <a:lstStyle/>
        <a:p>
          <a:endParaRPr lang="en-US"/>
        </a:p>
      </dgm:t>
    </dgm:pt>
    <dgm:pt modelId="{A5F4DE57-6201-40F3-86D1-33991E0CCDF1}" type="pres">
      <dgm:prSet presAssocID="{917B30AF-5D2B-4523-B3C3-BC64C47C1D1A}" presName="rootText" presStyleLbl="node2" presStyleIdx="1" presStyleCnt="2">
        <dgm:presLayoutVars>
          <dgm:chPref val="3"/>
        </dgm:presLayoutVars>
      </dgm:prSet>
      <dgm:spPr/>
      <dgm:t>
        <a:bodyPr/>
        <a:lstStyle/>
        <a:p>
          <a:endParaRPr lang="en-MY"/>
        </a:p>
      </dgm:t>
    </dgm:pt>
    <dgm:pt modelId="{60894354-9BCE-4CE8-BDA3-DF47CDDE2E33}" type="pres">
      <dgm:prSet presAssocID="{917B30AF-5D2B-4523-B3C3-BC64C47C1D1A}" presName="rootConnector" presStyleLbl="node2" presStyleIdx="1" presStyleCnt="2"/>
      <dgm:spPr/>
      <dgm:t>
        <a:bodyPr/>
        <a:lstStyle/>
        <a:p>
          <a:endParaRPr lang="en-MY"/>
        </a:p>
      </dgm:t>
    </dgm:pt>
    <dgm:pt modelId="{FF6E5386-965D-4590-8913-8A8A043BC2AB}" type="pres">
      <dgm:prSet presAssocID="{917B30AF-5D2B-4523-B3C3-BC64C47C1D1A}" presName="hierChild4" presStyleCnt="0"/>
      <dgm:spPr/>
      <dgm:t>
        <a:bodyPr/>
        <a:lstStyle/>
        <a:p>
          <a:endParaRPr lang="en-US"/>
        </a:p>
      </dgm:t>
    </dgm:pt>
    <dgm:pt modelId="{149A6F74-9B67-4AE4-826C-1001C693A772}" type="pres">
      <dgm:prSet presAssocID="{917B30AF-5D2B-4523-B3C3-BC64C47C1D1A}" presName="hierChild5" presStyleCnt="0"/>
      <dgm:spPr/>
      <dgm:t>
        <a:bodyPr/>
        <a:lstStyle/>
        <a:p>
          <a:endParaRPr lang="en-US"/>
        </a:p>
      </dgm:t>
    </dgm:pt>
    <dgm:pt modelId="{0A547646-EB26-46DA-9FB6-B252AE364884}" type="pres">
      <dgm:prSet presAssocID="{8E5D80B5-817A-48CA-98F5-A6619BA2C6E1}" presName="hierChild3" presStyleCnt="0"/>
      <dgm:spPr/>
      <dgm:t>
        <a:bodyPr/>
        <a:lstStyle/>
        <a:p>
          <a:endParaRPr lang="en-US"/>
        </a:p>
      </dgm:t>
    </dgm:pt>
  </dgm:ptLst>
  <dgm:cxnLst>
    <dgm:cxn modelId="{67723697-F4C5-4698-9F6C-E8268C77897B}" type="presOf" srcId="{C1437EAF-21A3-4F97-B71F-48A7C2E3A3EF}" destId="{1A4B9B86-BEB8-44D5-BAB4-2E02AE999331}" srcOrd="0" destOrd="0" presId="urn:microsoft.com/office/officeart/2005/8/layout/orgChart1"/>
    <dgm:cxn modelId="{35EAA3D4-5182-4182-BF16-34291C1276F7}" type="presOf" srcId="{5776FD52-4301-4F32-84D6-EADFDE3A624E}" destId="{CFDE0530-258C-472F-B090-03ACED81ADAC}" srcOrd="0" destOrd="0" presId="urn:microsoft.com/office/officeart/2005/8/layout/orgChart1"/>
    <dgm:cxn modelId="{51963EED-0773-4E3A-AA39-E562BAA0D102}" srcId="{8E5D80B5-817A-48CA-98F5-A6619BA2C6E1}" destId="{917B30AF-5D2B-4523-B3C3-BC64C47C1D1A}" srcOrd="1" destOrd="0" parTransId="{F61834ED-9E38-47BC-9AB1-34E50215B00A}" sibTransId="{EB96587E-3986-47CB-9CEB-AEB743F3B970}"/>
    <dgm:cxn modelId="{A02AC876-DEDD-492A-AF5C-7305BD5CA416}" type="presOf" srcId="{8E5D80B5-817A-48CA-98F5-A6619BA2C6E1}" destId="{6CB261D6-C2E0-4851-9E7F-2D240F832939}" srcOrd="0" destOrd="0" presId="urn:microsoft.com/office/officeart/2005/8/layout/orgChart1"/>
    <dgm:cxn modelId="{4EAE779B-5E51-450F-9076-9A87031DD51A}" srcId="{1F0B2851-4D28-452F-9D8D-5FA1817B130E}" destId="{8E5D80B5-817A-48CA-98F5-A6619BA2C6E1}" srcOrd="0" destOrd="0" parTransId="{1018A9B2-3FFC-405B-BEB3-9597E275E2E1}" sibTransId="{EA5D9C30-2F9A-45CB-8B96-EF3F2E08EDB0}"/>
    <dgm:cxn modelId="{3306C1FC-E8D4-435C-8345-D21D639C1746}" type="presOf" srcId="{F61834ED-9E38-47BC-9AB1-34E50215B00A}" destId="{55A6B10D-2900-44FE-94E5-3E89376F71F4}" srcOrd="0" destOrd="0" presId="urn:microsoft.com/office/officeart/2005/8/layout/orgChart1"/>
    <dgm:cxn modelId="{1C0B121B-D4E5-45F3-BA2F-A2262667759E}" type="presOf" srcId="{917B30AF-5D2B-4523-B3C3-BC64C47C1D1A}" destId="{A5F4DE57-6201-40F3-86D1-33991E0CCDF1}" srcOrd="0" destOrd="0" presId="urn:microsoft.com/office/officeart/2005/8/layout/orgChart1"/>
    <dgm:cxn modelId="{C6BA1052-F3EE-48BD-BF06-C24FE300F676}" type="presOf" srcId="{1F0B2851-4D28-452F-9D8D-5FA1817B130E}" destId="{3A98CE26-E8DB-4488-BC57-727F3F53A303}" srcOrd="0" destOrd="0" presId="urn:microsoft.com/office/officeart/2005/8/layout/orgChart1"/>
    <dgm:cxn modelId="{799C796C-C671-478D-B291-801763278361}" type="presOf" srcId="{917B30AF-5D2B-4523-B3C3-BC64C47C1D1A}" destId="{60894354-9BCE-4CE8-BDA3-DF47CDDE2E33}" srcOrd="1" destOrd="0" presId="urn:microsoft.com/office/officeart/2005/8/layout/orgChart1"/>
    <dgm:cxn modelId="{B3DABC3C-D6DF-441F-9CAE-3DFBA32F3633}" type="presOf" srcId="{8E5D80B5-817A-48CA-98F5-A6619BA2C6E1}" destId="{F9CC5F4C-BADA-4EC9-9DE8-6FB92078D3DE}" srcOrd="1" destOrd="0" presId="urn:microsoft.com/office/officeart/2005/8/layout/orgChart1"/>
    <dgm:cxn modelId="{6105E902-13E1-4813-8451-9AEEB85339F2}" srcId="{8E5D80B5-817A-48CA-98F5-A6619BA2C6E1}" destId="{C1437EAF-21A3-4F97-B71F-48A7C2E3A3EF}" srcOrd="0" destOrd="0" parTransId="{5776FD52-4301-4F32-84D6-EADFDE3A624E}" sibTransId="{F50D9B89-F023-4328-BC1F-7432F0C5ECD2}"/>
    <dgm:cxn modelId="{A4AB2975-018E-44ED-B81F-8E26385B379D}" type="presOf" srcId="{C1437EAF-21A3-4F97-B71F-48A7C2E3A3EF}" destId="{1ED8C618-00A0-4EDB-B0E9-D6CF20A5FF01}" srcOrd="1" destOrd="0" presId="urn:microsoft.com/office/officeart/2005/8/layout/orgChart1"/>
    <dgm:cxn modelId="{75FB6C92-434F-4F90-938A-E608DF02942E}" type="presParOf" srcId="{3A98CE26-E8DB-4488-BC57-727F3F53A303}" destId="{630047A2-BC11-4A64-84B5-137E780B5587}" srcOrd="0" destOrd="0" presId="urn:microsoft.com/office/officeart/2005/8/layout/orgChart1"/>
    <dgm:cxn modelId="{66F419FD-00FB-43F5-B4EF-EF4427E77EE4}" type="presParOf" srcId="{630047A2-BC11-4A64-84B5-137E780B5587}" destId="{8B075A53-8C8B-4D76-BF2C-B4ECB5C80954}" srcOrd="0" destOrd="0" presId="urn:microsoft.com/office/officeart/2005/8/layout/orgChart1"/>
    <dgm:cxn modelId="{F34DB572-6E56-4F82-AE9E-04DA0B18ED84}" type="presParOf" srcId="{8B075A53-8C8B-4D76-BF2C-B4ECB5C80954}" destId="{6CB261D6-C2E0-4851-9E7F-2D240F832939}" srcOrd="0" destOrd="0" presId="urn:microsoft.com/office/officeart/2005/8/layout/orgChart1"/>
    <dgm:cxn modelId="{53ED6D31-E930-42E5-96B2-997A55B3D967}" type="presParOf" srcId="{8B075A53-8C8B-4D76-BF2C-B4ECB5C80954}" destId="{F9CC5F4C-BADA-4EC9-9DE8-6FB92078D3DE}" srcOrd="1" destOrd="0" presId="urn:microsoft.com/office/officeart/2005/8/layout/orgChart1"/>
    <dgm:cxn modelId="{BD1878A2-80F5-433D-A69C-F8B008A2E98F}" type="presParOf" srcId="{630047A2-BC11-4A64-84B5-137E780B5587}" destId="{26797D50-39C2-4B39-944D-7F50CF026723}" srcOrd="1" destOrd="0" presId="urn:microsoft.com/office/officeart/2005/8/layout/orgChart1"/>
    <dgm:cxn modelId="{F0D2B15F-09FE-40B2-ADCF-FF7FB9BB4999}" type="presParOf" srcId="{26797D50-39C2-4B39-944D-7F50CF026723}" destId="{CFDE0530-258C-472F-B090-03ACED81ADAC}" srcOrd="0" destOrd="0" presId="urn:microsoft.com/office/officeart/2005/8/layout/orgChart1"/>
    <dgm:cxn modelId="{4CA0BD64-5B83-4295-A5FC-B85A59A455A8}" type="presParOf" srcId="{26797D50-39C2-4B39-944D-7F50CF026723}" destId="{6757CA02-54AC-4378-84DF-ACA691CF2B17}" srcOrd="1" destOrd="0" presId="urn:microsoft.com/office/officeart/2005/8/layout/orgChart1"/>
    <dgm:cxn modelId="{04C98884-9184-416A-A483-363A22769613}" type="presParOf" srcId="{6757CA02-54AC-4378-84DF-ACA691CF2B17}" destId="{EEC271A8-A642-45D1-95AE-63477F17D29E}" srcOrd="0" destOrd="0" presId="urn:microsoft.com/office/officeart/2005/8/layout/orgChart1"/>
    <dgm:cxn modelId="{60D2687E-CC30-41A1-96B0-A829B8C4C72F}" type="presParOf" srcId="{EEC271A8-A642-45D1-95AE-63477F17D29E}" destId="{1A4B9B86-BEB8-44D5-BAB4-2E02AE999331}" srcOrd="0" destOrd="0" presId="urn:microsoft.com/office/officeart/2005/8/layout/orgChart1"/>
    <dgm:cxn modelId="{CD8AD7E4-3AAF-45CC-A726-F06184843EDD}" type="presParOf" srcId="{EEC271A8-A642-45D1-95AE-63477F17D29E}" destId="{1ED8C618-00A0-4EDB-B0E9-D6CF20A5FF01}" srcOrd="1" destOrd="0" presId="urn:microsoft.com/office/officeart/2005/8/layout/orgChart1"/>
    <dgm:cxn modelId="{BE10D074-707C-44B5-A88C-19AD8046AB6E}" type="presParOf" srcId="{6757CA02-54AC-4378-84DF-ACA691CF2B17}" destId="{8EB9DADF-069A-4B18-83A5-ADB71BC57B34}" srcOrd="1" destOrd="0" presId="urn:microsoft.com/office/officeart/2005/8/layout/orgChart1"/>
    <dgm:cxn modelId="{B6EDAC52-46D1-464F-B427-94D05884FC87}" type="presParOf" srcId="{6757CA02-54AC-4378-84DF-ACA691CF2B17}" destId="{825C644E-031A-4CAE-BB0B-A97FDE093D35}" srcOrd="2" destOrd="0" presId="urn:microsoft.com/office/officeart/2005/8/layout/orgChart1"/>
    <dgm:cxn modelId="{DC33CF0F-E0BA-427A-A2BD-24834E84C0EF}" type="presParOf" srcId="{26797D50-39C2-4B39-944D-7F50CF026723}" destId="{55A6B10D-2900-44FE-94E5-3E89376F71F4}" srcOrd="2" destOrd="0" presId="urn:microsoft.com/office/officeart/2005/8/layout/orgChart1"/>
    <dgm:cxn modelId="{D889D1F9-6EC3-4A4B-8470-63C10D4E0800}" type="presParOf" srcId="{26797D50-39C2-4B39-944D-7F50CF026723}" destId="{1D0D6A47-F1D9-43CC-9E66-7DB4A9051F2E}" srcOrd="3" destOrd="0" presId="urn:microsoft.com/office/officeart/2005/8/layout/orgChart1"/>
    <dgm:cxn modelId="{BC184024-68C2-4997-BBDF-4F0366CB31DC}" type="presParOf" srcId="{1D0D6A47-F1D9-43CC-9E66-7DB4A9051F2E}" destId="{C094A4F7-15BE-4BA0-A7C3-6080BCD68C88}" srcOrd="0" destOrd="0" presId="urn:microsoft.com/office/officeart/2005/8/layout/orgChart1"/>
    <dgm:cxn modelId="{04F1326F-1BD7-4C68-B6E9-155CC95656C2}" type="presParOf" srcId="{C094A4F7-15BE-4BA0-A7C3-6080BCD68C88}" destId="{A5F4DE57-6201-40F3-86D1-33991E0CCDF1}" srcOrd="0" destOrd="0" presId="urn:microsoft.com/office/officeart/2005/8/layout/orgChart1"/>
    <dgm:cxn modelId="{9D0A0B4E-B676-4C9C-91C7-F8727C7426A9}" type="presParOf" srcId="{C094A4F7-15BE-4BA0-A7C3-6080BCD68C88}" destId="{60894354-9BCE-4CE8-BDA3-DF47CDDE2E33}" srcOrd="1" destOrd="0" presId="urn:microsoft.com/office/officeart/2005/8/layout/orgChart1"/>
    <dgm:cxn modelId="{A34DCE84-7A12-4F9D-B068-3FD50EFBC57B}" type="presParOf" srcId="{1D0D6A47-F1D9-43CC-9E66-7DB4A9051F2E}" destId="{FF6E5386-965D-4590-8913-8A8A043BC2AB}" srcOrd="1" destOrd="0" presId="urn:microsoft.com/office/officeart/2005/8/layout/orgChart1"/>
    <dgm:cxn modelId="{43AB5F68-E341-4531-91A0-D5260606E66E}" type="presParOf" srcId="{1D0D6A47-F1D9-43CC-9E66-7DB4A9051F2E}" destId="{149A6F74-9B67-4AE4-826C-1001C693A772}" srcOrd="2" destOrd="0" presId="urn:microsoft.com/office/officeart/2005/8/layout/orgChart1"/>
    <dgm:cxn modelId="{2F594EDB-18AA-4530-9D26-7569A02907F7}" type="presParOf" srcId="{630047A2-BC11-4A64-84B5-137E780B5587}" destId="{0A547646-EB26-46DA-9FB6-B252AE364884}" srcOrd="2" destOrd="0" presId="urn:microsoft.com/office/officeart/2005/8/layout/orgChart1"/>
  </dgm:cxnLst>
  <dgm:bg/>
  <dgm:whole/>
</dgm:dataModel>
</file>

<file path=ppt/diagrams/data3.xml><?xml version="1.0" encoding="utf-8"?>
<dgm:dataModel xmlns:dgm="http://schemas.openxmlformats.org/drawingml/2006/diagram" xmlns:a="http://schemas.openxmlformats.org/drawingml/2006/main">
  <dgm:ptLst>
    <dgm:pt modelId="{D79FBF31-DF3E-4461-9E54-55EAF1AA01A2}" type="doc">
      <dgm:prSet loTypeId="urn:microsoft.com/office/officeart/2005/8/layout/vList6" loCatId="list" qsTypeId="urn:microsoft.com/office/officeart/2005/8/quickstyle/simple3" qsCatId="simple" csTypeId="urn:microsoft.com/office/officeart/2005/8/colors/accent1_2" csCatId="accent1" phldr="1"/>
      <dgm:spPr/>
      <dgm:t>
        <a:bodyPr/>
        <a:lstStyle/>
        <a:p>
          <a:endParaRPr lang="en-MY"/>
        </a:p>
      </dgm:t>
    </dgm:pt>
    <dgm:pt modelId="{3BC7F1AA-65B2-4912-A7F4-6AA6A95422CC}">
      <dgm:prSet phldrT="[Text]" custT="1"/>
      <dgm:spPr/>
      <dgm:t>
        <a:bodyPr/>
        <a:lstStyle/>
        <a:p>
          <a:r>
            <a:rPr lang="en-US" sz="2400" b="1" dirty="0" smtClean="0"/>
            <a:t>social benefits</a:t>
          </a:r>
          <a:endParaRPr lang="en-MY" sz="2400" dirty="0"/>
        </a:p>
      </dgm:t>
    </dgm:pt>
    <dgm:pt modelId="{801D2878-62E0-4823-8A13-B3CD8CB64798}" type="parTrans" cxnId="{A04D3383-EF49-4E75-82B7-3E33C85CBCE3}">
      <dgm:prSet/>
      <dgm:spPr/>
      <dgm:t>
        <a:bodyPr/>
        <a:lstStyle/>
        <a:p>
          <a:endParaRPr lang="en-MY" sz="1200"/>
        </a:p>
      </dgm:t>
    </dgm:pt>
    <dgm:pt modelId="{E4D69760-CF72-4879-B751-93283A90DF54}" type="sibTrans" cxnId="{A04D3383-EF49-4E75-82B7-3E33C85CBCE3}">
      <dgm:prSet/>
      <dgm:spPr/>
      <dgm:t>
        <a:bodyPr/>
        <a:lstStyle/>
        <a:p>
          <a:endParaRPr lang="en-MY" sz="1200"/>
        </a:p>
      </dgm:t>
    </dgm:pt>
    <dgm:pt modelId="{8FB71130-C697-4842-9B1D-82C954AAD247}">
      <dgm:prSet phldrT="[Text]" custT="1"/>
      <dgm:spPr/>
      <dgm:t>
        <a:bodyPr/>
        <a:lstStyle/>
        <a:p>
          <a:r>
            <a:rPr lang="en-US" sz="1800" dirty="0" smtClean="0"/>
            <a:t>Develop social skills.</a:t>
          </a:r>
          <a:endParaRPr lang="en-MY" sz="1800" dirty="0"/>
        </a:p>
      </dgm:t>
    </dgm:pt>
    <dgm:pt modelId="{7E41591F-6C9B-4947-8A7E-B563EA7DD731}" type="parTrans" cxnId="{13A67074-AA29-48A1-8A7C-5742DD6F2156}">
      <dgm:prSet/>
      <dgm:spPr/>
      <dgm:t>
        <a:bodyPr/>
        <a:lstStyle/>
        <a:p>
          <a:endParaRPr lang="en-MY" sz="1200"/>
        </a:p>
      </dgm:t>
    </dgm:pt>
    <dgm:pt modelId="{3464E0BF-58A5-4D96-8435-36BF5139D57B}" type="sibTrans" cxnId="{13A67074-AA29-48A1-8A7C-5742DD6F2156}">
      <dgm:prSet/>
      <dgm:spPr/>
      <dgm:t>
        <a:bodyPr/>
        <a:lstStyle/>
        <a:p>
          <a:endParaRPr lang="en-MY" sz="1200"/>
        </a:p>
      </dgm:t>
    </dgm:pt>
    <dgm:pt modelId="{620277CD-5292-4610-AE1C-C2AA2A2E258C}">
      <dgm:prSet phldrT="[Text]" custT="1"/>
      <dgm:spPr/>
      <dgm:t>
        <a:bodyPr/>
        <a:lstStyle/>
        <a:p>
          <a:r>
            <a:rPr lang="en-US" sz="2400" b="1" dirty="0" smtClean="0"/>
            <a:t>changing business structure</a:t>
          </a:r>
          <a:endParaRPr lang="en-MY" sz="2400" dirty="0"/>
        </a:p>
      </dgm:t>
    </dgm:pt>
    <dgm:pt modelId="{AE88E029-AB98-4649-868E-767355DFF734}" type="parTrans" cxnId="{24D1F4ED-273F-4D98-8258-4215E5CBC18E}">
      <dgm:prSet/>
      <dgm:spPr/>
      <dgm:t>
        <a:bodyPr/>
        <a:lstStyle/>
        <a:p>
          <a:endParaRPr lang="en-MY" sz="1200"/>
        </a:p>
      </dgm:t>
    </dgm:pt>
    <dgm:pt modelId="{2A7E8751-8C0B-4499-84E1-85DC540FB5C6}" type="sibTrans" cxnId="{24D1F4ED-273F-4D98-8258-4215E5CBC18E}">
      <dgm:prSet/>
      <dgm:spPr/>
      <dgm:t>
        <a:bodyPr/>
        <a:lstStyle/>
        <a:p>
          <a:endParaRPr lang="en-MY" sz="1200"/>
        </a:p>
      </dgm:t>
    </dgm:pt>
    <dgm:pt modelId="{CAAC7D17-E785-42FF-92D4-1E300506254B}">
      <dgm:prSet custT="1"/>
      <dgm:spPr/>
      <dgm:t>
        <a:bodyPr/>
        <a:lstStyle/>
        <a:p>
          <a:r>
            <a:rPr lang="en-US" sz="1800" dirty="0" smtClean="0"/>
            <a:t>Current situation, business and industries work in a team to complete their job.</a:t>
          </a:r>
          <a:endParaRPr lang="en-MY" sz="1800" dirty="0"/>
        </a:p>
      </dgm:t>
    </dgm:pt>
    <dgm:pt modelId="{1BA3A1F2-5060-4A08-9859-98EADF7CBBBE}" type="parTrans" cxnId="{06B8D447-ABD2-4CBF-8106-2543BFD65991}">
      <dgm:prSet/>
      <dgm:spPr/>
      <dgm:t>
        <a:bodyPr/>
        <a:lstStyle/>
        <a:p>
          <a:endParaRPr lang="en-MY" sz="1200"/>
        </a:p>
      </dgm:t>
    </dgm:pt>
    <dgm:pt modelId="{035496E4-7B72-4F3E-AEE2-921FD13CB81E}" type="sibTrans" cxnId="{06B8D447-ABD2-4CBF-8106-2543BFD65991}">
      <dgm:prSet/>
      <dgm:spPr/>
      <dgm:t>
        <a:bodyPr/>
        <a:lstStyle/>
        <a:p>
          <a:endParaRPr lang="en-MY" sz="1200"/>
        </a:p>
      </dgm:t>
    </dgm:pt>
    <dgm:pt modelId="{41272B97-F691-4FA4-BD80-97F1A3C80D0A}">
      <dgm:prSet phldrT="[Text]" custT="1"/>
      <dgm:spPr/>
      <dgm:t>
        <a:bodyPr/>
        <a:lstStyle/>
        <a:p>
          <a:r>
            <a:rPr lang="en-US" sz="2400" b="1" dirty="0" smtClean="0"/>
            <a:t>economic benefits</a:t>
          </a:r>
          <a:endParaRPr lang="en-MY" sz="2400" dirty="0"/>
        </a:p>
      </dgm:t>
    </dgm:pt>
    <dgm:pt modelId="{1582EC19-2009-4D48-9D9F-C4C93DAEFC39}" type="parTrans" cxnId="{8B0772B8-EFF2-440F-8D0C-AFD33A1DFE13}">
      <dgm:prSet/>
      <dgm:spPr/>
      <dgm:t>
        <a:bodyPr/>
        <a:lstStyle/>
        <a:p>
          <a:endParaRPr lang="en-MY" sz="1200"/>
        </a:p>
      </dgm:t>
    </dgm:pt>
    <dgm:pt modelId="{432B6FAA-FB6E-48E0-92E0-6F4BC5174AEE}" type="sibTrans" cxnId="{8B0772B8-EFF2-440F-8D0C-AFD33A1DFE13}">
      <dgm:prSet/>
      <dgm:spPr/>
      <dgm:t>
        <a:bodyPr/>
        <a:lstStyle/>
        <a:p>
          <a:endParaRPr lang="en-MY" sz="1200"/>
        </a:p>
      </dgm:t>
    </dgm:pt>
    <dgm:pt modelId="{84A0EDC4-BF9E-44C5-9FEE-485BFDDDC0EB}">
      <dgm:prSet custT="1"/>
      <dgm:spPr/>
      <dgm:t>
        <a:bodyPr/>
        <a:lstStyle/>
        <a:p>
          <a:r>
            <a:rPr lang="en-US" sz="2400" b="1" dirty="0" smtClean="0"/>
            <a:t>greater student achievement</a:t>
          </a:r>
          <a:endParaRPr lang="en-MY" sz="2400" dirty="0"/>
        </a:p>
      </dgm:t>
    </dgm:pt>
    <dgm:pt modelId="{495F1E08-3F14-4399-A721-1D3EDC39FC91}" type="parTrans" cxnId="{3EC06DA4-67FA-440A-8929-AA460C159FF6}">
      <dgm:prSet/>
      <dgm:spPr/>
      <dgm:t>
        <a:bodyPr/>
        <a:lstStyle/>
        <a:p>
          <a:endParaRPr lang="en-MY" sz="1200"/>
        </a:p>
      </dgm:t>
    </dgm:pt>
    <dgm:pt modelId="{08DB67D1-FBE8-4CFA-81AB-C1352E483198}" type="sibTrans" cxnId="{3EC06DA4-67FA-440A-8929-AA460C159FF6}">
      <dgm:prSet/>
      <dgm:spPr/>
      <dgm:t>
        <a:bodyPr/>
        <a:lstStyle/>
        <a:p>
          <a:endParaRPr lang="en-MY" sz="1200"/>
        </a:p>
      </dgm:t>
    </dgm:pt>
    <dgm:pt modelId="{7E001227-603E-4165-85C6-EF6ED1F562C3}">
      <dgm:prSet custT="1"/>
      <dgm:spPr/>
      <dgm:t>
        <a:bodyPr/>
        <a:lstStyle/>
        <a:p>
          <a:r>
            <a:rPr lang="en-US" sz="2000" dirty="0" err="1" smtClean="0"/>
            <a:t>Slavin</a:t>
          </a:r>
          <a:r>
            <a:rPr lang="en-US" sz="2000" dirty="0" smtClean="0"/>
            <a:t> found that 63% of the cooperative learning groups analyzed had an increase in achievement. (</a:t>
          </a:r>
          <a:r>
            <a:rPr lang="en-US" sz="2000" dirty="0" err="1" smtClean="0"/>
            <a:t>Slavin</a:t>
          </a:r>
          <a:r>
            <a:rPr lang="en-US" sz="2000" dirty="0" smtClean="0"/>
            <a:t>, 1984)</a:t>
          </a:r>
          <a:endParaRPr lang="en-MY" sz="2000" dirty="0"/>
        </a:p>
      </dgm:t>
    </dgm:pt>
    <dgm:pt modelId="{95F152A6-E273-4A2D-AABB-23EBDC53715E}" type="parTrans" cxnId="{F05FE8D7-5413-4625-90B8-15B01AAC565C}">
      <dgm:prSet/>
      <dgm:spPr/>
      <dgm:t>
        <a:bodyPr/>
        <a:lstStyle/>
        <a:p>
          <a:endParaRPr lang="en-MY" sz="1200"/>
        </a:p>
      </dgm:t>
    </dgm:pt>
    <dgm:pt modelId="{413E185F-D95E-4A71-8F26-4B1406957E19}" type="sibTrans" cxnId="{F05FE8D7-5413-4625-90B8-15B01AAC565C}">
      <dgm:prSet/>
      <dgm:spPr/>
      <dgm:t>
        <a:bodyPr/>
        <a:lstStyle/>
        <a:p>
          <a:endParaRPr lang="en-MY" sz="1200"/>
        </a:p>
      </dgm:t>
    </dgm:pt>
    <dgm:pt modelId="{E57DECDB-C0CE-4B86-98AD-1D3828A049F9}">
      <dgm:prSet phldrT="[Text]" custT="1"/>
      <dgm:spPr/>
      <dgm:t>
        <a:bodyPr/>
        <a:lstStyle/>
        <a:p>
          <a:r>
            <a:rPr lang="en-US" sz="1800" dirty="0" smtClean="0"/>
            <a:t>Work with members in a group with different cultural backgrounds, attitudes, </a:t>
          </a:r>
          <a:r>
            <a:rPr lang="en-US" sz="1800" dirty="0" err="1" smtClean="0"/>
            <a:t>behaviours</a:t>
          </a:r>
          <a:r>
            <a:rPr lang="en-US" sz="1800" dirty="0" smtClean="0"/>
            <a:t>, etc.</a:t>
          </a:r>
          <a:endParaRPr lang="en-MY" sz="1800" dirty="0"/>
        </a:p>
      </dgm:t>
    </dgm:pt>
    <dgm:pt modelId="{864B3996-2D88-45AF-AAA5-2DBFF70231AF}" type="parTrans" cxnId="{B84FA0C8-0F71-473A-96E5-67EB46F1BF64}">
      <dgm:prSet/>
      <dgm:spPr/>
      <dgm:t>
        <a:bodyPr/>
        <a:lstStyle/>
        <a:p>
          <a:endParaRPr lang="en-MY" sz="1200"/>
        </a:p>
      </dgm:t>
    </dgm:pt>
    <dgm:pt modelId="{7DC7F645-828A-40C0-9130-5CCAB6C1D882}" type="sibTrans" cxnId="{B84FA0C8-0F71-473A-96E5-67EB46F1BF64}">
      <dgm:prSet/>
      <dgm:spPr/>
      <dgm:t>
        <a:bodyPr/>
        <a:lstStyle/>
        <a:p>
          <a:endParaRPr lang="en-MY" sz="1200"/>
        </a:p>
      </dgm:t>
    </dgm:pt>
    <dgm:pt modelId="{CA425EFB-05A8-4AE5-B4D6-5D7B1F88F8F7}">
      <dgm:prSet phldrT="[Text]" custT="1"/>
      <dgm:spPr/>
      <dgm:t>
        <a:bodyPr/>
        <a:lstStyle/>
        <a:p>
          <a:r>
            <a:rPr lang="en-US" sz="1800" dirty="0" smtClean="0"/>
            <a:t>Interaction occurs &amp; leads to improvement of communication skills</a:t>
          </a:r>
          <a:endParaRPr lang="en-MY" sz="1800" dirty="0"/>
        </a:p>
      </dgm:t>
    </dgm:pt>
    <dgm:pt modelId="{CDEA8EBF-881E-4610-958B-2E79ECDBA643}" type="parTrans" cxnId="{0E00480C-C939-4C8A-8B8F-D723AEA5DD39}">
      <dgm:prSet/>
      <dgm:spPr/>
      <dgm:t>
        <a:bodyPr/>
        <a:lstStyle/>
        <a:p>
          <a:endParaRPr lang="en-MY" sz="1200"/>
        </a:p>
      </dgm:t>
    </dgm:pt>
    <dgm:pt modelId="{73EB4D84-59A7-41DB-B83F-F251E3BC6F0E}" type="sibTrans" cxnId="{0E00480C-C939-4C8A-8B8F-D723AEA5DD39}">
      <dgm:prSet/>
      <dgm:spPr/>
      <dgm:t>
        <a:bodyPr/>
        <a:lstStyle/>
        <a:p>
          <a:endParaRPr lang="en-MY" sz="1200"/>
        </a:p>
      </dgm:t>
    </dgm:pt>
    <dgm:pt modelId="{9329616A-66F5-4C2A-904B-A152BEAD0F11}">
      <dgm:prSet custT="1"/>
      <dgm:spPr/>
      <dgm:t>
        <a:bodyPr/>
        <a:lstStyle/>
        <a:p>
          <a:r>
            <a:rPr lang="en-US" sz="1800" dirty="0" smtClean="0"/>
            <a:t>Well-trained  person (working together) able to complete job better. </a:t>
          </a:r>
          <a:endParaRPr lang="en-MY" sz="1800" dirty="0"/>
        </a:p>
      </dgm:t>
    </dgm:pt>
    <dgm:pt modelId="{F36A384C-EE9B-4518-9EBE-80D7193DE7B7}" type="parTrans" cxnId="{2760310E-E39E-42B1-A9C6-BB6C3CCAF87E}">
      <dgm:prSet/>
      <dgm:spPr/>
      <dgm:t>
        <a:bodyPr/>
        <a:lstStyle/>
        <a:p>
          <a:endParaRPr lang="en-MY" sz="1200"/>
        </a:p>
      </dgm:t>
    </dgm:pt>
    <dgm:pt modelId="{2DD60875-685C-4B5F-85C3-6B57956F68D4}" type="sibTrans" cxnId="{2760310E-E39E-42B1-A9C6-BB6C3CCAF87E}">
      <dgm:prSet/>
      <dgm:spPr/>
      <dgm:t>
        <a:bodyPr/>
        <a:lstStyle/>
        <a:p>
          <a:endParaRPr lang="en-MY" sz="1200"/>
        </a:p>
      </dgm:t>
    </dgm:pt>
    <dgm:pt modelId="{1863F8C1-B5A0-4155-AB8C-252F19E1DDDE}">
      <dgm:prSet custT="1"/>
      <dgm:spPr/>
      <dgm:t>
        <a:bodyPr/>
        <a:lstStyle/>
        <a:p>
          <a:r>
            <a:rPr lang="en-US" sz="2000" dirty="0" smtClean="0"/>
            <a:t>Need less materials.</a:t>
          </a:r>
          <a:endParaRPr lang="en-MY" sz="2000" dirty="0"/>
        </a:p>
      </dgm:t>
    </dgm:pt>
    <dgm:pt modelId="{7C67DE0C-D5A3-454C-902F-65A1EE678581}" type="parTrans" cxnId="{F19EE10F-8F4C-4754-B1BE-4E98052F8E11}">
      <dgm:prSet/>
      <dgm:spPr/>
      <dgm:t>
        <a:bodyPr/>
        <a:lstStyle/>
        <a:p>
          <a:endParaRPr lang="en-MY" sz="1200"/>
        </a:p>
      </dgm:t>
    </dgm:pt>
    <dgm:pt modelId="{526738A8-DC27-4E37-A13F-DB45241FBC64}" type="sibTrans" cxnId="{F19EE10F-8F4C-4754-B1BE-4E98052F8E11}">
      <dgm:prSet/>
      <dgm:spPr/>
      <dgm:t>
        <a:bodyPr/>
        <a:lstStyle/>
        <a:p>
          <a:endParaRPr lang="en-MY" sz="1200"/>
        </a:p>
      </dgm:t>
    </dgm:pt>
    <dgm:pt modelId="{4B24E60A-8A9C-4032-98C6-F42D7C4FBD74}">
      <dgm:prSet custT="1"/>
      <dgm:spPr/>
      <dgm:t>
        <a:bodyPr/>
        <a:lstStyle/>
        <a:p>
          <a:r>
            <a:rPr lang="en-US" sz="2000" dirty="0" smtClean="0"/>
            <a:t>Student finds their own material and shares with others.</a:t>
          </a:r>
          <a:endParaRPr lang="en-MY" sz="2000" dirty="0"/>
        </a:p>
      </dgm:t>
    </dgm:pt>
    <dgm:pt modelId="{ACA3BE16-7936-4343-96AC-44CE4829594A}" type="parTrans" cxnId="{A376EBF5-AB98-4167-8353-B7CFF42FDF52}">
      <dgm:prSet/>
      <dgm:spPr/>
      <dgm:t>
        <a:bodyPr/>
        <a:lstStyle/>
        <a:p>
          <a:endParaRPr lang="en-MY" sz="1200"/>
        </a:p>
      </dgm:t>
    </dgm:pt>
    <dgm:pt modelId="{4BB1FD21-59AC-4A51-8EAA-E492EFC8A19F}" type="sibTrans" cxnId="{A376EBF5-AB98-4167-8353-B7CFF42FDF52}">
      <dgm:prSet/>
      <dgm:spPr/>
      <dgm:t>
        <a:bodyPr/>
        <a:lstStyle/>
        <a:p>
          <a:endParaRPr lang="en-MY" sz="1200"/>
        </a:p>
      </dgm:t>
    </dgm:pt>
    <dgm:pt modelId="{F28935CF-AFF5-4CDF-95A3-30144F064A61}">
      <dgm:prSet custT="1"/>
      <dgm:spPr/>
      <dgm:t>
        <a:bodyPr/>
        <a:lstStyle/>
        <a:p>
          <a:r>
            <a:rPr lang="en-US" sz="2000" dirty="0" smtClean="0"/>
            <a:t>Save money and enhance the quality of teaching and learning</a:t>
          </a:r>
          <a:endParaRPr lang="en-MY" sz="2000" dirty="0"/>
        </a:p>
      </dgm:t>
    </dgm:pt>
    <dgm:pt modelId="{FBA87C4A-DE1D-4414-97AA-ADACE01CB6F1}" type="parTrans" cxnId="{E81C94B3-BC94-42BD-8947-C03A1E2487FF}">
      <dgm:prSet/>
      <dgm:spPr/>
      <dgm:t>
        <a:bodyPr/>
        <a:lstStyle/>
        <a:p>
          <a:endParaRPr lang="en-MY" sz="1200"/>
        </a:p>
      </dgm:t>
    </dgm:pt>
    <dgm:pt modelId="{7FC9B8E7-AC20-4CC4-8910-61E0465EDDEF}" type="sibTrans" cxnId="{E81C94B3-BC94-42BD-8947-C03A1E2487FF}">
      <dgm:prSet/>
      <dgm:spPr/>
      <dgm:t>
        <a:bodyPr/>
        <a:lstStyle/>
        <a:p>
          <a:endParaRPr lang="en-MY" sz="1200"/>
        </a:p>
      </dgm:t>
    </dgm:pt>
    <dgm:pt modelId="{F3666245-A487-4E11-A7A7-BB87A3BAB6B2}" type="pres">
      <dgm:prSet presAssocID="{D79FBF31-DF3E-4461-9E54-55EAF1AA01A2}" presName="Name0" presStyleCnt="0">
        <dgm:presLayoutVars>
          <dgm:dir/>
          <dgm:animLvl val="lvl"/>
          <dgm:resizeHandles/>
        </dgm:presLayoutVars>
      </dgm:prSet>
      <dgm:spPr/>
      <dgm:t>
        <a:bodyPr/>
        <a:lstStyle/>
        <a:p>
          <a:endParaRPr lang="en-MY"/>
        </a:p>
      </dgm:t>
    </dgm:pt>
    <dgm:pt modelId="{12539B3A-AFF1-4024-8025-5C4BC25E30F6}" type="pres">
      <dgm:prSet presAssocID="{84A0EDC4-BF9E-44C5-9FEE-485BFDDDC0EB}" presName="linNode" presStyleCnt="0"/>
      <dgm:spPr/>
      <dgm:t>
        <a:bodyPr/>
        <a:lstStyle/>
        <a:p>
          <a:endParaRPr lang="en-US"/>
        </a:p>
      </dgm:t>
    </dgm:pt>
    <dgm:pt modelId="{381F95F5-C31F-4A57-A411-E3961D0036BF}" type="pres">
      <dgm:prSet presAssocID="{84A0EDC4-BF9E-44C5-9FEE-485BFDDDC0EB}" presName="parentShp" presStyleLbl="node1" presStyleIdx="0" presStyleCnt="4" custScaleX="63194">
        <dgm:presLayoutVars>
          <dgm:bulletEnabled val="1"/>
        </dgm:presLayoutVars>
      </dgm:prSet>
      <dgm:spPr/>
      <dgm:t>
        <a:bodyPr/>
        <a:lstStyle/>
        <a:p>
          <a:endParaRPr lang="en-MY"/>
        </a:p>
      </dgm:t>
    </dgm:pt>
    <dgm:pt modelId="{E22C58B2-9C01-4706-8540-97B12810CDB6}" type="pres">
      <dgm:prSet presAssocID="{84A0EDC4-BF9E-44C5-9FEE-485BFDDDC0EB}" presName="childShp" presStyleLbl="bgAccFollowNode1" presStyleIdx="0" presStyleCnt="4" custScaleX="125696">
        <dgm:presLayoutVars>
          <dgm:bulletEnabled val="1"/>
        </dgm:presLayoutVars>
      </dgm:prSet>
      <dgm:spPr/>
      <dgm:t>
        <a:bodyPr/>
        <a:lstStyle/>
        <a:p>
          <a:endParaRPr lang="en-MY"/>
        </a:p>
      </dgm:t>
    </dgm:pt>
    <dgm:pt modelId="{7CAFEFE9-A321-4C28-BB46-F43CCA96991F}" type="pres">
      <dgm:prSet presAssocID="{08DB67D1-FBE8-4CFA-81AB-C1352E483198}" presName="spacing" presStyleCnt="0"/>
      <dgm:spPr/>
      <dgm:t>
        <a:bodyPr/>
        <a:lstStyle/>
        <a:p>
          <a:endParaRPr lang="en-US"/>
        </a:p>
      </dgm:t>
    </dgm:pt>
    <dgm:pt modelId="{25021C4C-FB8C-4137-BE09-7C3105F25342}" type="pres">
      <dgm:prSet presAssocID="{3BC7F1AA-65B2-4912-A7F4-6AA6A95422CC}" presName="linNode" presStyleCnt="0"/>
      <dgm:spPr/>
      <dgm:t>
        <a:bodyPr/>
        <a:lstStyle/>
        <a:p>
          <a:endParaRPr lang="en-US"/>
        </a:p>
      </dgm:t>
    </dgm:pt>
    <dgm:pt modelId="{3618D9BC-578D-426C-8257-2711E76C9ADD}" type="pres">
      <dgm:prSet presAssocID="{3BC7F1AA-65B2-4912-A7F4-6AA6A95422CC}" presName="parentShp" presStyleLbl="node1" presStyleIdx="1" presStyleCnt="4" custScaleX="71356">
        <dgm:presLayoutVars>
          <dgm:bulletEnabled val="1"/>
        </dgm:presLayoutVars>
      </dgm:prSet>
      <dgm:spPr/>
      <dgm:t>
        <a:bodyPr/>
        <a:lstStyle/>
        <a:p>
          <a:endParaRPr lang="en-MY"/>
        </a:p>
      </dgm:t>
    </dgm:pt>
    <dgm:pt modelId="{D5602395-1F84-4F37-A1FC-1D30237188E0}" type="pres">
      <dgm:prSet presAssocID="{3BC7F1AA-65B2-4912-A7F4-6AA6A95422CC}" presName="childShp" presStyleLbl="bgAccFollowNode1" presStyleIdx="1" presStyleCnt="4" custScaleX="139274" custScaleY="113656">
        <dgm:presLayoutVars>
          <dgm:bulletEnabled val="1"/>
        </dgm:presLayoutVars>
      </dgm:prSet>
      <dgm:spPr/>
      <dgm:t>
        <a:bodyPr/>
        <a:lstStyle/>
        <a:p>
          <a:endParaRPr lang="en-MY"/>
        </a:p>
      </dgm:t>
    </dgm:pt>
    <dgm:pt modelId="{DD7E70D9-5176-434F-8EB5-21649C5F71C7}" type="pres">
      <dgm:prSet presAssocID="{E4D69760-CF72-4879-B751-93283A90DF54}" presName="spacing" presStyleCnt="0"/>
      <dgm:spPr/>
      <dgm:t>
        <a:bodyPr/>
        <a:lstStyle/>
        <a:p>
          <a:endParaRPr lang="en-US"/>
        </a:p>
      </dgm:t>
    </dgm:pt>
    <dgm:pt modelId="{CD61CE1B-7766-4E0F-96CF-2369ED81AEEB}" type="pres">
      <dgm:prSet presAssocID="{620277CD-5292-4610-AE1C-C2AA2A2E258C}" presName="linNode" presStyleCnt="0"/>
      <dgm:spPr/>
      <dgm:t>
        <a:bodyPr/>
        <a:lstStyle/>
        <a:p>
          <a:endParaRPr lang="en-US"/>
        </a:p>
      </dgm:t>
    </dgm:pt>
    <dgm:pt modelId="{8EB88842-300D-4E55-B5F4-81D6734B0F62}" type="pres">
      <dgm:prSet presAssocID="{620277CD-5292-4610-AE1C-C2AA2A2E258C}" presName="parentShp" presStyleLbl="node1" presStyleIdx="2" presStyleCnt="4">
        <dgm:presLayoutVars>
          <dgm:bulletEnabled val="1"/>
        </dgm:presLayoutVars>
      </dgm:prSet>
      <dgm:spPr/>
      <dgm:t>
        <a:bodyPr/>
        <a:lstStyle/>
        <a:p>
          <a:endParaRPr lang="en-MY"/>
        </a:p>
      </dgm:t>
    </dgm:pt>
    <dgm:pt modelId="{19F5F889-85DE-4813-BEDF-E2C7CEEC4E94}" type="pres">
      <dgm:prSet presAssocID="{620277CD-5292-4610-AE1C-C2AA2A2E258C}" presName="childShp" presStyleLbl="bgAccFollowNode1" presStyleIdx="2" presStyleCnt="4" custScaleX="196812" custScaleY="88671">
        <dgm:presLayoutVars>
          <dgm:bulletEnabled val="1"/>
        </dgm:presLayoutVars>
      </dgm:prSet>
      <dgm:spPr/>
      <dgm:t>
        <a:bodyPr/>
        <a:lstStyle/>
        <a:p>
          <a:endParaRPr lang="en-MY"/>
        </a:p>
      </dgm:t>
    </dgm:pt>
    <dgm:pt modelId="{48844B0F-417E-4328-82FA-DB5B761D1ED7}" type="pres">
      <dgm:prSet presAssocID="{2A7E8751-8C0B-4499-84E1-85DC540FB5C6}" presName="spacing" presStyleCnt="0"/>
      <dgm:spPr/>
      <dgm:t>
        <a:bodyPr/>
        <a:lstStyle/>
        <a:p>
          <a:endParaRPr lang="en-US"/>
        </a:p>
      </dgm:t>
    </dgm:pt>
    <dgm:pt modelId="{E9F29C7B-BBFE-4B2F-949A-B00AD838472A}" type="pres">
      <dgm:prSet presAssocID="{41272B97-F691-4FA4-BD80-97F1A3C80D0A}" presName="linNode" presStyleCnt="0"/>
      <dgm:spPr/>
      <dgm:t>
        <a:bodyPr/>
        <a:lstStyle/>
        <a:p>
          <a:endParaRPr lang="en-US"/>
        </a:p>
      </dgm:t>
    </dgm:pt>
    <dgm:pt modelId="{15BF9F9E-A249-4AEA-A2F2-CAB9B615BA8D}" type="pres">
      <dgm:prSet presAssocID="{41272B97-F691-4FA4-BD80-97F1A3C80D0A}" presName="parentShp" presStyleLbl="node1" presStyleIdx="3" presStyleCnt="4">
        <dgm:presLayoutVars>
          <dgm:bulletEnabled val="1"/>
        </dgm:presLayoutVars>
      </dgm:prSet>
      <dgm:spPr/>
      <dgm:t>
        <a:bodyPr/>
        <a:lstStyle/>
        <a:p>
          <a:endParaRPr lang="en-MY"/>
        </a:p>
      </dgm:t>
    </dgm:pt>
    <dgm:pt modelId="{4A15B356-F280-43D9-9AD0-DE5DEC07A67F}" type="pres">
      <dgm:prSet presAssocID="{41272B97-F691-4FA4-BD80-97F1A3C80D0A}" presName="childShp" presStyleLbl="bgAccFollowNode1" presStyleIdx="3" presStyleCnt="4" custScaleX="196465">
        <dgm:presLayoutVars>
          <dgm:bulletEnabled val="1"/>
        </dgm:presLayoutVars>
      </dgm:prSet>
      <dgm:spPr/>
      <dgm:t>
        <a:bodyPr/>
        <a:lstStyle/>
        <a:p>
          <a:endParaRPr lang="en-MY"/>
        </a:p>
      </dgm:t>
    </dgm:pt>
  </dgm:ptLst>
  <dgm:cxnLst>
    <dgm:cxn modelId="{D1B936A6-DD44-451D-92F9-9A16EABA13E4}" type="presOf" srcId="{4B24E60A-8A9C-4032-98C6-F42D7C4FBD74}" destId="{4A15B356-F280-43D9-9AD0-DE5DEC07A67F}" srcOrd="0" destOrd="1" presId="urn:microsoft.com/office/officeart/2005/8/layout/vList6"/>
    <dgm:cxn modelId="{80D25678-8376-48F8-A20D-9BEE75F0614A}" type="presOf" srcId="{CA425EFB-05A8-4AE5-B4D6-5D7B1F88F8F7}" destId="{D5602395-1F84-4F37-A1FC-1D30237188E0}" srcOrd="0" destOrd="2" presId="urn:microsoft.com/office/officeart/2005/8/layout/vList6"/>
    <dgm:cxn modelId="{3EC06DA4-67FA-440A-8929-AA460C159FF6}" srcId="{D79FBF31-DF3E-4461-9E54-55EAF1AA01A2}" destId="{84A0EDC4-BF9E-44C5-9FEE-485BFDDDC0EB}" srcOrd="0" destOrd="0" parTransId="{495F1E08-3F14-4399-A721-1D3EDC39FC91}" sibTransId="{08DB67D1-FBE8-4CFA-81AB-C1352E483198}"/>
    <dgm:cxn modelId="{24D1F4ED-273F-4D98-8258-4215E5CBC18E}" srcId="{D79FBF31-DF3E-4461-9E54-55EAF1AA01A2}" destId="{620277CD-5292-4610-AE1C-C2AA2A2E258C}" srcOrd="2" destOrd="0" parTransId="{AE88E029-AB98-4649-868E-767355DFF734}" sibTransId="{2A7E8751-8C0B-4499-84E1-85DC540FB5C6}"/>
    <dgm:cxn modelId="{F05FE8D7-5413-4625-90B8-15B01AAC565C}" srcId="{84A0EDC4-BF9E-44C5-9FEE-485BFDDDC0EB}" destId="{7E001227-603E-4165-85C6-EF6ED1F562C3}" srcOrd="0" destOrd="0" parTransId="{95F152A6-E273-4A2D-AABB-23EBDC53715E}" sibTransId="{413E185F-D95E-4A71-8F26-4B1406957E19}"/>
    <dgm:cxn modelId="{67D03A3F-04F8-4DD6-9FF7-8A8ECFB01ADF}" type="presOf" srcId="{7E001227-603E-4165-85C6-EF6ED1F562C3}" destId="{E22C58B2-9C01-4706-8540-97B12810CDB6}" srcOrd="0" destOrd="0" presId="urn:microsoft.com/office/officeart/2005/8/layout/vList6"/>
    <dgm:cxn modelId="{4A557E0F-5FDF-4CE0-A77D-EC29218E76CB}" type="presOf" srcId="{84A0EDC4-BF9E-44C5-9FEE-485BFDDDC0EB}" destId="{381F95F5-C31F-4A57-A411-E3961D0036BF}" srcOrd="0" destOrd="0" presId="urn:microsoft.com/office/officeart/2005/8/layout/vList6"/>
    <dgm:cxn modelId="{E81C94B3-BC94-42BD-8947-C03A1E2487FF}" srcId="{41272B97-F691-4FA4-BD80-97F1A3C80D0A}" destId="{F28935CF-AFF5-4CDF-95A3-30144F064A61}" srcOrd="2" destOrd="0" parTransId="{FBA87C4A-DE1D-4414-97AA-ADACE01CB6F1}" sibTransId="{7FC9B8E7-AC20-4CC4-8910-61E0465EDDEF}"/>
    <dgm:cxn modelId="{2EECEAC0-F5B3-40EA-9D3D-932D1BE6395A}" type="presOf" srcId="{620277CD-5292-4610-AE1C-C2AA2A2E258C}" destId="{8EB88842-300D-4E55-B5F4-81D6734B0F62}" srcOrd="0" destOrd="0" presId="urn:microsoft.com/office/officeart/2005/8/layout/vList6"/>
    <dgm:cxn modelId="{0E00480C-C939-4C8A-8B8F-D723AEA5DD39}" srcId="{3BC7F1AA-65B2-4912-A7F4-6AA6A95422CC}" destId="{CA425EFB-05A8-4AE5-B4D6-5D7B1F88F8F7}" srcOrd="2" destOrd="0" parTransId="{CDEA8EBF-881E-4610-958B-2E79ECDBA643}" sibTransId="{73EB4D84-59A7-41DB-B83F-F251E3BC6F0E}"/>
    <dgm:cxn modelId="{236E1491-D0DF-48E4-9F59-BDF02CAC855A}" type="presOf" srcId="{F28935CF-AFF5-4CDF-95A3-30144F064A61}" destId="{4A15B356-F280-43D9-9AD0-DE5DEC07A67F}" srcOrd="0" destOrd="2" presId="urn:microsoft.com/office/officeart/2005/8/layout/vList6"/>
    <dgm:cxn modelId="{4BF28912-1511-438E-9CF0-1EFE5B78C160}" type="presOf" srcId="{9329616A-66F5-4C2A-904B-A152BEAD0F11}" destId="{19F5F889-85DE-4813-BEDF-E2C7CEEC4E94}" srcOrd="0" destOrd="1" presId="urn:microsoft.com/office/officeart/2005/8/layout/vList6"/>
    <dgm:cxn modelId="{B84FA0C8-0F71-473A-96E5-67EB46F1BF64}" srcId="{3BC7F1AA-65B2-4912-A7F4-6AA6A95422CC}" destId="{E57DECDB-C0CE-4B86-98AD-1D3828A049F9}" srcOrd="1" destOrd="0" parTransId="{864B3996-2D88-45AF-AAA5-2DBFF70231AF}" sibTransId="{7DC7F645-828A-40C0-9130-5CCAB6C1D882}"/>
    <dgm:cxn modelId="{13A67074-AA29-48A1-8A7C-5742DD6F2156}" srcId="{3BC7F1AA-65B2-4912-A7F4-6AA6A95422CC}" destId="{8FB71130-C697-4842-9B1D-82C954AAD247}" srcOrd="0" destOrd="0" parTransId="{7E41591F-6C9B-4947-8A7E-B563EA7DD731}" sibTransId="{3464E0BF-58A5-4D96-8435-36BF5139D57B}"/>
    <dgm:cxn modelId="{08BB57F9-B703-4C95-B557-39B3F9E0BC29}" type="presOf" srcId="{41272B97-F691-4FA4-BD80-97F1A3C80D0A}" destId="{15BF9F9E-A249-4AEA-A2F2-CAB9B615BA8D}" srcOrd="0" destOrd="0" presId="urn:microsoft.com/office/officeart/2005/8/layout/vList6"/>
    <dgm:cxn modelId="{F2A85236-A03E-47F6-9890-9650B2F49ADD}" type="presOf" srcId="{D79FBF31-DF3E-4461-9E54-55EAF1AA01A2}" destId="{F3666245-A487-4E11-A7A7-BB87A3BAB6B2}" srcOrd="0" destOrd="0" presId="urn:microsoft.com/office/officeart/2005/8/layout/vList6"/>
    <dgm:cxn modelId="{1235AE9D-36C2-44F5-9D04-2694EE041F0D}" type="presOf" srcId="{CAAC7D17-E785-42FF-92D4-1E300506254B}" destId="{19F5F889-85DE-4813-BEDF-E2C7CEEC4E94}" srcOrd="0" destOrd="0" presId="urn:microsoft.com/office/officeart/2005/8/layout/vList6"/>
    <dgm:cxn modelId="{06B8D447-ABD2-4CBF-8106-2543BFD65991}" srcId="{620277CD-5292-4610-AE1C-C2AA2A2E258C}" destId="{CAAC7D17-E785-42FF-92D4-1E300506254B}" srcOrd="0" destOrd="0" parTransId="{1BA3A1F2-5060-4A08-9859-98EADF7CBBBE}" sibTransId="{035496E4-7B72-4F3E-AEE2-921FD13CB81E}"/>
    <dgm:cxn modelId="{0A9E3D8C-9D54-4A67-ABCC-DB2A4CB7097A}" type="presOf" srcId="{8FB71130-C697-4842-9B1D-82C954AAD247}" destId="{D5602395-1F84-4F37-A1FC-1D30237188E0}" srcOrd="0" destOrd="0" presId="urn:microsoft.com/office/officeart/2005/8/layout/vList6"/>
    <dgm:cxn modelId="{38FC3B47-4205-4A48-9256-C73C410E58DA}" type="presOf" srcId="{E57DECDB-C0CE-4B86-98AD-1D3828A049F9}" destId="{D5602395-1F84-4F37-A1FC-1D30237188E0}" srcOrd="0" destOrd="1" presId="urn:microsoft.com/office/officeart/2005/8/layout/vList6"/>
    <dgm:cxn modelId="{8B0772B8-EFF2-440F-8D0C-AFD33A1DFE13}" srcId="{D79FBF31-DF3E-4461-9E54-55EAF1AA01A2}" destId="{41272B97-F691-4FA4-BD80-97F1A3C80D0A}" srcOrd="3" destOrd="0" parTransId="{1582EC19-2009-4D48-9D9F-C4C93DAEFC39}" sibTransId="{432B6FAA-FB6E-48E0-92E0-6F4BC5174AEE}"/>
    <dgm:cxn modelId="{2760310E-E39E-42B1-A9C6-BB6C3CCAF87E}" srcId="{620277CD-5292-4610-AE1C-C2AA2A2E258C}" destId="{9329616A-66F5-4C2A-904B-A152BEAD0F11}" srcOrd="1" destOrd="0" parTransId="{F36A384C-EE9B-4518-9EBE-80D7193DE7B7}" sibTransId="{2DD60875-685C-4B5F-85C3-6B57956F68D4}"/>
    <dgm:cxn modelId="{F19EE10F-8F4C-4754-B1BE-4E98052F8E11}" srcId="{41272B97-F691-4FA4-BD80-97F1A3C80D0A}" destId="{1863F8C1-B5A0-4155-AB8C-252F19E1DDDE}" srcOrd="0" destOrd="0" parTransId="{7C67DE0C-D5A3-454C-902F-65A1EE678581}" sibTransId="{526738A8-DC27-4E37-A13F-DB45241FBC64}"/>
    <dgm:cxn modelId="{A376EBF5-AB98-4167-8353-B7CFF42FDF52}" srcId="{41272B97-F691-4FA4-BD80-97F1A3C80D0A}" destId="{4B24E60A-8A9C-4032-98C6-F42D7C4FBD74}" srcOrd="1" destOrd="0" parTransId="{ACA3BE16-7936-4343-96AC-44CE4829594A}" sibTransId="{4BB1FD21-59AC-4A51-8EAA-E492EFC8A19F}"/>
    <dgm:cxn modelId="{1AA3C316-B95A-4517-9F33-B8105D89731C}" type="presOf" srcId="{3BC7F1AA-65B2-4912-A7F4-6AA6A95422CC}" destId="{3618D9BC-578D-426C-8257-2711E76C9ADD}" srcOrd="0" destOrd="0" presId="urn:microsoft.com/office/officeart/2005/8/layout/vList6"/>
    <dgm:cxn modelId="{A04D3383-EF49-4E75-82B7-3E33C85CBCE3}" srcId="{D79FBF31-DF3E-4461-9E54-55EAF1AA01A2}" destId="{3BC7F1AA-65B2-4912-A7F4-6AA6A95422CC}" srcOrd="1" destOrd="0" parTransId="{801D2878-62E0-4823-8A13-B3CD8CB64798}" sibTransId="{E4D69760-CF72-4879-B751-93283A90DF54}"/>
    <dgm:cxn modelId="{6080398A-1B71-4F01-BBA9-542EA5B57897}" type="presOf" srcId="{1863F8C1-B5A0-4155-AB8C-252F19E1DDDE}" destId="{4A15B356-F280-43D9-9AD0-DE5DEC07A67F}" srcOrd="0" destOrd="0" presId="urn:microsoft.com/office/officeart/2005/8/layout/vList6"/>
    <dgm:cxn modelId="{375897ED-561B-4080-BBDA-63B566C3A744}" type="presParOf" srcId="{F3666245-A487-4E11-A7A7-BB87A3BAB6B2}" destId="{12539B3A-AFF1-4024-8025-5C4BC25E30F6}" srcOrd="0" destOrd="0" presId="urn:microsoft.com/office/officeart/2005/8/layout/vList6"/>
    <dgm:cxn modelId="{CA061211-73BA-48CD-A59B-E230AD4B114F}" type="presParOf" srcId="{12539B3A-AFF1-4024-8025-5C4BC25E30F6}" destId="{381F95F5-C31F-4A57-A411-E3961D0036BF}" srcOrd="0" destOrd="0" presId="urn:microsoft.com/office/officeart/2005/8/layout/vList6"/>
    <dgm:cxn modelId="{0488364E-D9DF-44EF-B541-4BA774D2B515}" type="presParOf" srcId="{12539B3A-AFF1-4024-8025-5C4BC25E30F6}" destId="{E22C58B2-9C01-4706-8540-97B12810CDB6}" srcOrd="1" destOrd="0" presId="urn:microsoft.com/office/officeart/2005/8/layout/vList6"/>
    <dgm:cxn modelId="{4F373D35-41D0-41DD-B8CF-129DBC13FA33}" type="presParOf" srcId="{F3666245-A487-4E11-A7A7-BB87A3BAB6B2}" destId="{7CAFEFE9-A321-4C28-BB46-F43CCA96991F}" srcOrd="1" destOrd="0" presId="urn:microsoft.com/office/officeart/2005/8/layout/vList6"/>
    <dgm:cxn modelId="{FDF73E51-54F6-4D2E-9F50-F56FD0203C3A}" type="presParOf" srcId="{F3666245-A487-4E11-A7A7-BB87A3BAB6B2}" destId="{25021C4C-FB8C-4137-BE09-7C3105F25342}" srcOrd="2" destOrd="0" presId="urn:microsoft.com/office/officeart/2005/8/layout/vList6"/>
    <dgm:cxn modelId="{0423EC9F-1303-4329-9945-34E26C305A99}" type="presParOf" srcId="{25021C4C-FB8C-4137-BE09-7C3105F25342}" destId="{3618D9BC-578D-426C-8257-2711E76C9ADD}" srcOrd="0" destOrd="0" presId="urn:microsoft.com/office/officeart/2005/8/layout/vList6"/>
    <dgm:cxn modelId="{F46A7793-B96B-4286-8F89-9FA7836780C7}" type="presParOf" srcId="{25021C4C-FB8C-4137-BE09-7C3105F25342}" destId="{D5602395-1F84-4F37-A1FC-1D30237188E0}" srcOrd="1" destOrd="0" presId="urn:microsoft.com/office/officeart/2005/8/layout/vList6"/>
    <dgm:cxn modelId="{5A3EA974-C2EB-4BF4-9EF5-C96FCB96D0BC}" type="presParOf" srcId="{F3666245-A487-4E11-A7A7-BB87A3BAB6B2}" destId="{DD7E70D9-5176-434F-8EB5-21649C5F71C7}" srcOrd="3" destOrd="0" presId="urn:microsoft.com/office/officeart/2005/8/layout/vList6"/>
    <dgm:cxn modelId="{D9450378-E1EE-42BB-B7EC-47F27D10FBA2}" type="presParOf" srcId="{F3666245-A487-4E11-A7A7-BB87A3BAB6B2}" destId="{CD61CE1B-7766-4E0F-96CF-2369ED81AEEB}" srcOrd="4" destOrd="0" presId="urn:microsoft.com/office/officeart/2005/8/layout/vList6"/>
    <dgm:cxn modelId="{FAD4C389-15B2-49EA-B641-128B4DDAC7F8}" type="presParOf" srcId="{CD61CE1B-7766-4E0F-96CF-2369ED81AEEB}" destId="{8EB88842-300D-4E55-B5F4-81D6734B0F62}" srcOrd="0" destOrd="0" presId="urn:microsoft.com/office/officeart/2005/8/layout/vList6"/>
    <dgm:cxn modelId="{63E975C2-A3D9-40AB-9E66-CEBC1267EA75}" type="presParOf" srcId="{CD61CE1B-7766-4E0F-96CF-2369ED81AEEB}" destId="{19F5F889-85DE-4813-BEDF-E2C7CEEC4E94}" srcOrd="1" destOrd="0" presId="urn:microsoft.com/office/officeart/2005/8/layout/vList6"/>
    <dgm:cxn modelId="{D24BB794-EFA7-43E7-B15D-E4CF19D4B12E}" type="presParOf" srcId="{F3666245-A487-4E11-A7A7-BB87A3BAB6B2}" destId="{48844B0F-417E-4328-82FA-DB5B761D1ED7}" srcOrd="5" destOrd="0" presId="urn:microsoft.com/office/officeart/2005/8/layout/vList6"/>
    <dgm:cxn modelId="{A0A634EF-34E3-4F79-A6A4-401761179DFF}" type="presParOf" srcId="{F3666245-A487-4E11-A7A7-BB87A3BAB6B2}" destId="{E9F29C7B-BBFE-4B2F-949A-B00AD838472A}" srcOrd="6" destOrd="0" presId="urn:microsoft.com/office/officeart/2005/8/layout/vList6"/>
    <dgm:cxn modelId="{CB92B28B-870B-4CBB-A3DE-CDACCA97B41F}" type="presParOf" srcId="{E9F29C7B-BBFE-4B2F-949A-B00AD838472A}" destId="{15BF9F9E-A249-4AEA-A2F2-CAB9B615BA8D}" srcOrd="0" destOrd="0" presId="urn:microsoft.com/office/officeart/2005/8/layout/vList6"/>
    <dgm:cxn modelId="{954D6F0A-4A7E-432F-B6DD-32F4818A5894}" type="presParOf" srcId="{E9F29C7B-BBFE-4B2F-949A-B00AD838472A}" destId="{4A15B356-F280-43D9-9AD0-DE5DEC07A67F}" srcOrd="1" destOrd="0" presId="urn:microsoft.com/office/officeart/2005/8/layout/vList6"/>
  </dgm:cxnLst>
  <dgm:bg/>
  <dgm:whole/>
</dgm:dataModel>
</file>

<file path=ppt/diagrams/data4.xml><?xml version="1.0" encoding="utf-8"?>
<dgm:dataModel xmlns:dgm="http://schemas.openxmlformats.org/drawingml/2006/diagram" xmlns:a="http://schemas.openxmlformats.org/drawingml/2006/main">
  <dgm:ptLst>
    <dgm:pt modelId="{AB1A8858-BB62-41DC-9494-21EEDBA16D7A}" type="doc">
      <dgm:prSet loTypeId="urn:microsoft.com/office/officeart/2005/8/layout/process2" loCatId="process" qsTypeId="urn:microsoft.com/office/officeart/2005/8/quickstyle/3d9" qsCatId="3D" csTypeId="urn:microsoft.com/office/officeart/2005/8/colors/accent1_3" csCatId="accent1" phldr="1"/>
      <dgm:spPr/>
    </dgm:pt>
    <dgm:pt modelId="{A1453495-7D4B-455F-BBC5-29F6BD02F870}">
      <dgm:prSet phldrT="[Text]" custT="1"/>
      <dgm:spPr/>
      <dgm:t>
        <a:bodyPr/>
        <a:lstStyle/>
        <a:p>
          <a:r>
            <a:rPr lang="en-US" sz="2800" dirty="0" smtClean="0">
              <a:solidFill>
                <a:schemeClr val="tx1"/>
              </a:solidFill>
            </a:rPr>
            <a:t>Explaining the instructional task and cooperative structure.</a:t>
          </a:r>
          <a:endParaRPr lang="en-MY" sz="2800" dirty="0">
            <a:solidFill>
              <a:schemeClr val="tx1"/>
            </a:solidFill>
          </a:endParaRPr>
        </a:p>
      </dgm:t>
    </dgm:pt>
    <dgm:pt modelId="{1C6D4429-EDC4-4E5A-9358-682BAC8A84BF}" type="parTrans" cxnId="{3CDD72C7-9EF7-4E89-B48F-8E7764380ED2}">
      <dgm:prSet/>
      <dgm:spPr/>
      <dgm:t>
        <a:bodyPr/>
        <a:lstStyle/>
        <a:p>
          <a:endParaRPr lang="en-MY"/>
        </a:p>
      </dgm:t>
    </dgm:pt>
    <dgm:pt modelId="{1B49D23A-9DCD-4FFE-8FBB-6A6F1EAE52EF}" type="sibTrans" cxnId="{3CDD72C7-9EF7-4E89-B48F-8E7764380ED2}">
      <dgm:prSet/>
      <dgm:spPr/>
      <dgm:t>
        <a:bodyPr/>
        <a:lstStyle/>
        <a:p>
          <a:endParaRPr lang="en-MY"/>
        </a:p>
      </dgm:t>
    </dgm:pt>
    <dgm:pt modelId="{FD645F47-CD48-45A2-941A-3FE63177E109}">
      <dgm:prSet phldrT="[Text]" custT="1"/>
      <dgm:spPr/>
      <dgm:t>
        <a:bodyPr/>
        <a:lstStyle/>
        <a:p>
          <a:r>
            <a:rPr lang="en-US" sz="2800" dirty="0" smtClean="0">
              <a:solidFill>
                <a:schemeClr val="tx1"/>
              </a:solidFill>
            </a:rPr>
            <a:t>Monitoring students’ learning</a:t>
          </a:r>
          <a:endParaRPr lang="en-MY" sz="2800" dirty="0">
            <a:solidFill>
              <a:schemeClr val="tx1"/>
            </a:solidFill>
          </a:endParaRPr>
        </a:p>
      </dgm:t>
    </dgm:pt>
    <dgm:pt modelId="{7C000FD9-EC44-4156-9A69-DEBA5593B8C7}" type="parTrans" cxnId="{3ACAD6A5-F9B7-41A3-8792-7BE6EB4F4C91}">
      <dgm:prSet/>
      <dgm:spPr/>
      <dgm:t>
        <a:bodyPr/>
        <a:lstStyle/>
        <a:p>
          <a:endParaRPr lang="en-MY"/>
        </a:p>
      </dgm:t>
    </dgm:pt>
    <dgm:pt modelId="{3C426F3E-804F-4086-ADA1-DCFD9EDB779F}" type="sibTrans" cxnId="{3ACAD6A5-F9B7-41A3-8792-7BE6EB4F4C91}">
      <dgm:prSet/>
      <dgm:spPr/>
      <dgm:t>
        <a:bodyPr/>
        <a:lstStyle/>
        <a:p>
          <a:endParaRPr lang="en-MY"/>
        </a:p>
      </dgm:t>
    </dgm:pt>
    <dgm:pt modelId="{4BDAC518-2939-46B6-9856-3B1FB033B625}">
      <dgm:prSet custT="1"/>
      <dgm:spPr/>
      <dgm:t>
        <a:bodyPr/>
        <a:lstStyle/>
        <a:p>
          <a:r>
            <a:rPr lang="en-US" sz="2800" dirty="0" smtClean="0">
              <a:solidFill>
                <a:schemeClr val="tx1"/>
              </a:solidFill>
            </a:rPr>
            <a:t>Making </a:t>
          </a:r>
          <a:r>
            <a:rPr lang="en-US" sz="2800" dirty="0" err="1" smtClean="0">
              <a:solidFill>
                <a:schemeClr val="tx1"/>
              </a:solidFill>
            </a:rPr>
            <a:t>preinstructional</a:t>
          </a:r>
          <a:r>
            <a:rPr lang="en-US" sz="2800" dirty="0" smtClean="0">
              <a:solidFill>
                <a:schemeClr val="tx1"/>
              </a:solidFill>
            </a:rPr>
            <a:t> decisions.  </a:t>
          </a:r>
          <a:endParaRPr lang="en-MY" sz="2800" dirty="0">
            <a:solidFill>
              <a:schemeClr val="tx1"/>
            </a:solidFill>
          </a:endParaRPr>
        </a:p>
      </dgm:t>
    </dgm:pt>
    <dgm:pt modelId="{4E4B4901-ED87-4A34-A911-ABBD0CD31EDA}" type="parTrans" cxnId="{C83DB7C3-7E37-4D7D-A481-34DBFEC8ADA7}">
      <dgm:prSet/>
      <dgm:spPr/>
      <dgm:t>
        <a:bodyPr/>
        <a:lstStyle/>
        <a:p>
          <a:endParaRPr lang="en-MY"/>
        </a:p>
      </dgm:t>
    </dgm:pt>
    <dgm:pt modelId="{C0FA9534-0621-4097-810A-3719E87C60D5}" type="sibTrans" cxnId="{C83DB7C3-7E37-4D7D-A481-34DBFEC8ADA7}">
      <dgm:prSet/>
      <dgm:spPr/>
      <dgm:t>
        <a:bodyPr/>
        <a:lstStyle/>
        <a:p>
          <a:endParaRPr lang="en-MY"/>
        </a:p>
      </dgm:t>
    </dgm:pt>
    <dgm:pt modelId="{C41BD1D3-7D40-4131-9362-48722AFF8A7C}">
      <dgm:prSet custT="1"/>
      <dgm:spPr/>
      <dgm:t>
        <a:bodyPr/>
        <a:lstStyle/>
        <a:p>
          <a:r>
            <a:rPr lang="en-US" sz="2800" dirty="0" smtClean="0">
              <a:solidFill>
                <a:schemeClr val="tx1"/>
              </a:solidFill>
            </a:rPr>
            <a:t>Assessing students’ learning</a:t>
          </a:r>
          <a:endParaRPr lang="en-MY" sz="2800" dirty="0">
            <a:solidFill>
              <a:schemeClr val="tx1"/>
            </a:solidFill>
          </a:endParaRPr>
        </a:p>
      </dgm:t>
    </dgm:pt>
    <dgm:pt modelId="{3BBCE54E-236B-4E12-8516-26A140915C97}" type="parTrans" cxnId="{A6AD6FE1-82C2-4F07-B1FC-999D3A4CB669}">
      <dgm:prSet/>
      <dgm:spPr/>
      <dgm:t>
        <a:bodyPr/>
        <a:lstStyle/>
        <a:p>
          <a:endParaRPr lang="en-MY"/>
        </a:p>
      </dgm:t>
    </dgm:pt>
    <dgm:pt modelId="{9EE436CE-F34B-4C5E-8EE0-2C536A9D023B}" type="sibTrans" cxnId="{A6AD6FE1-82C2-4F07-B1FC-999D3A4CB669}">
      <dgm:prSet/>
      <dgm:spPr/>
      <dgm:t>
        <a:bodyPr/>
        <a:lstStyle/>
        <a:p>
          <a:endParaRPr lang="en-MY"/>
        </a:p>
      </dgm:t>
    </dgm:pt>
    <dgm:pt modelId="{21639692-B6EC-495C-A013-1B767CE8BAF2}" type="pres">
      <dgm:prSet presAssocID="{AB1A8858-BB62-41DC-9494-21EEDBA16D7A}" presName="linearFlow" presStyleCnt="0">
        <dgm:presLayoutVars>
          <dgm:resizeHandles val="exact"/>
        </dgm:presLayoutVars>
      </dgm:prSet>
      <dgm:spPr/>
    </dgm:pt>
    <dgm:pt modelId="{A324C031-4113-4F06-9A04-04B93364FE72}" type="pres">
      <dgm:prSet presAssocID="{4BDAC518-2939-46B6-9856-3B1FB033B625}" presName="node" presStyleLbl="node1" presStyleIdx="0" presStyleCnt="4" custScaleX="336041">
        <dgm:presLayoutVars>
          <dgm:bulletEnabled val="1"/>
        </dgm:presLayoutVars>
      </dgm:prSet>
      <dgm:spPr/>
      <dgm:t>
        <a:bodyPr/>
        <a:lstStyle/>
        <a:p>
          <a:endParaRPr lang="en-MY"/>
        </a:p>
      </dgm:t>
    </dgm:pt>
    <dgm:pt modelId="{DE02E5DF-9965-4904-885B-81062BF5CCB8}" type="pres">
      <dgm:prSet presAssocID="{C0FA9534-0621-4097-810A-3719E87C60D5}" presName="sibTrans" presStyleLbl="sibTrans2D1" presStyleIdx="0" presStyleCnt="3"/>
      <dgm:spPr/>
      <dgm:t>
        <a:bodyPr/>
        <a:lstStyle/>
        <a:p>
          <a:endParaRPr lang="en-MY"/>
        </a:p>
      </dgm:t>
    </dgm:pt>
    <dgm:pt modelId="{14E7C642-15FA-4C87-A684-B425A61AEED2}" type="pres">
      <dgm:prSet presAssocID="{C0FA9534-0621-4097-810A-3719E87C60D5}" presName="connectorText" presStyleLbl="sibTrans2D1" presStyleIdx="0" presStyleCnt="3"/>
      <dgm:spPr/>
      <dgm:t>
        <a:bodyPr/>
        <a:lstStyle/>
        <a:p>
          <a:endParaRPr lang="en-MY"/>
        </a:p>
      </dgm:t>
    </dgm:pt>
    <dgm:pt modelId="{21FD8F17-7CA4-40AA-82EA-B5B8AC02DE62}" type="pres">
      <dgm:prSet presAssocID="{A1453495-7D4B-455F-BBC5-29F6BD02F870}" presName="node" presStyleLbl="node1" presStyleIdx="1" presStyleCnt="4" custScaleX="336041">
        <dgm:presLayoutVars>
          <dgm:bulletEnabled val="1"/>
        </dgm:presLayoutVars>
      </dgm:prSet>
      <dgm:spPr/>
      <dgm:t>
        <a:bodyPr/>
        <a:lstStyle/>
        <a:p>
          <a:endParaRPr lang="en-MY"/>
        </a:p>
      </dgm:t>
    </dgm:pt>
    <dgm:pt modelId="{BF178866-E60D-4E7E-AE63-D42821BF96BD}" type="pres">
      <dgm:prSet presAssocID="{1B49D23A-9DCD-4FFE-8FBB-6A6F1EAE52EF}" presName="sibTrans" presStyleLbl="sibTrans2D1" presStyleIdx="1" presStyleCnt="3"/>
      <dgm:spPr/>
      <dgm:t>
        <a:bodyPr/>
        <a:lstStyle/>
        <a:p>
          <a:endParaRPr lang="en-MY"/>
        </a:p>
      </dgm:t>
    </dgm:pt>
    <dgm:pt modelId="{53156B9D-9CC2-4944-A9DC-ED84FDCE6D6A}" type="pres">
      <dgm:prSet presAssocID="{1B49D23A-9DCD-4FFE-8FBB-6A6F1EAE52EF}" presName="connectorText" presStyleLbl="sibTrans2D1" presStyleIdx="1" presStyleCnt="3"/>
      <dgm:spPr/>
      <dgm:t>
        <a:bodyPr/>
        <a:lstStyle/>
        <a:p>
          <a:endParaRPr lang="en-MY"/>
        </a:p>
      </dgm:t>
    </dgm:pt>
    <dgm:pt modelId="{22A5C614-87F3-4860-89E4-E478F9096E18}" type="pres">
      <dgm:prSet presAssocID="{FD645F47-CD48-45A2-941A-3FE63177E109}" presName="node" presStyleLbl="node1" presStyleIdx="2" presStyleCnt="4" custScaleX="336041">
        <dgm:presLayoutVars>
          <dgm:bulletEnabled val="1"/>
        </dgm:presLayoutVars>
      </dgm:prSet>
      <dgm:spPr/>
      <dgm:t>
        <a:bodyPr/>
        <a:lstStyle/>
        <a:p>
          <a:endParaRPr lang="en-MY"/>
        </a:p>
      </dgm:t>
    </dgm:pt>
    <dgm:pt modelId="{EA4AC45C-9627-4C61-9AA9-46854541960F}" type="pres">
      <dgm:prSet presAssocID="{3C426F3E-804F-4086-ADA1-DCFD9EDB779F}" presName="sibTrans" presStyleLbl="sibTrans2D1" presStyleIdx="2" presStyleCnt="3"/>
      <dgm:spPr/>
      <dgm:t>
        <a:bodyPr/>
        <a:lstStyle/>
        <a:p>
          <a:endParaRPr lang="en-MY"/>
        </a:p>
      </dgm:t>
    </dgm:pt>
    <dgm:pt modelId="{8B3E82DF-409E-4A96-B1EC-93B5BE10C9C9}" type="pres">
      <dgm:prSet presAssocID="{3C426F3E-804F-4086-ADA1-DCFD9EDB779F}" presName="connectorText" presStyleLbl="sibTrans2D1" presStyleIdx="2" presStyleCnt="3"/>
      <dgm:spPr/>
      <dgm:t>
        <a:bodyPr/>
        <a:lstStyle/>
        <a:p>
          <a:endParaRPr lang="en-MY"/>
        </a:p>
      </dgm:t>
    </dgm:pt>
    <dgm:pt modelId="{A382827F-E1FC-433D-ABB2-936AFFB6A85D}" type="pres">
      <dgm:prSet presAssocID="{C41BD1D3-7D40-4131-9362-48722AFF8A7C}" presName="node" presStyleLbl="node1" presStyleIdx="3" presStyleCnt="4" custScaleX="328096">
        <dgm:presLayoutVars>
          <dgm:bulletEnabled val="1"/>
        </dgm:presLayoutVars>
      </dgm:prSet>
      <dgm:spPr/>
      <dgm:t>
        <a:bodyPr/>
        <a:lstStyle/>
        <a:p>
          <a:endParaRPr lang="en-MY"/>
        </a:p>
      </dgm:t>
    </dgm:pt>
  </dgm:ptLst>
  <dgm:cxnLst>
    <dgm:cxn modelId="{C83DB7C3-7E37-4D7D-A481-34DBFEC8ADA7}" srcId="{AB1A8858-BB62-41DC-9494-21EEDBA16D7A}" destId="{4BDAC518-2939-46B6-9856-3B1FB033B625}" srcOrd="0" destOrd="0" parTransId="{4E4B4901-ED87-4A34-A911-ABBD0CD31EDA}" sibTransId="{C0FA9534-0621-4097-810A-3719E87C60D5}"/>
    <dgm:cxn modelId="{9362D92A-567F-4E5A-8963-505E10364167}" type="presOf" srcId="{FD645F47-CD48-45A2-941A-3FE63177E109}" destId="{22A5C614-87F3-4860-89E4-E478F9096E18}" srcOrd="0" destOrd="0" presId="urn:microsoft.com/office/officeart/2005/8/layout/process2"/>
    <dgm:cxn modelId="{7BD05087-4B24-4416-B409-0B2F42ED50F0}" type="presOf" srcId="{C0FA9534-0621-4097-810A-3719E87C60D5}" destId="{14E7C642-15FA-4C87-A684-B425A61AEED2}" srcOrd="1" destOrd="0" presId="urn:microsoft.com/office/officeart/2005/8/layout/process2"/>
    <dgm:cxn modelId="{CD4169A9-D8E8-4576-9352-92BA1EDEB720}" type="presOf" srcId="{A1453495-7D4B-455F-BBC5-29F6BD02F870}" destId="{21FD8F17-7CA4-40AA-82EA-B5B8AC02DE62}" srcOrd="0" destOrd="0" presId="urn:microsoft.com/office/officeart/2005/8/layout/process2"/>
    <dgm:cxn modelId="{3ACAD6A5-F9B7-41A3-8792-7BE6EB4F4C91}" srcId="{AB1A8858-BB62-41DC-9494-21EEDBA16D7A}" destId="{FD645F47-CD48-45A2-941A-3FE63177E109}" srcOrd="2" destOrd="0" parTransId="{7C000FD9-EC44-4156-9A69-DEBA5593B8C7}" sibTransId="{3C426F3E-804F-4086-ADA1-DCFD9EDB779F}"/>
    <dgm:cxn modelId="{F705DC3D-7D56-4A1A-92CA-73CBAF7FC51E}" type="presOf" srcId="{AB1A8858-BB62-41DC-9494-21EEDBA16D7A}" destId="{21639692-B6EC-495C-A013-1B767CE8BAF2}" srcOrd="0" destOrd="0" presId="urn:microsoft.com/office/officeart/2005/8/layout/process2"/>
    <dgm:cxn modelId="{11E76935-225E-4812-8982-4418D080EF98}" type="presOf" srcId="{3C426F3E-804F-4086-ADA1-DCFD9EDB779F}" destId="{8B3E82DF-409E-4A96-B1EC-93B5BE10C9C9}" srcOrd="1" destOrd="0" presId="urn:microsoft.com/office/officeart/2005/8/layout/process2"/>
    <dgm:cxn modelId="{3CDD72C7-9EF7-4E89-B48F-8E7764380ED2}" srcId="{AB1A8858-BB62-41DC-9494-21EEDBA16D7A}" destId="{A1453495-7D4B-455F-BBC5-29F6BD02F870}" srcOrd="1" destOrd="0" parTransId="{1C6D4429-EDC4-4E5A-9358-682BAC8A84BF}" sibTransId="{1B49D23A-9DCD-4FFE-8FBB-6A6F1EAE52EF}"/>
    <dgm:cxn modelId="{F44372CD-981B-445B-BDBA-D2DE6B01C64F}" type="presOf" srcId="{C0FA9534-0621-4097-810A-3719E87C60D5}" destId="{DE02E5DF-9965-4904-885B-81062BF5CCB8}" srcOrd="0" destOrd="0" presId="urn:microsoft.com/office/officeart/2005/8/layout/process2"/>
    <dgm:cxn modelId="{8B232205-9CB1-42ED-B6BE-1C117B267B3B}" type="presOf" srcId="{4BDAC518-2939-46B6-9856-3B1FB033B625}" destId="{A324C031-4113-4F06-9A04-04B93364FE72}" srcOrd="0" destOrd="0" presId="urn:microsoft.com/office/officeart/2005/8/layout/process2"/>
    <dgm:cxn modelId="{DF255158-E2D9-4629-8EBD-2AD20B6D0E42}" type="presOf" srcId="{C41BD1D3-7D40-4131-9362-48722AFF8A7C}" destId="{A382827F-E1FC-433D-ABB2-936AFFB6A85D}" srcOrd="0" destOrd="0" presId="urn:microsoft.com/office/officeart/2005/8/layout/process2"/>
    <dgm:cxn modelId="{FB56156D-6154-4ABE-9D14-46FC24623B45}" type="presOf" srcId="{3C426F3E-804F-4086-ADA1-DCFD9EDB779F}" destId="{EA4AC45C-9627-4C61-9AA9-46854541960F}" srcOrd="0" destOrd="0" presId="urn:microsoft.com/office/officeart/2005/8/layout/process2"/>
    <dgm:cxn modelId="{A6AD6FE1-82C2-4F07-B1FC-999D3A4CB669}" srcId="{AB1A8858-BB62-41DC-9494-21EEDBA16D7A}" destId="{C41BD1D3-7D40-4131-9362-48722AFF8A7C}" srcOrd="3" destOrd="0" parTransId="{3BBCE54E-236B-4E12-8516-26A140915C97}" sibTransId="{9EE436CE-F34B-4C5E-8EE0-2C536A9D023B}"/>
    <dgm:cxn modelId="{6CED8DB7-D76C-4420-ACDA-06AB8777D591}" type="presOf" srcId="{1B49D23A-9DCD-4FFE-8FBB-6A6F1EAE52EF}" destId="{53156B9D-9CC2-4944-A9DC-ED84FDCE6D6A}" srcOrd="1" destOrd="0" presId="urn:microsoft.com/office/officeart/2005/8/layout/process2"/>
    <dgm:cxn modelId="{99F97274-AD5E-4F7F-95FC-B1FD7C902046}" type="presOf" srcId="{1B49D23A-9DCD-4FFE-8FBB-6A6F1EAE52EF}" destId="{BF178866-E60D-4E7E-AE63-D42821BF96BD}" srcOrd="0" destOrd="0" presId="urn:microsoft.com/office/officeart/2005/8/layout/process2"/>
    <dgm:cxn modelId="{034F2082-C420-41F9-AB85-069DBC58E35E}" type="presParOf" srcId="{21639692-B6EC-495C-A013-1B767CE8BAF2}" destId="{A324C031-4113-4F06-9A04-04B93364FE72}" srcOrd="0" destOrd="0" presId="urn:microsoft.com/office/officeart/2005/8/layout/process2"/>
    <dgm:cxn modelId="{3C5B8D19-F6BF-4B6E-98D4-9F09C2D8EA92}" type="presParOf" srcId="{21639692-B6EC-495C-A013-1B767CE8BAF2}" destId="{DE02E5DF-9965-4904-885B-81062BF5CCB8}" srcOrd="1" destOrd="0" presId="urn:microsoft.com/office/officeart/2005/8/layout/process2"/>
    <dgm:cxn modelId="{6D237D14-6145-4310-B2A6-7C59BD38A0CE}" type="presParOf" srcId="{DE02E5DF-9965-4904-885B-81062BF5CCB8}" destId="{14E7C642-15FA-4C87-A684-B425A61AEED2}" srcOrd="0" destOrd="0" presId="urn:microsoft.com/office/officeart/2005/8/layout/process2"/>
    <dgm:cxn modelId="{9C9FD2EF-5F35-4AE2-B545-30A72EADE700}" type="presParOf" srcId="{21639692-B6EC-495C-A013-1B767CE8BAF2}" destId="{21FD8F17-7CA4-40AA-82EA-B5B8AC02DE62}" srcOrd="2" destOrd="0" presId="urn:microsoft.com/office/officeart/2005/8/layout/process2"/>
    <dgm:cxn modelId="{D735D79E-F703-43A7-9175-D18E0C645B14}" type="presParOf" srcId="{21639692-B6EC-495C-A013-1B767CE8BAF2}" destId="{BF178866-E60D-4E7E-AE63-D42821BF96BD}" srcOrd="3" destOrd="0" presId="urn:microsoft.com/office/officeart/2005/8/layout/process2"/>
    <dgm:cxn modelId="{3AA602E6-3215-463E-8F67-C10E05356472}" type="presParOf" srcId="{BF178866-E60D-4E7E-AE63-D42821BF96BD}" destId="{53156B9D-9CC2-4944-A9DC-ED84FDCE6D6A}" srcOrd="0" destOrd="0" presId="urn:microsoft.com/office/officeart/2005/8/layout/process2"/>
    <dgm:cxn modelId="{928DD06C-0CEB-426F-8D5E-74CE5E6C6111}" type="presParOf" srcId="{21639692-B6EC-495C-A013-1B767CE8BAF2}" destId="{22A5C614-87F3-4860-89E4-E478F9096E18}" srcOrd="4" destOrd="0" presId="urn:microsoft.com/office/officeart/2005/8/layout/process2"/>
    <dgm:cxn modelId="{1E5645C9-4BC3-4784-BCA0-BDFF7D38230F}" type="presParOf" srcId="{21639692-B6EC-495C-A013-1B767CE8BAF2}" destId="{EA4AC45C-9627-4C61-9AA9-46854541960F}" srcOrd="5" destOrd="0" presId="urn:microsoft.com/office/officeart/2005/8/layout/process2"/>
    <dgm:cxn modelId="{8A7F45B7-84E0-4699-B4FF-468AA2E697DE}" type="presParOf" srcId="{EA4AC45C-9627-4C61-9AA9-46854541960F}" destId="{8B3E82DF-409E-4A96-B1EC-93B5BE10C9C9}" srcOrd="0" destOrd="0" presId="urn:microsoft.com/office/officeart/2005/8/layout/process2"/>
    <dgm:cxn modelId="{9A888FF5-3FEC-4CB9-8F7A-6ACDCC8058A0}" type="presParOf" srcId="{21639692-B6EC-495C-A013-1B767CE8BAF2}" destId="{A382827F-E1FC-433D-ABB2-936AFFB6A85D}" srcOrd="6" destOrd="0" presId="urn:microsoft.com/office/officeart/2005/8/layout/process2"/>
  </dgm:cxnLst>
  <dgm:bg/>
  <dgm:whole/>
</dgm:dataModel>
</file>

<file path=ppt/diagrams/data5.xml><?xml version="1.0" encoding="utf-8"?>
<dgm:dataModel xmlns:dgm="http://schemas.openxmlformats.org/drawingml/2006/diagram" xmlns:a="http://schemas.openxmlformats.org/drawingml/2006/main">
  <dgm:ptLst>
    <dgm:pt modelId="{8E009D10-01AF-411F-AF8F-40A0EA824BC0}" type="doc">
      <dgm:prSet loTypeId="urn:microsoft.com/office/officeart/2005/8/layout/target3" loCatId="list" qsTypeId="urn:microsoft.com/office/officeart/2005/8/quickstyle/simple1" qsCatId="simple" csTypeId="urn:microsoft.com/office/officeart/2005/8/colors/accent2_1" csCatId="accent2" phldr="1"/>
      <dgm:spPr/>
      <dgm:t>
        <a:bodyPr/>
        <a:lstStyle/>
        <a:p>
          <a:endParaRPr lang="en-MY"/>
        </a:p>
      </dgm:t>
    </dgm:pt>
    <dgm:pt modelId="{0B37DB37-B67C-4760-80C8-EC146B9B46B6}">
      <dgm:prSet phldrT="[Text]"/>
      <dgm:spPr/>
      <dgm:t>
        <a:bodyPr/>
        <a:lstStyle/>
        <a:p>
          <a:r>
            <a:rPr lang="en-US" b="1" dirty="0" smtClean="0"/>
            <a:t>Positive Interdependence</a:t>
          </a:r>
          <a:endParaRPr lang="en-MY" dirty="0"/>
        </a:p>
      </dgm:t>
    </dgm:pt>
    <dgm:pt modelId="{C044EAAA-A247-40EB-BB63-84BC032751BB}" type="parTrans" cxnId="{D29B085B-55D7-4665-9294-F792F0D57B5A}">
      <dgm:prSet/>
      <dgm:spPr/>
      <dgm:t>
        <a:bodyPr/>
        <a:lstStyle/>
        <a:p>
          <a:endParaRPr lang="en-MY"/>
        </a:p>
      </dgm:t>
    </dgm:pt>
    <dgm:pt modelId="{F3A34B3D-27D1-4F55-9692-C22216DAE7DE}" type="sibTrans" cxnId="{D29B085B-55D7-4665-9294-F792F0D57B5A}">
      <dgm:prSet/>
      <dgm:spPr/>
      <dgm:t>
        <a:bodyPr/>
        <a:lstStyle/>
        <a:p>
          <a:endParaRPr lang="en-MY"/>
        </a:p>
      </dgm:t>
    </dgm:pt>
    <dgm:pt modelId="{D163A7C5-6AB7-453A-91B0-AE99718E75A4}">
      <dgm:prSet phldrT="[Text]"/>
      <dgm:spPr/>
      <dgm:t>
        <a:bodyPr/>
        <a:lstStyle/>
        <a:p>
          <a:r>
            <a:rPr lang="en-US" b="1" dirty="0" smtClean="0"/>
            <a:t>Face-To-Face Interaction</a:t>
          </a:r>
          <a:endParaRPr lang="en-MY" dirty="0"/>
        </a:p>
      </dgm:t>
    </dgm:pt>
    <dgm:pt modelId="{FC5E4A7E-DAFB-41BD-BA1D-DEAFC0D901EF}" type="parTrans" cxnId="{8356FBD6-A594-4B52-A706-37EEF2E6467C}">
      <dgm:prSet/>
      <dgm:spPr/>
      <dgm:t>
        <a:bodyPr/>
        <a:lstStyle/>
        <a:p>
          <a:endParaRPr lang="en-MY"/>
        </a:p>
      </dgm:t>
    </dgm:pt>
    <dgm:pt modelId="{0172B397-E85F-4DBA-A5E1-95DF2D9F02C3}" type="sibTrans" cxnId="{8356FBD6-A594-4B52-A706-37EEF2E6467C}">
      <dgm:prSet/>
      <dgm:spPr/>
      <dgm:t>
        <a:bodyPr/>
        <a:lstStyle/>
        <a:p>
          <a:endParaRPr lang="en-MY"/>
        </a:p>
      </dgm:t>
    </dgm:pt>
    <dgm:pt modelId="{A8EE7DA6-F3E1-4990-B2C1-29872762ADC5}">
      <dgm:prSet phldrT="[Text]"/>
      <dgm:spPr/>
      <dgm:t>
        <a:bodyPr/>
        <a:lstStyle/>
        <a:p>
          <a:r>
            <a:rPr lang="en-US" b="1" dirty="0" smtClean="0"/>
            <a:t>Individual And Group Accountability</a:t>
          </a:r>
          <a:endParaRPr lang="en-MY" dirty="0"/>
        </a:p>
      </dgm:t>
    </dgm:pt>
    <dgm:pt modelId="{0BF4D9E2-4E5D-4E5B-890D-E91966A196F8}" type="parTrans" cxnId="{5C751EA9-2117-41E0-95E7-8F7B41D3FF1C}">
      <dgm:prSet/>
      <dgm:spPr/>
      <dgm:t>
        <a:bodyPr/>
        <a:lstStyle/>
        <a:p>
          <a:endParaRPr lang="en-MY"/>
        </a:p>
      </dgm:t>
    </dgm:pt>
    <dgm:pt modelId="{A27BEFE8-9506-485B-932D-0B2687B37F32}" type="sibTrans" cxnId="{5C751EA9-2117-41E0-95E7-8F7B41D3FF1C}">
      <dgm:prSet/>
      <dgm:spPr/>
      <dgm:t>
        <a:bodyPr/>
        <a:lstStyle/>
        <a:p>
          <a:endParaRPr lang="en-MY"/>
        </a:p>
      </dgm:t>
    </dgm:pt>
    <dgm:pt modelId="{1A71C508-CA12-4732-BA58-EB830B3FEED5}">
      <dgm:prSet phldrT="[Text]"/>
      <dgm:spPr/>
      <dgm:t>
        <a:bodyPr/>
        <a:lstStyle/>
        <a:p>
          <a:r>
            <a:rPr lang="en-US" b="1" dirty="0" smtClean="0"/>
            <a:t>Interpersonal And Small-Group Skills</a:t>
          </a:r>
          <a:endParaRPr lang="en-MY" dirty="0"/>
        </a:p>
      </dgm:t>
    </dgm:pt>
    <dgm:pt modelId="{E7498AA5-DF5D-4885-9488-36A0E3BF9C95}" type="parTrans" cxnId="{A69C4767-485D-4DA3-8F65-910E56867AFA}">
      <dgm:prSet/>
      <dgm:spPr/>
      <dgm:t>
        <a:bodyPr/>
        <a:lstStyle/>
        <a:p>
          <a:endParaRPr lang="en-MY"/>
        </a:p>
      </dgm:t>
    </dgm:pt>
    <dgm:pt modelId="{7EBFB758-4658-4628-A819-C6592BD15F20}" type="sibTrans" cxnId="{A69C4767-485D-4DA3-8F65-910E56867AFA}">
      <dgm:prSet/>
      <dgm:spPr/>
      <dgm:t>
        <a:bodyPr/>
        <a:lstStyle/>
        <a:p>
          <a:endParaRPr lang="en-MY"/>
        </a:p>
      </dgm:t>
    </dgm:pt>
    <dgm:pt modelId="{9CF25C66-FE98-416D-95DA-60FCCD530FC8}">
      <dgm:prSet phldrT="[Text]"/>
      <dgm:spPr/>
      <dgm:t>
        <a:bodyPr/>
        <a:lstStyle/>
        <a:p>
          <a:r>
            <a:rPr lang="en-US" b="1" dirty="0" smtClean="0"/>
            <a:t>Group Processing</a:t>
          </a:r>
          <a:endParaRPr lang="en-MY" dirty="0"/>
        </a:p>
      </dgm:t>
    </dgm:pt>
    <dgm:pt modelId="{EEA4215D-0AA8-46FA-A5EA-733BB756A9EF}" type="parTrans" cxnId="{FCB183C9-6CAF-4112-939E-01ED3D912BFC}">
      <dgm:prSet/>
      <dgm:spPr/>
      <dgm:t>
        <a:bodyPr/>
        <a:lstStyle/>
        <a:p>
          <a:endParaRPr lang="en-MY"/>
        </a:p>
      </dgm:t>
    </dgm:pt>
    <dgm:pt modelId="{61B66472-2250-4D72-A800-0714AD8B17D7}" type="sibTrans" cxnId="{FCB183C9-6CAF-4112-939E-01ED3D912BFC}">
      <dgm:prSet/>
      <dgm:spPr/>
      <dgm:t>
        <a:bodyPr/>
        <a:lstStyle/>
        <a:p>
          <a:endParaRPr lang="en-MY"/>
        </a:p>
      </dgm:t>
    </dgm:pt>
    <dgm:pt modelId="{282CF585-697A-4167-B3C4-3211F56B29F5}" type="pres">
      <dgm:prSet presAssocID="{8E009D10-01AF-411F-AF8F-40A0EA824BC0}" presName="Name0" presStyleCnt="0">
        <dgm:presLayoutVars>
          <dgm:chMax val="7"/>
          <dgm:dir/>
          <dgm:animLvl val="lvl"/>
          <dgm:resizeHandles val="exact"/>
        </dgm:presLayoutVars>
      </dgm:prSet>
      <dgm:spPr/>
      <dgm:t>
        <a:bodyPr/>
        <a:lstStyle/>
        <a:p>
          <a:endParaRPr lang="en-US"/>
        </a:p>
      </dgm:t>
    </dgm:pt>
    <dgm:pt modelId="{9DDAB2BD-C280-4DFA-8F61-9DEDFE1B6AD1}" type="pres">
      <dgm:prSet presAssocID="{0B37DB37-B67C-4760-80C8-EC146B9B46B6}" presName="circle1" presStyleLbl="node1" presStyleIdx="0" presStyleCnt="5"/>
      <dgm:spPr/>
      <dgm:t>
        <a:bodyPr/>
        <a:lstStyle/>
        <a:p>
          <a:endParaRPr lang="en-US"/>
        </a:p>
      </dgm:t>
    </dgm:pt>
    <dgm:pt modelId="{FB2804B1-0D6E-4620-9417-29511D58A150}" type="pres">
      <dgm:prSet presAssocID="{0B37DB37-B67C-4760-80C8-EC146B9B46B6}" presName="space" presStyleCnt="0"/>
      <dgm:spPr/>
      <dgm:t>
        <a:bodyPr/>
        <a:lstStyle/>
        <a:p>
          <a:endParaRPr lang="en-US"/>
        </a:p>
      </dgm:t>
    </dgm:pt>
    <dgm:pt modelId="{C0DCCE5E-98C0-4ED6-9A77-4D3B07A856A1}" type="pres">
      <dgm:prSet presAssocID="{0B37DB37-B67C-4760-80C8-EC146B9B46B6}" presName="rect1" presStyleLbl="alignAcc1" presStyleIdx="0" presStyleCnt="5"/>
      <dgm:spPr/>
      <dgm:t>
        <a:bodyPr/>
        <a:lstStyle/>
        <a:p>
          <a:endParaRPr lang="en-US"/>
        </a:p>
      </dgm:t>
    </dgm:pt>
    <dgm:pt modelId="{C86BDADB-4BD9-4ED1-B3B0-F4F6B2B78B6A}" type="pres">
      <dgm:prSet presAssocID="{D163A7C5-6AB7-453A-91B0-AE99718E75A4}" presName="vertSpace2" presStyleLbl="node1" presStyleIdx="0" presStyleCnt="5"/>
      <dgm:spPr/>
      <dgm:t>
        <a:bodyPr/>
        <a:lstStyle/>
        <a:p>
          <a:endParaRPr lang="en-US"/>
        </a:p>
      </dgm:t>
    </dgm:pt>
    <dgm:pt modelId="{DC61E82B-CB2B-4703-A286-EE266E36C9EA}" type="pres">
      <dgm:prSet presAssocID="{D163A7C5-6AB7-453A-91B0-AE99718E75A4}" presName="circle2" presStyleLbl="node1" presStyleIdx="1" presStyleCnt="5"/>
      <dgm:spPr/>
      <dgm:t>
        <a:bodyPr/>
        <a:lstStyle/>
        <a:p>
          <a:endParaRPr lang="en-US"/>
        </a:p>
      </dgm:t>
    </dgm:pt>
    <dgm:pt modelId="{DB3969B7-7994-4E72-9118-F9C71A49753C}" type="pres">
      <dgm:prSet presAssocID="{D163A7C5-6AB7-453A-91B0-AE99718E75A4}" presName="rect2" presStyleLbl="alignAcc1" presStyleIdx="1" presStyleCnt="5"/>
      <dgm:spPr/>
      <dgm:t>
        <a:bodyPr/>
        <a:lstStyle/>
        <a:p>
          <a:endParaRPr lang="en-US"/>
        </a:p>
      </dgm:t>
    </dgm:pt>
    <dgm:pt modelId="{CCE6647E-106F-4A4D-B34B-D711122C4D04}" type="pres">
      <dgm:prSet presAssocID="{A8EE7DA6-F3E1-4990-B2C1-29872762ADC5}" presName="vertSpace3" presStyleLbl="node1" presStyleIdx="1" presStyleCnt="5"/>
      <dgm:spPr/>
      <dgm:t>
        <a:bodyPr/>
        <a:lstStyle/>
        <a:p>
          <a:endParaRPr lang="en-US"/>
        </a:p>
      </dgm:t>
    </dgm:pt>
    <dgm:pt modelId="{026922AA-92D9-457A-887E-0EE0DE74971B}" type="pres">
      <dgm:prSet presAssocID="{A8EE7DA6-F3E1-4990-B2C1-29872762ADC5}" presName="circle3" presStyleLbl="node1" presStyleIdx="2" presStyleCnt="5"/>
      <dgm:spPr/>
      <dgm:t>
        <a:bodyPr/>
        <a:lstStyle/>
        <a:p>
          <a:endParaRPr lang="en-US"/>
        </a:p>
      </dgm:t>
    </dgm:pt>
    <dgm:pt modelId="{E47E0F92-237F-486D-BEA4-F6B36CE9F8B3}" type="pres">
      <dgm:prSet presAssocID="{A8EE7DA6-F3E1-4990-B2C1-29872762ADC5}" presName="rect3" presStyleLbl="alignAcc1" presStyleIdx="2" presStyleCnt="5"/>
      <dgm:spPr/>
      <dgm:t>
        <a:bodyPr/>
        <a:lstStyle/>
        <a:p>
          <a:endParaRPr lang="en-US"/>
        </a:p>
      </dgm:t>
    </dgm:pt>
    <dgm:pt modelId="{0F292FF5-65D0-4F52-9E39-9D9F600FBFD7}" type="pres">
      <dgm:prSet presAssocID="{1A71C508-CA12-4732-BA58-EB830B3FEED5}" presName="vertSpace4" presStyleLbl="node1" presStyleIdx="2" presStyleCnt="5"/>
      <dgm:spPr/>
      <dgm:t>
        <a:bodyPr/>
        <a:lstStyle/>
        <a:p>
          <a:endParaRPr lang="en-US"/>
        </a:p>
      </dgm:t>
    </dgm:pt>
    <dgm:pt modelId="{EE7EE476-3870-4590-84DD-1F39BCE2158D}" type="pres">
      <dgm:prSet presAssocID="{1A71C508-CA12-4732-BA58-EB830B3FEED5}" presName="circle4" presStyleLbl="node1" presStyleIdx="3" presStyleCnt="5"/>
      <dgm:spPr/>
      <dgm:t>
        <a:bodyPr/>
        <a:lstStyle/>
        <a:p>
          <a:endParaRPr lang="en-US"/>
        </a:p>
      </dgm:t>
    </dgm:pt>
    <dgm:pt modelId="{4AD5CFB6-1F89-4B32-9A1F-517DD352BD14}" type="pres">
      <dgm:prSet presAssocID="{1A71C508-CA12-4732-BA58-EB830B3FEED5}" presName="rect4" presStyleLbl="alignAcc1" presStyleIdx="3" presStyleCnt="5"/>
      <dgm:spPr/>
      <dgm:t>
        <a:bodyPr/>
        <a:lstStyle/>
        <a:p>
          <a:endParaRPr lang="en-US"/>
        </a:p>
      </dgm:t>
    </dgm:pt>
    <dgm:pt modelId="{FCE2A4B1-2143-4645-A6B7-3FDFA77D5EDF}" type="pres">
      <dgm:prSet presAssocID="{9CF25C66-FE98-416D-95DA-60FCCD530FC8}" presName="vertSpace5" presStyleLbl="node1" presStyleIdx="3" presStyleCnt="5"/>
      <dgm:spPr/>
      <dgm:t>
        <a:bodyPr/>
        <a:lstStyle/>
        <a:p>
          <a:endParaRPr lang="en-US"/>
        </a:p>
      </dgm:t>
    </dgm:pt>
    <dgm:pt modelId="{DBC74A44-0F09-471B-8FDF-A16DA8E35B39}" type="pres">
      <dgm:prSet presAssocID="{9CF25C66-FE98-416D-95DA-60FCCD530FC8}" presName="circle5" presStyleLbl="node1" presStyleIdx="4" presStyleCnt="5"/>
      <dgm:spPr/>
      <dgm:t>
        <a:bodyPr/>
        <a:lstStyle/>
        <a:p>
          <a:endParaRPr lang="en-US"/>
        </a:p>
      </dgm:t>
    </dgm:pt>
    <dgm:pt modelId="{8E109D80-3B4B-47E3-9623-8D99A26F44EC}" type="pres">
      <dgm:prSet presAssocID="{9CF25C66-FE98-416D-95DA-60FCCD530FC8}" presName="rect5" presStyleLbl="alignAcc1" presStyleIdx="4" presStyleCnt="5"/>
      <dgm:spPr/>
      <dgm:t>
        <a:bodyPr/>
        <a:lstStyle/>
        <a:p>
          <a:endParaRPr lang="en-US"/>
        </a:p>
      </dgm:t>
    </dgm:pt>
    <dgm:pt modelId="{76082C96-3070-4652-8F21-47ABFAD6D6E9}" type="pres">
      <dgm:prSet presAssocID="{0B37DB37-B67C-4760-80C8-EC146B9B46B6}" presName="rect1ParTxNoCh" presStyleLbl="alignAcc1" presStyleIdx="4" presStyleCnt="5">
        <dgm:presLayoutVars>
          <dgm:chMax val="1"/>
          <dgm:bulletEnabled val="1"/>
        </dgm:presLayoutVars>
      </dgm:prSet>
      <dgm:spPr/>
      <dgm:t>
        <a:bodyPr/>
        <a:lstStyle/>
        <a:p>
          <a:endParaRPr lang="en-US"/>
        </a:p>
      </dgm:t>
    </dgm:pt>
    <dgm:pt modelId="{2583E9D5-98A0-4297-8D14-95D1E64D32F7}" type="pres">
      <dgm:prSet presAssocID="{D163A7C5-6AB7-453A-91B0-AE99718E75A4}" presName="rect2ParTxNoCh" presStyleLbl="alignAcc1" presStyleIdx="4" presStyleCnt="5">
        <dgm:presLayoutVars>
          <dgm:chMax val="1"/>
          <dgm:bulletEnabled val="1"/>
        </dgm:presLayoutVars>
      </dgm:prSet>
      <dgm:spPr/>
      <dgm:t>
        <a:bodyPr/>
        <a:lstStyle/>
        <a:p>
          <a:endParaRPr lang="en-US"/>
        </a:p>
      </dgm:t>
    </dgm:pt>
    <dgm:pt modelId="{70556B03-3CAE-4D3D-AFF2-9E014631AC62}" type="pres">
      <dgm:prSet presAssocID="{A8EE7DA6-F3E1-4990-B2C1-29872762ADC5}" presName="rect3ParTxNoCh" presStyleLbl="alignAcc1" presStyleIdx="4" presStyleCnt="5">
        <dgm:presLayoutVars>
          <dgm:chMax val="1"/>
          <dgm:bulletEnabled val="1"/>
        </dgm:presLayoutVars>
      </dgm:prSet>
      <dgm:spPr/>
      <dgm:t>
        <a:bodyPr/>
        <a:lstStyle/>
        <a:p>
          <a:endParaRPr lang="en-US"/>
        </a:p>
      </dgm:t>
    </dgm:pt>
    <dgm:pt modelId="{999D26E7-72FC-4249-96A3-DF739351280A}" type="pres">
      <dgm:prSet presAssocID="{1A71C508-CA12-4732-BA58-EB830B3FEED5}" presName="rect4ParTxNoCh" presStyleLbl="alignAcc1" presStyleIdx="4" presStyleCnt="5">
        <dgm:presLayoutVars>
          <dgm:chMax val="1"/>
          <dgm:bulletEnabled val="1"/>
        </dgm:presLayoutVars>
      </dgm:prSet>
      <dgm:spPr/>
      <dgm:t>
        <a:bodyPr/>
        <a:lstStyle/>
        <a:p>
          <a:endParaRPr lang="en-US"/>
        </a:p>
      </dgm:t>
    </dgm:pt>
    <dgm:pt modelId="{54EC632A-76B5-4752-A08C-F01842F86542}" type="pres">
      <dgm:prSet presAssocID="{9CF25C66-FE98-416D-95DA-60FCCD530FC8}" presName="rect5ParTxNoCh" presStyleLbl="alignAcc1" presStyleIdx="4" presStyleCnt="5">
        <dgm:presLayoutVars>
          <dgm:chMax val="1"/>
          <dgm:bulletEnabled val="1"/>
        </dgm:presLayoutVars>
      </dgm:prSet>
      <dgm:spPr/>
      <dgm:t>
        <a:bodyPr/>
        <a:lstStyle/>
        <a:p>
          <a:endParaRPr lang="en-US"/>
        </a:p>
      </dgm:t>
    </dgm:pt>
  </dgm:ptLst>
  <dgm:cxnLst>
    <dgm:cxn modelId="{A69C4767-485D-4DA3-8F65-910E56867AFA}" srcId="{8E009D10-01AF-411F-AF8F-40A0EA824BC0}" destId="{1A71C508-CA12-4732-BA58-EB830B3FEED5}" srcOrd="3" destOrd="0" parTransId="{E7498AA5-DF5D-4885-9488-36A0E3BF9C95}" sibTransId="{7EBFB758-4658-4628-A819-C6592BD15F20}"/>
    <dgm:cxn modelId="{93D01C42-EC8E-409F-AB61-671371E5372F}" type="presOf" srcId="{0B37DB37-B67C-4760-80C8-EC146B9B46B6}" destId="{C0DCCE5E-98C0-4ED6-9A77-4D3B07A856A1}" srcOrd="0" destOrd="0" presId="urn:microsoft.com/office/officeart/2005/8/layout/target3"/>
    <dgm:cxn modelId="{07F23C68-5B75-4D16-8600-6E6AE4534CE4}" type="presOf" srcId="{D163A7C5-6AB7-453A-91B0-AE99718E75A4}" destId="{2583E9D5-98A0-4297-8D14-95D1E64D32F7}" srcOrd="1" destOrd="0" presId="urn:microsoft.com/office/officeart/2005/8/layout/target3"/>
    <dgm:cxn modelId="{D29B085B-55D7-4665-9294-F792F0D57B5A}" srcId="{8E009D10-01AF-411F-AF8F-40A0EA824BC0}" destId="{0B37DB37-B67C-4760-80C8-EC146B9B46B6}" srcOrd="0" destOrd="0" parTransId="{C044EAAA-A247-40EB-BB63-84BC032751BB}" sibTransId="{F3A34B3D-27D1-4F55-9692-C22216DAE7DE}"/>
    <dgm:cxn modelId="{8356FBD6-A594-4B52-A706-37EEF2E6467C}" srcId="{8E009D10-01AF-411F-AF8F-40A0EA824BC0}" destId="{D163A7C5-6AB7-453A-91B0-AE99718E75A4}" srcOrd="1" destOrd="0" parTransId="{FC5E4A7E-DAFB-41BD-BA1D-DEAFC0D901EF}" sibTransId="{0172B397-E85F-4DBA-A5E1-95DF2D9F02C3}"/>
    <dgm:cxn modelId="{E9D522E6-EFE1-4FF5-9BDB-33B48C7CE0A8}" type="presOf" srcId="{9CF25C66-FE98-416D-95DA-60FCCD530FC8}" destId="{8E109D80-3B4B-47E3-9623-8D99A26F44EC}" srcOrd="0" destOrd="0" presId="urn:microsoft.com/office/officeart/2005/8/layout/target3"/>
    <dgm:cxn modelId="{4DCD95A3-797F-4828-B465-D2B689C66C7D}" type="presOf" srcId="{D163A7C5-6AB7-453A-91B0-AE99718E75A4}" destId="{DB3969B7-7994-4E72-9118-F9C71A49753C}" srcOrd="0" destOrd="0" presId="urn:microsoft.com/office/officeart/2005/8/layout/target3"/>
    <dgm:cxn modelId="{D315AF32-5C9F-423F-A1D1-76E0167DEFC8}" type="presOf" srcId="{1A71C508-CA12-4732-BA58-EB830B3FEED5}" destId="{999D26E7-72FC-4249-96A3-DF739351280A}" srcOrd="1" destOrd="0" presId="urn:microsoft.com/office/officeart/2005/8/layout/target3"/>
    <dgm:cxn modelId="{871EA7D1-F411-463B-B4C7-10216D4D6CF5}" type="presOf" srcId="{1A71C508-CA12-4732-BA58-EB830B3FEED5}" destId="{4AD5CFB6-1F89-4B32-9A1F-517DD352BD14}" srcOrd="0" destOrd="0" presId="urn:microsoft.com/office/officeart/2005/8/layout/target3"/>
    <dgm:cxn modelId="{13C5DCD2-F8B7-4FF2-B1B0-A3DB24EA7AE6}" type="presOf" srcId="{9CF25C66-FE98-416D-95DA-60FCCD530FC8}" destId="{54EC632A-76B5-4752-A08C-F01842F86542}" srcOrd="1" destOrd="0" presId="urn:microsoft.com/office/officeart/2005/8/layout/target3"/>
    <dgm:cxn modelId="{5C751EA9-2117-41E0-95E7-8F7B41D3FF1C}" srcId="{8E009D10-01AF-411F-AF8F-40A0EA824BC0}" destId="{A8EE7DA6-F3E1-4990-B2C1-29872762ADC5}" srcOrd="2" destOrd="0" parTransId="{0BF4D9E2-4E5D-4E5B-890D-E91966A196F8}" sibTransId="{A27BEFE8-9506-485B-932D-0B2687B37F32}"/>
    <dgm:cxn modelId="{A23EEEDB-2189-4570-988B-6DBA433C7006}" type="presOf" srcId="{A8EE7DA6-F3E1-4990-B2C1-29872762ADC5}" destId="{E47E0F92-237F-486D-BEA4-F6B36CE9F8B3}" srcOrd="0" destOrd="0" presId="urn:microsoft.com/office/officeart/2005/8/layout/target3"/>
    <dgm:cxn modelId="{124AE60A-C1F9-437C-9A95-982B1FAC3ED0}" type="presOf" srcId="{8E009D10-01AF-411F-AF8F-40A0EA824BC0}" destId="{282CF585-697A-4167-B3C4-3211F56B29F5}" srcOrd="0" destOrd="0" presId="urn:microsoft.com/office/officeart/2005/8/layout/target3"/>
    <dgm:cxn modelId="{824D4F2B-59D0-4CBE-92CB-5E828363E9BF}" type="presOf" srcId="{0B37DB37-B67C-4760-80C8-EC146B9B46B6}" destId="{76082C96-3070-4652-8F21-47ABFAD6D6E9}" srcOrd="1" destOrd="0" presId="urn:microsoft.com/office/officeart/2005/8/layout/target3"/>
    <dgm:cxn modelId="{FCB183C9-6CAF-4112-939E-01ED3D912BFC}" srcId="{8E009D10-01AF-411F-AF8F-40A0EA824BC0}" destId="{9CF25C66-FE98-416D-95DA-60FCCD530FC8}" srcOrd="4" destOrd="0" parTransId="{EEA4215D-0AA8-46FA-A5EA-733BB756A9EF}" sibTransId="{61B66472-2250-4D72-A800-0714AD8B17D7}"/>
    <dgm:cxn modelId="{6DE6C74F-4857-473C-B61C-1DEBD04851AC}" type="presOf" srcId="{A8EE7DA6-F3E1-4990-B2C1-29872762ADC5}" destId="{70556B03-3CAE-4D3D-AFF2-9E014631AC62}" srcOrd="1" destOrd="0" presId="urn:microsoft.com/office/officeart/2005/8/layout/target3"/>
    <dgm:cxn modelId="{64AAAE59-E41E-4EFC-8582-A0158F76036E}" type="presParOf" srcId="{282CF585-697A-4167-B3C4-3211F56B29F5}" destId="{9DDAB2BD-C280-4DFA-8F61-9DEDFE1B6AD1}" srcOrd="0" destOrd="0" presId="urn:microsoft.com/office/officeart/2005/8/layout/target3"/>
    <dgm:cxn modelId="{271A8892-4F77-4E00-9B37-C4BAABD6417D}" type="presParOf" srcId="{282CF585-697A-4167-B3C4-3211F56B29F5}" destId="{FB2804B1-0D6E-4620-9417-29511D58A150}" srcOrd="1" destOrd="0" presId="urn:microsoft.com/office/officeart/2005/8/layout/target3"/>
    <dgm:cxn modelId="{07487A10-6D6A-4C41-8EB6-F6EE6D0DD0E1}" type="presParOf" srcId="{282CF585-697A-4167-B3C4-3211F56B29F5}" destId="{C0DCCE5E-98C0-4ED6-9A77-4D3B07A856A1}" srcOrd="2" destOrd="0" presId="urn:microsoft.com/office/officeart/2005/8/layout/target3"/>
    <dgm:cxn modelId="{BAFF4B51-2C23-4E1B-9FCF-627F22E93304}" type="presParOf" srcId="{282CF585-697A-4167-B3C4-3211F56B29F5}" destId="{C86BDADB-4BD9-4ED1-B3B0-F4F6B2B78B6A}" srcOrd="3" destOrd="0" presId="urn:microsoft.com/office/officeart/2005/8/layout/target3"/>
    <dgm:cxn modelId="{17A80EA8-AD97-4820-AC70-C32BCF7E40C6}" type="presParOf" srcId="{282CF585-697A-4167-B3C4-3211F56B29F5}" destId="{DC61E82B-CB2B-4703-A286-EE266E36C9EA}" srcOrd="4" destOrd="0" presId="urn:microsoft.com/office/officeart/2005/8/layout/target3"/>
    <dgm:cxn modelId="{E44FE9DD-84D9-41F7-A3DE-4D757864AD1D}" type="presParOf" srcId="{282CF585-697A-4167-B3C4-3211F56B29F5}" destId="{DB3969B7-7994-4E72-9118-F9C71A49753C}" srcOrd="5" destOrd="0" presId="urn:microsoft.com/office/officeart/2005/8/layout/target3"/>
    <dgm:cxn modelId="{B0EE99F6-05EC-4D72-B3A4-9D9AC13F2D0C}" type="presParOf" srcId="{282CF585-697A-4167-B3C4-3211F56B29F5}" destId="{CCE6647E-106F-4A4D-B34B-D711122C4D04}" srcOrd="6" destOrd="0" presId="urn:microsoft.com/office/officeart/2005/8/layout/target3"/>
    <dgm:cxn modelId="{1FE76336-A989-45C6-A8F5-FCB374A3E582}" type="presParOf" srcId="{282CF585-697A-4167-B3C4-3211F56B29F5}" destId="{026922AA-92D9-457A-887E-0EE0DE74971B}" srcOrd="7" destOrd="0" presId="urn:microsoft.com/office/officeart/2005/8/layout/target3"/>
    <dgm:cxn modelId="{8A6C56D1-0987-4422-85F2-4E26930AECFC}" type="presParOf" srcId="{282CF585-697A-4167-B3C4-3211F56B29F5}" destId="{E47E0F92-237F-486D-BEA4-F6B36CE9F8B3}" srcOrd="8" destOrd="0" presId="urn:microsoft.com/office/officeart/2005/8/layout/target3"/>
    <dgm:cxn modelId="{5528A16E-9791-461F-A87B-B89D0533A2E9}" type="presParOf" srcId="{282CF585-697A-4167-B3C4-3211F56B29F5}" destId="{0F292FF5-65D0-4F52-9E39-9D9F600FBFD7}" srcOrd="9" destOrd="0" presId="urn:microsoft.com/office/officeart/2005/8/layout/target3"/>
    <dgm:cxn modelId="{D15738FC-A4A2-432E-8DF8-D03CA691F9B0}" type="presParOf" srcId="{282CF585-697A-4167-B3C4-3211F56B29F5}" destId="{EE7EE476-3870-4590-84DD-1F39BCE2158D}" srcOrd="10" destOrd="0" presId="urn:microsoft.com/office/officeart/2005/8/layout/target3"/>
    <dgm:cxn modelId="{A47AD5E5-589E-49FE-94DB-F0F95B3053EE}" type="presParOf" srcId="{282CF585-697A-4167-B3C4-3211F56B29F5}" destId="{4AD5CFB6-1F89-4B32-9A1F-517DD352BD14}" srcOrd="11" destOrd="0" presId="urn:microsoft.com/office/officeart/2005/8/layout/target3"/>
    <dgm:cxn modelId="{05D20CE0-0795-4084-8794-5F76A6A19D20}" type="presParOf" srcId="{282CF585-697A-4167-B3C4-3211F56B29F5}" destId="{FCE2A4B1-2143-4645-A6B7-3FDFA77D5EDF}" srcOrd="12" destOrd="0" presId="urn:microsoft.com/office/officeart/2005/8/layout/target3"/>
    <dgm:cxn modelId="{4D5CFC16-B2FD-4D9B-B487-630DEF82C405}" type="presParOf" srcId="{282CF585-697A-4167-B3C4-3211F56B29F5}" destId="{DBC74A44-0F09-471B-8FDF-A16DA8E35B39}" srcOrd="13" destOrd="0" presId="urn:microsoft.com/office/officeart/2005/8/layout/target3"/>
    <dgm:cxn modelId="{1A69965C-DA93-4C02-B4A5-ED7E66A2E5DB}" type="presParOf" srcId="{282CF585-697A-4167-B3C4-3211F56B29F5}" destId="{8E109D80-3B4B-47E3-9623-8D99A26F44EC}" srcOrd="14" destOrd="0" presId="urn:microsoft.com/office/officeart/2005/8/layout/target3"/>
    <dgm:cxn modelId="{AC00C10E-BEAE-4611-89D4-E1A1C81092A5}" type="presParOf" srcId="{282CF585-697A-4167-B3C4-3211F56B29F5}" destId="{76082C96-3070-4652-8F21-47ABFAD6D6E9}" srcOrd="15" destOrd="0" presId="urn:microsoft.com/office/officeart/2005/8/layout/target3"/>
    <dgm:cxn modelId="{2B001CE6-8F2F-40A6-814B-9765A9B32D77}" type="presParOf" srcId="{282CF585-697A-4167-B3C4-3211F56B29F5}" destId="{2583E9D5-98A0-4297-8D14-95D1E64D32F7}" srcOrd="16" destOrd="0" presId="urn:microsoft.com/office/officeart/2005/8/layout/target3"/>
    <dgm:cxn modelId="{BEC7F769-2E7A-41F5-BF28-95D48AB0B7A1}" type="presParOf" srcId="{282CF585-697A-4167-B3C4-3211F56B29F5}" destId="{70556B03-3CAE-4D3D-AFF2-9E014631AC62}" srcOrd="17" destOrd="0" presId="urn:microsoft.com/office/officeart/2005/8/layout/target3"/>
    <dgm:cxn modelId="{59A740C1-396E-4974-B2BF-20230EB1BE5B}" type="presParOf" srcId="{282CF585-697A-4167-B3C4-3211F56B29F5}" destId="{999D26E7-72FC-4249-96A3-DF739351280A}" srcOrd="18" destOrd="0" presId="urn:microsoft.com/office/officeart/2005/8/layout/target3"/>
    <dgm:cxn modelId="{B043756B-2A59-4026-8954-B000488A5E78}" type="presParOf" srcId="{282CF585-697A-4167-B3C4-3211F56B29F5}" destId="{54EC632A-76B5-4752-A08C-F01842F86542}" srcOrd="19" destOrd="0" presId="urn:microsoft.com/office/officeart/2005/8/layout/target3"/>
  </dgm:cxnLst>
  <dgm:bg/>
  <dgm:whole/>
</dgm:dataModel>
</file>

<file path=ppt/diagrams/data6.xml><?xml version="1.0" encoding="utf-8"?>
<dgm:dataModel xmlns:dgm="http://schemas.openxmlformats.org/drawingml/2006/diagram" xmlns:a="http://schemas.openxmlformats.org/drawingml/2006/main">
  <dgm:ptLst>
    <dgm:pt modelId="{5F106064-0133-408F-8107-C3E8564BB39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MY"/>
        </a:p>
      </dgm:t>
    </dgm:pt>
    <dgm:pt modelId="{23D5D504-A8B5-406B-A5D8-30AC3CD66DC7}">
      <dgm:prSet phldrT="[Text]"/>
      <dgm:spPr/>
      <dgm:t>
        <a:bodyPr/>
        <a:lstStyle/>
        <a:p>
          <a:r>
            <a:rPr lang="en-US" dirty="0" smtClean="0"/>
            <a:t>Product goal interdependence</a:t>
          </a:r>
          <a:endParaRPr lang="en-MY" dirty="0"/>
        </a:p>
      </dgm:t>
    </dgm:pt>
    <dgm:pt modelId="{2EE7EAE5-CC89-40F5-85C9-061501429501}" type="parTrans" cxnId="{C61A61C6-5FCC-4E80-9B85-C42161C17C20}">
      <dgm:prSet/>
      <dgm:spPr/>
      <dgm:t>
        <a:bodyPr/>
        <a:lstStyle/>
        <a:p>
          <a:endParaRPr lang="en-MY"/>
        </a:p>
      </dgm:t>
    </dgm:pt>
    <dgm:pt modelId="{621B6A41-18D3-42A4-A808-64215E1BBE1D}" type="sibTrans" cxnId="{C61A61C6-5FCC-4E80-9B85-C42161C17C20}">
      <dgm:prSet/>
      <dgm:spPr/>
      <dgm:t>
        <a:bodyPr/>
        <a:lstStyle/>
        <a:p>
          <a:endParaRPr lang="en-MY"/>
        </a:p>
      </dgm:t>
    </dgm:pt>
    <dgm:pt modelId="{C3941A43-F8FE-4F1D-93AB-F6CDFE53ACBF}">
      <dgm:prSet phldrT="[Text]"/>
      <dgm:spPr/>
      <dgm:t>
        <a:bodyPr/>
        <a:lstStyle/>
        <a:p>
          <a:r>
            <a:rPr lang="en-US" dirty="0" smtClean="0"/>
            <a:t>to solve a task/lab/etc. and come out with result/solution/etc.</a:t>
          </a:r>
          <a:endParaRPr lang="en-MY" dirty="0"/>
        </a:p>
      </dgm:t>
    </dgm:pt>
    <dgm:pt modelId="{0767026E-9F72-400D-838B-AF32835EC315}" type="parTrans" cxnId="{C3100F59-32F8-4855-A4F7-4EB682B80638}">
      <dgm:prSet/>
      <dgm:spPr/>
      <dgm:t>
        <a:bodyPr/>
        <a:lstStyle/>
        <a:p>
          <a:endParaRPr lang="en-MY"/>
        </a:p>
      </dgm:t>
    </dgm:pt>
    <dgm:pt modelId="{10A8C294-1A26-4CE8-A9DB-449B03E1EEAC}" type="sibTrans" cxnId="{C3100F59-32F8-4855-A4F7-4EB682B80638}">
      <dgm:prSet/>
      <dgm:spPr/>
      <dgm:t>
        <a:bodyPr/>
        <a:lstStyle/>
        <a:p>
          <a:endParaRPr lang="en-MY"/>
        </a:p>
      </dgm:t>
    </dgm:pt>
    <dgm:pt modelId="{2ADB27EB-3FF9-4B59-855D-0AAEC9354650}">
      <dgm:prSet phldrT="[Text]"/>
      <dgm:spPr/>
      <dgm:t>
        <a:bodyPr/>
        <a:lstStyle/>
        <a:p>
          <a:r>
            <a:rPr lang="en-US" dirty="0" smtClean="0"/>
            <a:t>Reward interdependence</a:t>
          </a:r>
          <a:endParaRPr lang="en-MY" dirty="0"/>
        </a:p>
      </dgm:t>
    </dgm:pt>
    <dgm:pt modelId="{8EE731E3-F838-4652-A6FB-1C1B5C8EDA70}" type="parTrans" cxnId="{1A914B24-2D0E-4B02-9125-8E15926C8056}">
      <dgm:prSet/>
      <dgm:spPr/>
      <dgm:t>
        <a:bodyPr/>
        <a:lstStyle/>
        <a:p>
          <a:endParaRPr lang="en-MY"/>
        </a:p>
      </dgm:t>
    </dgm:pt>
    <dgm:pt modelId="{ACD105A6-580A-4051-AB2F-93AB4F2354C5}" type="sibTrans" cxnId="{1A914B24-2D0E-4B02-9125-8E15926C8056}">
      <dgm:prSet/>
      <dgm:spPr/>
      <dgm:t>
        <a:bodyPr/>
        <a:lstStyle/>
        <a:p>
          <a:endParaRPr lang="en-MY"/>
        </a:p>
      </dgm:t>
    </dgm:pt>
    <dgm:pt modelId="{7A7F45D1-448C-4F2F-8FC4-F6F3068177AB}">
      <dgm:prSet phldrT="[Text]"/>
      <dgm:spPr/>
      <dgm:t>
        <a:bodyPr/>
        <a:lstStyle/>
        <a:p>
          <a:r>
            <a:rPr lang="en-US" dirty="0" smtClean="0"/>
            <a:t>each members in group share their marks base on group performance. (average)</a:t>
          </a:r>
          <a:endParaRPr lang="en-MY" dirty="0"/>
        </a:p>
      </dgm:t>
    </dgm:pt>
    <dgm:pt modelId="{300BE7F0-5259-4661-A8C8-30816E9D6418}" type="parTrans" cxnId="{9AB1F158-E2C8-4437-8EA3-5E5EC9A9237E}">
      <dgm:prSet/>
      <dgm:spPr/>
      <dgm:t>
        <a:bodyPr/>
        <a:lstStyle/>
        <a:p>
          <a:endParaRPr lang="en-MY"/>
        </a:p>
      </dgm:t>
    </dgm:pt>
    <dgm:pt modelId="{8B46E7E5-8321-4312-B21B-40B48116CE60}" type="sibTrans" cxnId="{9AB1F158-E2C8-4437-8EA3-5E5EC9A9237E}">
      <dgm:prSet/>
      <dgm:spPr/>
      <dgm:t>
        <a:bodyPr/>
        <a:lstStyle/>
        <a:p>
          <a:endParaRPr lang="en-MY"/>
        </a:p>
      </dgm:t>
    </dgm:pt>
    <dgm:pt modelId="{9973B724-BD9A-4EFB-91F7-DF735C95BB79}">
      <dgm:prSet phldrT="[Text]"/>
      <dgm:spPr/>
      <dgm:t>
        <a:bodyPr/>
        <a:lstStyle/>
        <a:p>
          <a:r>
            <a:rPr lang="en-US" dirty="0" smtClean="0"/>
            <a:t>Resource interdependence</a:t>
          </a:r>
          <a:endParaRPr lang="en-MY" dirty="0"/>
        </a:p>
      </dgm:t>
    </dgm:pt>
    <dgm:pt modelId="{8C1F39EF-DDC3-4AEF-8841-3C6604EA58C7}" type="parTrans" cxnId="{6270DD50-86F6-47A9-947B-F901EE015F8F}">
      <dgm:prSet/>
      <dgm:spPr/>
      <dgm:t>
        <a:bodyPr/>
        <a:lstStyle/>
        <a:p>
          <a:endParaRPr lang="en-MY"/>
        </a:p>
      </dgm:t>
    </dgm:pt>
    <dgm:pt modelId="{815FC624-E23C-42E4-B659-40C525B7C250}" type="sibTrans" cxnId="{6270DD50-86F6-47A9-947B-F901EE015F8F}">
      <dgm:prSet/>
      <dgm:spPr/>
      <dgm:t>
        <a:bodyPr/>
        <a:lstStyle/>
        <a:p>
          <a:endParaRPr lang="en-MY"/>
        </a:p>
      </dgm:t>
    </dgm:pt>
    <dgm:pt modelId="{063AD119-D80A-42FF-AB81-94BE3E50FC1B}">
      <dgm:prSet phldrT="[Text]"/>
      <dgm:spPr/>
      <dgm:t>
        <a:bodyPr/>
        <a:lstStyle/>
        <a:p>
          <a:r>
            <a:rPr lang="en-US" dirty="0" smtClean="0"/>
            <a:t>each member in group contribute their on resources and share together among the members based on task given</a:t>
          </a:r>
          <a:endParaRPr lang="en-MY" dirty="0"/>
        </a:p>
      </dgm:t>
    </dgm:pt>
    <dgm:pt modelId="{AC3F3616-8F0F-4F1A-B254-4D871ED7B601}" type="parTrans" cxnId="{36290357-D580-46A9-A249-FCC92C885F61}">
      <dgm:prSet/>
      <dgm:spPr/>
      <dgm:t>
        <a:bodyPr/>
        <a:lstStyle/>
        <a:p>
          <a:endParaRPr lang="en-MY"/>
        </a:p>
      </dgm:t>
    </dgm:pt>
    <dgm:pt modelId="{BFA037E6-0F63-4D15-B144-ABD81BB18B5E}" type="sibTrans" cxnId="{36290357-D580-46A9-A249-FCC92C885F61}">
      <dgm:prSet/>
      <dgm:spPr/>
      <dgm:t>
        <a:bodyPr/>
        <a:lstStyle/>
        <a:p>
          <a:endParaRPr lang="en-MY"/>
        </a:p>
      </dgm:t>
    </dgm:pt>
    <dgm:pt modelId="{44E38640-CEFE-4FC9-8E58-FDCD6C9D0C25}">
      <dgm:prSet phldrT="[Text]"/>
      <dgm:spPr/>
      <dgm:t>
        <a:bodyPr/>
        <a:lstStyle/>
        <a:p>
          <a:r>
            <a:rPr lang="en-US" dirty="0" smtClean="0"/>
            <a:t>Role interdependence</a:t>
          </a:r>
          <a:endParaRPr lang="en-MY" dirty="0"/>
        </a:p>
      </dgm:t>
    </dgm:pt>
    <dgm:pt modelId="{F976E5F1-DE42-4D84-81D8-91EB3A0F729E}" type="parTrans" cxnId="{C9A275CB-0D60-441D-A2FC-6F83690CF6E7}">
      <dgm:prSet/>
      <dgm:spPr/>
      <dgm:t>
        <a:bodyPr/>
        <a:lstStyle/>
        <a:p>
          <a:endParaRPr lang="en-MY"/>
        </a:p>
      </dgm:t>
    </dgm:pt>
    <dgm:pt modelId="{3636019A-ADDB-4529-96E4-930A9115060B}" type="sibTrans" cxnId="{C9A275CB-0D60-441D-A2FC-6F83690CF6E7}">
      <dgm:prSet/>
      <dgm:spPr/>
      <dgm:t>
        <a:bodyPr/>
        <a:lstStyle/>
        <a:p>
          <a:endParaRPr lang="en-MY"/>
        </a:p>
      </dgm:t>
    </dgm:pt>
    <dgm:pt modelId="{BE5CE15D-644B-42CE-BF72-E356C0BAEAA7}">
      <dgm:prSet phldrT="[Text]"/>
      <dgm:spPr/>
      <dgm:t>
        <a:bodyPr/>
        <a:lstStyle/>
        <a:p>
          <a:r>
            <a:rPr lang="en-US" dirty="0" smtClean="0"/>
            <a:t>each student in group is assigned with different role (leader, time keeper, editor, etc)</a:t>
          </a:r>
          <a:endParaRPr lang="en-MY" dirty="0"/>
        </a:p>
      </dgm:t>
    </dgm:pt>
    <dgm:pt modelId="{F507096A-2E91-4E05-8E65-B32B82D43AC9}" type="parTrans" cxnId="{31CBEAFF-7D8F-4A02-A759-FEE1D8AD7DF4}">
      <dgm:prSet/>
      <dgm:spPr/>
      <dgm:t>
        <a:bodyPr/>
        <a:lstStyle/>
        <a:p>
          <a:endParaRPr lang="en-MY"/>
        </a:p>
      </dgm:t>
    </dgm:pt>
    <dgm:pt modelId="{EAB74EEE-07BE-4941-88C3-180B9722527D}" type="sibTrans" cxnId="{31CBEAFF-7D8F-4A02-A759-FEE1D8AD7DF4}">
      <dgm:prSet/>
      <dgm:spPr/>
      <dgm:t>
        <a:bodyPr/>
        <a:lstStyle/>
        <a:p>
          <a:endParaRPr lang="en-MY"/>
        </a:p>
      </dgm:t>
    </dgm:pt>
    <dgm:pt modelId="{C5073095-79CF-48B5-B5D2-BEA0A06C6212}">
      <dgm:prSet phldrT="[Text]"/>
      <dgm:spPr/>
      <dgm:t>
        <a:bodyPr/>
        <a:lstStyle/>
        <a:p>
          <a:r>
            <a:rPr lang="en-US" dirty="0" smtClean="0"/>
            <a:t>Task or sequence interdependence</a:t>
          </a:r>
          <a:endParaRPr lang="en-MY" dirty="0"/>
        </a:p>
      </dgm:t>
    </dgm:pt>
    <dgm:pt modelId="{94FEEFF5-4EF2-4C60-8A65-7B0DBEB26E1D}" type="parTrans" cxnId="{5168C1C3-95DD-4A29-B266-984640D64C84}">
      <dgm:prSet/>
      <dgm:spPr/>
      <dgm:t>
        <a:bodyPr/>
        <a:lstStyle/>
        <a:p>
          <a:endParaRPr lang="en-MY"/>
        </a:p>
      </dgm:t>
    </dgm:pt>
    <dgm:pt modelId="{05EF0D4B-2151-498E-895C-6938B22192F7}" type="sibTrans" cxnId="{5168C1C3-95DD-4A29-B266-984640D64C84}">
      <dgm:prSet/>
      <dgm:spPr/>
      <dgm:t>
        <a:bodyPr/>
        <a:lstStyle/>
        <a:p>
          <a:endParaRPr lang="en-MY"/>
        </a:p>
      </dgm:t>
    </dgm:pt>
    <dgm:pt modelId="{11D2C6E7-E9F7-4F83-AAD2-AD6875F769A3}">
      <dgm:prSet phldrT="[Text]"/>
      <dgm:spPr/>
      <dgm:t>
        <a:bodyPr/>
        <a:lstStyle/>
        <a:p>
          <a:r>
            <a:rPr lang="en-US" dirty="0" smtClean="0"/>
            <a:t>each student have their different task to complete a goal (collecting data, calculation, write report)</a:t>
          </a:r>
          <a:endParaRPr lang="en-MY" dirty="0"/>
        </a:p>
      </dgm:t>
    </dgm:pt>
    <dgm:pt modelId="{D1D445BC-5018-493E-AD31-537DEA9D6F67}" type="parTrans" cxnId="{DF97D789-9C2F-45B8-8A58-AFECE6B21365}">
      <dgm:prSet/>
      <dgm:spPr/>
      <dgm:t>
        <a:bodyPr/>
        <a:lstStyle/>
        <a:p>
          <a:endParaRPr lang="en-MY"/>
        </a:p>
      </dgm:t>
    </dgm:pt>
    <dgm:pt modelId="{F37796B0-EB8B-4D30-AB64-9795D1603DF9}" type="sibTrans" cxnId="{DF97D789-9C2F-45B8-8A58-AFECE6B21365}">
      <dgm:prSet/>
      <dgm:spPr/>
      <dgm:t>
        <a:bodyPr/>
        <a:lstStyle/>
        <a:p>
          <a:endParaRPr lang="en-MY"/>
        </a:p>
      </dgm:t>
    </dgm:pt>
    <dgm:pt modelId="{A418048B-116C-4CEC-B1E1-2309D1DECB57}" type="pres">
      <dgm:prSet presAssocID="{5F106064-0133-408F-8107-C3E8564BB39F}" presName="Name0" presStyleCnt="0">
        <dgm:presLayoutVars>
          <dgm:dir/>
          <dgm:animLvl val="lvl"/>
          <dgm:resizeHandles val="exact"/>
        </dgm:presLayoutVars>
      </dgm:prSet>
      <dgm:spPr/>
      <dgm:t>
        <a:bodyPr/>
        <a:lstStyle/>
        <a:p>
          <a:endParaRPr lang="en-MY"/>
        </a:p>
      </dgm:t>
    </dgm:pt>
    <dgm:pt modelId="{19669336-DAC0-419A-AB40-A222165100AA}" type="pres">
      <dgm:prSet presAssocID="{23D5D504-A8B5-406B-A5D8-30AC3CD66DC7}" presName="linNode" presStyleCnt="0"/>
      <dgm:spPr/>
    </dgm:pt>
    <dgm:pt modelId="{A7E6E7A8-8D60-4046-B5F0-807D18012C11}" type="pres">
      <dgm:prSet presAssocID="{23D5D504-A8B5-406B-A5D8-30AC3CD66DC7}" presName="parentText" presStyleLbl="node1" presStyleIdx="0" presStyleCnt="5">
        <dgm:presLayoutVars>
          <dgm:chMax val="1"/>
          <dgm:bulletEnabled val="1"/>
        </dgm:presLayoutVars>
      </dgm:prSet>
      <dgm:spPr/>
      <dgm:t>
        <a:bodyPr/>
        <a:lstStyle/>
        <a:p>
          <a:endParaRPr lang="en-MY"/>
        </a:p>
      </dgm:t>
    </dgm:pt>
    <dgm:pt modelId="{29ABE9C6-B75E-42EB-A9FB-A8203671EACA}" type="pres">
      <dgm:prSet presAssocID="{23D5D504-A8B5-406B-A5D8-30AC3CD66DC7}" presName="descendantText" presStyleLbl="alignAccFollowNode1" presStyleIdx="0" presStyleCnt="5">
        <dgm:presLayoutVars>
          <dgm:bulletEnabled val="1"/>
        </dgm:presLayoutVars>
      </dgm:prSet>
      <dgm:spPr/>
      <dgm:t>
        <a:bodyPr/>
        <a:lstStyle/>
        <a:p>
          <a:endParaRPr lang="en-MY"/>
        </a:p>
      </dgm:t>
    </dgm:pt>
    <dgm:pt modelId="{BBD3E245-A11A-4BFD-AABF-4D8F3107D185}" type="pres">
      <dgm:prSet presAssocID="{621B6A41-18D3-42A4-A808-64215E1BBE1D}" presName="sp" presStyleCnt="0"/>
      <dgm:spPr/>
    </dgm:pt>
    <dgm:pt modelId="{8EE18D9C-2AC3-47F9-8E6A-FC52B13CD712}" type="pres">
      <dgm:prSet presAssocID="{2ADB27EB-3FF9-4B59-855D-0AAEC9354650}" presName="linNode" presStyleCnt="0"/>
      <dgm:spPr/>
    </dgm:pt>
    <dgm:pt modelId="{72F95F4B-F19A-4F5B-9910-6934FB4ADE2D}" type="pres">
      <dgm:prSet presAssocID="{2ADB27EB-3FF9-4B59-855D-0AAEC9354650}" presName="parentText" presStyleLbl="node1" presStyleIdx="1" presStyleCnt="5">
        <dgm:presLayoutVars>
          <dgm:chMax val="1"/>
          <dgm:bulletEnabled val="1"/>
        </dgm:presLayoutVars>
      </dgm:prSet>
      <dgm:spPr/>
      <dgm:t>
        <a:bodyPr/>
        <a:lstStyle/>
        <a:p>
          <a:endParaRPr lang="en-MY"/>
        </a:p>
      </dgm:t>
    </dgm:pt>
    <dgm:pt modelId="{1A12934E-9A1D-4EE0-B382-69DF41D306E0}" type="pres">
      <dgm:prSet presAssocID="{2ADB27EB-3FF9-4B59-855D-0AAEC9354650}" presName="descendantText" presStyleLbl="alignAccFollowNode1" presStyleIdx="1" presStyleCnt="5">
        <dgm:presLayoutVars>
          <dgm:bulletEnabled val="1"/>
        </dgm:presLayoutVars>
      </dgm:prSet>
      <dgm:spPr/>
      <dgm:t>
        <a:bodyPr/>
        <a:lstStyle/>
        <a:p>
          <a:endParaRPr lang="en-MY"/>
        </a:p>
      </dgm:t>
    </dgm:pt>
    <dgm:pt modelId="{1DE2E318-5ABF-4C7E-8EC3-5BDE61B59716}" type="pres">
      <dgm:prSet presAssocID="{ACD105A6-580A-4051-AB2F-93AB4F2354C5}" presName="sp" presStyleCnt="0"/>
      <dgm:spPr/>
    </dgm:pt>
    <dgm:pt modelId="{CDB901D6-E68E-48F6-9ACA-52E72F0EE724}" type="pres">
      <dgm:prSet presAssocID="{9973B724-BD9A-4EFB-91F7-DF735C95BB79}" presName="linNode" presStyleCnt="0"/>
      <dgm:spPr/>
    </dgm:pt>
    <dgm:pt modelId="{C653D902-4927-4F94-A1C6-E0E6024E3D38}" type="pres">
      <dgm:prSet presAssocID="{9973B724-BD9A-4EFB-91F7-DF735C95BB79}" presName="parentText" presStyleLbl="node1" presStyleIdx="2" presStyleCnt="5">
        <dgm:presLayoutVars>
          <dgm:chMax val="1"/>
          <dgm:bulletEnabled val="1"/>
        </dgm:presLayoutVars>
      </dgm:prSet>
      <dgm:spPr/>
      <dgm:t>
        <a:bodyPr/>
        <a:lstStyle/>
        <a:p>
          <a:endParaRPr lang="en-MY"/>
        </a:p>
      </dgm:t>
    </dgm:pt>
    <dgm:pt modelId="{6A3DCC07-7720-416C-ADFF-4F2EA6CEF95B}" type="pres">
      <dgm:prSet presAssocID="{9973B724-BD9A-4EFB-91F7-DF735C95BB79}" presName="descendantText" presStyleLbl="alignAccFollowNode1" presStyleIdx="2" presStyleCnt="5">
        <dgm:presLayoutVars>
          <dgm:bulletEnabled val="1"/>
        </dgm:presLayoutVars>
      </dgm:prSet>
      <dgm:spPr/>
      <dgm:t>
        <a:bodyPr/>
        <a:lstStyle/>
        <a:p>
          <a:endParaRPr lang="en-MY"/>
        </a:p>
      </dgm:t>
    </dgm:pt>
    <dgm:pt modelId="{C59FB726-D0C5-41A4-823F-D85D851B9F34}" type="pres">
      <dgm:prSet presAssocID="{815FC624-E23C-42E4-B659-40C525B7C250}" presName="sp" presStyleCnt="0"/>
      <dgm:spPr/>
    </dgm:pt>
    <dgm:pt modelId="{A9CBD85D-0E18-4E12-9C7F-DBBCE4A8BAB5}" type="pres">
      <dgm:prSet presAssocID="{44E38640-CEFE-4FC9-8E58-FDCD6C9D0C25}" presName="linNode" presStyleCnt="0"/>
      <dgm:spPr/>
    </dgm:pt>
    <dgm:pt modelId="{AC058288-1DA5-4599-A6CF-4745011B4B35}" type="pres">
      <dgm:prSet presAssocID="{44E38640-CEFE-4FC9-8E58-FDCD6C9D0C25}" presName="parentText" presStyleLbl="node1" presStyleIdx="3" presStyleCnt="5">
        <dgm:presLayoutVars>
          <dgm:chMax val="1"/>
          <dgm:bulletEnabled val="1"/>
        </dgm:presLayoutVars>
      </dgm:prSet>
      <dgm:spPr/>
      <dgm:t>
        <a:bodyPr/>
        <a:lstStyle/>
        <a:p>
          <a:endParaRPr lang="en-MY"/>
        </a:p>
      </dgm:t>
    </dgm:pt>
    <dgm:pt modelId="{E08ADC24-46F2-4390-B95E-D7D9D7ABF39E}" type="pres">
      <dgm:prSet presAssocID="{44E38640-CEFE-4FC9-8E58-FDCD6C9D0C25}" presName="descendantText" presStyleLbl="alignAccFollowNode1" presStyleIdx="3" presStyleCnt="5">
        <dgm:presLayoutVars>
          <dgm:bulletEnabled val="1"/>
        </dgm:presLayoutVars>
      </dgm:prSet>
      <dgm:spPr/>
      <dgm:t>
        <a:bodyPr/>
        <a:lstStyle/>
        <a:p>
          <a:endParaRPr lang="en-MY"/>
        </a:p>
      </dgm:t>
    </dgm:pt>
    <dgm:pt modelId="{1CCD3CFC-413C-4E1F-850C-D58DD99772DE}" type="pres">
      <dgm:prSet presAssocID="{3636019A-ADDB-4529-96E4-930A9115060B}" presName="sp" presStyleCnt="0"/>
      <dgm:spPr/>
    </dgm:pt>
    <dgm:pt modelId="{E68D5805-3A0D-4B5E-B731-7B7CC7003DF4}" type="pres">
      <dgm:prSet presAssocID="{C5073095-79CF-48B5-B5D2-BEA0A06C6212}" presName="linNode" presStyleCnt="0"/>
      <dgm:spPr/>
    </dgm:pt>
    <dgm:pt modelId="{FA0937A8-DA51-4E2C-B647-FE5916A295AA}" type="pres">
      <dgm:prSet presAssocID="{C5073095-79CF-48B5-B5D2-BEA0A06C6212}" presName="parentText" presStyleLbl="node1" presStyleIdx="4" presStyleCnt="5">
        <dgm:presLayoutVars>
          <dgm:chMax val="1"/>
          <dgm:bulletEnabled val="1"/>
        </dgm:presLayoutVars>
      </dgm:prSet>
      <dgm:spPr/>
      <dgm:t>
        <a:bodyPr/>
        <a:lstStyle/>
        <a:p>
          <a:endParaRPr lang="en-MY"/>
        </a:p>
      </dgm:t>
    </dgm:pt>
    <dgm:pt modelId="{68E5CB83-AC25-4D2B-9319-337F21711CA0}" type="pres">
      <dgm:prSet presAssocID="{C5073095-79CF-48B5-B5D2-BEA0A06C6212}" presName="descendantText" presStyleLbl="alignAccFollowNode1" presStyleIdx="4" presStyleCnt="5">
        <dgm:presLayoutVars>
          <dgm:bulletEnabled val="1"/>
        </dgm:presLayoutVars>
      </dgm:prSet>
      <dgm:spPr/>
      <dgm:t>
        <a:bodyPr/>
        <a:lstStyle/>
        <a:p>
          <a:endParaRPr lang="en-MY"/>
        </a:p>
      </dgm:t>
    </dgm:pt>
  </dgm:ptLst>
  <dgm:cxnLst>
    <dgm:cxn modelId="{C9A275CB-0D60-441D-A2FC-6F83690CF6E7}" srcId="{5F106064-0133-408F-8107-C3E8564BB39F}" destId="{44E38640-CEFE-4FC9-8E58-FDCD6C9D0C25}" srcOrd="3" destOrd="0" parTransId="{F976E5F1-DE42-4D84-81D8-91EB3A0F729E}" sibTransId="{3636019A-ADDB-4529-96E4-930A9115060B}"/>
    <dgm:cxn modelId="{5168C1C3-95DD-4A29-B266-984640D64C84}" srcId="{5F106064-0133-408F-8107-C3E8564BB39F}" destId="{C5073095-79CF-48B5-B5D2-BEA0A06C6212}" srcOrd="4" destOrd="0" parTransId="{94FEEFF5-4EF2-4C60-8A65-7B0DBEB26E1D}" sibTransId="{05EF0D4B-2151-498E-895C-6938B22192F7}"/>
    <dgm:cxn modelId="{DF97D789-9C2F-45B8-8A58-AFECE6B21365}" srcId="{C5073095-79CF-48B5-B5D2-BEA0A06C6212}" destId="{11D2C6E7-E9F7-4F83-AAD2-AD6875F769A3}" srcOrd="0" destOrd="0" parTransId="{D1D445BC-5018-493E-AD31-537DEA9D6F67}" sibTransId="{F37796B0-EB8B-4D30-AB64-9795D1603DF9}"/>
    <dgm:cxn modelId="{C61A61C6-5FCC-4E80-9B85-C42161C17C20}" srcId="{5F106064-0133-408F-8107-C3E8564BB39F}" destId="{23D5D504-A8B5-406B-A5D8-30AC3CD66DC7}" srcOrd="0" destOrd="0" parTransId="{2EE7EAE5-CC89-40F5-85C9-061501429501}" sibTransId="{621B6A41-18D3-42A4-A808-64215E1BBE1D}"/>
    <dgm:cxn modelId="{2B280B07-D1E7-43FA-8D0E-18AF134B1152}" type="presOf" srcId="{063AD119-D80A-42FF-AB81-94BE3E50FC1B}" destId="{6A3DCC07-7720-416C-ADFF-4F2EA6CEF95B}" srcOrd="0" destOrd="0" presId="urn:microsoft.com/office/officeart/2005/8/layout/vList5"/>
    <dgm:cxn modelId="{6270DD50-86F6-47A9-947B-F901EE015F8F}" srcId="{5F106064-0133-408F-8107-C3E8564BB39F}" destId="{9973B724-BD9A-4EFB-91F7-DF735C95BB79}" srcOrd="2" destOrd="0" parTransId="{8C1F39EF-DDC3-4AEF-8841-3C6604EA58C7}" sibTransId="{815FC624-E23C-42E4-B659-40C525B7C250}"/>
    <dgm:cxn modelId="{86F706D2-3005-4E45-8025-324175306387}" type="presOf" srcId="{C3941A43-F8FE-4F1D-93AB-F6CDFE53ACBF}" destId="{29ABE9C6-B75E-42EB-A9FB-A8203671EACA}" srcOrd="0" destOrd="0" presId="urn:microsoft.com/office/officeart/2005/8/layout/vList5"/>
    <dgm:cxn modelId="{65F8959E-038C-4FFF-B3C7-132B1ABBAA85}" type="presOf" srcId="{5F106064-0133-408F-8107-C3E8564BB39F}" destId="{A418048B-116C-4CEC-B1E1-2309D1DECB57}" srcOrd="0" destOrd="0" presId="urn:microsoft.com/office/officeart/2005/8/layout/vList5"/>
    <dgm:cxn modelId="{3C5F1B73-C335-467E-A943-3C411D50DFE1}" type="presOf" srcId="{7A7F45D1-448C-4F2F-8FC4-F6F3068177AB}" destId="{1A12934E-9A1D-4EE0-B382-69DF41D306E0}" srcOrd="0" destOrd="0" presId="urn:microsoft.com/office/officeart/2005/8/layout/vList5"/>
    <dgm:cxn modelId="{31CBEAFF-7D8F-4A02-A759-FEE1D8AD7DF4}" srcId="{44E38640-CEFE-4FC9-8E58-FDCD6C9D0C25}" destId="{BE5CE15D-644B-42CE-BF72-E356C0BAEAA7}" srcOrd="0" destOrd="0" parTransId="{F507096A-2E91-4E05-8E65-B32B82D43AC9}" sibTransId="{EAB74EEE-07BE-4941-88C3-180B9722527D}"/>
    <dgm:cxn modelId="{520D3B3B-0898-4C76-80AB-22F40E955B92}" type="presOf" srcId="{44E38640-CEFE-4FC9-8E58-FDCD6C9D0C25}" destId="{AC058288-1DA5-4599-A6CF-4745011B4B35}" srcOrd="0" destOrd="0" presId="urn:microsoft.com/office/officeart/2005/8/layout/vList5"/>
    <dgm:cxn modelId="{BDB2DB35-151F-4407-BAA7-CB2243690C69}" type="presOf" srcId="{23D5D504-A8B5-406B-A5D8-30AC3CD66DC7}" destId="{A7E6E7A8-8D60-4046-B5F0-807D18012C11}" srcOrd="0" destOrd="0" presId="urn:microsoft.com/office/officeart/2005/8/layout/vList5"/>
    <dgm:cxn modelId="{C88865AE-50F1-40C0-A2F4-5AB3E72FA52F}" type="presOf" srcId="{BE5CE15D-644B-42CE-BF72-E356C0BAEAA7}" destId="{E08ADC24-46F2-4390-B95E-D7D9D7ABF39E}" srcOrd="0" destOrd="0" presId="urn:microsoft.com/office/officeart/2005/8/layout/vList5"/>
    <dgm:cxn modelId="{3DA435CC-1274-4EEC-AE4C-CE9C2A738F55}" type="presOf" srcId="{11D2C6E7-E9F7-4F83-AAD2-AD6875F769A3}" destId="{68E5CB83-AC25-4D2B-9319-337F21711CA0}" srcOrd="0" destOrd="0" presId="urn:microsoft.com/office/officeart/2005/8/layout/vList5"/>
    <dgm:cxn modelId="{9AB1F158-E2C8-4437-8EA3-5E5EC9A9237E}" srcId="{2ADB27EB-3FF9-4B59-855D-0AAEC9354650}" destId="{7A7F45D1-448C-4F2F-8FC4-F6F3068177AB}" srcOrd="0" destOrd="0" parTransId="{300BE7F0-5259-4661-A8C8-30816E9D6418}" sibTransId="{8B46E7E5-8321-4312-B21B-40B48116CE60}"/>
    <dgm:cxn modelId="{8D12F931-C0CC-46B9-95E8-14E87AE3DC8A}" type="presOf" srcId="{C5073095-79CF-48B5-B5D2-BEA0A06C6212}" destId="{FA0937A8-DA51-4E2C-B647-FE5916A295AA}" srcOrd="0" destOrd="0" presId="urn:microsoft.com/office/officeart/2005/8/layout/vList5"/>
    <dgm:cxn modelId="{F1778506-91ED-4836-9029-80E01156DBF0}" type="presOf" srcId="{2ADB27EB-3FF9-4B59-855D-0AAEC9354650}" destId="{72F95F4B-F19A-4F5B-9910-6934FB4ADE2D}" srcOrd="0" destOrd="0" presId="urn:microsoft.com/office/officeart/2005/8/layout/vList5"/>
    <dgm:cxn modelId="{315BD9F3-E4E2-4D57-82D0-D7EE398CA723}" type="presOf" srcId="{9973B724-BD9A-4EFB-91F7-DF735C95BB79}" destId="{C653D902-4927-4F94-A1C6-E0E6024E3D38}" srcOrd="0" destOrd="0" presId="urn:microsoft.com/office/officeart/2005/8/layout/vList5"/>
    <dgm:cxn modelId="{36290357-D580-46A9-A249-FCC92C885F61}" srcId="{9973B724-BD9A-4EFB-91F7-DF735C95BB79}" destId="{063AD119-D80A-42FF-AB81-94BE3E50FC1B}" srcOrd="0" destOrd="0" parTransId="{AC3F3616-8F0F-4F1A-B254-4D871ED7B601}" sibTransId="{BFA037E6-0F63-4D15-B144-ABD81BB18B5E}"/>
    <dgm:cxn modelId="{C3100F59-32F8-4855-A4F7-4EB682B80638}" srcId="{23D5D504-A8B5-406B-A5D8-30AC3CD66DC7}" destId="{C3941A43-F8FE-4F1D-93AB-F6CDFE53ACBF}" srcOrd="0" destOrd="0" parTransId="{0767026E-9F72-400D-838B-AF32835EC315}" sibTransId="{10A8C294-1A26-4CE8-A9DB-449B03E1EEAC}"/>
    <dgm:cxn modelId="{1A914B24-2D0E-4B02-9125-8E15926C8056}" srcId="{5F106064-0133-408F-8107-C3E8564BB39F}" destId="{2ADB27EB-3FF9-4B59-855D-0AAEC9354650}" srcOrd="1" destOrd="0" parTransId="{8EE731E3-F838-4652-A6FB-1C1B5C8EDA70}" sibTransId="{ACD105A6-580A-4051-AB2F-93AB4F2354C5}"/>
    <dgm:cxn modelId="{B317B85C-1163-43B9-B402-13078AA6FB8A}" type="presParOf" srcId="{A418048B-116C-4CEC-B1E1-2309D1DECB57}" destId="{19669336-DAC0-419A-AB40-A222165100AA}" srcOrd="0" destOrd="0" presId="urn:microsoft.com/office/officeart/2005/8/layout/vList5"/>
    <dgm:cxn modelId="{3C41A59C-C776-4556-9F2B-D0ADCBEEBECD}" type="presParOf" srcId="{19669336-DAC0-419A-AB40-A222165100AA}" destId="{A7E6E7A8-8D60-4046-B5F0-807D18012C11}" srcOrd="0" destOrd="0" presId="urn:microsoft.com/office/officeart/2005/8/layout/vList5"/>
    <dgm:cxn modelId="{E83CAEAA-4C36-4E45-9D53-58BBA81B77E4}" type="presParOf" srcId="{19669336-DAC0-419A-AB40-A222165100AA}" destId="{29ABE9C6-B75E-42EB-A9FB-A8203671EACA}" srcOrd="1" destOrd="0" presId="urn:microsoft.com/office/officeart/2005/8/layout/vList5"/>
    <dgm:cxn modelId="{13236828-86D9-4496-B8DB-E90815BE1FD3}" type="presParOf" srcId="{A418048B-116C-4CEC-B1E1-2309D1DECB57}" destId="{BBD3E245-A11A-4BFD-AABF-4D8F3107D185}" srcOrd="1" destOrd="0" presId="urn:microsoft.com/office/officeart/2005/8/layout/vList5"/>
    <dgm:cxn modelId="{481A8382-CB54-4B48-9FDE-39610CA1C207}" type="presParOf" srcId="{A418048B-116C-4CEC-B1E1-2309D1DECB57}" destId="{8EE18D9C-2AC3-47F9-8E6A-FC52B13CD712}" srcOrd="2" destOrd="0" presId="urn:microsoft.com/office/officeart/2005/8/layout/vList5"/>
    <dgm:cxn modelId="{B5395DA9-85B0-4BC2-8F45-1E8F8396E70F}" type="presParOf" srcId="{8EE18D9C-2AC3-47F9-8E6A-FC52B13CD712}" destId="{72F95F4B-F19A-4F5B-9910-6934FB4ADE2D}" srcOrd="0" destOrd="0" presId="urn:microsoft.com/office/officeart/2005/8/layout/vList5"/>
    <dgm:cxn modelId="{F42439CC-4242-455E-90D0-6530F8FD6632}" type="presParOf" srcId="{8EE18D9C-2AC3-47F9-8E6A-FC52B13CD712}" destId="{1A12934E-9A1D-4EE0-B382-69DF41D306E0}" srcOrd="1" destOrd="0" presId="urn:microsoft.com/office/officeart/2005/8/layout/vList5"/>
    <dgm:cxn modelId="{34B571C4-28B9-40F5-8308-E5D11AA42789}" type="presParOf" srcId="{A418048B-116C-4CEC-B1E1-2309D1DECB57}" destId="{1DE2E318-5ABF-4C7E-8EC3-5BDE61B59716}" srcOrd="3" destOrd="0" presId="urn:microsoft.com/office/officeart/2005/8/layout/vList5"/>
    <dgm:cxn modelId="{0B3F1935-66FF-4C5F-A686-5F324363B472}" type="presParOf" srcId="{A418048B-116C-4CEC-B1E1-2309D1DECB57}" destId="{CDB901D6-E68E-48F6-9ACA-52E72F0EE724}" srcOrd="4" destOrd="0" presId="urn:microsoft.com/office/officeart/2005/8/layout/vList5"/>
    <dgm:cxn modelId="{D29F3CE9-0BBA-4C91-B5BB-8CBE029D7F36}" type="presParOf" srcId="{CDB901D6-E68E-48F6-9ACA-52E72F0EE724}" destId="{C653D902-4927-4F94-A1C6-E0E6024E3D38}" srcOrd="0" destOrd="0" presId="urn:microsoft.com/office/officeart/2005/8/layout/vList5"/>
    <dgm:cxn modelId="{AACD1359-5025-4C82-A016-BBDB37B34778}" type="presParOf" srcId="{CDB901D6-E68E-48F6-9ACA-52E72F0EE724}" destId="{6A3DCC07-7720-416C-ADFF-4F2EA6CEF95B}" srcOrd="1" destOrd="0" presId="urn:microsoft.com/office/officeart/2005/8/layout/vList5"/>
    <dgm:cxn modelId="{3438090C-42B0-4B8D-B072-0DF8B37D476F}" type="presParOf" srcId="{A418048B-116C-4CEC-B1E1-2309D1DECB57}" destId="{C59FB726-D0C5-41A4-823F-D85D851B9F34}" srcOrd="5" destOrd="0" presId="urn:microsoft.com/office/officeart/2005/8/layout/vList5"/>
    <dgm:cxn modelId="{CB55E74A-926B-44D6-B5DB-318D00BF8981}" type="presParOf" srcId="{A418048B-116C-4CEC-B1E1-2309D1DECB57}" destId="{A9CBD85D-0E18-4E12-9C7F-DBBCE4A8BAB5}" srcOrd="6" destOrd="0" presId="urn:microsoft.com/office/officeart/2005/8/layout/vList5"/>
    <dgm:cxn modelId="{3175D074-AE8C-48A7-A83A-EAC77B4CD396}" type="presParOf" srcId="{A9CBD85D-0E18-4E12-9C7F-DBBCE4A8BAB5}" destId="{AC058288-1DA5-4599-A6CF-4745011B4B35}" srcOrd="0" destOrd="0" presId="urn:microsoft.com/office/officeart/2005/8/layout/vList5"/>
    <dgm:cxn modelId="{64F02D81-EE48-45B5-AD68-F68B4382A23B}" type="presParOf" srcId="{A9CBD85D-0E18-4E12-9C7F-DBBCE4A8BAB5}" destId="{E08ADC24-46F2-4390-B95E-D7D9D7ABF39E}" srcOrd="1" destOrd="0" presId="urn:microsoft.com/office/officeart/2005/8/layout/vList5"/>
    <dgm:cxn modelId="{F1B733F3-A116-4F62-B224-E77BAC7741F1}" type="presParOf" srcId="{A418048B-116C-4CEC-B1E1-2309D1DECB57}" destId="{1CCD3CFC-413C-4E1F-850C-D58DD99772DE}" srcOrd="7" destOrd="0" presId="urn:microsoft.com/office/officeart/2005/8/layout/vList5"/>
    <dgm:cxn modelId="{B73A5789-F7E6-4348-975D-7432B9FAE7B1}" type="presParOf" srcId="{A418048B-116C-4CEC-B1E1-2309D1DECB57}" destId="{E68D5805-3A0D-4B5E-B731-7B7CC7003DF4}" srcOrd="8" destOrd="0" presId="urn:microsoft.com/office/officeart/2005/8/layout/vList5"/>
    <dgm:cxn modelId="{584BC9E4-46AD-4D46-A885-7F657D0DB907}" type="presParOf" srcId="{E68D5805-3A0D-4B5E-B731-7B7CC7003DF4}" destId="{FA0937A8-DA51-4E2C-B647-FE5916A295AA}" srcOrd="0" destOrd="0" presId="urn:microsoft.com/office/officeart/2005/8/layout/vList5"/>
    <dgm:cxn modelId="{C4B7F285-2A67-4CA0-93BD-FC922F201FF1}" type="presParOf" srcId="{E68D5805-3A0D-4B5E-B731-7B7CC7003DF4}" destId="{68E5CB83-AC25-4D2B-9319-337F21711CA0}" srcOrd="1" destOrd="0" presId="urn:microsoft.com/office/officeart/2005/8/layout/vList5"/>
  </dgm:cxnLst>
  <dgm:bg/>
  <dgm:whole/>
</dgm:dataModel>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sz="quarter" idx="1"/>
          </p:nvPr>
        </p:nvSpPr>
        <p:spPr>
          <a:xfrm>
            <a:off x="4021294" y="0"/>
            <a:ext cx="3076363" cy="469265"/>
          </a:xfrm>
          <a:prstGeom prst="rect">
            <a:avLst/>
          </a:prstGeom>
        </p:spPr>
        <p:txBody>
          <a:bodyPr vert="horz" lIns="94192" tIns="47096" rIns="94192" bIns="47096" rtlCol="0"/>
          <a:lstStyle>
            <a:lvl1pPr algn="r">
              <a:defRPr sz="1200"/>
            </a:lvl1pPr>
          </a:lstStyle>
          <a:p>
            <a:fld id="{0C4E7331-4721-4271-AE31-3DB54913735C}" type="datetimeFigureOut">
              <a:rPr lang="en-US" smtClean="0"/>
              <a:pPr/>
              <a:t>9/16/2011</a:t>
            </a:fld>
            <a:endParaRPr lang="en-US"/>
          </a:p>
        </p:txBody>
      </p:sp>
      <p:sp>
        <p:nvSpPr>
          <p:cNvPr id="4" name="Footer Placeholder 3"/>
          <p:cNvSpPr>
            <a:spLocks noGrp="1"/>
          </p:cNvSpPr>
          <p:nvPr>
            <p:ph type="ftr" sz="quarter" idx="2"/>
          </p:nvPr>
        </p:nvSpPr>
        <p:spPr>
          <a:xfrm>
            <a:off x="0"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5" name="Slide Number Placeholder 4"/>
          <p:cNvSpPr>
            <a:spLocks noGrp="1"/>
          </p:cNvSpPr>
          <p:nvPr>
            <p:ph type="sldNum" sz="quarter" idx="3"/>
          </p:nvPr>
        </p:nvSpPr>
        <p:spPr>
          <a:xfrm>
            <a:off x="4021294" y="8914406"/>
            <a:ext cx="3076363" cy="469265"/>
          </a:xfrm>
          <a:prstGeom prst="rect">
            <a:avLst/>
          </a:prstGeom>
        </p:spPr>
        <p:txBody>
          <a:bodyPr vert="horz" lIns="94192" tIns="47096" rIns="94192" bIns="47096" rtlCol="0" anchor="b"/>
          <a:lstStyle>
            <a:lvl1pPr algn="r">
              <a:defRPr sz="1200"/>
            </a:lvl1pPr>
          </a:lstStyle>
          <a:p>
            <a:fld id="{E3D0B52A-B021-433C-A286-889AC414B736}"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469265"/>
          </a:xfrm>
          <a:prstGeom prst="rect">
            <a:avLst/>
          </a:prstGeom>
        </p:spPr>
        <p:txBody>
          <a:bodyPr vert="horz" lIns="94192" tIns="47096" rIns="94192" bIns="47096" rtlCol="0"/>
          <a:lstStyle>
            <a:lvl1pPr algn="l">
              <a:defRPr sz="1200"/>
            </a:lvl1pPr>
          </a:lstStyle>
          <a:p>
            <a:endParaRPr lang="en-MY"/>
          </a:p>
        </p:txBody>
      </p:sp>
      <p:sp>
        <p:nvSpPr>
          <p:cNvPr id="3" name="Date Placeholder 2"/>
          <p:cNvSpPr>
            <a:spLocks noGrp="1"/>
          </p:cNvSpPr>
          <p:nvPr>
            <p:ph type="dt" idx="1"/>
          </p:nvPr>
        </p:nvSpPr>
        <p:spPr>
          <a:xfrm>
            <a:off x="4021294" y="0"/>
            <a:ext cx="3076363" cy="469265"/>
          </a:xfrm>
          <a:prstGeom prst="rect">
            <a:avLst/>
          </a:prstGeom>
        </p:spPr>
        <p:txBody>
          <a:bodyPr vert="horz" lIns="94192" tIns="47096" rIns="94192" bIns="47096" rtlCol="0"/>
          <a:lstStyle>
            <a:lvl1pPr algn="r">
              <a:defRPr sz="1200"/>
            </a:lvl1pPr>
          </a:lstStyle>
          <a:p>
            <a:fld id="{2EE55A2C-CD89-40FC-8B4B-E0914C2566DB}" type="datetimeFigureOut">
              <a:rPr lang="en-US" smtClean="0"/>
              <a:pPr/>
              <a:t>9/16/2011</a:t>
            </a:fld>
            <a:endParaRPr lang="en-MY"/>
          </a:p>
        </p:txBody>
      </p:sp>
      <p:sp>
        <p:nvSpPr>
          <p:cNvPr id="4" name="Slide Image Placeholder 3"/>
          <p:cNvSpPr>
            <a:spLocks noGrp="1" noRot="1" noChangeAspect="1"/>
          </p:cNvSpPr>
          <p:nvPr>
            <p:ph type="sldImg" idx="2"/>
          </p:nvPr>
        </p:nvSpPr>
        <p:spPr>
          <a:xfrm>
            <a:off x="1203325" y="703263"/>
            <a:ext cx="4692650" cy="3519487"/>
          </a:xfrm>
          <a:prstGeom prst="rect">
            <a:avLst/>
          </a:prstGeom>
          <a:noFill/>
          <a:ln w="12700">
            <a:solidFill>
              <a:prstClr val="black"/>
            </a:solidFill>
          </a:ln>
        </p:spPr>
        <p:txBody>
          <a:bodyPr vert="horz" lIns="94192" tIns="47096" rIns="94192" bIns="47096" rtlCol="0" anchor="ctr"/>
          <a:lstStyle/>
          <a:p>
            <a:endParaRPr lang="en-MY"/>
          </a:p>
        </p:txBody>
      </p:sp>
      <p:sp>
        <p:nvSpPr>
          <p:cNvPr id="5" name="Notes Placeholder 4"/>
          <p:cNvSpPr>
            <a:spLocks noGrp="1"/>
          </p:cNvSpPr>
          <p:nvPr>
            <p:ph type="body" sz="quarter" idx="3"/>
          </p:nvPr>
        </p:nvSpPr>
        <p:spPr>
          <a:xfrm>
            <a:off x="709930" y="4458018"/>
            <a:ext cx="5679440" cy="4223385"/>
          </a:xfrm>
          <a:prstGeom prst="rect">
            <a:avLst/>
          </a:prstGeom>
        </p:spPr>
        <p:txBody>
          <a:bodyPr vert="horz" lIns="94192" tIns="47096" rIns="94192" bIns="4709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914406"/>
            <a:ext cx="3076363" cy="469265"/>
          </a:xfrm>
          <a:prstGeom prst="rect">
            <a:avLst/>
          </a:prstGeom>
        </p:spPr>
        <p:txBody>
          <a:bodyPr vert="horz" lIns="94192" tIns="47096" rIns="94192" bIns="47096" rtlCol="0" anchor="b"/>
          <a:lstStyle>
            <a:lvl1pPr algn="l">
              <a:defRPr sz="1200"/>
            </a:lvl1pPr>
          </a:lstStyle>
          <a:p>
            <a:endParaRPr lang="en-MY"/>
          </a:p>
        </p:txBody>
      </p:sp>
      <p:sp>
        <p:nvSpPr>
          <p:cNvPr id="7" name="Slide Number Placeholder 6"/>
          <p:cNvSpPr>
            <a:spLocks noGrp="1"/>
          </p:cNvSpPr>
          <p:nvPr>
            <p:ph type="sldNum" sz="quarter" idx="5"/>
          </p:nvPr>
        </p:nvSpPr>
        <p:spPr>
          <a:xfrm>
            <a:off x="4021294" y="8914406"/>
            <a:ext cx="3076363" cy="469265"/>
          </a:xfrm>
          <a:prstGeom prst="rect">
            <a:avLst/>
          </a:prstGeom>
        </p:spPr>
        <p:txBody>
          <a:bodyPr vert="horz" lIns="94192" tIns="47096" rIns="94192" bIns="47096" rtlCol="0" anchor="b"/>
          <a:lstStyle>
            <a:lvl1pPr algn="r">
              <a:defRPr sz="1200"/>
            </a:lvl1pPr>
          </a:lstStyle>
          <a:p>
            <a:fld id="{E44C0DDE-1DD3-4994-9415-92766F7627CF}" type="slidenum">
              <a:rPr lang="en-MY" smtClean="0"/>
              <a:pPr/>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CL is structured, facilitated, and monitored by the educator over time and is used to achieve group goals in task work (e.g. completing a unit). </a:t>
            </a:r>
          </a:p>
          <a:p>
            <a:r>
              <a:rPr lang="en-US" dirty="0" smtClean="0"/>
              <a:t>Any course material or assignment can be adapted to this type of learning, and groups can vary from 2-6 people with discussions lasting from a few minutes up to a period. </a:t>
            </a:r>
          </a:p>
          <a:p>
            <a:r>
              <a:rPr lang="en-US" dirty="0" smtClean="0"/>
              <a:t>- Types of formal cooperative learning strategies include jigsaw, assignments that involve group problem solving and decision making, laboratory or experiment assignments, and peer review work (e.g. editing writing assignments). </a:t>
            </a:r>
          </a:p>
          <a:p>
            <a:r>
              <a:rPr lang="en-US" dirty="0" smtClean="0"/>
              <a:t>- Having experience and developing skill with this type of learning often facilitates informal and base learning</a:t>
            </a:r>
            <a:endParaRPr lang="en-US" dirty="0"/>
          </a:p>
        </p:txBody>
      </p:sp>
      <p:sp>
        <p:nvSpPr>
          <p:cNvPr id="4" name="Slide Number Placeholder 3"/>
          <p:cNvSpPr>
            <a:spLocks noGrp="1"/>
          </p:cNvSpPr>
          <p:nvPr>
            <p:ph type="sldNum" sz="quarter" idx="10"/>
          </p:nvPr>
        </p:nvSpPr>
        <p:spPr/>
        <p:txBody>
          <a:bodyPr/>
          <a:lstStyle/>
          <a:p>
            <a:fld id="{E44C0DDE-1DD3-4994-9415-92766F7627CF}" type="slidenum">
              <a:rPr lang="en-MY" smtClean="0"/>
              <a:pPr/>
              <a:t>8</a:t>
            </a:fld>
            <a:endParaRPr lang="en-MY"/>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0E78AF-C20C-4F4D-BC50-C66CAB01EF4E}" type="slidenum">
              <a:rPr lang="en-US"/>
              <a:pPr fontAlgn="base">
                <a:spcBef>
                  <a:spcPct val="0"/>
                </a:spcBef>
                <a:spcAft>
                  <a:spcPct val="0"/>
                </a:spcAft>
              </a:pPr>
              <a:t>39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C00BAFC-EEF1-4C2C-9241-1CCB58355CDC}" type="slidenum">
              <a:rPr lang="en-US"/>
              <a:pPr fontAlgn="base">
                <a:spcBef>
                  <a:spcPct val="0"/>
                </a:spcBef>
                <a:spcAft>
                  <a:spcPct val="0"/>
                </a:spcAft>
              </a:pPr>
              <a:t>40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918C35D-E5B4-451B-9334-462D4809A0CE}" type="slidenum">
              <a:rPr lang="en-US"/>
              <a:pPr fontAlgn="base">
                <a:spcBef>
                  <a:spcPct val="0"/>
                </a:spcBef>
                <a:spcAft>
                  <a:spcPct val="0"/>
                </a:spcAft>
              </a:pPr>
              <a:t>41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17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7A35824-48A3-4DD4-9384-D210CB722A42}" type="slidenum">
              <a:rPr lang="en-US"/>
              <a:pPr fontAlgn="base">
                <a:spcBef>
                  <a:spcPct val="0"/>
                </a:spcBef>
                <a:spcAft>
                  <a:spcPct val="0"/>
                </a:spcAft>
              </a:pPr>
              <a:t>42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E68CC9-55A5-4004-BC9B-20F773D58730}" type="slidenum">
              <a:rPr lang="en-US"/>
              <a:pPr fontAlgn="base">
                <a:spcBef>
                  <a:spcPct val="0"/>
                </a:spcBef>
                <a:spcAft>
                  <a:spcPct val="0"/>
                </a:spcAft>
              </a:pPr>
              <a:t>43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5571D4-9E98-44CF-A274-E28A9AA5A943}" type="slidenum">
              <a:rPr lang="en-US"/>
              <a:pPr fontAlgn="base">
                <a:spcBef>
                  <a:spcPct val="0"/>
                </a:spcBef>
                <a:spcAft>
                  <a:spcPct val="0"/>
                </a:spcAft>
              </a:pPr>
              <a:t>44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E2E404-9B68-437F-B7D5-7EE72534341D}" type="slidenum">
              <a:rPr lang="en-US"/>
              <a:pPr fontAlgn="base">
                <a:spcBef>
                  <a:spcPct val="0"/>
                </a:spcBef>
                <a:spcAft>
                  <a:spcPct val="0"/>
                </a:spcAft>
              </a:pPr>
              <a:t>45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A1B563-2F6E-4655-A2CD-A90B37E38920}" type="slidenum">
              <a:rPr lang="en-US"/>
              <a:pPr fontAlgn="base">
                <a:spcBef>
                  <a:spcPct val="0"/>
                </a:spcBef>
                <a:spcAft>
                  <a:spcPct val="0"/>
                </a:spcAft>
              </a:pPr>
              <a:t>46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4219EF-B9B5-422B-86BE-B5AFBB8D7048}" type="slidenum">
              <a:rPr lang="en-US"/>
              <a:pPr fontAlgn="base">
                <a:spcBef>
                  <a:spcPct val="0"/>
                </a:spcBef>
                <a:spcAft>
                  <a:spcPct val="0"/>
                </a:spcAft>
              </a:pPr>
              <a:t>47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4C493F-17A5-4F49-B8F6-A064B9D63D74}" type="slidenum">
              <a:rPr lang="en-US"/>
              <a:pPr fontAlgn="base">
                <a:spcBef>
                  <a:spcPct val="0"/>
                </a:spcBef>
                <a:spcAft>
                  <a:spcPct val="0"/>
                </a:spcAft>
              </a:pPr>
              <a:t>48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Informal CL incorporates group learning with passive teaching by drawing attention to material through small groups throughout the lesson or by discussion at the end of a lesson, and typically involves groups of two (e.g. turn-to-your-partner discussions). </a:t>
            </a:r>
          </a:p>
          <a:p>
            <a:r>
              <a:rPr lang="en-US" dirty="0" smtClean="0"/>
              <a:t>- These groups are often temporary and can change from lesson to lesson (very much unlike formal learning where 2 students may be lab partners throughout the entire semester contributing to one another’s knowledge of science). </a:t>
            </a:r>
          </a:p>
          <a:p>
            <a:r>
              <a:rPr lang="en-US" dirty="0" smtClean="0"/>
              <a:t>- Discussions typically have four components that include formulating a response to questions asked by the educator, sharing responses to the questions asked with a partner, listening to a partner’s responses to the same question, and creating a new well-developed answer. </a:t>
            </a:r>
          </a:p>
          <a:p>
            <a:r>
              <a:rPr lang="en-US" dirty="0" smtClean="0"/>
              <a:t>- This type of learning enables the student to process, consolidate, and retain more information learned </a:t>
            </a:r>
            <a:endParaRPr lang="en-US" dirty="0"/>
          </a:p>
        </p:txBody>
      </p:sp>
      <p:sp>
        <p:nvSpPr>
          <p:cNvPr id="4" name="Slide Number Placeholder 3"/>
          <p:cNvSpPr>
            <a:spLocks noGrp="1"/>
          </p:cNvSpPr>
          <p:nvPr>
            <p:ph type="sldNum" sz="quarter" idx="10"/>
          </p:nvPr>
        </p:nvSpPr>
        <p:spPr/>
        <p:txBody>
          <a:bodyPr/>
          <a:lstStyle/>
          <a:p>
            <a:fld id="{E44C0DDE-1DD3-4994-9415-92766F7627CF}" type="slidenum">
              <a:rPr lang="en-MY" smtClean="0"/>
              <a:pPr/>
              <a:t>10</a:t>
            </a:fld>
            <a:endParaRPr lang="en-MY"/>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14DB68-247D-4B53-8C67-7CB843775DAD}" type="slidenum">
              <a:rPr lang="en-US"/>
              <a:pPr fontAlgn="base">
                <a:spcBef>
                  <a:spcPct val="0"/>
                </a:spcBef>
                <a:spcAft>
                  <a:spcPct val="0"/>
                </a:spcAft>
              </a:pPr>
              <a:t>49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5571D4-9E98-44CF-A274-E28A9AA5A943}" type="slidenum">
              <a:rPr lang="en-US"/>
              <a:pPr fontAlgn="base">
                <a:spcBef>
                  <a:spcPct val="0"/>
                </a:spcBef>
                <a:spcAft>
                  <a:spcPct val="0"/>
                </a:spcAft>
              </a:pPr>
              <a:t>50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E4A5825-74EA-49CA-9389-0BF758D466F8}" type="slidenum">
              <a:rPr lang="en-US"/>
              <a:pPr fontAlgn="base">
                <a:spcBef>
                  <a:spcPct val="0"/>
                </a:spcBef>
                <a:spcAft>
                  <a:spcPct val="0"/>
                </a:spcAft>
              </a:pPr>
              <a:t>53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1570038" y="449263"/>
            <a:ext cx="28151137" cy="21113750"/>
          </a:xfrm>
          <a:ln/>
        </p:spPr>
      </p:sp>
      <p:sp>
        <p:nvSpPr>
          <p:cNvPr id="47107" name="Rectangle 3"/>
          <p:cNvSpPr txBox="1">
            <a:spLocks noGrp="1" noChangeArrowheads="1"/>
          </p:cNvSpPr>
          <p:nvPr>
            <p:ph type="body" idx="1"/>
          </p:nvPr>
        </p:nvSpPr>
        <p:spPr>
          <a:xfrm>
            <a:off x="383386" y="6400227"/>
            <a:ext cx="4472276" cy="6021097"/>
          </a:xfrm>
          <a:noFill/>
          <a:ln/>
        </p:spPr>
        <p:txBody>
          <a:bodyPr wrap="none" anchor="ctr"/>
          <a:lstStyle/>
          <a:p>
            <a:endParaRPr lang="en-AU"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5571D4-9E98-44CF-A274-E28A9AA5A943}" type="slidenum">
              <a:rPr lang="en-US"/>
              <a:pPr fontAlgn="base">
                <a:spcBef>
                  <a:spcPct val="0"/>
                </a:spcBef>
                <a:spcAft>
                  <a:spcPct val="0"/>
                </a:spcAft>
              </a:pPr>
              <a:t>63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buNone/>
            </a:pPr>
            <a:r>
              <a:rPr lang="en-US" dirty="0" smtClean="0"/>
              <a:t>1.  </a:t>
            </a:r>
            <a:r>
              <a:rPr lang="en-US" u="sng" dirty="0" smtClean="0"/>
              <a:t>Making pre-instructional decisions</a:t>
            </a:r>
            <a:r>
              <a:rPr lang="en-US" dirty="0" smtClean="0"/>
              <a:t>.  </a:t>
            </a:r>
          </a:p>
          <a:p>
            <a:pPr>
              <a:buNone/>
            </a:pPr>
            <a:r>
              <a:rPr lang="en-US" dirty="0" smtClean="0"/>
              <a:t>Teachers (a) formulate both academic and social skills objectives, (b) decide on the size of groups, (c) choose a method for assigning students to groups, (d) decide which roles to assign group members, (e) arrange the room, and (f) arrange the materials students need to complete the assignment.  In these pre-instructional decisions, the social skills objectives specify the interpersonal and small group skills students are to learn.  By assigning students roles, role interdependence is established.  The way in which materials are distributed can create resource interdependence.  The arrangement of the room can create environmental interdependence and provide the teacher with easy access to observe each group, which increases individual accountability and provides data for group processing.</a:t>
            </a:r>
          </a:p>
          <a:p>
            <a:endParaRPr lang="en-US" dirty="0" smtClean="0"/>
          </a:p>
          <a:p>
            <a:pPr>
              <a:buNone/>
            </a:pPr>
            <a:r>
              <a:rPr lang="en-US" dirty="0" smtClean="0"/>
              <a:t>2.  </a:t>
            </a:r>
            <a:r>
              <a:rPr lang="en-US" u="sng" dirty="0" smtClean="0"/>
              <a:t>Explaining the instructional task and cooperative structure.</a:t>
            </a:r>
          </a:p>
          <a:p>
            <a:pPr>
              <a:buNone/>
            </a:pPr>
            <a:r>
              <a:rPr lang="en-US" dirty="0" smtClean="0"/>
              <a:t>Teachers (a) explain the academic assignment to students, (b) explain the criteria for success, (c) structure positive interdependence, (d) structure individual accountability, (e) explain the behaviors (i.e., social skills) students are expected to use, and (f) emphasize intergroup cooperation (this eliminates the possibility of competition among students and extends positive goal interdependence to the class as a whole).  Teachers may also teach the concepts and strategies required to complete the assignment.  By explaining the social skills emphasized in the lesson, teachers </a:t>
            </a:r>
            <a:r>
              <a:rPr lang="en-US" dirty="0" err="1" smtClean="0"/>
              <a:t>operationalize</a:t>
            </a:r>
            <a:r>
              <a:rPr lang="en-US" dirty="0" smtClean="0"/>
              <a:t> (a) the social skill objectives of the lesson and (b) the interaction patterns (such as oral rehearsal and jointly building conceptual frameworks) teachers wish to create.</a:t>
            </a:r>
          </a:p>
          <a:p>
            <a:pPr>
              <a:buNone/>
            </a:pPr>
            <a:r>
              <a:rPr lang="en-US" dirty="0" smtClean="0"/>
              <a:t>3.  </a:t>
            </a:r>
            <a:r>
              <a:rPr lang="en-US" u="sng" dirty="0" smtClean="0"/>
              <a:t>Monitoring students’ learning and intervening to provide assistance in (a) completing the task successfully or (b) using the targeted interpersonal and group skills effectively.</a:t>
            </a:r>
            <a:r>
              <a:rPr lang="en-US" dirty="0" smtClean="0"/>
              <a:t> While conducting the lesson, teachers monitor each learning group and intervene when needed to improve </a:t>
            </a:r>
            <a:r>
              <a:rPr lang="en-US" dirty="0" err="1" smtClean="0"/>
              <a:t>taskwork</a:t>
            </a:r>
            <a:r>
              <a:rPr lang="en-US" dirty="0" smtClean="0"/>
              <a:t> and teamwork.  Monitoring the learning groups creates individual accountability; whenever a teacher observes a group, members tend to feel accountable to be constructive members.  In addition, teachers collect specific data on </a:t>
            </a:r>
            <a:r>
              <a:rPr lang="en-US" dirty="0" err="1" smtClean="0"/>
              <a:t>promotive</a:t>
            </a:r>
            <a:r>
              <a:rPr lang="en-US" dirty="0" smtClean="0"/>
              <a:t> interaction, the use of targeted social skills, and the engagement in the desired interaction patterns.  This data is used to intervene in groups and to guide group processing.</a:t>
            </a:r>
          </a:p>
          <a:p>
            <a:pPr>
              <a:buNone/>
            </a:pPr>
            <a:r>
              <a:rPr lang="en-US" dirty="0" smtClean="0"/>
              <a:t>4.  </a:t>
            </a:r>
            <a:r>
              <a:rPr lang="en-US" u="sng" dirty="0" smtClean="0"/>
              <a:t>Assessing students’ learning and helping students process how well their groups functioned</a:t>
            </a:r>
            <a:r>
              <a:rPr lang="en-US" dirty="0" smtClean="0"/>
              <a:t>.  Teachers (a) bring closure to the lesson, (b) assess and evaluate the quality and quantity of student achievement, (c) ensure students carefully discuss how effectively they worked together (i.e., process the effectiveness of their learning groups), (d) have students make a plan for improvement, and (e) have students celebrate the hard work of group members.  The assessment of student achievement highlights individual and group accountability (i.e., how well each student performed) and indicates whether the group achieved its goals (i.e., focusing on positive goal interdependence).  The group celebration is a form of reward interdependence.  The feedback received during group processing is aimed at improving the use of social skills and is a form of individual accountability.  Discussing the processes the group used to function, furthermore, emphasizes the continuous improvement of </a:t>
            </a:r>
            <a:r>
              <a:rPr lang="en-US" dirty="0" err="1" smtClean="0"/>
              <a:t>promotive</a:t>
            </a:r>
            <a:r>
              <a:rPr lang="en-US" dirty="0" smtClean="0"/>
              <a:t> interaction and the patterns of interaction need to maximize student learning and retention.</a:t>
            </a:r>
            <a:endParaRPr lang="en-US" dirty="0"/>
          </a:p>
        </p:txBody>
      </p:sp>
      <p:sp>
        <p:nvSpPr>
          <p:cNvPr id="4" name="Slide Number Placeholder 3"/>
          <p:cNvSpPr>
            <a:spLocks noGrp="1"/>
          </p:cNvSpPr>
          <p:nvPr>
            <p:ph type="sldNum" sz="quarter" idx="10"/>
          </p:nvPr>
        </p:nvSpPr>
        <p:spPr/>
        <p:txBody>
          <a:bodyPr/>
          <a:lstStyle/>
          <a:p>
            <a:fld id="{E44C0DDE-1DD3-4994-9415-92766F7627CF}" type="slidenum">
              <a:rPr lang="en-MY" smtClean="0"/>
              <a:pPr/>
              <a:t>13</a:t>
            </a:fld>
            <a:endParaRPr lang="en-MY"/>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AutoNum type="arabicPeriod"/>
              <a:tabLst/>
              <a:defRPr/>
            </a:pPr>
            <a:r>
              <a:rPr kumimoji="0" lang="en-US" sz="1600" b="0" i="1" u="none" strike="noStrike" kern="1200" cap="none" spc="0" normalizeH="0" baseline="0" noProof="0" dirty="0" smtClean="0">
                <a:ln>
                  <a:noFill/>
                </a:ln>
                <a:solidFill>
                  <a:prstClr val="black"/>
                </a:solidFill>
                <a:effectLst/>
                <a:uLnTx/>
                <a:uFillTx/>
                <a:latin typeface="Verdana"/>
                <a:ea typeface="+mn-ea"/>
                <a:cs typeface="+mn-cs"/>
              </a:rPr>
              <a:t>Positive Interdependence</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	Each group member depends on each other to accomplish a shared goal or task. Without the help of one member the group is not able to reach the desired goal.</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2. </a:t>
            </a:r>
            <a:r>
              <a:rPr kumimoji="0" lang="en-US" sz="1600" b="0" i="1" u="none" strike="noStrike" kern="1200" cap="none" spc="0" normalizeH="0" baseline="0" noProof="0" dirty="0" smtClean="0">
                <a:ln>
                  <a:noFill/>
                </a:ln>
                <a:solidFill>
                  <a:prstClr val="black"/>
                </a:solidFill>
                <a:effectLst/>
                <a:uLnTx/>
                <a:uFillTx/>
                <a:latin typeface="Verdana"/>
                <a:ea typeface="+mn-ea"/>
                <a:cs typeface="+mn-cs"/>
              </a:rPr>
              <a:t>Face-to-Face </a:t>
            </a:r>
            <a:r>
              <a:rPr kumimoji="0" lang="en-US" sz="1600" b="0" i="1" u="none" strike="noStrike" kern="1200" cap="none" spc="0" normalizeH="0" baseline="0" noProof="0" dirty="0" err="1" smtClean="0">
                <a:ln>
                  <a:noFill/>
                </a:ln>
                <a:solidFill>
                  <a:prstClr val="black"/>
                </a:solidFill>
                <a:effectLst/>
                <a:uLnTx/>
                <a:uFillTx/>
                <a:latin typeface="Verdana"/>
                <a:ea typeface="+mn-ea"/>
                <a:cs typeface="+mn-cs"/>
              </a:rPr>
              <a:t>Promotive</a:t>
            </a:r>
            <a:r>
              <a:rPr kumimoji="0" lang="en-US" sz="1600" b="0" i="1" u="none" strike="noStrike" kern="1200" cap="none" spc="0" normalizeH="0" baseline="0" noProof="0" dirty="0" smtClean="0">
                <a:ln>
                  <a:noFill/>
                </a:ln>
                <a:solidFill>
                  <a:prstClr val="black"/>
                </a:solidFill>
                <a:effectLst/>
                <a:uLnTx/>
                <a:uFillTx/>
                <a:latin typeface="Verdana"/>
                <a:ea typeface="+mn-ea"/>
                <a:cs typeface="+mn-cs"/>
              </a:rPr>
              <a:t> Interaction</a:t>
            </a:r>
            <a:endParaRPr kumimoji="0" lang="en-US" sz="1600" b="0" i="0" u="none" strike="noStrike" kern="1200" cap="none" spc="0" normalizeH="0" baseline="0" noProof="0" dirty="0" smtClean="0">
              <a:ln>
                <a:noFill/>
              </a:ln>
              <a:solidFill>
                <a:prstClr val="black"/>
              </a:solidFill>
              <a:effectLst/>
              <a:uLnTx/>
              <a:uFillTx/>
              <a:latin typeface="Verdana"/>
              <a:ea typeface="+mn-ea"/>
              <a:cs typeface="+mn-cs"/>
            </a:endParaRP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	Promoting success of group members by praising, encouraging, supporting, or assisting each other. </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3. </a:t>
            </a:r>
            <a:r>
              <a:rPr kumimoji="0" lang="en-US" sz="1600" b="0" i="1" u="none" strike="noStrike" kern="1200" cap="none" spc="0" normalizeH="0" baseline="0" noProof="0" dirty="0" smtClean="0">
                <a:ln>
                  <a:noFill/>
                </a:ln>
                <a:solidFill>
                  <a:prstClr val="black"/>
                </a:solidFill>
                <a:effectLst/>
                <a:uLnTx/>
                <a:uFillTx/>
                <a:latin typeface="Verdana"/>
                <a:ea typeface="+mn-ea"/>
                <a:cs typeface="+mn-cs"/>
              </a:rPr>
              <a:t>Individual Accountability</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	Each group member is held accountable for his or her work. Individual accountability helps to avoid members from "hitchhiking" on other group members' accomplishments.</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1" u="none" strike="noStrike" kern="1200" cap="none" spc="0" normalizeH="0" baseline="0" noProof="0" dirty="0" smtClean="0">
                <a:ln>
                  <a:noFill/>
                </a:ln>
                <a:solidFill>
                  <a:prstClr val="black"/>
                </a:solidFill>
                <a:effectLst/>
                <a:uLnTx/>
                <a:uFillTx/>
                <a:latin typeface="Verdana"/>
                <a:ea typeface="+mn-ea"/>
                <a:cs typeface="+mn-cs"/>
              </a:rPr>
              <a:t>4. Interpersonal &amp; Small-Group Skills (Social Skills)</a:t>
            </a:r>
            <a:endParaRPr kumimoji="0" lang="en-US" sz="1600" b="0" i="0" u="none" strike="noStrike" kern="1200" cap="none" spc="0" normalizeH="0" baseline="0" noProof="0" dirty="0" smtClean="0">
              <a:ln>
                <a:noFill/>
              </a:ln>
              <a:solidFill>
                <a:prstClr val="black"/>
              </a:solidFill>
              <a:effectLst/>
              <a:uLnTx/>
              <a:uFillTx/>
              <a:latin typeface="Verdana"/>
              <a:ea typeface="+mn-ea"/>
              <a:cs typeface="+mn-cs"/>
            </a:endParaRP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	Cooperative learning groups set the stage for students to learn social skills. These skills help to build stronger cooperation among group members. Leadership, decision-making, trust-building, and communication are different skills that are developed in cooperative learning.</a:t>
            </a: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None/>
              <a:tabLst/>
              <a:defRPr/>
            </a:pPr>
            <a:r>
              <a:rPr kumimoji="0" lang="en-US" sz="1600" b="0" i="1" u="none" strike="noStrike" kern="1200" cap="none" spc="0" normalizeH="0" baseline="0" noProof="0" dirty="0" smtClean="0">
                <a:ln>
                  <a:noFill/>
                </a:ln>
                <a:solidFill>
                  <a:prstClr val="black"/>
                </a:solidFill>
                <a:effectLst/>
                <a:uLnTx/>
                <a:uFillTx/>
                <a:latin typeface="Verdana"/>
                <a:ea typeface="+mn-ea"/>
                <a:cs typeface="+mn-cs"/>
              </a:rPr>
              <a:t>5. Group Processing</a:t>
            </a:r>
            <a:endParaRPr kumimoji="0" lang="en-US" sz="1600" b="0" i="0" u="none" strike="noStrike" kern="1200" cap="none" spc="0" normalizeH="0" baseline="0" noProof="0" dirty="0" smtClean="0">
              <a:ln>
                <a:noFill/>
              </a:ln>
              <a:solidFill>
                <a:prstClr val="black"/>
              </a:solidFill>
              <a:effectLst/>
              <a:uLnTx/>
              <a:uFillTx/>
              <a:latin typeface="Verdana"/>
              <a:ea typeface="+mn-ea"/>
              <a:cs typeface="+mn-cs"/>
            </a:endParaRPr>
          </a:p>
          <a:p>
            <a:pPr marL="265176" marR="0" lvl="0" indent="-265176" algn="l" defTabSz="914400" rtl="0" eaLnBrk="1" fontAlgn="auto" latinLnBrk="0" hangingPunct="1">
              <a:lnSpc>
                <a:spcPct val="100000"/>
              </a:lnSpc>
              <a:spcBef>
                <a:spcPts val="250"/>
              </a:spcBef>
              <a:spcAft>
                <a:spcPts val="0"/>
              </a:spcAft>
              <a:buClr>
                <a:srgbClr val="F07F09"/>
              </a:buClr>
              <a:buSzPct val="80000"/>
              <a:buFont typeface="Wingdings 2"/>
              <a:buChar char=""/>
              <a:tabLst/>
              <a:defRPr/>
            </a:pPr>
            <a:r>
              <a:rPr kumimoji="0" lang="en-US" sz="1600" b="0" i="0" u="none" strike="noStrike" kern="1200" cap="none" spc="0" normalizeH="0" baseline="0" noProof="0" dirty="0" smtClean="0">
                <a:ln>
                  <a:noFill/>
                </a:ln>
                <a:solidFill>
                  <a:prstClr val="black"/>
                </a:solidFill>
                <a:effectLst/>
                <a:uLnTx/>
                <a:uFillTx/>
                <a:latin typeface="Verdana"/>
                <a:ea typeface="+mn-ea"/>
                <a:cs typeface="+mn-cs"/>
              </a:rPr>
              <a:t>Every so often groups must assess their effectiveness and decide how it can be improved</a:t>
            </a:r>
          </a:p>
          <a:p>
            <a:pPr marL="722376" marR="0" lvl="1" indent="-265176" algn="r" defTabSz="914400" rtl="0" eaLnBrk="1" fontAlgn="auto" latinLnBrk="0" hangingPunct="1">
              <a:lnSpc>
                <a:spcPct val="100000"/>
              </a:lnSpc>
              <a:spcBef>
                <a:spcPts val="250"/>
              </a:spcBef>
              <a:spcAft>
                <a:spcPts val="0"/>
              </a:spcAft>
              <a:buClr>
                <a:srgbClr val="F07F09"/>
              </a:buClr>
              <a:buSzPct val="80000"/>
              <a:buFont typeface="Wingdings 2"/>
              <a:buNone/>
              <a:tabLst/>
              <a:defRPr/>
            </a:pPr>
            <a:r>
              <a:rPr lang="en-US" sz="1200" dirty="0" smtClean="0"/>
              <a:t>Ref: Brown &amp; </a:t>
            </a:r>
            <a:r>
              <a:rPr lang="en-US" sz="1200" dirty="0" err="1" smtClean="0"/>
              <a:t>Ciuffetelli</a:t>
            </a:r>
            <a:r>
              <a:rPr lang="en-US" sz="1200" dirty="0" smtClean="0"/>
              <a:t> Parker (2009)</a:t>
            </a:r>
            <a:endParaRPr lang="en-US" dirty="0"/>
          </a:p>
        </p:txBody>
      </p:sp>
      <p:sp>
        <p:nvSpPr>
          <p:cNvPr id="4" name="Slide Number Placeholder 3"/>
          <p:cNvSpPr>
            <a:spLocks noGrp="1"/>
          </p:cNvSpPr>
          <p:nvPr>
            <p:ph type="sldNum" sz="quarter" idx="10"/>
          </p:nvPr>
        </p:nvSpPr>
        <p:spPr/>
        <p:txBody>
          <a:bodyPr/>
          <a:lstStyle/>
          <a:p>
            <a:fld id="{E44C0DDE-1DD3-4994-9415-92766F7627CF}" type="slidenum">
              <a:rPr lang="en-MY" smtClean="0"/>
              <a:pPr/>
              <a:t>14</a:t>
            </a:fld>
            <a:endParaRPr lang="en-MY"/>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1923">
              <a:defRPr/>
            </a:pPr>
            <a:endParaRPr lang="en-MY" dirty="0" smtClean="0"/>
          </a:p>
          <a:p>
            <a:endParaRPr lang="en-MY" dirty="0"/>
          </a:p>
        </p:txBody>
      </p:sp>
      <p:sp>
        <p:nvSpPr>
          <p:cNvPr id="4" name="Slide Number Placeholder 3"/>
          <p:cNvSpPr>
            <a:spLocks noGrp="1"/>
          </p:cNvSpPr>
          <p:nvPr>
            <p:ph type="sldNum" sz="quarter" idx="10"/>
          </p:nvPr>
        </p:nvSpPr>
        <p:spPr/>
        <p:txBody>
          <a:bodyPr/>
          <a:lstStyle/>
          <a:p>
            <a:fld id="{E44C0DDE-1DD3-4994-9415-92766F7627CF}" type="slidenum">
              <a:rPr lang="en-MY" smtClean="0"/>
              <a:pPr/>
              <a:t>16</a:t>
            </a:fld>
            <a:endParaRPr lang="en-MY"/>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4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E4A5825-74EA-49CA-9389-0BF758D466F8}" type="slidenum">
              <a:rPr lang="en-US"/>
              <a:pPr fontAlgn="base">
                <a:spcBef>
                  <a:spcPct val="0"/>
                </a:spcBef>
                <a:spcAft>
                  <a:spcPct val="0"/>
                </a:spcAft>
              </a:pPr>
              <a:t>35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5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BAEB3E6-435A-48A1-99D5-0ABB7D7460E4}" type="slidenum">
              <a:rPr lang="en-US"/>
              <a:pPr fontAlgn="base">
                <a:spcBef>
                  <a:spcPct val="0"/>
                </a:spcBef>
                <a:spcAft>
                  <a:spcPct val="0"/>
                </a:spcAft>
              </a:pPr>
              <a:t>36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6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40293D-2DE2-4DA4-B6A1-79281F5531C9}" type="slidenum">
              <a:rPr lang="en-US"/>
              <a:pPr fontAlgn="base">
                <a:spcBef>
                  <a:spcPct val="0"/>
                </a:spcBef>
                <a:spcAft>
                  <a:spcPct val="0"/>
                </a:spcAft>
              </a:pPr>
              <a:t>37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7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21CEF4E-99F8-4E05-B3E4-C2044574CE93}" type="slidenum">
              <a:rPr lang="en-US"/>
              <a:pPr fontAlgn="base">
                <a:spcBef>
                  <a:spcPct val="0"/>
                </a:spcBef>
                <a:spcAft>
                  <a:spcPct val="0"/>
                </a:spcAft>
              </a:pPr>
              <a:t>38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CEFF9AAD-7065-4AB9-9960-594CDB6FBEBB}" type="datetimeFigureOut">
              <a:rPr lang="en-US" smtClean="0"/>
              <a:pPr/>
              <a:t>9/16/2011</a:t>
            </a:fld>
            <a:endParaRPr lang="en-MY"/>
          </a:p>
        </p:txBody>
      </p:sp>
      <p:sp>
        <p:nvSpPr>
          <p:cNvPr id="17" name="Footer Placeholder 16"/>
          <p:cNvSpPr>
            <a:spLocks noGrp="1"/>
          </p:cNvSpPr>
          <p:nvPr>
            <p:ph type="ftr" sz="quarter" idx="11"/>
          </p:nvPr>
        </p:nvSpPr>
        <p:spPr/>
        <p:txBody>
          <a:bodyPr/>
          <a:lstStyle/>
          <a:p>
            <a:endParaRPr lang="en-MY"/>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C7B63C8-DCF4-4931-8742-953CA184B795}" type="slidenum">
              <a:rPr lang="en-MY" smtClean="0"/>
              <a:pPr/>
              <a:t>‹#›</a:t>
            </a:fld>
            <a:endParaRPr lang="en-MY"/>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pic>
        <p:nvPicPr>
          <p:cNvPr id="14" name="Picture 2" descr="http://www.utem.edu.my/fke/psm/images/logo-utem.jpg"/>
          <p:cNvPicPr>
            <a:picLocks noChangeAspect="1" noChangeArrowheads="1"/>
          </p:cNvPicPr>
          <p:nvPr userDrawn="1"/>
        </p:nvPicPr>
        <p:blipFill>
          <a:blip r:embed="rId2"/>
          <a:srcRect/>
          <a:stretch>
            <a:fillRect/>
          </a:stretch>
        </p:blipFill>
        <p:spPr bwMode="auto">
          <a:xfrm>
            <a:off x="142844" y="142859"/>
            <a:ext cx="1071563" cy="1071563"/>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FF9AAD-7065-4AB9-9960-594CDB6FBEBB}" type="datetimeFigureOut">
              <a:rPr lang="en-US" smtClean="0"/>
              <a:pPr/>
              <a:t>9/16/2011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DC7B63C8-DCF4-4931-8742-953CA184B795}" type="slidenum">
              <a:rPr lang="en-MY" smtClean="0"/>
              <a:pPr/>
              <a:t>‹#›</a:t>
            </a:fld>
            <a:endParaRPr lang="en-M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EFF9AAD-7065-4AB9-9960-594CDB6FBEBB}" type="datetimeFigureOut">
              <a:rPr lang="en-US" smtClean="0"/>
              <a:pPr/>
              <a:t>9/16/2011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DC7B63C8-DCF4-4931-8742-953CA184B795}" type="slidenum">
              <a:rPr lang="en-MY" smtClean="0"/>
              <a:pPr/>
              <a:t>‹#›</a:t>
            </a:fld>
            <a:endParaRPr lang="en-MY"/>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EFF9AAD-7065-4AB9-9960-594CDB6FBEBB}" type="datetimeFigureOut">
              <a:rPr lang="en-US" smtClean="0"/>
              <a:pPr/>
              <a:t>9/16/2011</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DC7B63C8-DCF4-4931-8742-953CA184B795}" type="slidenum">
              <a:rPr lang="en-MY" smtClean="0"/>
              <a:pPr/>
              <a:t>‹#›</a:t>
            </a:fld>
            <a:endParaRPr lang="en-MY"/>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EFF9AAD-7065-4AB9-9960-594CDB6FBEBB}" type="datetimeFigureOut">
              <a:rPr lang="en-US" smtClean="0"/>
              <a:pPr/>
              <a:t>9/16/2011</a:t>
            </a:fld>
            <a:endParaRPr lang="en-MY"/>
          </a:p>
        </p:txBody>
      </p:sp>
      <p:sp>
        <p:nvSpPr>
          <p:cNvPr id="5" name="Footer Placeholder 4"/>
          <p:cNvSpPr>
            <a:spLocks noGrp="1"/>
          </p:cNvSpPr>
          <p:nvPr>
            <p:ph type="ftr" sz="quarter" idx="11"/>
          </p:nvPr>
        </p:nvSpPr>
        <p:spPr>
          <a:xfrm>
            <a:off x="800100" y="6172200"/>
            <a:ext cx="4000500" cy="457200"/>
          </a:xfrm>
        </p:spPr>
        <p:txBody>
          <a:bodyPr/>
          <a:lstStyle/>
          <a:p>
            <a:endParaRPr lang="en-MY"/>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C7B63C8-DCF4-4931-8742-953CA184B795}" type="slidenum">
              <a:rPr lang="en-MY" smtClean="0"/>
              <a:pPr/>
              <a:t>‹#›</a:t>
            </a:fld>
            <a:endParaRPr lang="en-MY"/>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EFF9AAD-7065-4AB9-9960-594CDB6FBEBB}" type="datetimeFigureOut">
              <a:rPr lang="en-US" smtClean="0"/>
              <a:pPr/>
              <a:t>9/16/2011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DC7B63C8-DCF4-4931-8742-953CA184B795}" type="slidenum">
              <a:rPr lang="en-MY" smtClean="0"/>
              <a:pPr/>
              <a:t>‹#›</a:t>
            </a:fld>
            <a:endParaRPr lang="en-MY"/>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EFF9AAD-7065-4AB9-9960-594CDB6FBEBB}" type="datetimeFigureOut">
              <a:rPr lang="en-US" smtClean="0"/>
              <a:pPr/>
              <a:t>9/16/2011</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DC7B63C8-DCF4-4931-8742-953CA184B795}" type="slidenum">
              <a:rPr lang="en-MY" smtClean="0"/>
              <a:pPr/>
              <a:t>‹#›</a:t>
            </a:fld>
            <a:endParaRPr lang="en-MY"/>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EFF9AAD-7065-4AB9-9960-594CDB6FBEBB}" type="datetimeFigureOut">
              <a:rPr lang="en-US" smtClean="0"/>
              <a:pPr/>
              <a:t>9/16/2011</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DC7B63C8-DCF4-4931-8742-953CA184B795}" type="slidenum">
              <a:rPr lang="en-MY" smtClean="0"/>
              <a:pPr/>
              <a:t>‹#›</a:t>
            </a:fld>
            <a:endParaRPr lang="en-M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FF9AAD-7065-4AB9-9960-594CDB6FBEBB}" type="datetimeFigureOut">
              <a:rPr lang="en-US" smtClean="0"/>
              <a:pPr/>
              <a:t>9/16/2011</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DC7B63C8-DCF4-4931-8742-953CA184B795}" type="slidenum">
              <a:rPr lang="en-MY" smtClean="0"/>
              <a:pPr/>
              <a:t>‹#›</a:t>
            </a:fld>
            <a:endParaRPr lang="en-M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EFF9AAD-7065-4AB9-9960-594CDB6FBEBB}" type="datetimeFigureOut">
              <a:rPr lang="en-US" smtClean="0"/>
              <a:pPr/>
              <a:t>9/16/2011</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DC7B63C8-DCF4-4931-8742-953CA184B795}" type="slidenum">
              <a:rPr lang="en-MY" smtClean="0"/>
              <a:pPr/>
              <a:t>‹#›</a:t>
            </a:fld>
            <a:endParaRPr lang="en-MY"/>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EFF9AAD-7065-4AB9-9960-594CDB6FBEBB}" type="datetimeFigureOut">
              <a:rPr lang="en-US" smtClean="0"/>
              <a:pPr/>
              <a:t>9/16/2011</a:t>
            </a:fld>
            <a:endParaRPr lang="en-MY"/>
          </a:p>
        </p:txBody>
      </p:sp>
      <p:sp>
        <p:nvSpPr>
          <p:cNvPr id="6" name="Footer Placeholder 5"/>
          <p:cNvSpPr>
            <a:spLocks noGrp="1"/>
          </p:cNvSpPr>
          <p:nvPr>
            <p:ph type="ftr" sz="quarter" idx="11"/>
          </p:nvPr>
        </p:nvSpPr>
        <p:spPr>
          <a:xfrm>
            <a:off x="914400" y="6172200"/>
            <a:ext cx="3886200" cy="457200"/>
          </a:xfrm>
        </p:spPr>
        <p:txBody>
          <a:bodyPr/>
          <a:lstStyle/>
          <a:p>
            <a:endParaRPr lang="en-MY"/>
          </a:p>
        </p:txBody>
      </p:sp>
      <p:sp>
        <p:nvSpPr>
          <p:cNvPr id="7" name="Slide Number Placeholder 6"/>
          <p:cNvSpPr>
            <a:spLocks noGrp="1"/>
          </p:cNvSpPr>
          <p:nvPr>
            <p:ph type="sldNum" sz="quarter" idx="12"/>
          </p:nvPr>
        </p:nvSpPr>
        <p:spPr>
          <a:xfrm>
            <a:off x="146304" y="6208776"/>
            <a:ext cx="457200" cy="457200"/>
          </a:xfrm>
        </p:spPr>
        <p:txBody>
          <a:bodyPr/>
          <a:lstStyle/>
          <a:p>
            <a:fld id="{DC7B63C8-DCF4-4931-8742-953CA184B795}" type="slidenum">
              <a:rPr lang="en-MY" smtClean="0"/>
              <a:pPr/>
              <a:t>‹#›</a:t>
            </a:fld>
            <a:endParaRPr lang="en-MY"/>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CEFF9AAD-7065-4AB9-9960-594CDB6FBEBB}" type="datetimeFigureOut">
              <a:rPr lang="en-US" smtClean="0"/>
              <a:pPr/>
              <a:t>9/16/2011</a:t>
            </a:fld>
            <a:endParaRPr lang="en-MY"/>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MY"/>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C7B63C8-DCF4-4931-8742-953CA184B795}" type="slidenum">
              <a:rPr lang="en-MY" smtClean="0"/>
              <a:pPr/>
              <a:t>‹#›</a:t>
            </a:fld>
            <a:endParaRPr lang="en-MY"/>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SAMPLES%20OF%20CL%20ACTIVITIES%20AT%20UTeM.docx"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14414" y="4843474"/>
            <a:ext cx="6400800" cy="1728798"/>
          </a:xfrm>
        </p:spPr>
        <p:txBody>
          <a:bodyPr>
            <a:noAutofit/>
          </a:bodyPr>
          <a:lstStyle/>
          <a:p>
            <a:endParaRPr lang="en-MY" sz="2000" dirty="0" smtClean="0"/>
          </a:p>
          <a:p>
            <a:r>
              <a:rPr lang="en-MY" sz="2000" dirty="0" smtClean="0"/>
              <a:t>Presented and Prepared by FCL Team </a:t>
            </a:r>
            <a:r>
              <a:rPr lang="en-MY" sz="2000" dirty="0" err="1" smtClean="0"/>
              <a:t>UTeM</a:t>
            </a:r>
            <a:r>
              <a:rPr lang="en-MY" sz="2000" dirty="0" smtClean="0"/>
              <a:t>:</a:t>
            </a:r>
          </a:p>
          <a:p>
            <a:r>
              <a:rPr lang="en-MY" sz="2000" dirty="0" err="1" smtClean="0"/>
              <a:t>Sazilah</a:t>
            </a:r>
            <a:r>
              <a:rPr lang="en-MY" sz="2000" dirty="0" smtClean="0"/>
              <a:t> Salam, </a:t>
            </a:r>
            <a:r>
              <a:rPr lang="en-MY" sz="2000" dirty="0" err="1" smtClean="0"/>
              <a:t>Rabiah</a:t>
            </a:r>
            <a:r>
              <a:rPr lang="en-MY" sz="2000" dirty="0" smtClean="0"/>
              <a:t> Ahmad, </a:t>
            </a:r>
            <a:r>
              <a:rPr lang="en-MY" sz="2000" dirty="0" err="1" smtClean="0"/>
              <a:t>Suziana</a:t>
            </a:r>
            <a:r>
              <a:rPr lang="en-MY" sz="2000" dirty="0" smtClean="0"/>
              <a:t> Ahmad &amp; </a:t>
            </a:r>
            <a:r>
              <a:rPr lang="en-MY" sz="2000" dirty="0" err="1" smtClean="0"/>
              <a:t>Azdiana</a:t>
            </a:r>
            <a:r>
              <a:rPr lang="en-MY" sz="2000" dirty="0" smtClean="0"/>
              <a:t> Md. </a:t>
            </a:r>
            <a:r>
              <a:rPr lang="en-MY" sz="2000" dirty="0" err="1" smtClean="0"/>
              <a:t>Yusop</a:t>
            </a:r>
            <a:endParaRPr lang="en-MY" sz="2000" dirty="0" smtClean="0"/>
          </a:p>
          <a:p>
            <a:r>
              <a:rPr lang="en-MY" sz="2000" dirty="0" smtClean="0"/>
              <a:t>sazilah@utem.edu.my</a:t>
            </a:r>
          </a:p>
        </p:txBody>
      </p:sp>
      <p:sp>
        <p:nvSpPr>
          <p:cNvPr id="2" name="Title 1"/>
          <p:cNvSpPr>
            <a:spLocks noGrp="1"/>
          </p:cNvSpPr>
          <p:nvPr>
            <p:ph type="ctrTitle"/>
          </p:nvPr>
        </p:nvSpPr>
        <p:spPr>
          <a:xfrm>
            <a:off x="142844" y="1505930"/>
            <a:ext cx="8543956" cy="1470025"/>
          </a:xfrm>
        </p:spPr>
        <p:txBody>
          <a:bodyPr/>
          <a:lstStyle/>
          <a:p>
            <a:r>
              <a:rPr lang="en-US" dirty="0" smtClean="0"/>
              <a:t>STUDENT CENTERED LEARNING (SCL)</a:t>
            </a:r>
            <a:endParaRPr lang="en-MY" dirty="0"/>
          </a:p>
        </p:txBody>
      </p:sp>
      <p:sp>
        <p:nvSpPr>
          <p:cNvPr id="4" name="Subtitle 2"/>
          <p:cNvSpPr txBox="1">
            <a:spLocks/>
          </p:cNvSpPr>
          <p:nvPr/>
        </p:nvSpPr>
        <p:spPr>
          <a:xfrm>
            <a:off x="1357290" y="3214686"/>
            <a:ext cx="6400800" cy="1728798"/>
          </a:xfrm>
          <a:prstGeom prst="rect">
            <a:avLst/>
          </a:prstGeom>
        </p:spPr>
        <p:txBody>
          <a:bodyPr>
            <a:normAutofit/>
          </a:bodyPr>
          <a:lstStyle/>
          <a:p>
            <a:pPr marL="0" marR="0" lvl="0" indent="0" algn="ctr"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kumimoji="0" lang="en-MY" sz="2600" b="0" i="0" u="none" strike="noStrike" kern="1200" cap="none" spc="0" normalizeH="0" baseline="0" noProof="0" dirty="0" smtClean="0">
                <a:ln>
                  <a:noFill/>
                </a:ln>
                <a:solidFill>
                  <a:schemeClr val="tx2"/>
                </a:solidFill>
                <a:effectLst/>
                <a:uLnTx/>
                <a:uFillTx/>
                <a:latin typeface="+mn-lt"/>
                <a:ea typeface="+mn-ea"/>
                <a:cs typeface="+mn-cs"/>
              </a:rPr>
              <a:t>Workshop</a:t>
            </a:r>
            <a:r>
              <a:rPr kumimoji="0" lang="en-MY" sz="2600" b="0" i="0" u="none" strike="noStrike" kern="1200" cap="none" spc="0" normalizeH="0" noProof="0" dirty="0" smtClean="0">
                <a:ln>
                  <a:noFill/>
                </a:ln>
                <a:solidFill>
                  <a:schemeClr val="tx2"/>
                </a:solidFill>
                <a:effectLst/>
                <a:uLnTx/>
                <a:uFillTx/>
                <a:latin typeface="+mn-lt"/>
                <a:ea typeface="+mn-ea"/>
                <a:cs typeface="+mn-cs"/>
              </a:rPr>
              <a:t> on </a:t>
            </a:r>
            <a:r>
              <a:rPr kumimoji="0" lang="en-MY" sz="2600" b="0" i="0" u="none" strike="noStrike" kern="1200" cap="none" spc="0" normalizeH="0" baseline="0" noProof="0" dirty="0" smtClean="0">
                <a:ln>
                  <a:noFill/>
                </a:ln>
                <a:solidFill>
                  <a:schemeClr val="tx2"/>
                </a:solidFill>
                <a:effectLst/>
                <a:uLnTx/>
                <a:uFillTx/>
                <a:latin typeface="+mn-lt"/>
                <a:ea typeface="+mn-ea"/>
                <a:cs typeface="+mn-cs"/>
              </a:rPr>
              <a:t>Formal</a:t>
            </a:r>
            <a:r>
              <a:rPr kumimoji="0" lang="en-MY" sz="2600" b="0" i="0" u="none" strike="noStrike" kern="1200" cap="none" spc="0" normalizeH="0" noProof="0" dirty="0" smtClean="0">
                <a:ln>
                  <a:noFill/>
                </a:ln>
                <a:solidFill>
                  <a:schemeClr val="tx2"/>
                </a:solidFill>
                <a:effectLst/>
                <a:uLnTx/>
                <a:uFillTx/>
                <a:latin typeface="+mn-lt"/>
                <a:ea typeface="+mn-ea"/>
                <a:cs typeface="+mn-cs"/>
              </a:rPr>
              <a:t> Cooperative Learning</a:t>
            </a:r>
            <a:endParaRPr kumimoji="0" lang="en-MY" sz="2600" b="0" i="0" u="none" strike="noStrike" kern="1200" cap="none" spc="0" normalizeH="0" baseline="0" noProof="0" dirty="0" smtClean="0">
              <a:ln>
                <a:noFill/>
              </a:ln>
              <a:solidFill>
                <a:schemeClr val="tx2"/>
              </a:solidFill>
              <a:effectLst/>
              <a:uLnTx/>
              <a:uFillTx/>
              <a:latin typeface="+mn-lt"/>
              <a:ea typeface="+mn-ea"/>
              <a:cs typeface="+mn-cs"/>
            </a:endParaRPr>
          </a:p>
          <a:p>
            <a:pPr marL="0" marR="0" lvl="0" indent="0" algn="ctr"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lang="en-MY" sz="2600" dirty="0" err="1" smtClean="0">
                <a:solidFill>
                  <a:schemeClr val="tx2"/>
                </a:solidFill>
              </a:rPr>
              <a:t>Pusat</a:t>
            </a:r>
            <a:r>
              <a:rPr lang="en-MY" sz="2600" dirty="0" smtClean="0">
                <a:solidFill>
                  <a:schemeClr val="tx2"/>
                </a:solidFill>
              </a:rPr>
              <a:t> </a:t>
            </a:r>
            <a:r>
              <a:rPr lang="en-MY" sz="2600" dirty="0" err="1" smtClean="0">
                <a:solidFill>
                  <a:schemeClr val="tx2"/>
                </a:solidFill>
              </a:rPr>
              <a:t>Pengajaran</a:t>
            </a:r>
            <a:r>
              <a:rPr lang="en-MY" sz="2600" dirty="0" smtClean="0">
                <a:solidFill>
                  <a:schemeClr val="tx2"/>
                </a:solidFill>
              </a:rPr>
              <a:t> &amp; </a:t>
            </a:r>
            <a:r>
              <a:rPr lang="en-MY" sz="2600" dirty="0" err="1" smtClean="0">
                <a:solidFill>
                  <a:schemeClr val="tx2"/>
                </a:solidFill>
              </a:rPr>
              <a:t>Pembelajaran</a:t>
            </a:r>
            <a:r>
              <a:rPr lang="en-MY" sz="2600" dirty="0" smtClean="0">
                <a:solidFill>
                  <a:schemeClr val="tx2"/>
                </a:solidFill>
              </a:rPr>
              <a:t>, </a:t>
            </a:r>
            <a:r>
              <a:rPr lang="en-MY" sz="2600" dirty="0" err="1" smtClean="0">
                <a:solidFill>
                  <a:schemeClr val="tx2"/>
                </a:solidFill>
              </a:rPr>
              <a:t>UTeM</a:t>
            </a:r>
            <a:endParaRPr lang="en-MY" sz="2600" dirty="0" smtClean="0">
              <a:solidFill>
                <a:schemeClr val="tx2"/>
              </a:solidFill>
            </a:endParaRPr>
          </a:p>
          <a:p>
            <a:pPr marL="0" marR="0" lvl="0" indent="0" algn="ctr" defTabSz="914400" rtl="0" eaLnBrk="1" fontAlgn="auto" latinLnBrk="0" hangingPunct="1">
              <a:lnSpc>
                <a:spcPct val="100000"/>
              </a:lnSpc>
              <a:spcBef>
                <a:spcPts val="580"/>
              </a:spcBef>
              <a:spcAft>
                <a:spcPts val="0"/>
              </a:spcAft>
              <a:buClr>
                <a:schemeClr val="accent1"/>
              </a:buClr>
              <a:buSzPct val="85000"/>
              <a:buFont typeface="Wingdings 2"/>
              <a:buNone/>
              <a:tabLst/>
              <a:defRPr/>
            </a:pPr>
            <a:r>
              <a:rPr lang="en-MY" sz="2600" dirty="0" smtClean="0">
                <a:solidFill>
                  <a:schemeClr val="tx2"/>
                </a:solidFill>
              </a:rPr>
              <a:t>1 June 2011</a:t>
            </a:r>
          </a:p>
          <a:p>
            <a:pPr marL="0" marR="0" lvl="0" indent="0" algn="ctr" defTabSz="914400" rtl="0" eaLnBrk="1" fontAlgn="auto" latinLnBrk="0" hangingPunct="1">
              <a:lnSpc>
                <a:spcPct val="100000"/>
              </a:lnSpc>
              <a:spcBef>
                <a:spcPts val="580"/>
              </a:spcBef>
              <a:spcAft>
                <a:spcPts val="0"/>
              </a:spcAft>
              <a:buClr>
                <a:schemeClr val="accent1"/>
              </a:buClr>
              <a:buSzPct val="85000"/>
              <a:buFont typeface="Wingdings 2"/>
              <a:buNone/>
              <a:tabLst/>
              <a:defRPr/>
            </a:pPr>
            <a:endParaRPr kumimoji="0" lang="en-MY" sz="2600"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normAutofit fontScale="90000"/>
          </a:bodyPr>
          <a:lstStyle/>
          <a:p>
            <a:r>
              <a:rPr lang="en-US" dirty="0" smtClean="0"/>
              <a:t>INFORMAL COOPERATIVE LEARNING</a:t>
            </a:r>
            <a:endParaRPr lang="en-MY" dirty="0"/>
          </a:p>
        </p:txBody>
      </p:sp>
      <p:sp>
        <p:nvSpPr>
          <p:cNvPr id="3" name="Content Placeholder 2"/>
          <p:cNvSpPr>
            <a:spLocks noGrp="1"/>
          </p:cNvSpPr>
          <p:nvPr>
            <p:ph sz="quarter" idx="1"/>
          </p:nvPr>
        </p:nvSpPr>
        <p:spPr>
          <a:xfrm>
            <a:off x="571472" y="1285860"/>
            <a:ext cx="8115328" cy="2000264"/>
          </a:xfrm>
        </p:spPr>
        <p:txBody>
          <a:bodyPr/>
          <a:lstStyle/>
          <a:p>
            <a:pPr lvl="0"/>
            <a:r>
              <a:rPr lang="en-US" dirty="0" smtClean="0"/>
              <a:t>incorporates group learning with passive teaching by drawing attention to material through small groups throughout the lesson or by discussion at the end of a lesson, and typically involves groups of two (e.g. turn-to-your-partner discussions). </a:t>
            </a:r>
            <a:endParaRPr lang="en-MY" dirty="0" smtClean="0"/>
          </a:p>
          <a:p>
            <a:endParaRPr lang="en-MY"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82594"/>
          </a:xfrm>
        </p:spPr>
        <p:txBody>
          <a:bodyPr>
            <a:normAutofit fontScale="90000"/>
          </a:bodyPr>
          <a:lstStyle/>
          <a:p>
            <a:r>
              <a:rPr lang="en-US" dirty="0" smtClean="0"/>
              <a:t>WHY USE COOPERATIVE LEARNING?</a:t>
            </a:r>
            <a:endParaRPr lang="en-MY" dirty="0"/>
          </a:p>
        </p:txBody>
      </p:sp>
      <p:graphicFrame>
        <p:nvGraphicFramePr>
          <p:cNvPr id="5" name="Content Placeholder 4"/>
          <p:cNvGraphicFramePr>
            <a:graphicFrameLocks noGrp="1"/>
          </p:cNvGraphicFramePr>
          <p:nvPr>
            <p:ph sz="quarter" idx="1"/>
          </p:nvPr>
        </p:nvGraphicFramePr>
        <p:xfrm>
          <a:off x="357158" y="928670"/>
          <a:ext cx="8501122" cy="571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r>
              <a:rPr lang="en-US" dirty="0" smtClean="0"/>
              <a:t>WHY USE COOPERATIVE LEARNING?</a:t>
            </a:r>
            <a:endParaRPr lang="en-MY" dirty="0"/>
          </a:p>
        </p:txBody>
      </p:sp>
      <p:sp>
        <p:nvSpPr>
          <p:cNvPr id="3" name="Content Placeholder 2"/>
          <p:cNvSpPr>
            <a:spLocks noGrp="1"/>
          </p:cNvSpPr>
          <p:nvPr>
            <p:ph sz="quarter" idx="1"/>
          </p:nvPr>
        </p:nvSpPr>
        <p:spPr/>
        <p:txBody>
          <a:bodyPr/>
          <a:lstStyle/>
          <a:p>
            <a:endParaRPr lang="en-MY" dirty="0"/>
          </a:p>
        </p:txBody>
      </p:sp>
      <p:pic>
        <p:nvPicPr>
          <p:cNvPr id="4" name="Content Placeholder 5" descr="The_Learning_Pyramid-729955.jpg"/>
          <p:cNvPicPr>
            <a:picLocks noChangeAspect="1"/>
          </p:cNvPicPr>
          <p:nvPr/>
        </p:nvPicPr>
        <p:blipFill>
          <a:blip r:embed="rId2"/>
          <a:stretch>
            <a:fillRect/>
          </a:stretch>
        </p:blipFill>
        <p:spPr>
          <a:xfrm>
            <a:off x="500034" y="1000109"/>
            <a:ext cx="7929618" cy="5324492"/>
          </a:xfrm>
          <a:prstGeom prst="rect">
            <a:avLst/>
          </a:prstGeom>
        </p:spPr>
      </p:pic>
      <p:sp>
        <p:nvSpPr>
          <p:cNvPr id="5" name="Down Arrow 3"/>
          <p:cNvSpPr>
            <a:spLocks noChangeArrowheads="1"/>
          </p:cNvSpPr>
          <p:nvPr/>
        </p:nvSpPr>
        <p:spPr bwMode="auto">
          <a:xfrm>
            <a:off x="8001024" y="1428736"/>
            <a:ext cx="762000" cy="4162428"/>
          </a:xfrm>
          <a:prstGeom prst="downArrow">
            <a:avLst>
              <a:gd name="adj1" fmla="val 50000"/>
              <a:gd name="adj2" fmla="val 49998"/>
            </a:avLst>
          </a:prstGeom>
          <a:solidFill>
            <a:schemeClr val="bg1"/>
          </a:solidFill>
          <a:ln w="12700" cap="sq" algn="ctr">
            <a:solidFill>
              <a:schemeClr val="tx1"/>
            </a:solidFill>
            <a:round/>
            <a:headEnd type="none" w="sm" len="sm"/>
            <a:tailEnd type="none" w="sm" len="sm"/>
          </a:ln>
        </p:spPr>
        <p:txBody>
          <a:bodyPr/>
          <a:lstStyle/>
          <a:p>
            <a:pPr eaLnBrk="0" hangingPunct="0"/>
            <a:endParaRPr lang="en-US" sz="2400">
              <a:latin typeface="Times New Roman" pitchFamily="18" charset="0"/>
            </a:endParaRPr>
          </a:p>
        </p:txBody>
      </p:sp>
      <p:sp>
        <p:nvSpPr>
          <p:cNvPr id="6" name="Minus 5"/>
          <p:cNvSpPr/>
          <p:nvPr/>
        </p:nvSpPr>
        <p:spPr bwMode="auto">
          <a:xfrm>
            <a:off x="6858016" y="1357298"/>
            <a:ext cx="304800" cy="304800"/>
          </a:xfrm>
          <a:prstGeom prst="mathMinus">
            <a:avLst/>
          </a:prstGeom>
          <a:solidFill>
            <a:schemeClr val="accent1"/>
          </a:solidFill>
          <a:ln w="12700" cap="sq" cmpd="sng" algn="ctr">
            <a:solidFill>
              <a:schemeClr val="tx1"/>
            </a:solidFill>
            <a:prstDash val="solid"/>
            <a:round/>
            <a:headEnd type="none" w="sm" len="sm"/>
            <a:tailEnd type="none" w="sm" len="sm"/>
          </a:ln>
          <a:effectLst/>
        </p:spPr>
        <p:txBody>
          <a:bodyPr/>
          <a:lstStyle/>
          <a:p>
            <a:pPr eaLnBrk="0" hangingPunct="0">
              <a:defRPr/>
            </a:pPr>
            <a:endParaRPr lang="en-US" sz="2400">
              <a:latin typeface="Times New Roman" pitchFamily="18" charset="0"/>
            </a:endParaRPr>
          </a:p>
        </p:txBody>
      </p:sp>
      <p:sp>
        <p:nvSpPr>
          <p:cNvPr id="7" name="Plus 6"/>
          <p:cNvSpPr/>
          <p:nvPr/>
        </p:nvSpPr>
        <p:spPr bwMode="auto">
          <a:xfrm>
            <a:off x="6981844" y="5124464"/>
            <a:ext cx="304800" cy="304800"/>
          </a:xfrm>
          <a:prstGeom prst="mathPlus">
            <a:avLst/>
          </a:prstGeom>
          <a:solidFill>
            <a:schemeClr val="accent1"/>
          </a:solidFill>
          <a:ln w="12700" cap="sq" cmpd="sng" algn="ctr">
            <a:solidFill>
              <a:schemeClr val="tx1"/>
            </a:solidFill>
            <a:prstDash val="solid"/>
            <a:round/>
            <a:headEnd type="none" w="sm" len="sm"/>
            <a:tailEnd type="none" w="sm" len="sm"/>
          </a:ln>
          <a:effectLst/>
        </p:spPr>
        <p:txBody>
          <a:bodyPr/>
          <a:lstStyle/>
          <a:p>
            <a:pPr eaLnBrk="0" hangingPunct="0">
              <a:defRPr/>
            </a:pPr>
            <a:endParaRPr lang="en-US" sz="2400">
              <a:latin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52"/>
            <a:ext cx="7772400" cy="796908"/>
          </a:xfrm>
        </p:spPr>
        <p:txBody>
          <a:bodyPr/>
          <a:lstStyle/>
          <a:p>
            <a:pPr algn="ctr"/>
            <a:r>
              <a:rPr lang="en-US" dirty="0" smtClean="0"/>
              <a:t>FACILITATOR’S ROLE</a:t>
            </a:r>
            <a:endParaRPr lang="en-MY" dirty="0"/>
          </a:p>
        </p:txBody>
      </p:sp>
      <p:graphicFrame>
        <p:nvGraphicFramePr>
          <p:cNvPr id="4" name="Content Placeholder 3"/>
          <p:cNvGraphicFramePr>
            <a:graphicFrameLocks noGrp="1"/>
          </p:cNvGraphicFramePr>
          <p:nvPr>
            <p:ph sz="quarter" idx="1"/>
          </p:nvPr>
        </p:nvGraphicFramePr>
        <p:xfrm>
          <a:off x="642910" y="714356"/>
          <a:ext cx="7929618" cy="5429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643998" cy="1143000"/>
          </a:xfrm>
        </p:spPr>
        <p:txBody>
          <a:bodyPr>
            <a:normAutofit fontScale="90000"/>
          </a:bodyPr>
          <a:lstStyle/>
          <a:p>
            <a:pPr algn="ctr"/>
            <a:r>
              <a:rPr lang="en-US" dirty="0" smtClean="0"/>
              <a:t>BASIC ELEMENTS OF COOPERATIVE LEARNING</a:t>
            </a:r>
            <a:endParaRPr lang="en-MY" dirty="0"/>
          </a:p>
        </p:txBody>
      </p:sp>
      <p:graphicFrame>
        <p:nvGraphicFramePr>
          <p:cNvPr id="4" name="Content Placeholder 3"/>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terdependence.jpg"/>
          <p:cNvPicPr>
            <a:picLocks noChangeAspect="1"/>
          </p:cNvPicPr>
          <p:nvPr/>
        </p:nvPicPr>
        <p:blipFill>
          <a:blip r:embed="rId2"/>
          <a:stretch>
            <a:fillRect/>
          </a:stretch>
        </p:blipFill>
        <p:spPr>
          <a:xfrm>
            <a:off x="2857488" y="4143380"/>
            <a:ext cx="3333750" cy="2533650"/>
          </a:xfrm>
          <a:prstGeom prst="rect">
            <a:avLst/>
          </a:prstGeom>
        </p:spPr>
      </p:pic>
      <p:sp>
        <p:nvSpPr>
          <p:cNvPr id="2" name="Title 1"/>
          <p:cNvSpPr>
            <a:spLocks noGrp="1"/>
          </p:cNvSpPr>
          <p:nvPr>
            <p:ph type="title"/>
          </p:nvPr>
        </p:nvSpPr>
        <p:spPr>
          <a:xfrm>
            <a:off x="914400" y="142852"/>
            <a:ext cx="7772400" cy="868346"/>
          </a:xfrm>
        </p:spPr>
        <p:txBody>
          <a:bodyPr/>
          <a:lstStyle/>
          <a:p>
            <a:r>
              <a:rPr lang="en-US" dirty="0" smtClean="0"/>
              <a:t>POSITIVE INTERDEPENDENCE</a:t>
            </a:r>
            <a:endParaRPr lang="en-MY" dirty="0"/>
          </a:p>
        </p:txBody>
      </p:sp>
      <p:sp>
        <p:nvSpPr>
          <p:cNvPr id="3" name="Content Placeholder 2"/>
          <p:cNvSpPr>
            <a:spLocks noGrp="1"/>
          </p:cNvSpPr>
          <p:nvPr>
            <p:ph sz="quarter" idx="1"/>
          </p:nvPr>
        </p:nvSpPr>
        <p:spPr>
          <a:xfrm>
            <a:off x="428596" y="1142984"/>
            <a:ext cx="8358246" cy="4572000"/>
          </a:xfrm>
        </p:spPr>
        <p:txBody>
          <a:bodyPr>
            <a:normAutofit/>
          </a:bodyPr>
          <a:lstStyle/>
          <a:p>
            <a:pPr>
              <a:buNone/>
            </a:pPr>
            <a:r>
              <a:rPr lang="en-US" sz="2400" dirty="0" smtClean="0"/>
              <a:t>    Each  person in this world is unique and they can contribute to each other. </a:t>
            </a:r>
          </a:p>
          <a:p>
            <a:pPr>
              <a:buNone/>
            </a:pPr>
            <a:endParaRPr lang="en-US" sz="800" dirty="0" smtClean="0"/>
          </a:p>
          <a:p>
            <a:pPr>
              <a:buNone/>
            </a:pPr>
            <a:r>
              <a:rPr lang="en-US" sz="2400" dirty="0" smtClean="0"/>
              <a:t>    Contribution of ideas, suggestion, role from each person in a group can attributes to better achievement.</a:t>
            </a:r>
            <a:endParaRPr lang="en-MY" sz="2400" dirty="0" smtClean="0"/>
          </a:p>
          <a:p>
            <a:pPr>
              <a:buNone/>
            </a:pPr>
            <a:endParaRPr lang="en-MY" sz="800" dirty="0" smtClean="0"/>
          </a:p>
          <a:p>
            <a:pPr>
              <a:buNone/>
            </a:pPr>
            <a:r>
              <a:rPr lang="en-US" sz="2400" i="1" dirty="0" smtClean="0"/>
              <a:t>    “Positive interdependence is linking students together so one cannot succeed unless all group members succeed. Group members have to know that they sink or swim together.” </a:t>
            </a:r>
            <a:r>
              <a:rPr lang="en-US" sz="2400" dirty="0" smtClean="0"/>
              <a:t>(Johnson, Johnson, &amp;</a:t>
            </a:r>
            <a:r>
              <a:rPr lang="en-US" sz="2400" dirty="0" err="1" smtClean="0"/>
              <a:t>Holubec</a:t>
            </a:r>
            <a:r>
              <a:rPr lang="en-US" sz="2400" dirty="0" smtClean="0"/>
              <a:t>, 1998, p. 4:7).</a:t>
            </a:r>
            <a:endParaRPr lang="en-MY"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52"/>
            <a:ext cx="7772400" cy="725470"/>
          </a:xfrm>
        </p:spPr>
        <p:txBody>
          <a:bodyPr>
            <a:normAutofit fontScale="90000"/>
          </a:bodyPr>
          <a:lstStyle/>
          <a:p>
            <a:r>
              <a:rPr lang="en-US" dirty="0" smtClean="0"/>
              <a:t>POSITIVE INTERDEPENDENCE</a:t>
            </a:r>
            <a:endParaRPr lang="en-MY" dirty="0"/>
          </a:p>
        </p:txBody>
      </p:sp>
      <p:graphicFrame>
        <p:nvGraphicFramePr>
          <p:cNvPr id="6" name="Content Placeholder 5"/>
          <p:cNvGraphicFramePr>
            <a:graphicFrameLocks noGrp="1"/>
          </p:cNvGraphicFramePr>
          <p:nvPr>
            <p:ph sz="quarter" idx="1"/>
          </p:nvPr>
        </p:nvGraphicFramePr>
        <p:xfrm>
          <a:off x="571472" y="928670"/>
          <a:ext cx="8115328" cy="5500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142852"/>
            <a:ext cx="7972452" cy="796908"/>
          </a:xfrm>
        </p:spPr>
        <p:txBody>
          <a:bodyPr/>
          <a:lstStyle/>
          <a:p>
            <a:pPr algn="ctr"/>
            <a:r>
              <a:rPr lang="en-US" dirty="0" smtClean="0"/>
              <a:t>FACE-TO-FACE INTERACTION</a:t>
            </a:r>
            <a:endParaRPr lang="en-MY" dirty="0"/>
          </a:p>
        </p:txBody>
      </p:sp>
      <p:sp>
        <p:nvSpPr>
          <p:cNvPr id="3" name="Content Placeholder 2"/>
          <p:cNvSpPr>
            <a:spLocks noGrp="1"/>
          </p:cNvSpPr>
          <p:nvPr>
            <p:ph sz="quarter" idx="1"/>
          </p:nvPr>
        </p:nvSpPr>
        <p:spPr>
          <a:xfrm>
            <a:off x="357158" y="857232"/>
            <a:ext cx="8501122" cy="4429156"/>
          </a:xfrm>
        </p:spPr>
        <p:txBody>
          <a:bodyPr>
            <a:noAutofit/>
          </a:bodyPr>
          <a:lstStyle/>
          <a:p>
            <a:r>
              <a:rPr lang="en-US" sz="2400" dirty="0" smtClean="0"/>
              <a:t>Promoting success of group members by praising, encouraging, supporting, or assisting each other.</a:t>
            </a:r>
            <a:endParaRPr lang="en-MY" sz="2400" dirty="0" smtClean="0"/>
          </a:p>
          <a:p>
            <a:endParaRPr lang="en-US" sz="2400" dirty="0" smtClean="0"/>
          </a:p>
          <a:p>
            <a:pPr lvl="0"/>
            <a:r>
              <a:rPr lang="en-US" sz="2400" dirty="0" smtClean="0"/>
              <a:t>Students explain to one another what they have or are learning and assist one another with understanding and completion of assignments</a:t>
            </a:r>
          </a:p>
          <a:p>
            <a:pPr lvl="0">
              <a:buNone/>
            </a:pPr>
            <a:endParaRPr lang="en-MY" sz="2400" dirty="0" smtClean="0"/>
          </a:p>
          <a:p>
            <a:pPr lvl="0"/>
            <a:r>
              <a:rPr lang="en-US" sz="2400" dirty="0" smtClean="0"/>
              <a:t>This includes orally explaining how to solve problems, discussing the nature of the concepts being learned, teaching one’s knowledge to classmates, and connecting present with past learning. </a:t>
            </a:r>
            <a:endParaRPr lang="en-MY" sz="2400" dirty="0" smtClean="0"/>
          </a:p>
          <a:p>
            <a:endParaRPr lang="en-MY" sz="2400" dirty="0"/>
          </a:p>
        </p:txBody>
      </p:sp>
      <p:pic>
        <p:nvPicPr>
          <p:cNvPr id="4" name="Picture 3" descr="facetoface.jpg"/>
          <p:cNvPicPr>
            <a:picLocks noChangeAspect="1"/>
          </p:cNvPicPr>
          <p:nvPr/>
        </p:nvPicPr>
        <p:blipFill>
          <a:blip r:embed="rId2"/>
          <a:stretch>
            <a:fillRect/>
          </a:stretch>
        </p:blipFill>
        <p:spPr>
          <a:xfrm>
            <a:off x="6762781" y="4357694"/>
            <a:ext cx="2238375" cy="2038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142852"/>
            <a:ext cx="7772400" cy="796908"/>
          </a:xfrm>
        </p:spPr>
        <p:txBody>
          <a:bodyPr>
            <a:normAutofit fontScale="90000"/>
          </a:bodyPr>
          <a:lstStyle/>
          <a:p>
            <a:r>
              <a:rPr lang="en-US" dirty="0" smtClean="0"/>
              <a:t>INDIVIDUAL &amp; GROUP ACCOUNTABILITY</a:t>
            </a:r>
            <a:endParaRPr lang="en-MY" dirty="0"/>
          </a:p>
        </p:txBody>
      </p:sp>
      <p:sp>
        <p:nvSpPr>
          <p:cNvPr id="3" name="Content Placeholder 2"/>
          <p:cNvSpPr>
            <a:spLocks noGrp="1"/>
          </p:cNvSpPr>
          <p:nvPr>
            <p:ph sz="quarter" idx="1"/>
          </p:nvPr>
        </p:nvSpPr>
        <p:spPr>
          <a:xfrm>
            <a:off x="714348" y="1000108"/>
            <a:ext cx="7772400" cy="4572000"/>
          </a:xfrm>
        </p:spPr>
        <p:txBody>
          <a:bodyPr>
            <a:normAutofit/>
          </a:bodyPr>
          <a:lstStyle/>
          <a:p>
            <a:r>
              <a:rPr lang="en-US" sz="2400" dirty="0" smtClean="0"/>
              <a:t>Students must feel that they are each accountable for helping to complete a task and for mastering material.</a:t>
            </a:r>
          </a:p>
          <a:p>
            <a:endParaRPr lang="en-US" sz="800" dirty="0" smtClean="0"/>
          </a:p>
          <a:p>
            <a:r>
              <a:rPr lang="en-MY" sz="2400" dirty="0" smtClean="0"/>
              <a:t>students take individual quizzes; each student is responsible for a specific portion of a task; each must be able to summarize other's ideas; any student may be called on at random to answer for the team.</a:t>
            </a:r>
          </a:p>
          <a:p>
            <a:endParaRPr lang="en-MY" sz="2400" dirty="0"/>
          </a:p>
        </p:txBody>
      </p:sp>
      <p:pic>
        <p:nvPicPr>
          <p:cNvPr id="5" name="Picture 4" descr="group accountability.bmp"/>
          <p:cNvPicPr>
            <a:picLocks noChangeAspect="1"/>
          </p:cNvPicPr>
          <p:nvPr/>
        </p:nvPicPr>
        <p:blipFill>
          <a:blip r:embed="rId2"/>
          <a:stretch>
            <a:fillRect/>
          </a:stretch>
        </p:blipFill>
        <p:spPr>
          <a:xfrm>
            <a:off x="2000232" y="3143248"/>
            <a:ext cx="5429288" cy="3429024"/>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14290"/>
            <a:ext cx="8786874" cy="868346"/>
          </a:xfrm>
        </p:spPr>
        <p:txBody>
          <a:bodyPr>
            <a:normAutofit fontScale="90000"/>
          </a:bodyPr>
          <a:lstStyle/>
          <a:p>
            <a:r>
              <a:rPr lang="en-US" sz="4400" dirty="0" smtClean="0"/>
              <a:t>INTERPERSONAL</a:t>
            </a:r>
            <a:r>
              <a:rPr lang="en-US" dirty="0" smtClean="0"/>
              <a:t> &amp; SMALL-GROUP SKILLS</a:t>
            </a:r>
            <a:endParaRPr lang="en-MY" dirty="0"/>
          </a:p>
        </p:txBody>
      </p:sp>
      <p:sp>
        <p:nvSpPr>
          <p:cNvPr id="3" name="Content Placeholder 2"/>
          <p:cNvSpPr>
            <a:spLocks noGrp="1"/>
          </p:cNvSpPr>
          <p:nvPr>
            <p:ph sz="quarter" idx="1"/>
          </p:nvPr>
        </p:nvSpPr>
        <p:spPr>
          <a:xfrm>
            <a:off x="500034" y="1214422"/>
            <a:ext cx="8186766" cy="4805378"/>
          </a:xfrm>
        </p:spPr>
        <p:txBody>
          <a:bodyPr>
            <a:normAutofit/>
          </a:bodyPr>
          <a:lstStyle/>
          <a:p>
            <a:r>
              <a:rPr lang="en-US" sz="2400" dirty="0" smtClean="0"/>
              <a:t>Cooperative learning groups set the stage for students to learn social skills. These skills help to build stronger cooperation among group members.</a:t>
            </a:r>
          </a:p>
          <a:p>
            <a:pPr>
              <a:buNone/>
            </a:pPr>
            <a:endParaRPr lang="en-US" sz="2400" dirty="0" smtClean="0"/>
          </a:p>
          <a:p>
            <a:r>
              <a:rPr lang="en-US" sz="2400" dirty="0" smtClean="0"/>
              <a:t>These include skills for working together effectively (staying on task, summarizing, recording ideas) as well as group maintenance skills (encouraging each other). Ways to foster skill development include teacher modeling, brainstorming characteristics of "good" skills, direct practice, process observing, and reflection.</a:t>
            </a:r>
            <a:endParaRPr lang="en-MY" sz="2400" dirty="0"/>
          </a:p>
        </p:txBody>
      </p:sp>
      <p:pic>
        <p:nvPicPr>
          <p:cNvPr id="4" name="Picture 3" descr="twopuzzle.bmp"/>
          <p:cNvPicPr>
            <a:picLocks noChangeAspect="1"/>
          </p:cNvPicPr>
          <p:nvPr/>
        </p:nvPicPr>
        <p:blipFill>
          <a:blip r:embed="rId2"/>
          <a:stretch>
            <a:fillRect/>
          </a:stretch>
        </p:blipFill>
        <p:spPr>
          <a:xfrm>
            <a:off x="6429388" y="4714884"/>
            <a:ext cx="2000264" cy="17859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52"/>
            <a:ext cx="8229600" cy="785818"/>
          </a:xfrm>
        </p:spPr>
        <p:txBody>
          <a:bodyPr/>
          <a:lstStyle/>
          <a:p>
            <a:pPr algn="ctr"/>
            <a:r>
              <a:rPr lang="en-US" dirty="0" smtClean="0"/>
              <a:t>Student Centered Learning (SCL)</a:t>
            </a:r>
            <a:endParaRPr lang="en-US" dirty="0"/>
          </a:p>
        </p:txBody>
      </p:sp>
      <p:pic>
        <p:nvPicPr>
          <p:cNvPr id="1026" name="Picture 2"/>
          <p:cNvPicPr>
            <a:picLocks noChangeAspect="1" noChangeArrowheads="1"/>
          </p:cNvPicPr>
          <p:nvPr/>
        </p:nvPicPr>
        <p:blipFill>
          <a:blip r:embed="rId2"/>
          <a:srcRect l="34570" t="45938" r="29101" b="5312"/>
          <a:stretch>
            <a:fillRect/>
          </a:stretch>
        </p:blipFill>
        <p:spPr bwMode="auto">
          <a:xfrm>
            <a:off x="428596" y="1142984"/>
            <a:ext cx="8286808" cy="5143536"/>
          </a:xfrm>
          <a:prstGeom prst="rect">
            <a:avLst/>
          </a:prstGeom>
          <a:noFill/>
          <a:ln w="9525">
            <a:noFill/>
            <a:miter lim="800000"/>
            <a:headEnd/>
            <a:tailEnd/>
          </a:ln>
          <a:effectLst/>
        </p:spPr>
      </p:pic>
      <p:sp>
        <p:nvSpPr>
          <p:cNvPr id="5" name="Content Placeholder 4"/>
          <p:cNvSpPr>
            <a:spLocks noGrp="1"/>
          </p:cNvSpPr>
          <p:nvPr>
            <p:ph sz="quarter" idx="1"/>
          </p:nvPr>
        </p:nvSpPr>
        <p:spPr>
          <a:xfrm>
            <a:off x="914400" y="1214422"/>
            <a:ext cx="7772400" cy="4805378"/>
          </a:xfrm>
        </p:spPr>
        <p:txBody>
          <a:bodyPr/>
          <a:lstStyle/>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orking_together_teamwork_puzzle_concept.jpg"/>
          <p:cNvPicPr>
            <a:picLocks noChangeAspect="1"/>
          </p:cNvPicPr>
          <p:nvPr/>
        </p:nvPicPr>
        <p:blipFill>
          <a:blip r:embed="rId2" cstate="print"/>
          <a:stretch>
            <a:fillRect/>
          </a:stretch>
        </p:blipFill>
        <p:spPr>
          <a:xfrm>
            <a:off x="5715008" y="3357562"/>
            <a:ext cx="3357586" cy="2857520"/>
          </a:xfrm>
          <a:prstGeom prst="rect">
            <a:avLst/>
          </a:prstGeom>
          <a:ln>
            <a:noFill/>
          </a:ln>
          <a:effectLst>
            <a:softEdge rad="112500"/>
          </a:effectLst>
        </p:spPr>
      </p:pic>
      <p:sp>
        <p:nvSpPr>
          <p:cNvPr id="3" name="Content Placeholder 2"/>
          <p:cNvSpPr>
            <a:spLocks noGrp="1"/>
          </p:cNvSpPr>
          <p:nvPr>
            <p:ph sz="quarter" idx="1"/>
          </p:nvPr>
        </p:nvSpPr>
        <p:spPr>
          <a:xfrm>
            <a:off x="285720" y="1071546"/>
            <a:ext cx="8572560" cy="5429288"/>
          </a:xfrm>
        </p:spPr>
        <p:txBody>
          <a:bodyPr>
            <a:normAutofit fontScale="92500" lnSpcReduction="10000"/>
          </a:bodyPr>
          <a:lstStyle/>
          <a:p>
            <a:r>
              <a:rPr lang="en-US" dirty="0" smtClean="0"/>
              <a:t>Group processing is an assessment of how groups are functioning to achieve their goals or tasks. By reviewing group behavior the students and the facilitator get a chance to discuss special needs or problems within the group.</a:t>
            </a:r>
          </a:p>
          <a:p>
            <a:endParaRPr lang="en-US" dirty="0" smtClean="0"/>
          </a:p>
          <a:p>
            <a:r>
              <a:rPr lang="en-US" dirty="0" smtClean="0"/>
              <a:t>Processing can be individual, team-wide, or at the whole collaborative class level.</a:t>
            </a:r>
          </a:p>
          <a:p>
            <a:endParaRPr lang="en-US" dirty="0" smtClean="0"/>
          </a:p>
          <a:p>
            <a:r>
              <a:rPr lang="en-MY" dirty="0" smtClean="0"/>
              <a:t>Examples include: </a:t>
            </a:r>
          </a:p>
          <a:p>
            <a:pPr marL="746125" indent="-395288"/>
            <a:r>
              <a:rPr lang="en-MY" dirty="0" smtClean="0"/>
              <a:t>How well did I listen? </a:t>
            </a:r>
          </a:p>
          <a:p>
            <a:pPr marL="746125" indent="-395288"/>
            <a:r>
              <a:rPr lang="en-MY" dirty="0" smtClean="0"/>
              <a:t>Did we take turns and include everyone? </a:t>
            </a:r>
          </a:p>
          <a:p>
            <a:pPr marL="746125" indent="-395288"/>
            <a:r>
              <a:rPr lang="en-MY" dirty="0" smtClean="0"/>
              <a:t>How could we have coached each other better? </a:t>
            </a:r>
          </a:p>
          <a:p>
            <a:pPr marL="746125" indent="-395288"/>
            <a:r>
              <a:rPr lang="en-MY" dirty="0" smtClean="0"/>
              <a:t>How can the class function more smoothly?</a:t>
            </a:r>
          </a:p>
          <a:p>
            <a:endParaRPr lang="en-MY" dirty="0"/>
          </a:p>
        </p:txBody>
      </p:sp>
      <p:sp>
        <p:nvSpPr>
          <p:cNvPr id="2" name="Title 1"/>
          <p:cNvSpPr>
            <a:spLocks noGrp="1"/>
          </p:cNvSpPr>
          <p:nvPr>
            <p:ph type="title"/>
          </p:nvPr>
        </p:nvSpPr>
        <p:spPr>
          <a:xfrm>
            <a:off x="914400" y="142852"/>
            <a:ext cx="7772400" cy="868346"/>
          </a:xfrm>
        </p:spPr>
        <p:txBody>
          <a:bodyPr/>
          <a:lstStyle/>
          <a:p>
            <a:r>
              <a:rPr lang="en-US" dirty="0" smtClean="0"/>
              <a:t>GROUP PROCESSING</a:t>
            </a:r>
            <a:endParaRPr lang="en-MY"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57232"/>
            <a:ext cx="9144000" cy="796908"/>
          </a:xfrm>
        </p:spPr>
        <p:txBody>
          <a:bodyPr>
            <a:noAutofit/>
          </a:bodyPr>
          <a:lstStyle/>
          <a:p>
            <a:pPr algn="ctr"/>
            <a:r>
              <a:rPr lang="en-US" dirty="0" smtClean="0"/>
              <a:t>Cooperative Learning ACTIVITIES</a:t>
            </a:r>
            <a:endParaRPr lang="en-US" dirty="0"/>
          </a:p>
        </p:txBody>
      </p:sp>
      <p:sp>
        <p:nvSpPr>
          <p:cNvPr id="5" name="Content Placeholder 4"/>
          <p:cNvSpPr>
            <a:spLocks noGrp="1"/>
          </p:cNvSpPr>
          <p:nvPr>
            <p:ph sz="quarter" idx="1"/>
          </p:nvPr>
        </p:nvSpPr>
        <p:spPr>
          <a:xfrm>
            <a:off x="2500298" y="2500306"/>
            <a:ext cx="4286280" cy="1928826"/>
          </a:xfrm>
        </p:spPr>
        <p:txBody>
          <a:bodyPr>
            <a:normAutofit/>
          </a:bodyPr>
          <a:lstStyle/>
          <a:p>
            <a:r>
              <a:rPr lang="en-US" sz="3200" dirty="0" smtClean="0"/>
              <a:t>Treasure Island</a:t>
            </a:r>
          </a:p>
          <a:p>
            <a:endParaRPr lang="en-US" sz="32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70" y="71414"/>
            <a:ext cx="9144000" cy="796908"/>
          </a:xfrm>
        </p:spPr>
        <p:txBody>
          <a:bodyPr>
            <a:noAutofit/>
          </a:bodyPr>
          <a:lstStyle/>
          <a:p>
            <a:r>
              <a:rPr lang="en-US" dirty="0" smtClean="0"/>
              <a:t>SOME CLASS ACTIVITIES TO PROMOTE CL</a:t>
            </a:r>
            <a:endParaRPr lang="en-US" dirty="0"/>
          </a:p>
        </p:txBody>
      </p:sp>
      <p:sp>
        <p:nvSpPr>
          <p:cNvPr id="6" name="Content Placeholder 2"/>
          <p:cNvSpPr>
            <a:spLocks noGrp="1"/>
          </p:cNvSpPr>
          <p:nvPr>
            <p:ph idx="1"/>
          </p:nvPr>
        </p:nvSpPr>
        <p:spPr>
          <a:xfrm>
            <a:off x="1285852" y="857232"/>
            <a:ext cx="6500858" cy="5357850"/>
          </a:xfrm>
        </p:spPr>
        <p:txBody>
          <a:bodyPr>
            <a:normAutofit/>
          </a:bodyPr>
          <a:lstStyle/>
          <a:p>
            <a:r>
              <a:rPr lang="en-US" dirty="0" smtClean="0"/>
              <a:t>Jigsaw </a:t>
            </a:r>
          </a:p>
          <a:p>
            <a:r>
              <a:rPr lang="en-US" dirty="0" smtClean="0"/>
              <a:t>Think-Pair-Share</a:t>
            </a:r>
          </a:p>
          <a:p>
            <a:r>
              <a:rPr lang="en-US" dirty="0" smtClean="0"/>
              <a:t>Three-Step Interview</a:t>
            </a:r>
          </a:p>
          <a:p>
            <a:r>
              <a:rPr lang="en-US" dirty="0" smtClean="0"/>
              <a:t>Brainstorm</a:t>
            </a:r>
          </a:p>
          <a:p>
            <a:r>
              <a:rPr lang="en-US" dirty="0" smtClean="0"/>
              <a:t>Three-Minute Review</a:t>
            </a:r>
          </a:p>
          <a:p>
            <a:r>
              <a:rPr lang="en-US" dirty="0" smtClean="0"/>
              <a:t>Numbered Heads Together</a:t>
            </a:r>
          </a:p>
          <a:p>
            <a:r>
              <a:rPr lang="en-US" dirty="0" smtClean="0"/>
              <a:t>Team Pair Solo</a:t>
            </a:r>
          </a:p>
          <a:p>
            <a:r>
              <a:rPr lang="en-US" dirty="0" smtClean="0"/>
              <a:t>Pairs Check</a:t>
            </a:r>
          </a:p>
          <a:p>
            <a:r>
              <a:rPr lang="en-US" dirty="0" smtClean="0"/>
              <a:t>Partners</a:t>
            </a:r>
          </a:p>
          <a:p>
            <a:r>
              <a:rPr lang="en-US" dirty="0" smtClean="0"/>
              <a:t>Send a Problem</a:t>
            </a:r>
          </a:p>
          <a:p>
            <a:r>
              <a:rPr lang="en-US" dirty="0" smtClean="0"/>
              <a:t>Fish Bowl</a:t>
            </a:r>
          </a:p>
          <a:p>
            <a:endParaRPr lang="en-US" dirty="0" smtClean="0"/>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Jigsaw</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Groups </a:t>
            </a:r>
            <a:r>
              <a:rPr lang="en-US" dirty="0"/>
              <a:t>with five students are set up. </a:t>
            </a:r>
            <a:endParaRPr lang="en-US" dirty="0" smtClean="0"/>
          </a:p>
          <a:p>
            <a:r>
              <a:rPr lang="en-US" dirty="0" smtClean="0"/>
              <a:t>Each </a:t>
            </a:r>
            <a:r>
              <a:rPr lang="en-US" dirty="0"/>
              <a:t>group member is assigned some unique material to learn and then to teach to his group members. </a:t>
            </a:r>
            <a:endParaRPr lang="en-US" dirty="0" smtClean="0"/>
          </a:p>
          <a:p>
            <a:r>
              <a:rPr lang="en-US" dirty="0" smtClean="0"/>
              <a:t>To </a:t>
            </a:r>
            <a:r>
              <a:rPr lang="en-US" dirty="0"/>
              <a:t>help in the learning students across the class working on the same sub-section get together to decide what is important and how to teach it. After practice in these "expert" groups the original groups reform and students teach each other. (Wood, p. 17) Tests or assessment follows.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Think-Pair-Share</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Involves a three step cooperative structure.</a:t>
            </a:r>
          </a:p>
          <a:p>
            <a:r>
              <a:rPr lang="en-US" dirty="0" smtClean="0"/>
              <a:t> During the first step individuals think silently about a question posed by the instructor.</a:t>
            </a:r>
          </a:p>
          <a:p>
            <a:r>
              <a:rPr lang="en-US" dirty="0" smtClean="0"/>
              <a:t> Individuals pair up during the second step and exchange thoughts. </a:t>
            </a:r>
          </a:p>
          <a:p>
            <a:r>
              <a:rPr lang="en-US" dirty="0" smtClean="0"/>
              <a:t>In the third step, the pairs share their responses with other pairs, other teams, or the entire group.</a:t>
            </a:r>
          </a:p>
          <a:p>
            <a:pPr>
              <a:buNone/>
            </a:pP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Three-Step-Interview (</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Each member of a team chooses another member to be a partner. </a:t>
            </a:r>
            <a:endParaRPr lang="en-US" dirty="0" smtClean="0"/>
          </a:p>
          <a:p>
            <a:r>
              <a:rPr lang="en-US" dirty="0" smtClean="0"/>
              <a:t>During </a:t>
            </a:r>
            <a:r>
              <a:rPr lang="en-US" dirty="0" smtClean="0"/>
              <a:t>the first step individuals interview their partners by asking clarifying questions. </a:t>
            </a:r>
            <a:endParaRPr lang="en-US" dirty="0" smtClean="0"/>
          </a:p>
          <a:p>
            <a:r>
              <a:rPr lang="en-US" dirty="0" smtClean="0"/>
              <a:t>During </a:t>
            </a:r>
            <a:r>
              <a:rPr lang="en-US" dirty="0" smtClean="0"/>
              <a:t>the second step partners reverse the roles</a:t>
            </a:r>
            <a:r>
              <a:rPr lang="en-US" dirty="0" smtClean="0"/>
              <a:t>.</a:t>
            </a:r>
          </a:p>
          <a:p>
            <a:r>
              <a:rPr lang="en-US" dirty="0" smtClean="0"/>
              <a:t> </a:t>
            </a:r>
            <a:r>
              <a:rPr lang="en-US" dirty="0" smtClean="0"/>
              <a:t>For the final step, members share their partner's response with the team.</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Round-Robin Brainstorming (</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Class is divided into small groups (4 to 6) with one person appointed as the recorder. </a:t>
            </a:r>
          </a:p>
          <a:p>
            <a:r>
              <a:rPr lang="en-US" dirty="0" smtClean="0"/>
              <a:t>A question is posed with many answers and students are given time to think about answers. </a:t>
            </a:r>
          </a:p>
          <a:p>
            <a:r>
              <a:rPr lang="en-US" dirty="0" smtClean="0"/>
              <a:t>After the "think time," members of the team share responses with one another round robin style. </a:t>
            </a:r>
          </a:p>
          <a:p>
            <a:r>
              <a:rPr lang="en-US" dirty="0" smtClean="0"/>
              <a:t>The recorder writes down the answers of the group members. </a:t>
            </a:r>
          </a:p>
          <a:p>
            <a:r>
              <a:rPr lang="en-US" dirty="0" smtClean="0"/>
              <a:t>The person next to the recorder starts and each person in the group in order gives an answer until time is called.</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Three-Minute Review</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Teachers stop any time during a lecture or discussion and give teams three minutes to review what has been said, ask clarifying questions or answer questions.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Numbered Heads Together (</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A team of four is established. Each member is given numbers of 1, 2, 3, 4. Questions are asked of the group. </a:t>
            </a:r>
          </a:p>
          <a:p>
            <a:r>
              <a:rPr lang="en-US" dirty="0" smtClean="0"/>
              <a:t>Groups work together to answer the question so that all can verbally answer the question. </a:t>
            </a:r>
          </a:p>
          <a:p>
            <a:r>
              <a:rPr lang="en-US" dirty="0" smtClean="0"/>
              <a:t>Teacher calls out a number (two) and each two is asked to give the answer.</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Team Pair Solo (</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Students do problems first as a team, then with a partner, and finally on their own. </a:t>
            </a:r>
          </a:p>
          <a:p>
            <a:r>
              <a:rPr lang="en-US" dirty="0" smtClean="0"/>
              <a:t>It is designed to motivate students to tackle and succeed at problems which initially are beyond their ability. </a:t>
            </a:r>
          </a:p>
          <a:p>
            <a:r>
              <a:rPr lang="en-US" dirty="0" smtClean="0"/>
              <a:t>It is based on a simple notion of mediated learning. Students can do more things with help (mediation) than they can do alone. </a:t>
            </a:r>
          </a:p>
          <a:p>
            <a:r>
              <a:rPr lang="en-US" dirty="0" smtClean="0"/>
              <a:t>By allowing them to work on problems they could not do alone, first as a team and then with a partner, they progress to a point they can do alone that which at first they could do only with help.</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043890" cy="868346"/>
          </a:xfrm>
        </p:spPr>
        <p:txBody>
          <a:bodyPr/>
          <a:lstStyle/>
          <a:p>
            <a:pPr algn="ctr"/>
            <a:r>
              <a:rPr lang="en-US" dirty="0" smtClean="0"/>
              <a:t>Student Centered Learning (SCL)</a:t>
            </a:r>
            <a:endParaRPr lang="en-US" dirty="0"/>
          </a:p>
        </p:txBody>
      </p:sp>
      <p:sp>
        <p:nvSpPr>
          <p:cNvPr id="4" name="Content Placeholder 2"/>
          <p:cNvSpPr>
            <a:spLocks noGrp="1"/>
          </p:cNvSpPr>
          <p:nvPr>
            <p:ph sz="quarter" idx="1"/>
          </p:nvPr>
        </p:nvSpPr>
        <p:spPr>
          <a:xfrm>
            <a:off x="571472" y="1142984"/>
            <a:ext cx="8115328" cy="5143536"/>
          </a:xfrm>
        </p:spPr>
        <p:txBody>
          <a:bodyPr>
            <a:normAutofit/>
          </a:bodyPr>
          <a:lstStyle/>
          <a:p>
            <a:r>
              <a:rPr lang="en-US" dirty="0" smtClean="0"/>
              <a:t>SCL is an approach to education focusing on the student’s needs, abilities, interests, and learning styles with the teacher as a facilitator.</a:t>
            </a:r>
          </a:p>
          <a:p>
            <a:r>
              <a:rPr lang="en-US" dirty="0" smtClean="0"/>
              <a:t>“..learner-centered teaching focuses attention on what the student is learning, how the student is learning, the conditions under which the student is learning, whether the student is retaining and applying the learning, and how current learning positions the student for future learning..”</a:t>
            </a:r>
          </a:p>
          <a:p>
            <a:pPr algn="r">
              <a:buNone/>
            </a:pPr>
            <a:r>
              <a:rPr lang="en-US" sz="1800" dirty="0" smtClean="0"/>
              <a:t>Learner-Centered Teaching: Maryellen Weimer (2002)</a:t>
            </a:r>
          </a:p>
          <a:p>
            <a:r>
              <a:rPr lang="en-US" dirty="0" smtClean="0"/>
              <a:t> SCL requires students to be active, responsible participants in their own learning.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Circle The Sage (</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fontScale="92500" lnSpcReduction="20000"/>
          </a:bodyPr>
          <a:lstStyle/>
          <a:p>
            <a:r>
              <a:rPr lang="en-US" dirty="0" smtClean="0"/>
              <a:t>First the teacher polls the class to see which students have a special knowledge to share. For example the teacher may ask who in the class was able to solve a difficult math homework question, who had visited Mexico, who knows the chemical reactions involved in how salting the streets help dissipate snow. </a:t>
            </a:r>
          </a:p>
          <a:p>
            <a:r>
              <a:rPr lang="en-US" dirty="0" smtClean="0"/>
              <a:t>Those students (the sages) stand and spread out in the room. The teacher then has the rest of the classmates each surround a sage, with no two members of the same team going to the same sage. </a:t>
            </a:r>
          </a:p>
          <a:p>
            <a:r>
              <a:rPr lang="en-US" dirty="0" smtClean="0"/>
              <a:t>The sage explains what they know while the classmates listen, ask questions, and take notes. All students then return to their teams. Each in turn, explains what they learned. </a:t>
            </a:r>
          </a:p>
          <a:p>
            <a:r>
              <a:rPr lang="en-US" dirty="0" smtClean="0"/>
              <a:t>Because each one has gone to a different sage, they compare notes. If there is disagreement, they stand up as a team. Finally, the disagreements are aired and resolved.</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dirty="0" smtClean="0"/>
              <a:t>Partners (</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The class is divided into teams of four. </a:t>
            </a:r>
          </a:p>
          <a:p>
            <a:r>
              <a:rPr lang="en-US" dirty="0" smtClean="0"/>
              <a:t>Partners move to one side of the room. Half of each team is given an assignment to master to be able to teach the other half. </a:t>
            </a:r>
          </a:p>
          <a:p>
            <a:r>
              <a:rPr lang="en-US" dirty="0" smtClean="0"/>
              <a:t>Partners work to learn and can consult with other partners working on the same material. </a:t>
            </a:r>
          </a:p>
          <a:p>
            <a:r>
              <a:rPr lang="en-US" dirty="0" smtClean="0"/>
              <a:t>Teams go back together with each set of partners teaching the other set. Partners quiz and tutor teammates. Team reviews how well they learned and taught and how they might improve the process.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b="1" dirty="0" smtClean="0"/>
              <a:t>Pairs Check</a:t>
            </a:r>
            <a:r>
              <a:rPr lang="en-US" dirty="0" smtClean="0"/>
              <a:t> </a:t>
            </a:r>
            <a:r>
              <a:rPr lang="en-US" dirty="0" smtClean="0"/>
              <a:t>(</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lnSpcReduction="10000"/>
          </a:bodyPr>
          <a:lstStyle/>
          <a:p>
            <a:r>
              <a:rPr lang="en-US" dirty="0" smtClean="0"/>
              <a:t>This is a way to structure pair work on mastery-oriented worksheets. </a:t>
            </a:r>
            <a:endParaRPr lang="en-US" dirty="0" smtClean="0"/>
          </a:p>
          <a:p>
            <a:r>
              <a:rPr lang="en-US" dirty="0" smtClean="0"/>
              <a:t>Students </a:t>
            </a:r>
            <a:r>
              <a:rPr lang="en-US" dirty="0" smtClean="0"/>
              <a:t>work in teams of four with two sets of partners</a:t>
            </a:r>
            <a:r>
              <a:rPr lang="en-US" dirty="0" smtClean="0"/>
              <a:t>.</a:t>
            </a:r>
          </a:p>
          <a:p>
            <a:r>
              <a:rPr lang="en-US" dirty="0" smtClean="0"/>
              <a:t> </a:t>
            </a:r>
            <a:r>
              <a:rPr lang="en-US" dirty="0" smtClean="0"/>
              <a:t>The worksheet is set up with problems presented in pairs</a:t>
            </a:r>
            <a:r>
              <a:rPr lang="en-US" dirty="0" smtClean="0"/>
              <a:t>.</a:t>
            </a:r>
          </a:p>
          <a:p>
            <a:r>
              <a:rPr lang="en-US" dirty="0" smtClean="0"/>
              <a:t> </a:t>
            </a:r>
            <a:r>
              <a:rPr lang="en-US" dirty="0" smtClean="0"/>
              <a:t>The first person in each partnership does the first problem with the pair partner serving as coach, and offering exaggerated praise. </a:t>
            </a:r>
            <a:endParaRPr lang="en-US" dirty="0" smtClean="0"/>
          </a:p>
          <a:p>
            <a:r>
              <a:rPr lang="en-US" dirty="0" smtClean="0"/>
              <a:t>After </a:t>
            </a:r>
            <a:r>
              <a:rPr lang="en-US" dirty="0" smtClean="0"/>
              <a:t>the first problem is done, partners change roles. </a:t>
            </a:r>
            <a:endParaRPr lang="en-US" dirty="0" smtClean="0"/>
          </a:p>
          <a:p>
            <a:r>
              <a:rPr lang="en-US" dirty="0" smtClean="0"/>
              <a:t>After </a:t>
            </a:r>
            <a:r>
              <a:rPr lang="en-US" dirty="0" smtClean="0"/>
              <a:t>each pair of problems, teams of four check each others' work and, if they agree, give a team cheer or handshake. In this way students stay on task, working together toward mastery.</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183880" cy="857256"/>
          </a:xfrm>
        </p:spPr>
        <p:txBody>
          <a:bodyPr/>
          <a:lstStyle/>
          <a:p>
            <a:r>
              <a:rPr lang="en-US" b="1" dirty="0" smtClean="0"/>
              <a:t>Send a Problem </a:t>
            </a:r>
            <a:r>
              <a:rPr lang="en-US" dirty="0" smtClean="0"/>
              <a:t>(</a:t>
            </a:r>
            <a:r>
              <a:rPr lang="en-US" dirty="0" err="1" smtClean="0"/>
              <a:t>Kagan</a:t>
            </a:r>
            <a:r>
              <a:rPr lang="en-US" dirty="0" smtClean="0"/>
              <a:t>)</a:t>
            </a:r>
            <a:endParaRPr lang="en-US" dirty="0"/>
          </a:p>
        </p:txBody>
      </p:sp>
      <p:sp>
        <p:nvSpPr>
          <p:cNvPr id="3" name="Content Placeholder 2"/>
          <p:cNvSpPr>
            <a:spLocks noGrp="1"/>
          </p:cNvSpPr>
          <p:nvPr>
            <p:ph idx="1"/>
          </p:nvPr>
        </p:nvSpPr>
        <p:spPr>
          <a:xfrm>
            <a:off x="381000" y="1327167"/>
            <a:ext cx="8229600" cy="4602163"/>
          </a:xfrm>
        </p:spPr>
        <p:txBody>
          <a:bodyPr>
            <a:normAutofit/>
          </a:bodyPr>
          <a:lstStyle/>
          <a:p>
            <a:r>
              <a:rPr lang="en-US" dirty="0" smtClean="0"/>
              <a:t>Each student on a team writes a review problem on a flash card. </a:t>
            </a:r>
            <a:endParaRPr lang="en-US" dirty="0" smtClean="0"/>
          </a:p>
          <a:p>
            <a:r>
              <a:rPr lang="en-US" dirty="0" smtClean="0"/>
              <a:t>Teams </a:t>
            </a:r>
            <a:r>
              <a:rPr lang="en-US" dirty="0" smtClean="0"/>
              <a:t>reach consensus on answers and write them on the backs of the cards. </a:t>
            </a:r>
            <a:endParaRPr lang="en-US" dirty="0" smtClean="0"/>
          </a:p>
          <a:p>
            <a:r>
              <a:rPr lang="en-US" dirty="0" smtClean="0"/>
              <a:t>Each </a:t>
            </a:r>
            <a:r>
              <a:rPr lang="en-US" dirty="0" smtClean="0"/>
              <a:t>group's stack of questions passes to another group, which attempts to answer them and checks to see if they agree with the sending group. If not, they write their answer as an alternative. </a:t>
            </a:r>
            <a:endParaRPr lang="en-US" dirty="0" smtClean="0"/>
          </a:p>
          <a:p>
            <a:r>
              <a:rPr lang="en-US" dirty="0" smtClean="0"/>
              <a:t>Stacks </a:t>
            </a:r>
            <a:r>
              <a:rPr lang="en-US" dirty="0" smtClean="0"/>
              <a:t>of cards can be sent to a third and fourth group. Stacks of cards are finally returned to the senders, who may discuss the alternative answers.</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28934"/>
            <a:ext cx="9144000" cy="796908"/>
          </a:xfrm>
        </p:spPr>
        <p:txBody>
          <a:bodyPr>
            <a:noAutofit/>
          </a:bodyPr>
          <a:lstStyle/>
          <a:p>
            <a:pPr algn="ctr"/>
            <a:r>
              <a:rPr lang="en-US" dirty="0" smtClean="0">
                <a:hlinkClick r:id="rId2" action="ppaction://hlinkfile"/>
              </a:rPr>
              <a:t>SAMPLES CL ACTIVITIES AT </a:t>
            </a:r>
            <a:r>
              <a:rPr lang="en-US" dirty="0" err="1" smtClean="0">
                <a:hlinkClick r:id="rId2" action="ppaction://hlinkfile"/>
              </a:rPr>
              <a:t>UTeM</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00174"/>
            <a:ext cx="8077200" cy="1673352"/>
          </a:xfrm>
        </p:spPr>
        <p:txBody>
          <a:bodyPr/>
          <a:lstStyle/>
          <a:p>
            <a:pPr algn="ctr" fontAlgn="auto">
              <a:spcAft>
                <a:spcPts val="0"/>
              </a:spcAft>
              <a:defRPr/>
            </a:pPr>
            <a:r>
              <a:rPr lang="en-US" dirty="0" smtClean="0">
                <a:solidFill>
                  <a:schemeClr val="bg1"/>
                </a:solidFill>
              </a:rPr>
              <a:t>Treasure Island </a:t>
            </a:r>
            <a:br>
              <a:rPr lang="en-US" dirty="0" smtClean="0">
                <a:solidFill>
                  <a:schemeClr val="bg1"/>
                </a:solidFill>
              </a:rPr>
            </a:br>
            <a:r>
              <a:rPr lang="en-US" dirty="0" smtClean="0">
                <a:solidFill>
                  <a:schemeClr val="bg1"/>
                </a:solidFill>
              </a:rPr>
              <a:t>Cooperative Learning Activity </a:t>
            </a:r>
            <a:endParaRPr lang="en-US" dirty="0">
              <a:solidFill>
                <a:schemeClr val="bg1"/>
              </a:solidFill>
            </a:endParaRPr>
          </a:p>
        </p:txBody>
      </p:sp>
      <p:sp>
        <p:nvSpPr>
          <p:cNvPr id="3" name="Rectangle 2"/>
          <p:cNvSpPr/>
          <p:nvPr/>
        </p:nvSpPr>
        <p:spPr>
          <a:xfrm>
            <a:off x="3931760" y="3244334"/>
            <a:ext cx="4633320" cy="646331"/>
          </a:xfrm>
          <a:prstGeom prst="rect">
            <a:avLst/>
          </a:prstGeom>
        </p:spPr>
        <p:txBody>
          <a:bodyPr wrap="none">
            <a:spAutoFit/>
          </a:bodyPr>
          <a:lstStyle/>
          <a:p>
            <a:pPr>
              <a:buFontTx/>
              <a:buChar char="-"/>
            </a:pPr>
            <a:r>
              <a:rPr lang="en-US" dirty="0" smtClean="0"/>
              <a:t>Done at </a:t>
            </a:r>
            <a:r>
              <a:rPr lang="en-US" dirty="0" err="1" smtClean="0"/>
              <a:t>Bengkel</a:t>
            </a:r>
            <a:r>
              <a:rPr lang="en-US" dirty="0" smtClean="0"/>
              <a:t> SCL </a:t>
            </a:r>
            <a:r>
              <a:rPr lang="en-US" dirty="0" err="1" smtClean="0"/>
              <a:t>Zon</a:t>
            </a:r>
            <a:r>
              <a:rPr lang="en-US" dirty="0" smtClean="0"/>
              <a:t> Selatan, </a:t>
            </a:r>
            <a:r>
              <a:rPr lang="en-US" dirty="0" err="1" smtClean="0"/>
              <a:t>Puteri</a:t>
            </a:r>
            <a:r>
              <a:rPr lang="en-US" dirty="0" smtClean="0"/>
              <a:t> Pacific, JB</a:t>
            </a:r>
          </a:p>
          <a:p>
            <a:pPr>
              <a:buFontTx/>
              <a:buChar char="-"/>
            </a:pPr>
            <a:r>
              <a:rPr lang="en-US" dirty="0" smtClean="0"/>
              <a:t>Mei 2011</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Treasure Island</a:t>
            </a:r>
            <a:endParaRPr lang="en-US" dirty="0">
              <a:solidFill>
                <a:schemeClr val="accent1">
                  <a:satMod val="150000"/>
                </a:schemeClr>
              </a:solidFill>
            </a:endParaRPr>
          </a:p>
        </p:txBody>
      </p:sp>
      <p:sp>
        <p:nvSpPr>
          <p:cNvPr id="9219" name="Content Placeholder 2"/>
          <p:cNvSpPr>
            <a:spLocks noGrp="1"/>
          </p:cNvSpPr>
          <p:nvPr>
            <p:ph idx="1"/>
          </p:nvPr>
        </p:nvSpPr>
        <p:spPr/>
        <p:txBody>
          <a:bodyPr/>
          <a:lstStyle/>
          <a:p>
            <a:r>
              <a:rPr lang="en-US" dirty="0" smtClean="0"/>
              <a:t>Divide students into 10 groups and place all groups in an island (a hall or an open space).</a:t>
            </a:r>
          </a:p>
          <a:p>
            <a:endParaRPr lang="en-US" dirty="0" smtClean="0"/>
          </a:p>
          <a:p>
            <a:r>
              <a:rPr lang="en-US" dirty="0" smtClean="0"/>
              <a:t>Explain to the students that they are going to find a treasure in that island and in order to find the treasure, they have to solve trivia which they have to locate from each others groups</a:t>
            </a:r>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Treasure Island (cont)</a:t>
            </a:r>
            <a:endParaRPr lang="en-US" dirty="0">
              <a:solidFill>
                <a:schemeClr val="accent1">
                  <a:satMod val="150000"/>
                </a:schemeClr>
              </a:solidFill>
            </a:endParaRPr>
          </a:p>
        </p:txBody>
      </p:sp>
      <p:sp>
        <p:nvSpPr>
          <p:cNvPr id="10243" name="Content Placeholder 2"/>
          <p:cNvSpPr>
            <a:spLocks noGrp="1"/>
          </p:cNvSpPr>
          <p:nvPr>
            <p:ph idx="1"/>
          </p:nvPr>
        </p:nvSpPr>
        <p:spPr/>
        <p:txBody>
          <a:bodyPr/>
          <a:lstStyle/>
          <a:p>
            <a:r>
              <a:rPr lang="en-US" dirty="0" smtClean="0"/>
              <a:t>Give each group a trivia and its answer. </a:t>
            </a:r>
          </a:p>
          <a:p>
            <a:endParaRPr lang="en-US" dirty="0" smtClean="0"/>
          </a:p>
          <a:p>
            <a:r>
              <a:rPr lang="en-US" dirty="0" smtClean="0"/>
              <a:t>All groups move from one  group to another and answer the trivia possessed by each group. </a:t>
            </a:r>
          </a:p>
          <a:p>
            <a:endParaRPr lang="en-US" dirty="0" smtClean="0"/>
          </a:p>
          <a:p>
            <a:r>
              <a:rPr lang="en-US" dirty="0" smtClean="0"/>
              <a:t>The first group to answer correctly 2 out of the 10 trivia questions comes to the Principal Facilitator and collect the treasure </a:t>
            </a:r>
          </a:p>
          <a:p>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Trivia</a:t>
            </a:r>
            <a:endParaRPr lang="en-US" dirty="0">
              <a:solidFill>
                <a:schemeClr val="accent1">
                  <a:satMod val="150000"/>
                </a:schemeClr>
              </a:solidFill>
            </a:endParaRPr>
          </a:p>
        </p:txBody>
      </p:sp>
      <p:sp>
        <p:nvSpPr>
          <p:cNvPr id="11267" name="Content Placeholder 2"/>
          <p:cNvSpPr>
            <a:spLocks noGrp="1"/>
          </p:cNvSpPr>
          <p:nvPr>
            <p:ph idx="1"/>
          </p:nvPr>
        </p:nvSpPr>
        <p:spPr/>
        <p:txBody>
          <a:bodyPr/>
          <a:lstStyle/>
          <a:p>
            <a:pPr marL="631825" indent="-514350">
              <a:buFont typeface="Wingdings 2" pitchFamily="18" charset="2"/>
              <a:buNone/>
            </a:pPr>
            <a:r>
              <a:rPr lang="en-US" dirty="0" smtClean="0"/>
              <a:t>1.  What is the main role of a student in a cooperative learning activity? </a:t>
            </a:r>
          </a:p>
          <a:p>
            <a:pPr marL="631825" indent="-514350">
              <a:buFont typeface="Wingdings 2" pitchFamily="18" charset="2"/>
              <a:buAutoNum type="arabicPeriod"/>
            </a:pPr>
            <a:endParaRPr lang="en-US" dirty="0" smtClean="0"/>
          </a:p>
          <a:p>
            <a:pPr marL="631825" indent="-514350">
              <a:buFont typeface="Wingdings 2" pitchFamily="18" charset="2"/>
              <a:buNone/>
            </a:pPr>
            <a:r>
              <a:rPr lang="en-US" dirty="0" smtClean="0"/>
              <a:t>	Answer</a:t>
            </a:r>
          </a:p>
          <a:p>
            <a:pPr marL="631825" indent="-514350">
              <a:buFont typeface="Wingdings 2" pitchFamily="18" charset="2"/>
              <a:buNone/>
            </a:pPr>
            <a:r>
              <a:rPr lang="en-US" dirty="0" smtClean="0"/>
              <a:t>	</a:t>
            </a:r>
          </a:p>
          <a:p>
            <a:pPr marL="631825" indent="-514350">
              <a:buFont typeface="Wingdings 2" pitchFamily="18" charset="2"/>
              <a:buAutoNum type="arabicPeriod"/>
            </a:pPr>
            <a:endParaRPr 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Trivia (cont)</a:t>
            </a:r>
            <a:endParaRPr lang="en-US" dirty="0">
              <a:solidFill>
                <a:schemeClr val="accent1">
                  <a:satMod val="150000"/>
                </a:schemeClr>
              </a:solidFill>
            </a:endParaRPr>
          </a:p>
        </p:txBody>
      </p:sp>
      <p:sp>
        <p:nvSpPr>
          <p:cNvPr id="12291" name="Content Placeholder 2"/>
          <p:cNvSpPr>
            <a:spLocks noGrp="1"/>
          </p:cNvSpPr>
          <p:nvPr>
            <p:ph idx="1"/>
          </p:nvPr>
        </p:nvSpPr>
        <p:spPr/>
        <p:txBody>
          <a:bodyPr/>
          <a:lstStyle/>
          <a:p>
            <a:pPr>
              <a:buFont typeface="Wingdings 2" pitchFamily="18" charset="2"/>
              <a:buNone/>
            </a:pPr>
            <a:r>
              <a:rPr lang="en-US" dirty="0" smtClean="0"/>
              <a:t>2. Explain one of the educator’s roles in cooperative learning? </a:t>
            </a:r>
          </a:p>
          <a:p>
            <a:pPr>
              <a:buFont typeface="Wingdings 2" pitchFamily="18" charset="2"/>
              <a:buNone/>
            </a:pPr>
            <a:endParaRPr lang="en-US" dirty="0" smtClean="0"/>
          </a:p>
          <a:p>
            <a:pPr>
              <a:buFont typeface="Wingdings 2" pitchFamily="18" charset="2"/>
              <a:buNone/>
            </a:pPr>
            <a:r>
              <a:rPr lang="en-US" dirty="0" smtClean="0"/>
              <a:t>	Answer </a:t>
            </a:r>
          </a:p>
          <a:p>
            <a:pPr>
              <a:buFont typeface="Wingdings 2" pitchFamily="18" charset="2"/>
              <a:buNone/>
            </a:pPr>
            <a:r>
              <a:rPr lang="en-US" dirty="0" smtClean="0"/>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74638"/>
            <a:ext cx="8643998" cy="868346"/>
          </a:xfrm>
        </p:spPr>
        <p:txBody>
          <a:bodyPr>
            <a:normAutofit fontScale="90000"/>
          </a:bodyPr>
          <a:lstStyle/>
          <a:p>
            <a:pPr algn="ctr"/>
            <a:r>
              <a:rPr lang="en-US" dirty="0" smtClean="0"/>
              <a:t>Student </a:t>
            </a:r>
            <a:r>
              <a:rPr lang="en-US" dirty="0" err="1" smtClean="0"/>
              <a:t>Centred</a:t>
            </a:r>
            <a:r>
              <a:rPr lang="en-US" dirty="0" smtClean="0"/>
              <a:t> Teaching (SCT) Methods</a:t>
            </a:r>
            <a:endParaRPr lang="en-US" dirty="0"/>
          </a:p>
        </p:txBody>
      </p:sp>
      <p:sp>
        <p:nvSpPr>
          <p:cNvPr id="3" name="Content Placeholder 2"/>
          <p:cNvSpPr>
            <a:spLocks noGrp="1"/>
          </p:cNvSpPr>
          <p:nvPr>
            <p:ph sz="quarter" idx="1"/>
          </p:nvPr>
        </p:nvSpPr>
        <p:spPr>
          <a:xfrm>
            <a:off x="285720" y="1142984"/>
            <a:ext cx="8401080" cy="4876816"/>
          </a:xfrm>
        </p:spPr>
        <p:txBody>
          <a:bodyPr/>
          <a:lstStyle/>
          <a:p>
            <a:r>
              <a:rPr lang="en-US" dirty="0" smtClean="0"/>
              <a:t>Shift the focus of activity from the teacher to the learners</a:t>
            </a:r>
          </a:p>
          <a:p>
            <a:r>
              <a:rPr lang="en-US" dirty="0" smtClean="0"/>
              <a:t>The methods include:</a:t>
            </a:r>
          </a:p>
          <a:p>
            <a:pPr lvl="1"/>
            <a:r>
              <a:rPr lang="en-US" dirty="0" smtClean="0">
                <a:solidFill>
                  <a:schemeClr val="accent2">
                    <a:lumMod val="60000"/>
                    <a:lumOff val="40000"/>
                  </a:schemeClr>
                </a:solidFill>
              </a:rPr>
              <a:t>Active learning</a:t>
            </a:r>
          </a:p>
          <a:p>
            <a:pPr lvl="1">
              <a:buNone/>
            </a:pPr>
            <a:r>
              <a:rPr lang="en-US" dirty="0" smtClean="0"/>
              <a:t>	Students solve problems, answer questions, formulate questions of their own, discuss, explain, debate, or brainstorm during class</a:t>
            </a:r>
          </a:p>
          <a:p>
            <a:pPr lvl="1"/>
            <a:r>
              <a:rPr lang="en-US" dirty="0" smtClean="0">
                <a:solidFill>
                  <a:schemeClr val="accent2">
                    <a:lumMod val="60000"/>
                    <a:lumOff val="40000"/>
                  </a:schemeClr>
                </a:solidFill>
              </a:rPr>
              <a:t>Cooperative learning</a:t>
            </a:r>
          </a:p>
          <a:p>
            <a:pPr lvl="1">
              <a:buNone/>
            </a:pPr>
            <a:r>
              <a:rPr lang="en-US" dirty="0" smtClean="0"/>
              <a:t>	Students work in teams on problems  and projects under conditions that assure both interdependence and individual accountability</a:t>
            </a:r>
          </a:p>
          <a:p>
            <a:pPr lvl="1"/>
            <a:r>
              <a:rPr lang="en-US" dirty="0" smtClean="0">
                <a:solidFill>
                  <a:schemeClr val="accent2">
                    <a:lumMod val="60000"/>
                    <a:lumOff val="40000"/>
                  </a:schemeClr>
                </a:solidFill>
              </a:rPr>
              <a:t>Inductive teaching and learning</a:t>
            </a:r>
          </a:p>
          <a:p>
            <a:pPr lvl="1">
              <a:buNone/>
            </a:pPr>
            <a:r>
              <a:rPr lang="en-US" dirty="0" smtClean="0"/>
              <a:t>	Students are first presented with challenges (questions/problems) &amp; learn the course material in the context of addressing the challenges</a:t>
            </a:r>
          </a:p>
          <a:p>
            <a:pPr lvl="1"/>
            <a:endParaRPr lang="en-US" dirty="0" smtClean="0"/>
          </a:p>
          <a:p>
            <a:pPr lvl="1"/>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Trivia (cont)</a:t>
            </a:r>
            <a:endParaRPr lang="en-US" dirty="0">
              <a:solidFill>
                <a:schemeClr val="accent1">
                  <a:satMod val="150000"/>
                </a:schemeClr>
              </a:solidFill>
            </a:endParaRPr>
          </a:p>
        </p:txBody>
      </p:sp>
      <p:sp>
        <p:nvSpPr>
          <p:cNvPr id="13315" name="Content Placeholder 2"/>
          <p:cNvSpPr>
            <a:spLocks noGrp="1"/>
          </p:cNvSpPr>
          <p:nvPr>
            <p:ph idx="1"/>
          </p:nvPr>
        </p:nvSpPr>
        <p:spPr/>
        <p:txBody>
          <a:bodyPr/>
          <a:lstStyle/>
          <a:p>
            <a:pPr marL="631825" indent="-514350">
              <a:buFont typeface="Wingdings 2" pitchFamily="18" charset="2"/>
              <a:buNone/>
            </a:pPr>
            <a:r>
              <a:rPr lang="en-US" dirty="0" smtClean="0"/>
              <a:t>3.   Explain the term “Reward Interdependence”</a:t>
            </a:r>
          </a:p>
          <a:p>
            <a:pPr marL="631825" indent="-514350">
              <a:buFont typeface="Wingdings 2" pitchFamily="18" charset="2"/>
              <a:buAutoNum type="arabicPeriod" startAt="3"/>
            </a:pPr>
            <a:endParaRPr lang="en-US" dirty="0" smtClean="0"/>
          </a:p>
          <a:p>
            <a:pPr marL="631825" indent="-514350">
              <a:buFont typeface="Wingdings 2" pitchFamily="18" charset="2"/>
              <a:buNone/>
            </a:pPr>
            <a:r>
              <a:rPr lang="en-US" dirty="0" smtClean="0"/>
              <a:t>	Answer</a:t>
            </a:r>
          </a:p>
          <a:p>
            <a:pPr marL="631825" indent="-514350">
              <a:buFont typeface="Wingdings 2" pitchFamily="18" charset="2"/>
              <a:buNone/>
            </a:pPr>
            <a:r>
              <a:rPr lang="en-US" dirty="0" smtClean="0"/>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Trivia (cont)</a:t>
            </a:r>
            <a:endParaRPr lang="en-US" dirty="0">
              <a:solidFill>
                <a:schemeClr val="accent1">
                  <a:satMod val="150000"/>
                </a:schemeClr>
              </a:solidFill>
            </a:endParaRPr>
          </a:p>
        </p:txBody>
      </p:sp>
      <p:sp>
        <p:nvSpPr>
          <p:cNvPr id="14339" name="Content Placeholder 2"/>
          <p:cNvSpPr>
            <a:spLocks noGrp="1"/>
          </p:cNvSpPr>
          <p:nvPr>
            <p:ph idx="1"/>
          </p:nvPr>
        </p:nvSpPr>
        <p:spPr/>
        <p:txBody>
          <a:bodyPr/>
          <a:lstStyle/>
          <a:p>
            <a:pPr marL="631825" indent="-514350">
              <a:buFont typeface="Wingdings 2" pitchFamily="18" charset="2"/>
              <a:buNone/>
            </a:pPr>
            <a:r>
              <a:rPr lang="en-US" dirty="0" smtClean="0"/>
              <a:t>4.	Explain “Team Pair Solo” activity briefly?</a:t>
            </a:r>
          </a:p>
          <a:p>
            <a:pPr marL="631825" indent="-514350">
              <a:buFont typeface="Wingdings 2" pitchFamily="18" charset="2"/>
              <a:buAutoNum type="arabicPeriod" startAt="4"/>
            </a:pPr>
            <a:endParaRPr lang="en-US" dirty="0" smtClean="0"/>
          </a:p>
          <a:p>
            <a:pPr marL="631825" indent="-514350">
              <a:buFont typeface="Wingdings 2" pitchFamily="18" charset="2"/>
              <a:buNone/>
            </a:pPr>
            <a:r>
              <a:rPr lang="en-US" dirty="0" smtClean="0"/>
              <a:t>	Answer</a:t>
            </a:r>
          </a:p>
          <a:p>
            <a:pPr marL="631825" indent="-514350">
              <a:buFont typeface="Wingdings 2" pitchFamily="18" charset="2"/>
              <a:buNone/>
            </a:pPr>
            <a:r>
              <a:rPr lang="en-US" dirty="0" smtClean="0"/>
              <a:t>	</a:t>
            </a:r>
          </a:p>
          <a:p>
            <a:pPr marL="631825" indent="-514350">
              <a:buFont typeface="Wingdings 2" pitchFamily="18" charset="2"/>
              <a:buAutoNum type="arabicPeriod" startAt="4"/>
            </a:pPr>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Trivia (cont)</a:t>
            </a:r>
            <a:endParaRPr lang="en-US" dirty="0">
              <a:solidFill>
                <a:schemeClr val="accent1">
                  <a:satMod val="150000"/>
                </a:schemeClr>
              </a:solidFill>
            </a:endParaRPr>
          </a:p>
        </p:txBody>
      </p:sp>
      <p:sp>
        <p:nvSpPr>
          <p:cNvPr id="15363" name="Content Placeholder 2"/>
          <p:cNvSpPr>
            <a:spLocks noGrp="1"/>
          </p:cNvSpPr>
          <p:nvPr>
            <p:ph idx="1"/>
          </p:nvPr>
        </p:nvSpPr>
        <p:spPr/>
        <p:txBody>
          <a:bodyPr/>
          <a:lstStyle/>
          <a:p>
            <a:pPr>
              <a:buFont typeface="Wingdings 2" pitchFamily="18" charset="2"/>
              <a:buNone/>
            </a:pPr>
            <a:r>
              <a:rPr lang="en-US" dirty="0" smtClean="0"/>
              <a:t>5. What is “Group Processing” in cooperative learning concept?</a:t>
            </a:r>
          </a:p>
          <a:p>
            <a:pPr>
              <a:buFont typeface="Wingdings 2" pitchFamily="18" charset="2"/>
              <a:buNone/>
            </a:pPr>
            <a:endParaRPr lang="en-US" dirty="0" smtClean="0"/>
          </a:p>
          <a:p>
            <a:pPr>
              <a:buFont typeface="Wingdings 2" pitchFamily="18" charset="2"/>
              <a:buNone/>
            </a:pPr>
            <a:r>
              <a:rPr lang="en-US" dirty="0" smtClean="0"/>
              <a:t>    Answer</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Trivia (cont)</a:t>
            </a:r>
            <a:endParaRPr lang="en-US" dirty="0">
              <a:solidFill>
                <a:schemeClr val="accent1">
                  <a:satMod val="150000"/>
                </a:schemeClr>
              </a:solidFill>
            </a:endParaRPr>
          </a:p>
        </p:txBody>
      </p:sp>
      <p:sp>
        <p:nvSpPr>
          <p:cNvPr id="16387" name="Content Placeholder 2"/>
          <p:cNvSpPr>
            <a:spLocks noGrp="1"/>
          </p:cNvSpPr>
          <p:nvPr>
            <p:ph idx="1"/>
          </p:nvPr>
        </p:nvSpPr>
        <p:spPr/>
        <p:txBody>
          <a:bodyPr/>
          <a:lstStyle/>
          <a:p>
            <a:pPr>
              <a:buFont typeface="Wingdings 2" pitchFamily="18" charset="2"/>
              <a:buNone/>
            </a:pPr>
            <a:r>
              <a:rPr lang="en-US" dirty="0" smtClean="0"/>
              <a:t>6. State and explain one limitation of cooperative learning?</a:t>
            </a:r>
          </a:p>
          <a:p>
            <a:pPr>
              <a:buFont typeface="Wingdings 2" pitchFamily="18" charset="2"/>
              <a:buNone/>
            </a:pPr>
            <a:endParaRPr lang="en-US" dirty="0" smtClean="0"/>
          </a:p>
          <a:p>
            <a:pPr>
              <a:buFont typeface="Wingdings 2" pitchFamily="18" charset="2"/>
              <a:buNone/>
            </a:pPr>
            <a:r>
              <a:rPr lang="en-US" dirty="0" smtClean="0"/>
              <a:t>	Answer</a:t>
            </a:r>
          </a:p>
          <a:p>
            <a:pPr>
              <a:buFont typeface="Wingdings 2" pitchFamily="18" charset="2"/>
              <a:buNone/>
            </a:pPr>
            <a:r>
              <a:rPr lang="en-US" dirty="0" smtClean="0"/>
              <a:t>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357298"/>
            <a:ext cx="8077200" cy="1673352"/>
          </a:xfrm>
        </p:spPr>
        <p:txBody>
          <a:bodyPr/>
          <a:lstStyle/>
          <a:p>
            <a:pPr algn="ctr" fontAlgn="auto">
              <a:spcAft>
                <a:spcPts val="0"/>
              </a:spcAft>
              <a:defRPr/>
            </a:pPr>
            <a:r>
              <a:rPr lang="en-US" dirty="0" smtClean="0">
                <a:solidFill>
                  <a:schemeClr val="bg1"/>
                </a:solidFill>
              </a:rPr>
              <a:t>Jigsaw  </a:t>
            </a:r>
            <a:br>
              <a:rPr lang="en-US" dirty="0" smtClean="0">
                <a:solidFill>
                  <a:schemeClr val="bg1"/>
                </a:solidFill>
              </a:rPr>
            </a:br>
            <a:r>
              <a:rPr lang="en-US" dirty="0" smtClean="0">
                <a:solidFill>
                  <a:schemeClr val="bg1"/>
                </a:solidFill>
              </a:rPr>
              <a:t>Cooperative Learning Activity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Jigsaw</a:t>
            </a:r>
            <a:endParaRPr lang="en-US" dirty="0">
              <a:solidFill>
                <a:schemeClr val="accent1">
                  <a:satMod val="150000"/>
                </a:schemeClr>
              </a:solidFill>
            </a:endParaRPr>
          </a:p>
        </p:txBody>
      </p:sp>
      <p:sp>
        <p:nvSpPr>
          <p:cNvPr id="18435" name="Content Placeholder 2"/>
          <p:cNvSpPr>
            <a:spLocks noGrp="1"/>
          </p:cNvSpPr>
          <p:nvPr>
            <p:ph idx="1"/>
          </p:nvPr>
        </p:nvSpPr>
        <p:spPr/>
        <p:txBody>
          <a:bodyPr/>
          <a:lstStyle/>
          <a:p>
            <a:r>
              <a:rPr lang="en-US" smtClean="0"/>
              <a:t>Divide students into 5- or 6-person jigsaw groups. The groups should be diverse in terms of gender, ethnicity, race, and ability. </a:t>
            </a:r>
          </a:p>
          <a:p>
            <a:endParaRPr lang="en-US" smtClean="0"/>
          </a:p>
          <a:p>
            <a:r>
              <a:rPr lang="en-US" smtClean="0"/>
              <a:t>Appoint one student from each group as the leader. Initially, this person should be the most mature student in the group. </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Jigsaw (cont)</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Divide the day's lesson into 5-6 segments. (material from “Interactive Lecture Formats”, first 6 activities in </a:t>
            </a:r>
            <a:r>
              <a:rPr lang="en-US" smtClean="0"/>
              <a:t>the handout)</a:t>
            </a:r>
            <a:endParaRPr lang="en-US" dirty="0" smtClean="0"/>
          </a:p>
          <a:p>
            <a:pPr marL="438912" indent="-320040" fontAlgn="auto">
              <a:spcBef>
                <a:spcPts val="0"/>
              </a:spcBef>
              <a:spcAft>
                <a:spcPts val="0"/>
              </a:spcAft>
              <a:buFont typeface="Wingdings 2"/>
              <a:buChar char=""/>
              <a:defRPr/>
            </a:pPr>
            <a:endParaRPr lang="en-US" dirty="0" smtClean="0"/>
          </a:p>
          <a:p>
            <a:pPr marL="438912" indent="-320040" fontAlgn="auto">
              <a:spcBef>
                <a:spcPts val="0"/>
              </a:spcBef>
              <a:spcAft>
                <a:spcPts val="0"/>
              </a:spcAft>
              <a:buFont typeface="Wingdings 2"/>
              <a:buChar char=""/>
              <a:defRPr/>
            </a:pPr>
            <a:r>
              <a:rPr lang="en-US" dirty="0" smtClean="0"/>
              <a:t>Assign each student to learn one segment, making sure students have direct access only to their own segment. </a:t>
            </a:r>
          </a:p>
          <a:p>
            <a:pPr marL="438912" indent="-320040" fontAlgn="auto">
              <a:spcBef>
                <a:spcPts val="0"/>
              </a:spcBef>
              <a:spcAft>
                <a:spcPts val="0"/>
              </a:spcAft>
              <a:buFont typeface="Wingdings 2"/>
              <a:buChar char=""/>
              <a:defRPr/>
            </a:pPr>
            <a:endParaRPr lang="en-US" dirty="0" smtClean="0"/>
          </a:p>
          <a:p>
            <a:pPr marL="438912" indent="-320040" fontAlgn="auto">
              <a:spcBef>
                <a:spcPts val="0"/>
              </a:spcBef>
              <a:spcAft>
                <a:spcPts val="0"/>
              </a:spcAft>
              <a:buFont typeface="Wingdings 2"/>
              <a:buChar char=""/>
              <a:defRPr/>
            </a:pPr>
            <a:r>
              <a:rPr lang="en-US" dirty="0" smtClean="0"/>
              <a:t>Give students time to read over their segment at least twice and become familiar with it. There is no need for them to memorize it. </a:t>
            </a:r>
          </a:p>
          <a:p>
            <a:pPr marL="438912" indent="-320040" fontAlgn="auto">
              <a:spcBef>
                <a:spcPts val="0"/>
              </a:spcBef>
              <a:spcAft>
                <a:spcPts val="0"/>
              </a:spcAft>
              <a:buFont typeface="Wingdings 2"/>
              <a:buChar char=""/>
              <a:defRPr/>
            </a:pPr>
            <a:endParaRPr lang="en-US"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Jigsaw (cont)</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Form temporary "expert groups" by having one student from each jigsaw group join other students assigned to the same segment. Give students in these expert groups time to discuss the main points of their segment and to rehearse the presentations they will make to their jigsaw group. </a:t>
            </a:r>
          </a:p>
          <a:p>
            <a:pPr marL="438912" indent="-320040" fontAlgn="auto">
              <a:spcBef>
                <a:spcPts val="0"/>
              </a:spcBef>
              <a:spcAft>
                <a:spcPts val="0"/>
              </a:spcAft>
              <a:buFont typeface="Wingdings 2"/>
              <a:buChar char=""/>
              <a:defRPr/>
            </a:pPr>
            <a:endParaRPr lang="en-US" dirty="0" smtClean="0"/>
          </a:p>
          <a:p>
            <a:pPr marL="438912" indent="-320040" fontAlgn="auto">
              <a:spcBef>
                <a:spcPts val="0"/>
              </a:spcBef>
              <a:spcAft>
                <a:spcPts val="0"/>
              </a:spcAft>
              <a:buFont typeface="Wingdings 2"/>
              <a:buChar char=""/>
              <a:defRPr/>
            </a:pPr>
            <a:r>
              <a:rPr lang="en-US" dirty="0" smtClean="0"/>
              <a:t>Bring the students back into their jigsaw groups.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Jigsaw (cont)</a:t>
            </a:r>
            <a:endParaRPr lang="en-US" dirty="0">
              <a:solidFill>
                <a:schemeClr val="accent1">
                  <a:satMod val="150000"/>
                </a:schemeClr>
              </a:solidFill>
            </a:endParaRPr>
          </a:p>
        </p:txBody>
      </p:sp>
      <p:sp>
        <p:nvSpPr>
          <p:cNvPr id="3" name="Content Placeholder 2"/>
          <p:cNvSpPr>
            <a:spLocks noGrp="1"/>
          </p:cNvSpPr>
          <p:nvPr>
            <p:ph idx="1"/>
          </p:nvPr>
        </p:nvSpPr>
        <p:spPr/>
        <p:txBody>
          <a:bodyPr rtlCol="0">
            <a:normAutofit/>
          </a:bodyPr>
          <a:lstStyle/>
          <a:p>
            <a:pPr marL="438912" indent="-320040" fontAlgn="auto">
              <a:spcBef>
                <a:spcPts val="0"/>
              </a:spcBef>
              <a:spcAft>
                <a:spcPts val="0"/>
              </a:spcAft>
              <a:buFont typeface="Wingdings 2"/>
              <a:buChar char=""/>
              <a:defRPr/>
            </a:pPr>
            <a:r>
              <a:rPr lang="en-US" dirty="0" smtClean="0"/>
              <a:t>Ask each student to present her or his segment to the group. Encourage others in the group to ask questions for clarification</a:t>
            </a:r>
          </a:p>
          <a:p>
            <a:pPr marL="438912" indent="-320040" fontAlgn="auto">
              <a:spcBef>
                <a:spcPts val="0"/>
              </a:spcBef>
              <a:spcAft>
                <a:spcPts val="0"/>
              </a:spcAft>
              <a:buFont typeface="Wingdings 2"/>
              <a:buChar char=""/>
              <a:defRPr/>
            </a:pPr>
            <a:endParaRPr lang="en-US" dirty="0" smtClean="0"/>
          </a:p>
          <a:p>
            <a:pPr marL="438912" indent="-320040" fontAlgn="auto">
              <a:spcBef>
                <a:spcPts val="0"/>
              </a:spcBef>
              <a:spcAft>
                <a:spcPts val="0"/>
              </a:spcAft>
              <a:buFont typeface="Wingdings 2"/>
              <a:buChar char=""/>
              <a:defRPr/>
            </a:pPr>
            <a:r>
              <a:rPr lang="en-US" dirty="0" smtClean="0"/>
              <a:t>Float from group to group, observing the process. If any group is having trouble (e.g., a member is dominating or disruptive), make an appropriate intervention. Eventually, it's best for the group leader to handle this task. Leaders can be trained by whispering an instruction on how to intervene, until the leader gets the hang of it. </a:t>
            </a:r>
          </a:p>
          <a:p>
            <a:pPr marL="438912" indent="-320040" fontAlgn="auto">
              <a:spcBef>
                <a:spcPts val="0"/>
              </a:spcBef>
              <a:spcAft>
                <a:spcPts val="0"/>
              </a:spcAft>
              <a:buFont typeface="Wingdings 2"/>
              <a:buChar char=""/>
              <a:defRPr/>
            </a:pPr>
            <a:endParaRPr lang="en-US"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solidFill>
                  <a:schemeClr val="accent1">
                    <a:satMod val="150000"/>
                  </a:schemeClr>
                </a:solidFill>
              </a:rPr>
              <a:t>Jigsaw (cont)</a:t>
            </a:r>
            <a:endParaRPr lang="en-US" dirty="0">
              <a:solidFill>
                <a:schemeClr val="accent1">
                  <a:satMod val="150000"/>
                </a:schemeClr>
              </a:solidFill>
            </a:endParaRPr>
          </a:p>
        </p:txBody>
      </p:sp>
      <p:sp>
        <p:nvSpPr>
          <p:cNvPr id="22531" name="Content Placeholder 2"/>
          <p:cNvSpPr>
            <a:spLocks noGrp="1"/>
          </p:cNvSpPr>
          <p:nvPr>
            <p:ph idx="1"/>
          </p:nvPr>
        </p:nvSpPr>
        <p:spPr/>
        <p:txBody>
          <a:bodyPr/>
          <a:lstStyle/>
          <a:p>
            <a:r>
              <a:rPr lang="en-US" smtClean="0"/>
              <a:t>At the end of the session, give a quiz on the material so that students quickly come to realize that these sessions are not just fun and games but really count</a:t>
            </a:r>
          </a:p>
          <a:p>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
          </p:nvPr>
        </p:nvGraphicFramePr>
        <p:xfrm>
          <a:off x="428596" y="1071546"/>
          <a:ext cx="8258204" cy="5429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1"/>
          <p:cNvSpPr>
            <a:spLocks noGrp="1"/>
          </p:cNvSpPr>
          <p:nvPr>
            <p:ph type="title"/>
          </p:nvPr>
        </p:nvSpPr>
        <p:spPr>
          <a:xfrm>
            <a:off x="285720" y="71414"/>
            <a:ext cx="8643998" cy="868346"/>
          </a:xfrm>
        </p:spPr>
        <p:txBody>
          <a:bodyPr>
            <a:normAutofit fontScale="90000"/>
          </a:bodyPr>
          <a:lstStyle/>
          <a:p>
            <a:pPr algn="ctr"/>
            <a:r>
              <a:rPr lang="en-US" dirty="0" smtClean="0"/>
              <a:t>Student </a:t>
            </a:r>
            <a:r>
              <a:rPr lang="en-US" dirty="0" err="1" smtClean="0"/>
              <a:t>Centred</a:t>
            </a:r>
            <a:r>
              <a:rPr lang="en-US" dirty="0" smtClean="0"/>
              <a:t> Teaching (SCT) Methods</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357298"/>
            <a:ext cx="8077200" cy="1673352"/>
          </a:xfrm>
        </p:spPr>
        <p:txBody>
          <a:bodyPr/>
          <a:lstStyle/>
          <a:p>
            <a:pPr algn="ctr" fontAlgn="auto">
              <a:spcAft>
                <a:spcPts val="0"/>
              </a:spcAft>
              <a:defRPr/>
            </a:pPr>
            <a:r>
              <a:rPr lang="en-US" dirty="0" smtClean="0">
                <a:solidFill>
                  <a:schemeClr val="bg1"/>
                </a:solidFill>
              </a:rPr>
              <a:t>Creative  </a:t>
            </a:r>
            <a:r>
              <a:rPr lang="en-US" dirty="0" smtClean="0">
                <a:solidFill>
                  <a:schemeClr val="bg1"/>
                </a:solidFill>
              </a:rPr>
              <a:t/>
            </a:r>
            <a:br>
              <a:rPr lang="en-US" dirty="0" smtClean="0">
                <a:solidFill>
                  <a:schemeClr val="bg1"/>
                </a:solidFill>
              </a:rPr>
            </a:br>
            <a:r>
              <a:rPr lang="en-US" dirty="0" smtClean="0">
                <a:solidFill>
                  <a:schemeClr val="bg1"/>
                </a:solidFill>
              </a:rPr>
              <a:t>Cooperative Learning Activity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142852"/>
            <a:ext cx="7772400" cy="725470"/>
          </a:xfrm>
        </p:spPr>
        <p:txBody>
          <a:bodyPr>
            <a:normAutofit fontScale="90000"/>
          </a:bodyPr>
          <a:lstStyle/>
          <a:p>
            <a:r>
              <a:rPr lang="en-US" dirty="0" smtClean="0"/>
              <a:t>Creative CL Activities</a:t>
            </a:r>
            <a:endParaRPr lang="en-US" dirty="0"/>
          </a:p>
        </p:txBody>
      </p:sp>
      <p:sp>
        <p:nvSpPr>
          <p:cNvPr id="4" name="Content Placeholder 2"/>
          <p:cNvSpPr>
            <a:spLocks noGrp="1"/>
          </p:cNvSpPr>
          <p:nvPr>
            <p:ph idx="1"/>
          </p:nvPr>
        </p:nvSpPr>
        <p:spPr>
          <a:xfrm>
            <a:off x="1285852" y="857232"/>
            <a:ext cx="6500858" cy="5357850"/>
          </a:xfrm>
        </p:spPr>
        <p:txBody>
          <a:bodyPr>
            <a:normAutofit lnSpcReduction="10000"/>
          </a:bodyPr>
          <a:lstStyle/>
          <a:p>
            <a:r>
              <a:rPr lang="en-US" dirty="0" smtClean="0"/>
              <a:t>Best Summary</a:t>
            </a:r>
          </a:p>
          <a:p>
            <a:r>
              <a:rPr lang="en-US" dirty="0" smtClean="0"/>
              <a:t>Bingo</a:t>
            </a:r>
          </a:p>
          <a:p>
            <a:r>
              <a:rPr lang="en-US" dirty="0" smtClean="0"/>
              <a:t>Brainstorm</a:t>
            </a:r>
          </a:p>
          <a:p>
            <a:r>
              <a:rPr lang="en-US" dirty="0" smtClean="0"/>
              <a:t>BITES</a:t>
            </a:r>
          </a:p>
          <a:p>
            <a:r>
              <a:rPr lang="en-US" dirty="0" smtClean="0"/>
              <a:t>Crossword Lecture</a:t>
            </a:r>
          </a:p>
          <a:p>
            <a:r>
              <a:rPr lang="en-US" dirty="0" smtClean="0"/>
              <a:t>Concept Analysis</a:t>
            </a:r>
          </a:p>
          <a:p>
            <a:r>
              <a:rPr lang="en-US" dirty="0" smtClean="0"/>
              <a:t>IDEA MAP</a:t>
            </a:r>
          </a:p>
          <a:p>
            <a:r>
              <a:rPr lang="en-US" dirty="0" smtClean="0"/>
              <a:t>GLOSSARY</a:t>
            </a:r>
          </a:p>
          <a:p>
            <a:r>
              <a:rPr lang="en-US" dirty="0" smtClean="0"/>
              <a:t>QUESTION CARDS</a:t>
            </a:r>
          </a:p>
          <a:p>
            <a:r>
              <a:rPr lang="en-US" dirty="0" smtClean="0"/>
              <a:t>Press Conference</a:t>
            </a:r>
          </a:p>
          <a:p>
            <a:r>
              <a:rPr lang="en-US" dirty="0" smtClean="0"/>
              <a:t>TEAM QUIZ</a:t>
            </a:r>
          </a:p>
          <a:p>
            <a:r>
              <a:rPr lang="en-US" dirty="0" smtClean="0"/>
              <a:t>TRUE OR FALSE</a:t>
            </a:r>
          </a:p>
          <a:p>
            <a:endParaRPr lang="en-US" dirty="0" smtClean="0"/>
          </a:p>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 </a:t>
            </a:r>
            <a:r>
              <a:rPr lang="en-US" dirty="0" err="1" smtClean="0"/>
              <a:t>Activitiy</a:t>
            </a:r>
            <a:r>
              <a:rPr lang="en-US" dirty="0" smtClean="0"/>
              <a:t> 1: Best Summary</a:t>
            </a:r>
            <a:endParaRPr lang="en-US" dirty="0"/>
          </a:p>
        </p:txBody>
      </p:sp>
      <p:sp>
        <p:nvSpPr>
          <p:cNvPr id="3" name="Content Placeholder 2"/>
          <p:cNvSpPr>
            <a:spLocks noGrp="1"/>
          </p:cNvSpPr>
          <p:nvPr>
            <p:ph sz="quarter" idx="1"/>
          </p:nvPr>
        </p:nvSpPr>
        <p:spPr/>
        <p:txBody>
          <a:bodyPr/>
          <a:lstStyle/>
          <a:p>
            <a:r>
              <a:rPr lang="en-US" dirty="0" smtClean="0"/>
              <a:t>Each participant is given one Interactive Lecture Format (ILF).</a:t>
            </a:r>
          </a:p>
          <a:p>
            <a:r>
              <a:rPr lang="en-US" dirty="0" smtClean="0"/>
              <a:t>Write a summary for the ILF assigned to you.</a:t>
            </a:r>
          </a:p>
          <a:p>
            <a:r>
              <a:rPr lang="en-US" dirty="0" smtClean="0"/>
              <a:t>Collect the summaries and redistribute summaries from one group to the next one.</a:t>
            </a:r>
          </a:p>
          <a:p>
            <a:r>
              <a:rPr lang="en-US" dirty="0" smtClean="0"/>
              <a:t>Each group will identify the best summary collaboratively – present it </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00174"/>
            <a:ext cx="8077200" cy="1673352"/>
          </a:xfrm>
        </p:spPr>
        <p:txBody>
          <a:bodyPr/>
          <a:lstStyle/>
          <a:p>
            <a:pPr algn="ctr" fontAlgn="auto">
              <a:spcAft>
                <a:spcPts val="0"/>
              </a:spcAft>
              <a:defRPr/>
            </a:pPr>
            <a:r>
              <a:rPr lang="en-US" dirty="0" smtClean="0">
                <a:solidFill>
                  <a:schemeClr val="bg1"/>
                </a:solidFill>
              </a:rPr>
              <a:t>How to Implement CL in OBE?</a:t>
            </a:r>
            <a:endParaRPr lang="en-US" dirty="0">
              <a:solidFill>
                <a:schemeClr val="bg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Oval 2"/>
          <p:cNvSpPr>
            <a:spLocks noChangeArrowheads="1"/>
          </p:cNvSpPr>
          <p:nvPr/>
        </p:nvSpPr>
        <p:spPr bwMode="auto">
          <a:xfrm>
            <a:off x="0" y="2043113"/>
            <a:ext cx="9144000" cy="4424362"/>
          </a:xfrm>
          <a:prstGeom prst="ellipse">
            <a:avLst/>
          </a:prstGeom>
          <a:noFill/>
          <a:ln w="46800">
            <a:solidFill>
              <a:srgbClr val="FF00FF"/>
            </a:solidFill>
            <a:round/>
            <a:headEnd/>
            <a:tailEnd/>
          </a:ln>
        </p:spPr>
        <p:txBody>
          <a:bodyPr wrap="none" anchor="ctr"/>
          <a:lstStyle/>
          <a:p>
            <a:endParaRPr lang="en-US"/>
          </a:p>
        </p:txBody>
      </p:sp>
      <p:sp>
        <p:nvSpPr>
          <p:cNvPr id="74755" name="Rectangle 3"/>
          <p:cNvSpPr>
            <a:spLocks noGrp="1" noChangeArrowheads="1"/>
          </p:cNvSpPr>
          <p:nvPr>
            <p:ph type="title"/>
          </p:nvPr>
        </p:nvSpPr>
        <p:spPr>
          <a:xfrm>
            <a:off x="571500" y="-24"/>
            <a:ext cx="8278813" cy="1152525"/>
          </a:xfrm>
        </p:spPr>
        <p:txBody>
          <a:bodyPr/>
          <a:lstStyle/>
          <a:p>
            <a:pPr defTabSz="449263" eaLnBrk="1" hangingPunct="1">
              <a:lnSpc>
                <a:spcPct val="93000"/>
              </a:lnSpc>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zh-TW" sz="2800" b="1" dirty="0" smtClean="0">
                <a:solidFill>
                  <a:srgbClr val="FF9900"/>
                </a:solidFill>
                <a:ea typeface="新細明體" charset="-120"/>
              </a:rPr>
              <a:t>How to Implement  CL in Outcomes-based Teaching and Learning? </a:t>
            </a:r>
          </a:p>
        </p:txBody>
      </p:sp>
      <p:grpSp>
        <p:nvGrpSpPr>
          <p:cNvPr id="2" name="Group 4"/>
          <p:cNvGrpSpPr>
            <a:grpSpLocks/>
          </p:cNvGrpSpPr>
          <p:nvPr/>
        </p:nvGrpSpPr>
        <p:grpSpPr bwMode="auto">
          <a:xfrm>
            <a:off x="3214678" y="1500174"/>
            <a:ext cx="2551112" cy="2532063"/>
            <a:chOff x="2041" y="1895"/>
            <a:chExt cx="1607" cy="1595"/>
          </a:xfrm>
        </p:grpSpPr>
        <p:sp>
          <p:nvSpPr>
            <p:cNvPr id="13325" name="AutoShape 5"/>
            <p:cNvSpPr>
              <a:spLocks noChangeArrowheads="1"/>
            </p:cNvSpPr>
            <p:nvPr/>
          </p:nvSpPr>
          <p:spPr bwMode="auto">
            <a:xfrm>
              <a:off x="2152" y="1895"/>
              <a:ext cx="1496" cy="1595"/>
            </a:xfrm>
            <a:prstGeom prst="roundRect">
              <a:avLst>
                <a:gd name="adj" fmla="val 65"/>
              </a:avLst>
            </a:prstGeom>
            <a:solidFill>
              <a:srgbClr val="3333CC"/>
            </a:solidFill>
            <a:ln w="9360">
              <a:solidFill>
                <a:srgbClr val="000000"/>
              </a:solidFill>
              <a:round/>
              <a:headEnd/>
              <a:tailEnd/>
            </a:ln>
          </p:spPr>
          <p:txBody>
            <a:bodyPr wrap="none" anchor="ctr"/>
            <a:lstStyle/>
            <a:p>
              <a:endParaRPr lang="en-US"/>
            </a:p>
          </p:txBody>
        </p:sp>
        <p:sp>
          <p:nvSpPr>
            <p:cNvPr id="13326" name="Text Box 6"/>
            <p:cNvSpPr txBox="1">
              <a:spLocks noChangeArrowheads="1"/>
            </p:cNvSpPr>
            <p:nvPr/>
          </p:nvSpPr>
          <p:spPr bwMode="auto">
            <a:xfrm>
              <a:off x="2041" y="2096"/>
              <a:ext cx="1554" cy="1207"/>
            </a:xfrm>
            <a:prstGeom prst="rect">
              <a:avLst/>
            </a:prstGeom>
            <a:noFill/>
            <a:ln w="9525">
              <a:noFill/>
              <a:miter lim="800000"/>
              <a:headEnd/>
              <a:tailEnd/>
            </a:ln>
          </p:spPr>
          <p:txBody>
            <a:bodyPr wrap="none" lIns="90000" tIns="46800" rIns="90000" bIns="46800" anchor="ctr">
              <a:spAutoFit/>
            </a:bodyPr>
            <a:lstStyle/>
            <a:p>
              <a:pPr algn="ctr">
                <a:lnSpc>
                  <a:spcPct val="93000"/>
                </a:lnSpc>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smtClean="0">
                  <a:solidFill>
                    <a:srgbClr val="FFFFFF"/>
                  </a:solidFill>
                  <a:ea typeface="新細明體" pitchFamily="18" charset="-120"/>
                </a:rPr>
                <a:t>LO</a:t>
              </a:r>
              <a:r>
                <a:rPr lang="en-GB" altLang="zh-TW" sz="2400" b="1" dirty="0">
                  <a:solidFill>
                    <a:srgbClr val="FFFFFF"/>
                  </a:solidFill>
                  <a:ea typeface="新細明體" pitchFamily="18" charset="-120"/>
                </a:rPr>
                <a:t>:</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 What the student</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has to learn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a:t>
              </a:r>
              <a:r>
                <a:rPr lang="en-GB" altLang="zh-TW" sz="2400" b="1" dirty="0">
                  <a:solidFill>
                    <a:srgbClr val="FF3300"/>
                  </a:solidFill>
                  <a:ea typeface="新細明體" pitchFamily="18" charset="-120"/>
                </a:rPr>
                <a:t>apply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ea typeface="新細明體" pitchFamily="18" charset="-120"/>
                </a:rPr>
                <a:t>Psychology…)</a:t>
              </a:r>
            </a:p>
          </p:txBody>
        </p:sp>
      </p:grpSp>
      <p:grpSp>
        <p:nvGrpSpPr>
          <p:cNvPr id="3" name="Group 7"/>
          <p:cNvGrpSpPr>
            <a:grpSpLocks/>
          </p:cNvGrpSpPr>
          <p:nvPr/>
        </p:nvGrpSpPr>
        <p:grpSpPr bwMode="auto">
          <a:xfrm>
            <a:off x="496888" y="3019425"/>
            <a:ext cx="2301875" cy="2532063"/>
            <a:chOff x="313" y="1902"/>
            <a:chExt cx="1450" cy="1595"/>
          </a:xfrm>
        </p:grpSpPr>
        <p:sp>
          <p:nvSpPr>
            <p:cNvPr id="13323" name="AutoShape 8"/>
            <p:cNvSpPr>
              <a:spLocks noChangeArrowheads="1"/>
            </p:cNvSpPr>
            <p:nvPr/>
          </p:nvSpPr>
          <p:spPr bwMode="auto">
            <a:xfrm>
              <a:off x="313" y="1902"/>
              <a:ext cx="1450" cy="1595"/>
            </a:xfrm>
            <a:prstGeom prst="roundRect">
              <a:avLst>
                <a:gd name="adj" fmla="val 65"/>
              </a:avLst>
            </a:prstGeom>
            <a:solidFill>
              <a:srgbClr val="3333CC"/>
            </a:solidFill>
            <a:ln w="9360">
              <a:solidFill>
                <a:srgbClr val="000000"/>
              </a:solidFill>
              <a:round/>
              <a:headEnd/>
              <a:tailEnd/>
            </a:ln>
          </p:spPr>
          <p:txBody>
            <a:bodyPr wrap="none" anchor="ctr"/>
            <a:lstStyle/>
            <a:p>
              <a:endParaRPr lang="en-US"/>
            </a:p>
          </p:txBody>
        </p:sp>
        <p:sp>
          <p:nvSpPr>
            <p:cNvPr id="13324" name="Text Box 9"/>
            <p:cNvSpPr txBox="1">
              <a:spLocks noChangeArrowheads="1"/>
            </p:cNvSpPr>
            <p:nvPr/>
          </p:nvSpPr>
          <p:spPr bwMode="auto">
            <a:xfrm>
              <a:off x="319" y="2100"/>
              <a:ext cx="1301" cy="1207"/>
            </a:xfrm>
            <a:prstGeom prst="rect">
              <a:avLst/>
            </a:prstGeom>
            <a:noFill/>
            <a:ln w="9525">
              <a:solidFill>
                <a:schemeClr val="bg1"/>
              </a:solidFill>
              <a:miter lim="800000"/>
              <a:headEnd/>
              <a:tailEnd/>
            </a:ln>
          </p:spPr>
          <p:txBody>
            <a:bodyPr wrap="none" lIns="90000" tIns="46800" rIns="90000" bIns="46800" anchor="ctr">
              <a:spAutoFit/>
            </a:bodyPr>
            <a:lstStyle/>
            <a:p>
              <a:pPr algn="ctr">
                <a:lnSpc>
                  <a:spcPct val="93000"/>
                </a:lnSpc>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Teaching:</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Engaging  the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student in the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ea typeface="新細明體" pitchFamily="18" charset="-120"/>
                </a:rPr>
                <a:t>verb in the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smtClean="0">
                  <a:ea typeface="新細明體" pitchFamily="18" charset="-120"/>
                </a:rPr>
                <a:t>LO </a:t>
              </a:r>
              <a:r>
                <a:rPr lang="en-GB" altLang="zh-TW" sz="2400" b="1" dirty="0">
                  <a:solidFill>
                    <a:srgbClr val="FF3300"/>
                  </a:solidFill>
                  <a:ea typeface="新細明體" pitchFamily="18" charset="-120"/>
                </a:rPr>
                <a:t>apply</a:t>
              </a:r>
            </a:p>
          </p:txBody>
        </p:sp>
      </p:grpSp>
      <p:grpSp>
        <p:nvGrpSpPr>
          <p:cNvPr id="4" name="Group 10"/>
          <p:cNvGrpSpPr>
            <a:grpSpLocks/>
          </p:cNvGrpSpPr>
          <p:nvPr/>
        </p:nvGrpSpPr>
        <p:grpSpPr bwMode="auto">
          <a:xfrm>
            <a:off x="6367463" y="2957513"/>
            <a:ext cx="2293937" cy="2506662"/>
            <a:chOff x="4011" y="1863"/>
            <a:chExt cx="1445" cy="1579"/>
          </a:xfrm>
        </p:grpSpPr>
        <p:sp>
          <p:nvSpPr>
            <p:cNvPr id="13321" name="AutoShape 11"/>
            <p:cNvSpPr>
              <a:spLocks noChangeArrowheads="1"/>
            </p:cNvSpPr>
            <p:nvPr/>
          </p:nvSpPr>
          <p:spPr bwMode="auto">
            <a:xfrm>
              <a:off x="4011" y="1863"/>
              <a:ext cx="1445" cy="1579"/>
            </a:xfrm>
            <a:prstGeom prst="roundRect">
              <a:avLst>
                <a:gd name="adj" fmla="val 65"/>
              </a:avLst>
            </a:prstGeom>
            <a:solidFill>
              <a:srgbClr val="3333CC"/>
            </a:solidFill>
            <a:ln w="9360">
              <a:solidFill>
                <a:srgbClr val="000000"/>
              </a:solidFill>
              <a:round/>
              <a:headEnd/>
              <a:tailEnd/>
            </a:ln>
          </p:spPr>
          <p:txBody>
            <a:bodyPr wrap="none" anchor="ctr"/>
            <a:lstStyle/>
            <a:p>
              <a:endParaRPr lang="en-US"/>
            </a:p>
          </p:txBody>
        </p:sp>
        <p:sp>
          <p:nvSpPr>
            <p:cNvPr id="13322" name="Text Box 12"/>
            <p:cNvSpPr txBox="1">
              <a:spLocks noChangeArrowheads="1"/>
            </p:cNvSpPr>
            <p:nvPr/>
          </p:nvSpPr>
          <p:spPr bwMode="auto">
            <a:xfrm>
              <a:off x="4079" y="2056"/>
              <a:ext cx="1093" cy="1207"/>
            </a:xfrm>
            <a:prstGeom prst="rect">
              <a:avLst/>
            </a:prstGeom>
            <a:noFill/>
            <a:ln w="9525">
              <a:noFill/>
              <a:miter lim="800000"/>
              <a:headEnd/>
              <a:tailEnd/>
            </a:ln>
          </p:spPr>
          <p:txBody>
            <a:bodyPr wrap="none" lIns="90000" tIns="46800" rIns="90000" bIns="46800" anchor="ctr">
              <a:spAutoFit/>
            </a:bodyPr>
            <a:lstStyle/>
            <a:p>
              <a:pPr algn="ctr">
                <a:lnSpc>
                  <a:spcPct val="93000"/>
                </a:lnSpc>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Assessment:</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How well</a:t>
              </a:r>
              <a:endParaRPr lang="en-GB" altLang="zh-TW" sz="2400" b="1" dirty="0">
                <a:solidFill>
                  <a:srgbClr val="FF00FF"/>
                </a:solidFill>
                <a:ea typeface="新細明體" pitchFamily="18" charset="-120"/>
              </a:endParaRP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solidFill>
                    <a:srgbClr val="FFFFFF"/>
                  </a:solidFill>
                  <a:ea typeface="新細明體" pitchFamily="18" charset="-120"/>
                </a:rPr>
                <a:t>the student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a:ea typeface="新細明體" pitchFamily="18" charset="-120"/>
                </a:rPr>
                <a:t>has met the </a:t>
              </a:r>
            </a:p>
            <a:p>
              <a:pPr algn="ctr">
                <a:buClr>
                  <a:srgbClr val="FFFFFF"/>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zh-TW" sz="2400" b="1" dirty="0" smtClean="0">
                  <a:ea typeface="新細明體" pitchFamily="18" charset="-120"/>
                </a:rPr>
                <a:t>LO </a:t>
              </a:r>
              <a:r>
                <a:rPr lang="en-GB" altLang="zh-TW" sz="2400" b="1" dirty="0">
                  <a:solidFill>
                    <a:srgbClr val="FF3300"/>
                  </a:solidFill>
                  <a:ea typeface="新細明體" pitchFamily="18" charset="-120"/>
                </a:rPr>
                <a:t>apply</a:t>
              </a:r>
            </a:p>
          </p:txBody>
        </p:sp>
      </p:grpSp>
      <p:sp>
        <p:nvSpPr>
          <p:cNvPr id="13319" name="Line 13"/>
          <p:cNvSpPr>
            <a:spLocks noChangeShapeType="1"/>
          </p:cNvSpPr>
          <p:nvPr/>
        </p:nvSpPr>
        <p:spPr bwMode="auto">
          <a:xfrm flipV="1">
            <a:off x="2857488" y="2859084"/>
            <a:ext cx="568325" cy="1570048"/>
          </a:xfrm>
          <a:prstGeom prst="line">
            <a:avLst/>
          </a:prstGeom>
          <a:noFill/>
          <a:ln w="36000">
            <a:solidFill>
              <a:srgbClr val="FF00FF"/>
            </a:solidFill>
            <a:round/>
            <a:headEnd type="triangle" w="med" len="med"/>
            <a:tailEnd type="triangle" w="med" len="med"/>
          </a:ln>
        </p:spPr>
        <p:txBody>
          <a:bodyPr/>
          <a:lstStyle/>
          <a:p>
            <a:endParaRPr lang="en-US"/>
          </a:p>
        </p:txBody>
      </p:sp>
      <p:sp>
        <p:nvSpPr>
          <p:cNvPr id="13320" name="Line 14"/>
          <p:cNvSpPr>
            <a:spLocks noChangeShapeType="1"/>
          </p:cNvSpPr>
          <p:nvPr/>
        </p:nvSpPr>
        <p:spPr bwMode="auto">
          <a:xfrm>
            <a:off x="5786446" y="2857496"/>
            <a:ext cx="614354" cy="1474792"/>
          </a:xfrm>
          <a:prstGeom prst="line">
            <a:avLst/>
          </a:prstGeom>
          <a:noFill/>
          <a:ln w="36000">
            <a:solidFill>
              <a:srgbClr val="FF00FF"/>
            </a:solidFill>
            <a:round/>
            <a:headEnd type="triangle" w="med" len="med"/>
            <a:tailEnd type="triangle" w="med" len="med"/>
          </a:ln>
        </p:spPr>
        <p:txBody>
          <a:bodyPr/>
          <a:lstStyle/>
          <a:p>
            <a:endParaRPr lang="en-US"/>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142900"/>
            <a:ext cx="7772400" cy="1143000"/>
          </a:xfrm>
        </p:spPr>
        <p:txBody>
          <a:bodyPr/>
          <a:lstStyle/>
          <a:p>
            <a:r>
              <a:rPr lang="en-US" dirty="0" smtClean="0"/>
              <a:t>Top-Down Approach</a:t>
            </a:r>
            <a:endParaRPr lang="en-US" dirty="0"/>
          </a:p>
        </p:txBody>
      </p:sp>
      <p:sp>
        <p:nvSpPr>
          <p:cNvPr id="3" name="Content Placeholder 2"/>
          <p:cNvSpPr>
            <a:spLocks noGrp="1"/>
          </p:cNvSpPr>
          <p:nvPr>
            <p:ph sz="quarter" idx="1"/>
          </p:nvPr>
        </p:nvSpPr>
        <p:spPr>
          <a:xfrm>
            <a:off x="914400" y="1000108"/>
            <a:ext cx="7772400" cy="4572000"/>
          </a:xfrm>
        </p:spPr>
        <p:txBody>
          <a:bodyPr/>
          <a:lstStyle/>
          <a:p>
            <a:r>
              <a:rPr lang="en-US" dirty="0" smtClean="0"/>
              <a:t>Faculty Program Educational Outcomes (PEO)</a:t>
            </a:r>
          </a:p>
          <a:p>
            <a:r>
              <a:rPr lang="en-US" dirty="0" smtClean="0"/>
              <a:t>Subject Learning Outcomes (Stated in the Teaching Plan)</a:t>
            </a:r>
          </a:p>
          <a:p>
            <a:r>
              <a:rPr lang="en-US" dirty="0" smtClean="0"/>
              <a:t>Weekly Topics Learning Outcomes</a:t>
            </a:r>
            <a:endParaRPr lang="en-US" dirty="0"/>
          </a:p>
        </p:txBody>
      </p:sp>
      <p:graphicFrame>
        <p:nvGraphicFramePr>
          <p:cNvPr id="4" name="Table 3"/>
          <p:cNvGraphicFramePr>
            <a:graphicFrameLocks noGrp="1"/>
          </p:cNvGraphicFramePr>
          <p:nvPr/>
        </p:nvGraphicFramePr>
        <p:xfrm>
          <a:off x="428596" y="2500308"/>
          <a:ext cx="8358246" cy="3929091"/>
        </p:xfrm>
        <a:graphic>
          <a:graphicData uri="http://schemas.openxmlformats.org/drawingml/2006/table">
            <a:tbl>
              <a:tblPr/>
              <a:tblGrid>
                <a:gridCol w="583133"/>
                <a:gridCol w="2996658"/>
                <a:gridCol w="3239630"/>
                <a:gridCol w="809908"/>
                <a:gridCol w="728917"/>
              </a:tblGrid>
              <a:tr h="231123">
                <a:tc>
                  <a:txBody>
                    <a:bodyPr/>
                    <a:lstStyle/>
                    <a:p>
                      <a:pPr marL="0" marR="0" algn="ctr">
                        <a:spcBef>
                          <a:spcPts val="0"/>
                        </a:spcBef>
                        <a:spcAft>
                          <a:spcPts val="0"/>
                        </a:spcAft>
                      </a:pPr>
                      <a:r>
                        <a:rPr lang="en-US" sz="800" dirty="0">
                          <a:latin typeface="Verdana"/>
                          <a:ea typeface="Times New Roman"/>
                        </a:rPr>
                        <a:t>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b="1">
                          <a:latin typeface="Verdana"/>
                          <a:ea typeface="Times New Roman"/>
                        </a:rPr>
                        <a:t>INTRODUCTION TO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Learning Outcomes</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Tax. Level</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Week 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123">
                <a:tc>
                  <a:txBody>
                    <a:bodyPr/>
                    <a:lstStyle/>
                    <a:p>
                      <a:pPr marL="0" marR="0" algn="ctr">
                        <a:spcBef>
                          <a:spcPts val="0"/>
                        </a:spcBef>
                        <a:spcAft>
                          <a:spcPts val="0"/>
                        </a:spcAft>
                      </a:pPr>
                      <a:r>
                        <a:rPr lang="en-US" sz="800" dirty="0">
                          <a:latin typeface="Verdana"/>
                          <a:ea typeface="Times New Roman"/>
                        </a:rPr>
                        <a:t>3.1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Origins and Evolution of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describe the origins and evolution of HTML &amp;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C1</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123">
                <a:tc>
                  <a:txBody>
                    <a:bodyPr/>
                    <a:lstStyle/>
                    <a:p>
                      <a:pPr marL="0" marR="0" algn="ctr">
                        <a:spcBef>
                          <a:spcPts val="0"/>
                        </a:spcBef>
                        <a:spcAft>
                          <a:spcPts val="0"/>
                        </a:spcAft>
                      </a:pPr>
                      <a:r>
                        <a:rPr lang="en-US" sz="800">
                          <a:latin typeface="Verdana"/>
                          <a:ea typeface="Times New Roman"/>
                        </a:rPr>
                        <a:t>3.2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Basic Syntax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identify and list the basic syntax of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C1</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123">
                <a:tc>
                  <a:txBody>
                    <a:bodyPr/>
                    <a:lstStyle/>
                    <a:p>
                      <a:pPr marL="0" marR="0" algn="ctr">
                        <a:spcBef>
                          <a:spcPts val="0"/>
                        </a:spcBef>
                        <a:spcAft>
                          <a:spcPts val="0"/>
                        </a:spcAft>
                      </a:pPr>
                      <a:r>
                        <a:rPr lang="en-US" sz="800">
                          <a:latin typeface="Verdana"/>
                          <a:ea typeface="Times New Roman"/>
                        </a:rPr>
                        <a:t>3.3</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Standard XHTML Document Structure</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document structure of XHTML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123">
                <a:tc>
                  <a:txBody>
                    <a:bodyPr/>
                    <a:lstStyle/>
                    <a:p>
                      <a:pPr marL="0" marR="0" algn="ctr">
                        <a:spcBef>
                          <a:spcPts val="0"/>
                        </a:spcBef>
                        <a:spcAft>
                          <a:spcPts val="0"/>
                        </a:spcAft>
                      </a:pPr>
                      <a:r>
                        <a:rPr lang="en-US" sz="800">
                          <a:latin typeface="Verdana"/>
                          <a:ea typeface="Times New Roman"/>
                        </a:rPr>
                        <a:t>3.4</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Basic Text Markup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basic XHTML Text Markup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46">
                <a:tc>
                  <a:txBody>
                    <a:bodyPr/>
                    <a:lstStyle/>
                    <a:p>
                      <a:pPr marL="0" marR="0" algn="ctr">
                        <a:spcBef>
                          <a:spcPts val="0"/>
                        </a:spcBef>
                        <a:spcAft>
                          <a:spcPts val="0"/>
                        </a:spcAft>
                      </a:pPr>
                      <a:r>
                        <a:rPr lang="en-US" sz="800">
                          <a:latin typeface="Verdana"/>
                          <a:ea typeface="Times New Roman"/>
                        </a:rPr>
                        <a:t>3.5</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Images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an image tag to insert an image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46">
                <a:tc>
                  <a:txBody>
                    <a:bodyPr/>
                    <a:lstStyle/>
                    <a:p>
                      <a:pPr marL="0" marR="0" algn="ctr">
                        <a:spcBef>
                          <a:spcPts val="0"/>
                        </a:spcBef>
                        <a:spcAft>
                          <a:spcPts val="0"/>
                        </a:spcAft>
                      </a:pPr>
                      <a:r>
                        <a:rPr lang="en-US" sz="800">
                          <a:latin typeface="Verdana"/>
                          <a:ea typeface="Times New Roman"/>
                        </a:rPr>
                        <a:t>3.6</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Hypertext Links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an anchor tag to insert hypertext links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46">
                <a:tc>
                  <a:txBody>
                    <a:bodyPr/>
                    <a:lstStyle/>
                    <a:p>
                      <a:pPr marL="0" marR="0" algn="ctr">
                        <a:spcBef>
                          <a:spcPts val="0"/>
                        </a:spcBef>
                        <a:spcAft>
                          <a:spcPts val="0"/>
                        </a:spcAft>
                      </a:pPr>
                      <a:r>
                        <a:rPr lang="en-US" sz="800">
                          <a:latin typeface="Verdana"/>
                          <a:ea typeface="Times New Roman"/>
                        </a:rPr>
                        <a:t>3.7</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Lists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list tags to insert ordered and unordered lists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46">
                <a:tc>
                  <a:txBody>
                    <a:bodyPr/>
                    <a:lstStyle/>
                    <a:p>
                      <a:pPr marL="0" marR="0" algn="ctr">
                        <a:spcBef>
                          <a:spcPts val="0"/>
                        </a:spcBef>
                        <a:spcAft>
                          <a:spcPts val="0"/>
                        </a:spcAft>
                      </a:pPr>
                      <a:r>
                        <a:rPr lang="en-US" sz="800" strike="sngStrike">
                          <a:latin typeface="Verdana"/>
                          <a:ea typeface="Times New Roman"/>
                        </a:rPr>
                        <a:t>3.8</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Tables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table tags to insert and format tables in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46">
                <a:tc>
                  <a:txBody>
                    <a:bodyPr/>
                    <a:lstStyle/>
                    <a:p>
                      <a:pPr marL="0" marR="0" algn="ctr">
                        <a:spcBef>
                          <a:spcPts val="0"/>
                        </a:spcBef>
                        <a:spcAft>
                          <a:spcPts val="0"/>
                        </a:spcAft>
                      </a:pPr>
                      <a:r>
                        <a:rPr lang="en-US" sz="800">
                          <a:latin typeface="Verdana"/>
                          <a:ea typeface="Times New Roman"/>
                        </a:rPr>
                        <a:t>3.9</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Frames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frameset tags and frame tags to create and format frames in an XHTML document.</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2246">
                <a:tc>
                  <a:txBody>
                    <a:bodyPr/>
                    <a:lstStyle/>
                    <a:p>
                      <a:pPr marL="0" marR="0" algn="ctr">
                        <a:spcBef>
                          <a:spcPts val="0"/>
                        </a:spcBef>
                        <a:spcAft>
                          <a:spcPts val="0"/>
                        </a:spcAft>
                      </a:pPr>
                      <a:r>
                        <a:rPr lang="en-US" sz="800">
                          <a:latin typeface="Verdana"/>
                          <a:ea typeface="Times New Roman"/>
                        </a:rPr>
                        <a:t>3.10</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Syntactic Differences between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distinguish the syntactic differences between HTML and XHTML documents.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46"/>
          </a:xfrm>
        </p:spPr>
        <p:txBody>
          <a:bodyPr/>
          <a:lstStyle/>
          <a:p>
            <a:r>
              <a:rPr lang="en-US" dirty="0" smtClean="0"/>
              <a:t>LO vs. Delivery Methods</a:t>
            </a:r>
            <a:endParaRPr lang="en-US" dirty="0"/>
          </a:p>
        </p:txBody>
      </p:sp>
      <p:sp>
        <p:nvSpPr>
          <p:cNvPr id="3" name="Content Placeholder 2"/>
          <p:cNvSpPr>
            <a:spLocks noGrp="1"/>
          </p:cNvSpPr>
          <p:nvPr>
            <p:ph sz="quarter" idx="1"/>
          </p:nvPr>
        </p:nvSpPr>
        <p:spPr/>
        <p:txBody>
          <a:bodyPr/>
          <a:lstStyle/>
          <a:p>
            <a:endParaRPr lang="en-US"/>
          </a:p>
        </p:txBody>
      </p:sp>
      <p:graphicFrame>
        <p:nvGraphicFramePr>
          <p:cNvPr id="4" name="Table 3"/>
          <p:cNvGraphicFramePr>
            <a:graphicFrameLocks noGrp="1"/>
          </p:cNvGraphicFramePr>
          <p:nvPr/>
        </p:nvGraphicFramePr>
        <p:xfrm>
          <a:off x="428596" y="1214421"/>
          <a:ext cx="8358246" cy="5253129"/>
        </p:xfrm>
        <a:graphic>
          <a:graphicData uri="http://schemas.openxmlformats.org/drawingml/2006/table">
            <a:tbl>
              <a:tblPr/>
              <a:tblGrid>
                <a:gridCol w="583133"/>
                <a:gridCol w="1917197"/>
                <a:gridCol w="2857520"/>
                <a:gridCol w="642942"/>
                <a:gridCol w="2357454"/>
              </a:tblGrid>
              <a:tr h="322875">
                <a:tc>
                  <a:txBody>
                    <a:bodyPr/>
                    <a:lstStyle/>
                    <a:p>
                      <a:pPr marL="0" marR="0" algn="ctr">
                        <a:spcBef>
                          <a:spcPts val="0"/>
                        </a:spcBef>
                        <a:spcAft>
                          <a:spcPts val="0"/>
                        </a:spcAft>
                      </a:pPr>
                      <a:r>
                        <a:rPr lang="en-US" sz="800" dirty="0">
                          <a:latin typeface="Verdana"/>
                          <a:ea typeface="Times New Roman"/>
                        </a:rPr>
                        <a:t>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b="1">
                          <a:latin typeface="Verdana"/>
                          <a:ea typeface="Times New Roman"/>
                        </a:rPr>
                        <a:t>INTRODUCTION TO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Learning Outcomes</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Tax. Level</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Delivery Methods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875">
                <a:tc>
                  <a:txBody>
                    <a:bodyPr/>
                    <a:lstStyle/>
                    <a:p>
                      <a:pPr marL="0" marR="0" algn="ctr">
                        <a:spcBef>
                          <a:spcPts val="0"/>
                        </a:spcBef>
                        <a:spcAft>
                          <a:spcPts val="0"/>
                        </a:spcAft>
                      </a:pPr>
                      <a:r>
                        <a:rPr lang="en-US" sz="800" dirty="0">
                          <a:latin typeface="Verdana"/>
                          <a:ea typeface="Times New Roman"/>
                        </a:rPr>
                        <a:t>3.1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Origins and Evolution of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describe the origins and evolution of HTML &amp;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Question Cards with 10 short questions answer, and 3 intervals</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036">
                <a:tc>
                  <a:txBody>
                    <a:bodyPr/>
                    <a:lstStyle/>
                    <a:p>
                      <a:pPr marL="0" marR="0" algn="ctr">
                        <a:spcBef>
                          <a:spcPts val="0"/>
                        </a:spcBef>
                        <a:spcAft>
                          <a:spcPts val="0"/>
                        </a:spcAft>
                      </a:pPr>
                      <a:r>
                        <a:rPr lang="en-US" sz="800">
                          <a:latin typeface="Verdana"/>
                          <a:ea typeface="Times New Roman"/>
                        </a:rPr>
                        <a:t>3.2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Basic Syntax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identify and list the basic syntax of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2875">
                <a:tc>
                  <a:txBody>
                    <a:bodyPr/>
                    <a:lstStyle/>
                    <a:p>
                      <a:pPr marL="0" marR="0" algn="ctr">
                        <a:spcBef>
                          <a:spcPts val="0"/>
                        </a:spcBef>
                        <a:spcAft>
                          <a:spcPts val="0"/>
                        </a:spcAft>
                      </a:pPr>
                      <a:r>
                        <a:rPr lang="en-US" sz="800">
                          <a:latin typeface="Verdana"/>
                          <a:ea typeface="Times New Roman"/>
                        </a:rPr>
                        <a:t>3.3</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Standard XHTML Document Structure</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document structure of XHTML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036">
                <a:tc>
                  <a:txBody>
                    <a:bodyPr/>
                    <a:lstStyle/>
                    <a:p>
                      <a:pPr marL="0" marR="0" algn="ctr">
                        <a:spcBef>
                          <a:spcPts val="0"/>
                        </a:spcBef>
                        <a:spcAft>
                          <a:spcPts val="0"/>
                        </a:spcAft>
                      </a:pPr>
                      <a:r>
                        <a:rPr lang="en-US" sz="800">
                          <a:latin typeface="Verdana"/>
                          <a:ea typeface="Times New Roman"/>
                        </a:rPr>
                        <a:t>3.4</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Basic Text Markup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basic XHTML Text Markup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72">
                <a:tc>
                  <a:txBody>
                    <a:bodyPr/>
                    <a:lstStyle/>
                    <a:p>
                      <a:pPr marL="0" marR="0" algn="ctr">
                        <a:spcBef>
                          <a:spcPts val="0"/>
                        </a:spcBef>
                        <a:spcAft>
                          <a:spcPts val="0"/>
                        </a:spcAft>
                      </a:pPr>
                      <a:r>
                        <a:rPr lang="en-US" sz="800">
                          <a:latin typeface="Verdana"/>
                          <a:ea typeface="Times New Roman"/>
                        </a:rPr>
                        <a:t>3.5</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Images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an image tag to insert an image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72">
                <a:tc>
                  <a:txBody>
                    <a:bodyPr/>
                    <a:lstStyle/>
                    <a:p>
                      <a:pPr marL="0" marR="0" algn="ctr">
                        <a:spcBef>
                          <a:spcPts val="0"/>
                        </a:spcBef>
                        <a:spcAft>
                          <a:spcPts val="0"/>
                        </a:spcAft>
                      </a:pPr>
                      <a:r>
                        <a:rPr lang="en-US" sz="800">
                          <a:latin typeface="Verdana"/>
                          <a:ea typeface="Times New Roman"/>
                        </a:rPr>
                        <a:t>3.6</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Hypertext Links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an anchor tag to insert hypertext links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72">
                <a:tc>
                  <a:txBody>
                    <a:bodyPr/>
                    <a:lstStyle/>
                    <a:p>
                      <a:pPr marL="0" marR="0" algn="ctr">
                        <a:spcBef>
                          <a:spcPts val="0"/>
                        </a:spcBef>
                        <a:spcAft>
                          <a:spcPts val="0"/>
                        </a:spcAft>
                      </a:pPr>
                      <a:r>
                        <a:rPr lang="en-US" sz="800">
                          <a:latin typeface="Verdana"/>
                          <a:ea typeface="Times New Roman"/>
                        </a:rPr>
                        <a:t>3.7</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Lists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list tags to insert ordered and unordered lists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72">
                <a:tc>
                  <a:txBody>
                    <a:bodyPr/>
                    <a:lstStyle/>
                    <a:p>
                      <a:pPr marL="0" marR="0" algn="ctr">
                        <a:spcBef>
                          <a:spcPts val="0"/>
                        </a:spcBef>
                        <a:spcAft>
                          <a:spcPts val="0"/>
                        </a:spcAft>
                      </a:pPr>
                      <a:r>
                        <a:rPr lang="en-US" sz="800" strike="sngStrike">
                          <a:latin typeface="Verdana"/>
                          <a:ea typeface="Times New Roman"/>
                        </a:rPr>
                        <a:t>3.8</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Tables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table tags to insert and format tables in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72">
                <a:tc>
                  <a:txBody>
                    <a:bodyPr/>
                    <a:lstStyle/>
                    <a:p>
                      <a:pPr marL="0" marR="0" algn="ctr">
                        <a:spcBef>
                          <a:spcPts val="0"/>
                        </a:spcBef>
                        <a:spcAft>
                          <a:spcPts val="0"/>
                        </a:spcAft>
                      </a:pPr>
                      <a:r>
                        <a:rPr lang="en-US" sz="800">
                          <a:latin typeface="Verdana"/>
                          <a:ea typeface="Times New Roman"/>
                        </a:rPr>
                        <a:t>3.9</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Frames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frameset tags and frame tags to create and format frames in an XHTML document.</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2072">
                <a:tc>
                  <a:txBody>
                    <a:bodyPr/>
                    <a:lstStyle/>
                    <a:p>
                      <a:pPr marL="0" marR="0" algn="ctr">
                        <a:spcBef>
                          <a:spcPts val="0"/>
                        </a:spcBef>
                        <a:spcAft>
                          <a:spcPts val="0"/>
                        </a:spcAft>
                      </a:pPr>
                      <a:r>
                        <a:rPr lang="en-US" sz="800">
                          <a:latin typeface="Verdana"/>
                          <a:ea typeface="Times New Roman"/>
                        </a:rPr>
                        <a:t>3.10</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Syntactic Differences between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distinguish the syntactic differences between HTML and XHTML documents.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46"/>
          </a:xfrm>
        </p:spPr>
        <p:txBody>
          <a:bodyPr/>
          <a:lstStyle/>
          <a:p>
            <a:r>
              <a:rPr lang="en-US" dirty="0" smtClean="0"/>
              <a:t>Delivery Methods</a:t>
            </a:r>
            <a:endParaRPr lang="en-US" dirty="0"/>
          </a:p>
        </p:txBody>
      </p:sp>
      <p:sp>
        <p:nvSpPr>
          <p:cNvPr id="3" name="Content Placeholder 2"/>
          <p:cNvSpPr>
            <a:spLocks noGrp="1"/>
          </p:cNvSpPr>
          <p:nvPr>
            <p:ph sz="quarter" idx="1"/>
          </p:nvPr>
        </p:nvSpPr>
        <p:spPr>
          <a:xfrm>
            <a:off x="914400" y="1214422"/>
            <a:ext cx="7772400" cy="4805378"/>
          </a:xfrm>
        </p:spPr>
        <p:txBody>
          <a:bodyPr/>
          <a:lstStyle/>
          <a:p>
            <a:r>
              <a:rPr lang="en-US" dirty="0" smtClean="0"/>
              <a:t>CL Activities</a:t>
            </a:r>
          </a:p>
          <a:p>
            <a:r>
              <a:rPr lang="en-US" dirty="0" smtClean="0"/>
              <a:t>Creative CL Activities</a:t>
            </a:r>
          </a:p>
          <a:p>
            <a:r>
              <a:rPr lang="en-US" dirty="0" smtClean="0"/>
              <a:t>Interactive Lecture Formats</a:t>
            </a:r>
          </a:p>
          <a:p>
            <a:pPr lvl="1"/>
            <a:r>
              <a:rPr lang="en-US" dirty="0" smtClean="0"/>
              <a:t>Traditional</a:t>
            </a:r>
          </a:p>
          <a:p>
            <a:pPr lvl="1"/>
            <a:r>
              <a:rPr lang="en-US" dirty="0" smtClean="0"/>
              <a:t>Integrated with Web 2.0 Tools</a:t>
            </a:r>
          </a:p>
          <a:p>
            <a:pPr lvl="2"/>
            <a:r>
              <a:rPr lang="en-US" dirty="0" smtClean="0"/>
              <a:t>Wall wisher</a:t>
            </a:r>
          </a:p>
          <a:p>
            <a:pPr lvl="2"/>
            <a:r>
              <a:rPr lang="en-US" dirty="0" err="1" smtClean="0"/>
              <a:t>Wikispaces</a:t>
            </a:r>
            <a:r>
              <a:rPr lang="en-US" dirty="0" smtClean="0"/>
              <a:t> </a:t>
            </a:r>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82594"/>
          </a:xfrm>
        </p:spPr>
        <p:txBody>
          <a:bodyPr>
            <a:normAutofit fontScale="90000"/>
          </a:bodyPr>
          <a:lstStyle/>
          <a:p>
            <a:r>
              <a:rPr lang="en-US" dirty="0" smtClean="0"/>
              <a:t>LO vs. Assessment Methods</a:t>
            </a:r>
            <a:endParaRPr lang="en-US" dirty="0"/>
          </a:p>
        </p:txBody>
      </p:sp>
      <p:sp>
        <p:nvSpPr>
          <p:cNvPr id="3" name="Content Placeholder 2"/>
          <p:cNvSpPr>
            <a:spLocks noGrp="1"/>
          </p:cNvSpPr>
          <p:nvPr>
            <p:ph sz="quarter" idx="1"/>
          </p:nvPr>
        </p:nvSpPr>
        <p:spPr/>
        <p:txBody>
          <a:bodyPr/>
          <a:lstStyle/>
          <a:p>
            <a:endParaRPr lang="en-US"/>
          </a:p>
        </p:txBody>
      </p:sp>
      <p:graphicFrame>
        <p:nvGraphicFramePr>
          <p:cNvPr id="4" name="Table 3"/>
          <p:cNvGraphicFramePr>
            <a:graphicFrameLocks noGrp="1"/>
          </p:cNvGraphicFramePr>
          <p:nvPr/>
        </p:nvGraphicFramePr>
        <p:xfrm>
          <a:off x="428596" y="928669"/>
          <a:ext cx="8358246" cy="5655581"/>
        </p:xfrm>
        <a:graphic>
          <a:graphicData uri="http://schemas.openxmlformats.org/drawingml/2006/table">
            <a:tbl>
              <a:tblPr/>
              <a:tblGrid>
                <a:gridCol w="583133"/>
                <a:gridCol w="1917197"/>
                <a:gridCol w="2857520"/>
                <a:gridCol w="642942"/>
                <a:gridCol w="2357454"/>
              </a:tblGrid>
              <a:tr h="339401">
                <a:tc>
                  <a:txBody>
                    <a:bodyPr/>
                    <a:lstStyle/>
                    <a:p>
                      <a:pPr marL="0" marR="0" algn="ctr">
                        <a:spcBef>
                          <a:spcPts val="0"/>
                        </a:spcBef>
                        <a:spcAft>
                          <a:spcPts val="0"/>
                        </a:spcAft>
                      </a:pPr>
                      <a:r>
                        <a:rPr lang="en-US" sz="800" dirty="0">
                          <a:latin typeface="Verdana"/>
                          <a:ea typeface="Times New Roman"/>
                        </a:rPr>
                        <a:t>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b="1">
                          <a:latin typeface="Verdana"/>
                          <a:ea typeface="Times New Roman"/>
                        </a:rPr>
                        <a:t>INTRODUCTION TO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Learning Outcomes</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Tax. Level</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Assessment Methods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640">
                <a:tc>
                  <a:txBody>
                    <a:bodyPr/>
                    <a:lstStyle/>
                    <a:p>
                      <a:pPr marL="0" marR="0" algn="ctr">
                        <a:spcBef>
                          <a:spcPts val="0"/>
                        </a:spcBef>
                        <a:spcAft>
                          <a:spcPts val="0"/>
                        </a:spcAft>
                      </a:pPr>
                      <a:r>
                        <a:rPr lang="en-US" sz="800" dirty="0">
                          <a:latin typeface="Verdana"/>
                          <a:ea typeface="Times New Roman"/>
                        </a:rPr>
                        <a:t>3.1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Origins and Evolution of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describe the origins and evolution of HTML &amp;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Question Cards  (Teamwork Skills)</a:t>
                      </a:r>
                    </a:p>
                    <a:p>
                      <a:pPr marL="0" marR="0" algn="ctr">
                        <a:spcBef>
                          <a:spcPts val="0"/>
                        </a:spcBef>
                        <a:spcAft>
                          <a:spcPts val="0"/>
                        </a:spcAft>
                      </a:pPr>
                      <a:endParaRPr lang="en-US" sz="800" dirty="0" smtClean="0">
                        <a:latin typeface="Verdana"/>
                        <a:ea typeface="Times New Roman"/>
                      </a:endParaRPr>
                    </a:p>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700">
                <a:tc>
                  <a:txBody>
                    <a:bodyPr/>
                    <a:lstStyle/>
                    <a:p>
                      <a:pPr marL="0" marR="0" algn="ctr">
                        <a:spcBef>
                          <a:spcPts val="0"/>
                        </a:spcBef>
                        <a:spcAft>
                          <a:spcPts val="0"/>
                        </a:spcAft>
                      </a:pPr>
                      <a:r>
                        <a:rPr lang="en-US" sz="800">
                          <a:latin typeface="Verdana"/>
                          <a:ea typeface="Times New Roman"/>
                        </a:rPr>
                        <a:t>3.2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Basic Syntax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identify and list the basic syntax of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401">
                <a:tc>
                  <a:txBody>
                    <a:bodyPr/>
                    <a:lstStyle/>
                    <a:p>
                      <a:pPr marL="0" marR="0" algn="ctr">
                        <a:spcBef>
                          <a:spcPts val="0"/>
                        </a:spcBef>
                        <a:spcAft>
                          <a:spcPts val="0"/>
                        </a:spcAft>
                      </a:pPr>
                      <a:r>
                        <a:rPr lang="en-US" sz="800">
                          <a:latin typeface="Verdana"/>
                          <a:ea typeface="Times New Roman"/>
                        </a:rPr>
                        <a:t>3.3</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Standard XHTML Document Structure</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document structure of XHTML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700">
                <a:tc>
                  <a:txBody>
                    <a:bodyPr/>
                    <a:lstStyle/>
                    <a:p>
                      <a:pPr marL="0" marR="0" algn="ctr">
                        <a:spcBef>
                          <a:spcPts val="0"/>
                        </a:spcBef>
                        <a:spcAft>
                          <a:spcPts val="0"/>
                        </a:spcAft>
                      </a:pPr>
                      <a:r>
                        <a:rPr lang="en-US" sz="800">
                          <a:latin typeface="Verdana"/>
                          <a:ea typeface="Times New Roman"/>
                        </a:rPr>
                        <a:t>3.4</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Basic Text Markup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basic XHTML Text Markup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800">
                          <a:latin typeface="Verdana"/>
                          <a:ea typeface="Times New Roman"/>
                        </a:rPr>
                        <a:t>3.5</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Images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an image tag to insert an image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734">
                <a:tc>
                  <a:txBody>
                    <a:bodyPr/>
                    <a:lstStyle/>
                    <a:p>
                      <a:pPr marL="0" marR="0" algn="ctr">
                        <a:spcBef>
                          <a:spcPts val="0"/>
                        </a:spcBef>
                        <a:spcAft>
                          <a:spcPts val="0"/>
                        </a:spcAft>
                      </a:pPr>
                      <a:r>
                        <a:rPr lang="en-US" sz="800">
                          <a:latin typeface="Verdana"/>
                          <a:ea typeface="Times New Roman"/>
                        </a:rPr>
                        <a:t>3.6</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Hypertext Links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an anchor tag to insert hypertext links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What are the two required attributes of an &lt;</a:t>
                      </a:r>
                      <a:r>
                        <a:rPr lang="en-US" sz="800" dirty="0" err="1" smtClean="0">
                          <a:latin typeface="Verdana"/>
                          <a:ea typeface="Times New Roman"/>
                        </a:rPr>
                        <a:t>img</a:t>
                      </a:r>
                      <a:r>
                        <a:rPr lang="en-US" sz="800" dirty="0" smtClean="0">
                          <a:latin typeface="Verdana"/>
                          <a:ea typeface="Times New Roman"/>
                        </a:rPr>
                        <a:t> /&gt; tag?</a:t>
                      </a:r>
                    </a:p>
                    <a:p>
                      <a:pPr marL="0" marR="0" algn="ctr">
                        <a:spcBef>
                          <a:spcPts val="0"/>
                        </a:spcBef>
                        <a:spcAft>
                          <a:spcPts val="0"/>
                        </a:spcAft>
                      </a:pPr>
                      <a:r>
                        <a:rPr lang="en-US" sz="800" dirty="0" smtClean="0">
                          <a:latin typeface="Verdana"/>
                          <a:ea typeface="Times New Roman"/>
                        </a:rPr>
                        <a:t>What tag is used to define a link?</a:t>
                      </a:r>
                    </a:p>
                    <a:p>
                      <a:pPr marL="0" marR="0" algn="ctr">
                        <a:spcBef>
                          <a:spcPts val="0"/>
                        </a:spcBef>
                        <a:spcAft>
                          <a:spcPts val="0"/>
                        </a:spcAft>
                      </a:pPr>
                      <a:r>
                        <a:rPr lang="en-US" sz="800" dirty="0" smtClean="0">
                          <a:latin typeface="Verdana"/>
                          <a:ea typeface="Times New Roman"/>
                        </a:rPr>
                        <a:t>What attribute is required in all anchor tags?</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800">
                          <a:latin typeface="Verdana"/>
                          <a:ea typeface="Times New Roman"/>
                        </a:rPr>
                        <a:t>3.7</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Lists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list tags to insert ordered and unordered lists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smtClean="0">
                          <a:latin typeface="Verdana"/>
                          <a:ea typeface="Times New Roman"/>
                        </a:rPr>
                        <a:t>Create, test, and validate an XHTML document that describes an unordered list equivalent to your grocery shopping list?</a:t>
                      </a: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800" strike="sngStrike">
                          <a:latin typeface="Verdana"/>
                          <a:ea typeface="Times New Roman"/>
                        </a:rPr>
                        <a:t>3.8</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Tables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dirty="0">
                          <a:latin typeface="Verdana"/>
                          <a:ea typeface="Times New Roman"/>
                        </a:rPr>
                        <a:t>To write table tags to insert and format tables in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800">
                          <a:latin typeface="Verdana"/>
                          <a:ea typeface="Times New Roman"/>
                        </a:rPr>
                        <a:t>3.9</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Frames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write frameset tags and frame tags to create and format frames in an XHTML document.</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800">
                          <a:latin typeface="Verdana"/>
                          <a:ea typeface="Times New Roman"/>
                        </a:rPr>
                        <a:t>3.10</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Syntactic Differences between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800">
                          <a:latin typeface="Verdana"/>
                          <a:ea typeface="Times New Roman"/>
                        </a:rPr>
                        <a:t>To distinguish the syntactic differences between HTML and XHTML documents.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8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52"/>
            <a:ext cx="7772400" cy="725470"/>
          </a:xfrm>
        </p:spPr>
        <p:txBody>
          <a:bodyPr>
            <a:normAutofit fontScale="90000"/>
          </a:bodyPr>
          <a:lstStyle/>
          <a:p>
            <a:r>
              <a:rPr lang="en-US" dirty="0" smtClean="0"/>
              <a:t>Assessment Rubrics</a:t>
            </a:r>
            <a:endParaRPr lang="en-US" dirty="0"/>
          </a:p>
        </p:txBody>
      </p:sp>
      <p:pic>
        <p:nvPicPr>
          <p:cNvPr id="1026" name="Picture 2"/>
          <p:cNvPicPr>
            <a:picLocks noChangeAspect="1" noChangeArrowheads="1"/>
          </p:cNvPicPr>
          <p:nvPr/>
        </p:nvPicPr>
        <p:blipFill>
          <a:blip r:embed="rId2"/>
          <a:srcRect l="14062" t="15937" r="16211" b="16562"/>
          <a:stretch>
            <a:fillRect/>
          </a:stretch>
        </p:blipFill>
        <p:spPr bwMode="auto">
          <a:xfrm>
            <a:off x="214282" y="857232"/>
            <a:ext cx="8715436" cy="571504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MY"/>
          </a:p>
        </p:txBody>
      </p:sp>
      <p:sp>
        <p:nvSpPr>
          <p:cNvPr id="2" name="Title 1"/>
          <p:cNvSpPr>
            <a:spLocks noGrp="1"/>
          </p:cNvSpPr>
          <p:nvPr>
            <p:ph type="ctrTitle"/>
          </p:nvPr>
        </p:nvSpPr>
        <p:spPr/>
        <p:txBody>
          <a:bodyPr/>
          <a:lstStyle/>
          <a:p>
            <a:r>
              <a:rPr lang="en-US" smtClean="0"/>
              <a:t>COOPERATIVE LEARNING</a:t>
            </a:r>
            <a:endParaRPr lang="en-MY" dirty="0"/>
          </a:p>
        </p:txBody>
      </p:sp>
      <p:pic>
        <p:nvPicPr>
          <p:cNvPr id="4" name="Picture 3" descr="TEAM.jpg"/>
          <p:cNvPicPr>
            <a:picLocks noChangeAspect="1"/>
          </p:cNvPicPr>
          <p:nvPr/>
        </p:nvPicPr>
        <p:blipFill>
          <a:blip r:embed="rId2"/>
          <a:stretch>
            <a:fillRect/>
          </a:stretch>
        </p:blipFill>
        <p:spPr>
          <a:xfrm>
            <a:off x="2071670" y="3500438"/>
            <a:ext cx="5572164" cy="24431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6908"/>
          </a:xfrm>
        </p:spPr>
        <p:txBody>
          <a:bodyPr/>
          <a:lstStyle/>
          <a:p>
            <a:endParaRPr lang="en-US" dirty="0"/>
          </a:p>
        </p:txBody>
      </p:sp>
      <p:pic>
        <p:nvPicPr>
          <p:cNvPr id="2050" name="Picture 2"/>
          <p:cNvPicPr>
            <a:picLocks noChangeAspect="1" noChangeArrowheads="1"/>
          </p:cNvPicPr>
          <p:nvPr/>
        </p:nvPicPr>
        <p:blipFill>
          <a:blip r:embed="rId2"/>
          <a:srcRect l="14062" t="73125" r="16211" b="7187"/>
          <a:stretch>
            <a:fillRect/>
          </a:stretch>
        </p:blipFill>
        <p:spPr bwMode="auto">
          <a:xfrm>
            <a:off x="357158" y="1714488"/>
            <a:ext cx="8572560" cy="1500198"/>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l="14258" t="28437" r="16015" b="55625"/>
          <a:stretch>
            <a:fillRect/>
          </a:stretch>
        </p:blipFill>
        <p:spPr bwMode="auto">
          <a:xfrm>
            <a:off x="357158" y="3214686"/>
            <a:ext cx="8572560" cy="1214446"/>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142852"/>
            <a:ext cx="7772400" cy="654032"/>
          </a:xfrm>
        </p:spPr>
        <p:txBody>
          <a:bodyPr>
            <a:normAutofit fontScale="90000"/>
          </a:bodyPr>
          <a:lstStyle/>
          <a:p>
            <a:r>
              <a:rPr lang="en-US" dirty="0" smtClean="0"/>
              <a:t>Assessment Rubrics</a:t>
            </a:r>
            <a:endParaRPr lang="en-US" dirty="0"/>
          </a:p>
        </p:txBody>
      </p:sp>
      <p:pic>
        <p:nvPicPr>
          <p:cNvPr id="1026" name="Picture 2"/>
          <p:cNvPicPr>
            <a:picLocks noChangeAspect="1" noChangeArrowheads="1"/>
          </p:cNvPicPr>
          <p:nvPr/>
        </p:nvPicPr>
        <p:blipFill>
          <a:blip r:embed="rId2"/>
          <a:srcRect l="11719" t="27187" r="54297" b="13750"/>
          <a:stretch>
            <a:fillRect/>
          </a:stretch>
        </p:blipFill>
        <p:spPr bwMode="auto">
          <a:xfrm>
            <a:off x="785786" y="785794"/>
            <a:ext cx="7143800" cy="5857916"/>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56250" t="30000" r="12109" b="4375"/>
          <a:stretch>
            <a:fillRect/>
          </a:stretch>
        </p:blipFill>
        <p:spPr bwMode="auto">
          <a:xfrm>
            <a:off x="0" y="142852"/>
            <a:ext cx="9144000" cy="6286544"/>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357298"/>
            <a:ext cx="8077200" cy="1673352"/>
          </a:xfrm>
        </p:spPr>
        <p:txBody>
          <a:bodyPr/>
          <a:lstStyle/>
          <a:p>
            <a:pPr algn="ctr" fontAlgn="auto">
              <a:spcAft>
                <a:spcPts val="0"/>
              </a:spcAft>
              <a:defRPr/>
            </a:pPr>
            <a:r>
              <a:rPr lang="en-US" dirty="0" smtClean="0">
                <a:solidFill>
                  <a:schemeClr val="bg1"/>
                </a:solidFill>
              </a:rPr>
              <a:t>Planning   </a:t>
            </a:r>
            <a:br>
              <a:rPr lang="en-US" dirty="0" smtClean="0">
                <a:solidFill>
                  <a:schemeClr val="bg1"/>
                </a:solidFill>
              </a:rPr>
            </a:br>
            <a:r>
              <a:rPr lang="en-US" dirty="0" smtClean="0">
                <a:solidFill>
                  <a:schemeClr val="bg1"/>
                </a:solidFill>
              </a:rPr>
              <a:t>Cooperative Learning Activity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7772400" cy="714380"/>
          </a:xfrm>
        </p:spPr>
        <p:txBody>
          <a:bodyPr>
            <a:normAutofit fontScale="90000"/>
          </a:bodyPr>
          <a:lstStyle/>
          <a:p>
            <a:r>
              <a:rPr lang="en-US" dirty="0" smtClean="0"/>
              <a:t>Planning Activity</a:t>
            </a:r>
            <a:endParaRPr lang="en-US" dirty="0"/>
          </a:p>
        </p:txBody>
      </p:sp>
      <p:sp>
        <p:nvSpPr>
          <p:cNvPr id="3" name="Content Placeholder 2"/>
          <p:cNvSpPr>
            <a:spLocks noGrp="1"/>
          </p:cNvSpPr>
          <p:nvPr>
            <p:ph sz="quarter" idx="1"/>
          </p:nvPr>
        </p:nvSpPr>
        <p:spPr>
          <a:xfrm>
            <a:off x="428596" y="714356"/>
            <a:ext cx="8429684" cy="4572000"/>
          </a:xfrm>
        </p:spPr>
        <p:txBody>
          <a:bodyPr/>
          <a:lstStyle/>
          <a:p>
            <a:r>
              <a:rPr lang="en-US" dirty="0" smtClean="0"/>
              <a:t>In your group, choose  one week lesson from your subject</a:t>
            </a:r>
          </a:p>
          <a:p>
            <a:r>
              <a:rPr lang="en-US" dirty="0" smtClean="0"/>
              <a:t>Develop your plan consisting </a:t>
            </a:r>
            <a:r>
              <a:rPr lang="en-US" dirty="0" smtClean="0"/>
              <a:t>of delivery </a:t>
            </a:r>
            <a:r>
              <a:rPr lang="en-US" dirty="0" smtClean="0"/>
              <a:t>and assessment methods</a:t>
            </a:r>
            <a:endParaRPr lang="en-US" dirty="0"/>
          </a:p>
        </p:txBody>
      </p:sp>
      <p:graphicFrame>
        <p:nvGraphicFramePr>
          <p:cNvPr id="4" name="Table 3"/>
          <p:cNvGraphicFramePr>
            <a:graphicFrameLocks noGrp="1"/>
          </p:cNvGraphicFramePr>
          <p:nvPr/>
        </p:nvGraphicFramePr>
        <p:xfrm>
          <a:off x="428596" y="1643054"/>
          <a:ext cx="8358246" cy="5118971"/>
        </p:xfrm>
        <a:graphic>
          <a:graphicData uri="http://schemas.openxmlformats.org/drawingml/2006/table">
            <a:tbl>
              <a:tblPr/>
              <a:tblGrid>
                <a:gridCol w="583133"/>
                <a:gridCol w="2703015"/>
                <a:gridCol w="3533273"/>
                <a:gridCol w="809908"/>
                <a:gridCol w="728917"/>
              </a:tblGrid>
              <a:tr h="345198">
                <a:tc>
                  <a:txBody>
                    <a:bodyPr/>
                    <a:lstStyle/>
                    <a:p>
                      <a:pPr marL="0" marR="0" algn="ctr">
                        <a:spcBef>
                          <a:spcPts val="0"/>
                        </a:spcBef>
                        <a:spcAft>
                          <a:spcPts val="0"/>
                        </a:spcAft>
                      </a:pPr>
                      <a:r>
                        <a:rPr lang="en-US" sz="1200" dirty="0">
                          <a:latin typeface="Verdana"/>
                          <a:ea typeface="Times New Roman"/>
                        </a:rPr>
                        <a:t>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1" dirty="0">
                          <a:latin typeface="Verdana"/>
                          <a:ea typeface="Times New Roman"/>
                        </a:rPr>
                        <a:t>INTRODUCTION TO XHTML</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Learning Outcomes</a:t>
                      </a: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Tax. Level</a:t>
                      </a: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Week 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198">
                <a:tc>
                  <a:txBody>
                    <a:bodyPr/>
                    <a:lstStyle/>
                    <a:p>
                      <a:pPr marL="0" marR="0" algn="ctr">
                        <a:spcBef>
                          <a:spcPts val="0"/>
                        </a:spcBef>
                        <a:spcAft>
                          <a:spcPts val="0"/>
                        </a:spcAft>
                      </a:pPr>
                      <a:r>
                        <a:rPr lang="en-US" sz="1200" dirty="0">
                          <a:latin typeface="Verdana"/>
                          <a:ea typeface="Times New Roman"/>
                        </a:rPr>
                        <a:t>3.1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Origins and Evolution of HTML and XHTML</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describe the origins and evolution of HTML &amp;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C1</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225">
                <a:tc>
                  <a:txBody>
                    <a:bodyPr/>
                    <a:lstStyle/>
                    <a:p>
                      <a:pPr marL="0" marR="0" algn="ctr">
                        <a:spcBef>
                          <a:spcPts val="0"/>
                        </a:spcBef>
                        <a:spcAft>
                          <a:spcPts val="0"/>
                        </a:spcAft>
                      </a:pPr>
                      <a:r>
                        <a:rPr lang="en-US" sz="1200">
                          <a:latin typeface="Verdana"/>
                          <a:ea typeface="Times New Roman"/>
                        </a:rPr>
                        <a:t>3.2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Basic Syntax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identify and list the basic syntax of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C1</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198">
                <a:tc>
                  <a:txBody>
                    <a:bodyPr/>
                    <a:lstStyle/>
                    <a:p>
                      <a:pPr marL="0" marR="0" algn="ctr">
                        <a:spcBef>
                          <a:spcPts val="0"/>
                        </a:spcBef>
                        <a:spcAft>
                          <a:spcPts val="0"/>
                        </a:spcAft>
                      </a:pPr>
                      <a:r>
                        <a:rPr lang="en-US" sz="1200">
                          <a:latin typeface="Verdana"/>
                          <a:ea typeface="Times New Roman"/>
                        </a:rPr>
                        <a:t>3.3</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Standard XHTML Document Structure</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write document structure of XHTML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1225">
                <a:tc>
                  <a:txBody>
                    <a:bodyPr/>
                    <a:lstStyle/>
                    <a:p>
                      <a:pPr marL="0" marR="0" algn="ctr">
                        <a:spcBef>
                          <a:spcPts val="0"/>
                        </a:spcBef>
                        <a:spcAft>
                          <a:spcPts val="0"/>
                        </a:spcAft>
                      </a:pPr>
                      <a:r>
                        <a:rPr lang="en-US" sz="1200">
                          <a:latin typeface="Verdana"/>
                          <a:ea typeface="Times New Roman"/>
                        </a:rPr>
                        <a:t>3.4</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Basic Text Markup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basic XHTML Text Markup correctly.</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451">
                <a:tc>
                  <a:txBody>
                    <a:bodyPr/>
                    <a:lstStyle/>
                    <a:p>
                      <a:pPr marL="0" marR="0" algn="ctr">
                        <a:spcBef>
                          <a:spcPts val="0"/>
                        </a:spcBef>
                        <a:spcAft>
                          <a:spcPts val="0"/>
                        </a:spcAft>
                      </a:pPr>
                      <a:r>
                        <a:rPr lang="en-US" sz="1200">
                          <a:latin typeface="Verdana"/>
                          <a:ea typeface="Times New Roman"/>
                        </a:rPr>
                        <a:t>3.5</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Images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an image tag to insert an image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451">
                <a:tc>
                  <a:txBody>
                    <a:bodyPr/>
                    <a:lstStyle/>
                    <a:p>
                      <a:pPr marL="0" marR="0" algn="ctr">
                        <a:spcBef>
                          <a:spcPts val="0"/>
                        </a:spcBef>
                        <a:spcAft>
                          <a:spcPts val="0"/>
                        </a:spcAft>
                      </a:pPr>
                      <a:r>
                        <a:rPr lang="en-US" sz="1200">
                          <a:latin typeface="Verdana"/>
                          <a:ea typeface="Times New Roman"/>
                        </a:rPr>
                        <a:t>3.6</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Hypertext Links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an anchor tag to insert hypertext links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451">
                <a:tc>
                  <a:txBody>
                    <a:bodyPr/>
                    <a:lstStyle/>
                    <a:p>
                      <a:pPr marL="0" marR="0" algn="ctr">
                        <a:spcBef>
                          <a:spcPts val="0"/>
                        </a:spcBef>
                        <a:spcAft>
                          <a:spcPts val="0"/>
                        </a:spcAft>
                      </a:pPr>
                      <a:r>
                        <a:rPr lang="en-US" sz="1200">
                          <a:latin typeface="Verdana"/>
                          <a:ea typeface="Times New Roman"/>
                        </a:rPr>
                        <a:t>3.7</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Lists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list tags to insert ordered and unordered lists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451">
                <a:tc>
                  <a:txBody>
                    <a:bodyPr/>
                    <a:lstStyle/>
                    <a:p>
                      <a:pPr marL="0" marR="0" algn="ctr">
                        <a:spcBef>
                          <a:spcPts val="0"/>
                        </a:spcBef>
                        <a:spcAft>
                          <a:spcPts val="0"/>
                        </a:spcAft>
                      </a:pPr>
                      <a:r>
                        <a:rPr lang="en-US" sz="1200" strike="noStrike" baseline="0" dirty="0">
                          <a:latin typeface="Verdana"/>
                          <a:ea typeface="Times New Roman"/>
                        </a:rPr>
                        <a:t>3.8</a:t>
                      </a:r>
                      <a:endParaRPr lang="en-US" sz="1200" strike="noStrike" baseline="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Tables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table tags to insert and format tables in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451">
                <a:tc>
                  <a:txBody>
                    <a:bodyPr/>
                    <a:lstStyle/>
                    <a:p>
                      <a:pPr marL="0" marR="0" algn="ctr">
                        <a:spcBef>
                          <a:spcPts val="0"/>
                        </a:spcBef>
                        <a:spcAft>
                          <a:spcPts val="0"/>
                        </a:spcAft>
                      </a:pPr>
                      <a:r>
                        <a:rPr lang="en-US" sz="1200">
                          <a:latin typeface="Verdana"/>
                          <a:ea typeface="Times New Roman"/>
                        </a:rPr>
                        <a:t>3.9</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Frames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write frameset tags and frame tags to create and format frames in an XHTML document.</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451">
                <a:tc>
                  <a:txBody>
                    <a:bodyPr/>
                    <a:lstStyle/>
                    <a:p>
                      <a:pPr marL="0" marR="0" algn="ctr">
                        <a:spcBef>
                          <a:spcPts val="0"/>
                        </a:spcBef>
                        <a:spcAft>
                          <a:spcPts val="0"/>
                        </a:spcAft>
                      </a:pPr>
                      <a:r>
                        <a:rPr lang="en-US" sz="1200">
                          <a:latin typeface="Verdana"/>
                          <a:ea typeface="Times New Roman"/>
                        </a:rPr>
                        <a:t>3.10</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Syntactic Differences between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distinguish the syntactic differences between HTML and XHTML documents.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4"/>
            <a:ext cx="7772400" cy="725470"/>
          </a:xfrm>
        </p:spPr>
        <p:txBody>
          <a:bodyPr>
            <a:normAutofit fontScale="90000"/>
          </a:bodyPr>
          <a:lstStyle/>
          <a:p>
            <a:r>
              <a:rPr lang="en-US" dirty="0" smtClean="0"/>
              <a:t>LO </a:t>
            </a:r>
            <a:r>
              <a:rPr lang="en-US" dirty="0" err="1" smtClean="0"/>
              <a:t>vs</a:t>
            </a:r>
            <a:r>
              <a:rPr lang="en-US" dirty="0" smtClean="0"/>
              <a:t> Delivery Methods</a:t>
            </a:r>
            <a:endParaRPr lang="en-US" dirty="0"/>
          </a:p>
        </p:txBody>
      </p:sp>
      <p:graphicFrame>
        <p:nvGraphicFramePr>
          <p:cNvPr id="4" name="Table 3"/>
          <p:cNvGraphicFramePr>
            <a:graphicFrameLocks noGrp="1"/>
          </p:cNvGraphicFramePr>
          <p:nvPr/>
        </p:nvGraphicFramePr>
        <p:xfrm>
          <a:off x="428596" y="785796"/>
          <a:ext cx="8358246" cy="6013308"/>
        </p:xfrm>
        <a:graphic>
          <a:graphicData uri="http://schemas.openxmlformats.org/drawingml/2006/table">
            <a:tbl>
              <a:tblPr/>
              <a:tblGrid>
                <a:gridCol w="583133"/>
                <a:gridCol w="1917197"/>
                <a:gridCol w="2857520"/>
                <a:gridCol w="642942"/>
                <a:gridCol w="2357454"/>
              </a:tblGrid>
              <a:tr h="557322">
                <a:tc>
                  <a:txBody>
                    <a:bodyPr/>
                    <a:lstStyle/>
                    <a:p>
                      <a:pPr marL="0" marR="0" algn="ctr">
                        <a:spcBef>
                          <a:spcPts val="0"/>
                        </a:spcBef>
                        <a:spcAft>
                          <a:spcPts val="0"/>
                        </a:spcAft>
                      </a:pPr>
                      <a:r>
                        <a:rPr lang="en-US" sz="1200" dirty="0">
                          <a:latin typeface="Verdana"/>
                          <a:ea typeface="Times New Roman"/>
                        </a:rPr>
                        <a:t>3</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1">
                          <a:latin typeface="Verdana"/>
                          <a:ea typeface="Times New Roman"/>
                        </a:rPr>
                        <a:t>INTRODUCTION TO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Learning Outcomes</a:t>
                      </a: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Tax. Level</a:t>
                      </a: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Delivery Methods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1769">
                <a:tc>
                  <a:txBody>
                    <a:bodyPr/>
                    <a:lstStyle/>
                    <a:p>
                      <a:pPr marL="0" marR="0" algn="ctr">
                        <a:spcBef>
                          <a:spcPts val="0"/>
                        </a:spcBef>
                        <a:spcAft>
                          <a:spcPts val="0"/>
                        </a:spcAft>
                      </a:pPr>
                      <a:r>
                        <a:rPr lang="en-US" sz="1200" dirty="0">
                          <a:latin typeface="Verdana"/>
                          <a:ea typeface="Times New Roman"/>
                        </a:rPr>
                        <a:t>3.1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Origins and Evolution of HTML and XHTML</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describe the origins and evolution of HTML &amp;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latin typeface="Verdana"/>
                          <a:ea typeface="Times New Roman"/>
                        </a:rPr>
                        <a:t>Question Cards with 10 short questions answer, and 3 intervals</a:t>
                      </a: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846">
                <a:tc>
                  <a:txBody>
                    <a:bodyPr/>
                    <a:lstStyle/>
                    <a:p>
                      <a:pPr marL="0" marR="0" algn="ctr">
                        <a:spcBef>
                          <a:spcPts val="0"/>
                        </a:spcBef>
                        <a:spcAft>
                          <a:spcPts val="0"/>
                        </a:spcAft>
                      </a:pPr>
                      <a:r>
                        <a:rPr lang="en-US" sz="1200">
                          <a:latin typeface="Verdana"/>
                          <a:ea typeface="Times New Roman"/>
                        </a:rPr>
                        <a:t>3.2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Basic Syntax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identify and list the basic syntax of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C1</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846">
                <a:tc>
                  <a:txBody>
                    <a:bodyPr/>
                    <a:lstStyle/>
                    <a:p>
                      <a:pPr marL="0" marR="0" algn="ctr">
                        <a:spcBef>
                          <a:spcPts val="0"/>
                        </a:spcBef>
                        <a:spcAft>
                          <a:spcPts val="0"/>
                        </a:spcAft>
                      </a:pPr>
                      <a:r>
                        <a:rPr lang="en-US" sz="1200">
                          <a:latin typeface="Verdana"/>
                          <a:ea typeface="Times New Roman"/>
                        </a:rPr>
                        <a:t>3.3</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Standard XHTML Document Structure</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write document structure of XHTML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846">
                <a:tc>
                  <a:txBody>
                    <a:bodyPr/>
                    <a:lstStyle/>
                    <a:p>
                      <a:pPr marL="0" marR="0" algn="ctr">
                        <a:spcBef>
                          <a:spcPts val="0"/>
                        </a:spcBef>
                        <a:spcAft>
                          <a:spcPts val="0"/>
                        </a:spcAft>
                      </a:pPr>
                      <a:r>
                        <a:rPr lang="en-US" sz="1200">
                          <a:latin typeface="Verdana"/>
                          <a:ea typeface="Times New Roman"/>
                        </a:rPr>
                        <a:t>3.4</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Basic Text Markup </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write basic XHTML Text Markup correctly.</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011">
                <a:tc>
                  <a:txBody>
                    <a:bodyPr/>
                    <a:lstStyle/>
                    <a:p>
                      <a:pPr marL="0" marR="0" algn="ctr">
                        <a:spcBef>
                          <a:spcPts val="0"/>
                        </a:spcBef>
                        <a:spcAft>
                          <a:spcPts val="0"/>
                        </a:spcAft>
                      </a:pPr>
                      <a:r>
                        <a:rPr lang="en-US" sz="1200">
                          <a:latin typeface="Verdana"/>
                          <a:ea typeface="Times New Roman"/>
                        </a:rPr>
                        <a:t>3.5</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Images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an image tag to insert an image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011">
                <a:tc>
                  <a:txBody>
                    <a:bodyPr/>
                    <a:lstStyle/>
                    <a:p>
                      <a:pPr marL="0" marR="0" algn="ctr">
                        <a:spcBef>
                          <a:spcPts val="0"/>
                        </a:spcBef>
                        <a:spcAft>
                          <a:spcPts val="0"/>
                        </a:spcAft>
                      </a:pPr>
                      <a:r>
                        <a:rPr lang="en-US" sz="1200">
                          <a:latin typeface="Verdana"/>
                          <a:ea typeface="Times New Roman"/>
                        </a:rPr>
                        <a:t>3.6</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Hypertext Links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an anchor tag to insert hypertext links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011">
                <a:tc>
                  <a:txBody>
                    <a:bodyPr/>
                    <a:lstStyle/>
                    <a:p>
                      <a:pPr marL="0" marR="0" algn="ctr">
                        <a:spcBef>
                          <a:spcPts val="0"/>
                        </a:spcBef>
                        <a:spcAft>
                          <a:spcPts val="0"/>
                        </a:spcAft>
                      </a:pPr>
                      <a:r>
                        <a:rPr lang="en-US" sz="1200">
                          <a:latin typeface="Verdana"/>
                          <a:ea typeface="Times New Roman"/>
                        </a:rPr>
                        <a:t>3.7</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Lists</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list tags to insert ordered and unordered lists into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011">
                <a:tc>
                  <a:txBody>
                    <a:bodyPr/>
                    <a:lstStyle/>
                    <a:p>
                      <a:pPr marL="0" marR="0" algn="ctr">
                        <a:spcBef>
                          <a:spcPts val="0"/>
                        </a:spcBef>
                        <a:spcAft>
                          <a:spcPts val="0"/>
                        </a:spcAft>
                      </a:pPr>
                      <a:r>
                        <a:rPr lang="en-US" sz="1200" strike="noStrike" baseline="0" dirty="0">
                          <a:latin typeface="Verdana"/>
                          <a:ea typeface="Times New Roman"/>
                        </a:rPr>
                        <a:t>3.8</a:t>
                      </a:r>
                      <a:endParaRPr lang="en-US" sz="1200" strike="noStrike" baseline="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Tables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latin typeface="Verdana"/>
                          <a:ea typeface="Times New Roman"/>
                        </a:rPr>
                        <a:t>To write table tags to insert and format tables in an XHTML document.</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011">
                <a:tc>
                  <a:txBody>
                    <a:bodyPr/>
                    <a:lstStyle/>
                    <a:p>
                      <a:pPr marL="0" marR="0" algn="ctr">
                        <a:spcBef>
                          <a:spcPts val="0"/>
                        </a:spcBef>
                        <a:spcAft>
                          <a:spcPts val="0"/>
                        </a:spcAft>
                      </a:pPr>
                      <a:r>
                        <a:rPr lang="en-US" sz="1200">
                          <a:latin typeface="Verdana"/>
                          <a:ea typeface="Times New Roman"/>
                        </a:rPr>
                        <a:t>3.9</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Frames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write frameset tags and frame tags to create and format frames in an XHTML document.</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latin typeface="Verdana"/>
                          <a:ea typeface="Times New Roman"/>
                        </a:rPr>
                        <a:t>C2</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5011">
                <a:tc>
                  <a:txBody>
                    <a:bodyPr/>
                    <a:lstStyle/>
                    <a:p>
                      <a:pPr marL="0" marR="0" algn="ctr">
                        <a:spcBef>
                          <a:spcPts val="0"/>
                        </a:spcBef>
                        <a:spcAft>
                          <a:spcPts val="0"/>
                        </a:spcAft>
                      </a:pPr>
                      <a:r>
                        <a:rPr lang="en-US" sz="1200">
                          <a:latin typeface="Verdana"/>
                          <a:ea typeface="Times New Roman"/>
                        </a:rPr>
                        <a:t>3.10</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Syntactic Differences between HTML and XHTML</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latin typeface="Verdana"/>
                          <a:ea typeface="Times New Roman"/>
                        </a:rPr>
                        <a:t>To distinguish the syntactic differences between HTML and XHTML documents.</a:t>
                      </a:r>
                      <a:endParaRPr lang="en-US" sz="12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latin typeface="Verdana"/>
                          <a:ea typeface="Times New Roman"/>
                        </a:rPr>
                        <a:t>C2</a:t>
                      </a:r>
                      <a:endParaRPr lang="en-US" sz="12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582594"/>
          </a:xfrm>
        </p:spPr>
        <p:txBody>
          <a:bodyPr>
            <a:normAutofit fontScale="90000"/>
          </a:bodyPr>
          <a:lstStyle/>
          <a:p>
            <a:r>
              <a:rPr lang="en-US" dirty="0" smtClean="0"/>
              <a:t>LO vs. </a:t>
            </a:r>
            <a:r>
              <a:rPr lang="en-US" smtClean="0"/>
              <a:t>Assessment Methods</a:t>
            </a:r>
            <a:endParaRPr lang="en-US" dirty="0"/>
          </a:p>
        </p:txBody>
      </p:sp>
      <p:sp>
        <p:nvSpPr>
          <p:cNvPr id="3" name="Content Placeholder 2"/>
          <p:cNvSpPr>
            <a:spLocks noGrp="1"/>
          </p:cNvSpPr>
          <p:nvPr>
            <p:ph sz="quarter" idx="1"/>
          </p:nvPr>
        </p:nvSpPr>
        <p:spPr/>
        <p:txBody>
          <a:bodyPr/>
          <a:lstStyle/>
          <a:p>
            <a:endParaRPr lang="en-US"/>
          </a:p>
        </p:txBody>
      </p:sp>
      <p:graphicFrame>
        <p:nvGraphicFramePr>
          <p:cNvPr id="4" name="Table 3"/>
          <p:cNvGraphicFramePr>
            <a:graphicFrameLocks noGrp="1"/>
          </p:cNvGraphicFramePr>
          <p:nvPr/>
        </p:nvGraphicFramePr>
        <p:xfrm>
          <a:off x="214281" y="928669"/>
          <a:ext cx="8786876" cy="5758407"/>
        </p:xfrm>
        <a:graphic>
          <a:graphicData uri="http://schemas.openxmlformats.org/drawingml/2006/table">
            <a:tbl>
              <a:tblPr/>
              <a:tblGrid>
                <a:gridCol w="613037"/>
                <a:gridCol w="2015515"/>
                <a:gridCol w="3004060"/>
                <a:gridCol w="675914"/>
                <a:gridCol w="2478350"/>
              </a:tblGrid>
              <a:tr h="339401">
                <a:tc>
                  <a:txBody>
                    <a:bodyPr/>
                    <a:lstStyle/>
                    <a:p>
                      <a:pPr marL="0" marR="0" algn="ctr">
                        <a:spcBef>
                          <a:spcPts val="0"/>
                        </a:spcBef>
                        <a:spcAft>
                          <a:spcPts val="0"/>
                        </a:spcAft>
                      </a:pPr>
                      <a:r>
                        <a:rPr lang="en-US" sz="1000" dirty="0">
                          <a:latin typeface="Verdana"/>
                          <a:ea typeface="Times New Roman"/>
                        </a:rPr>
                        <a:t>3</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b="1">
                          <a:latin typeface="Verdana"/>
                          <a:ea typeface="Times New Roman"/>
                        </a:rPr>
                        <a:t>INTRODUCTION TO XHTML</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smtClean="0">
                          <a:latin typeface="Verdana"/>
                          <a:ea typeface="Times New Roman"/>
                        </a:rPr>
                        <a:t>Learning Outcomes</a:t>
                      </a: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smtClean="0">
                          <a:latin typeface="Verdana"/>
                          <a:ea typeface="Times New Roman"/>
                        </a:rPr>
                        <a:t>Tax. Level</a:t>
                      </a: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smtClean="0">
                          <a:latin typeface="Verdana"/>
                          <a:ea typeface="Times New Roman"/>
                        </a:rPr>
                        <a:t>Assessment Methods</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8640">
                <a:tc>
                  <a:txBody>
                    <a:bodyPr/>
                    <a:lstStyle/>
                    <a:p>
                      <a:pPr marL="0" marR="0" algn="ctr">
                        <a:spcBef>
                          <a:spcPts val="0"/>
                        </a:spcBef>
                        <a:spcAft>
                          <a:spcPts val="0"/>
                        </a:spcAft>
                      </a:pPr>
                      <a:r>
                        <a:rPr lang="en-US" sz="1000" dirty="0">
                          <a:latin typeface="Verdana"/>
                          <a:ea typeface="Times New Roman"/>
                        </a:rPr>
                        <a:t>3.1</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Origins and Evolution of HTML and XHTML</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To describe the origins and evolution of HTML &amp; XHTML.</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latin typeface="Verdana"/>
                          <a:ea typeface="Times New Roman"/>
                        </a:rPr>
                        <a:t>C1</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smtClean="0">
                          <a:latin typeface="Verdana"/>
                          <a:ea typeface="Times New Roman"/>
                        </a:rPr>
                        <a:t>Question Cards  (Teamwork Skills)</a:t>
                      </a:r>
                    </a:p>
                    <a:p>
                      <a:pPr marL="0" marR="0" algn="ctr">
                        <a:spcBef>
                          <a:spcPts val="0"/>
                        </a:spcBef>
                        <a:spcAft>
                          <a:spcPts val="0"/>
                        </a:spcAft>
                      </a:pPr>
                      <a:endParaRPr lang="en-US" sz="1000" dirty="0" smtClean="0">
                        <a:latin typeface="Verdana"/>
                        <a:ea typeface="Times New Roman"/>
                      </a:endParaRPr>
                    </a:p>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700">
                <a:tc>
                  <a:txBody>
                    <a:bodyPr/>
                    <a:lstStyle/>
                    <a:p>
                      <a:pPr marL="0" marR="0" algn="ctr">
                        <a:spcBef>
                          <a:spcPts val="0"/>
                        </a:spcBef>
                        <a:spcAft>
                          <a:spcPts val="0"/>
                        </a:spcAft>
                      </a:pPr>
                      <a:r>
                        <a:rPr lang="en-US" sz="1000">
                          <a:latin typeface="Verdana"/>
                          <a:ea typeface="Times New Roman"/>
                        </a:rPr>
                        <a:t>3.2</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Basic Syntax </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To identify and list the basic syntax of XHTML.</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latin typeface="Verdana"/>
                          <a:ea typeface="Times New Roman"/>
                        </a:rPr>
                        <a:t>C1</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401">
                <a:tc>
                  <a:txBody>
                    <a:bodyPr/>
                    <a:lstStyle/>
                    <a:p>
                      <a:pPr marL="0" marR="0" algn="ctr">
                        <a:spcBef>
                          <a:spcPts val="0"/>
                        </a:spcBef>
                        <a:spcAft>
                          <a:spcPts val="0"/>
                        </a:spcAft>
                      </a:pPr>
                      <a:r>
                        <a:rPr lang="en-US" sz="1000">
                          <a:latin typeface="Verdana"/>
                          <a:ea typeface="Times New Roman"/>
                        </a:rPr>
                        <a:t>3.3</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Standard XHTML Document Structure</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To write document structure of XHTML correctly.</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latin typeface="Verdana"/>
                          <a:ea typeface="Times New Roman"/>
                        </a:rPr>
                        <a:t>C2</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700">
                <a:tc>
                  <a:txBody>
                    <a:bodyPr/>
                    <a:lstStyle/>
                    <a:p>
                      <a:pPr marL="0" marR="0" algn="ctr">
                        <a:spcBef>
                          <a:spcPts val="0"/>
                        </a:spcBef>
                        <a:spcAft>
                          <a:spcPts val="0"/>
                        </a:spcAft>
                      </a:pPr>
                      <a:r>
                        <a:rPr lang="en-US" sz="1000">
                          <a:latin typeface="Verdana"/>
                          <a:ea typeface="Times New Roman"/>
                        </a:rPr>
                        <a:t>3.4</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Basic Text Markup </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To write basic XHTML Text Markup correctly.</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latin typeface="Verdana"/>
                          <a:ea typeface="Times New Roman"/>
                        </a:rPr>
                        <a:t>C2</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1000">
                          <a:latin typeface="Verdana"/>
                          <a:ea typeface="Times New Roman"/>
                        </a:rPr>
                        <a:t>3.5</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Images</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To write an image tag to insert an image into an XHTML document.</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latin typeface="Verdana"/>
                          <a:ea typeface="Times New Roman"/>
                        </a:rPr>
                        <a:t>C2</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7734">
                <a:tc>
                  <a:txBody>
                    <a:bodyPr/>
                    <a:lstStyle/>
                    <a:p>
                      <a:pPr marL="0" marR="0" algn="ctr">
                        <a:spcBef>
                          <a:spcPts val="0"/>
                        </a:spcBef>
                        <a:spcAft>
                          <a:spcPts val="0"/>
                        </a:spcAft>
                      </a:pPr>
                      <a:r>
                        <a:rPr lang="en-US" sz="1000">
                          <a:latin typeface="Verdana"/>
                          <a:ea typeface="Times New Roman"/>
                        </a:rPr>
                        <a:t>3.6</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Hypertext Links</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To write an anchor tag to insert hypertext links into an XHTML document.</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latin typeface="Verdana"/>
                          <a:ea typeface="Times New Roman"/>
                        </a:rPr>
                        <a:t>C2</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smtClean="0">
                          <a:latin typeface="Verdana"/>
                          <a:ea typeface="Times New Roman"/>
                        </a:rPr>
                        <a:t>What are the two required attributes of an &lt;</a:t>
                      </a:r>
                      <a:r>
                        <a:rPr lang="en-US" sz="1000" dirty="0" err="1" smtClean="0">
                          <a:latin typeface="Verdana"/>
                          <a:ea typeface="Times New Roman"/>
                        </a:rPr>
                        <a:t>img</a:t>
                      </a:r>
                      <a:r>
                        <a:rPr lang="en-US" sz="1000" dirty="0" smtClean="0">
                          <a:latin typeface="Verdana"/>
                          <a:ea typeface="Times New Roman"/>
                        </a:rPr>
                        <a:t> /&gt; tag?</a:t>
                      </a:r>
                    </a:p>
                    <a:p>
                      <a:pPr marL="0" marR="0" algn="ctr">
                        <a:spcBef>
                          <a:spcPts val="0"/>
                        </a:spcBef>
                        <a:spcAft>
                          <a:spcPts val="0"/>
                        </a:spcAft>
                      </a:pPr>
                      <a:r>
                        <a:rPr lang="en-US" sz="1000" dirty="0" smtClean="0">
                          <a:latin typeface="Verdana"/>
                          <a:ea typeface="Times New Roman"/>
                        </a:rPr>
                        <a:t>What tag is used to define a link?</a:t>
                      </a:r>
                    </a:p>
                    <a:p>
                      <a:pPr marL="0" marR="0" algn="ctr">
                        <a:spcBef>
                          <a:spcPts val="0"/>
                        </a:spcBef>
                        <a:spcAft>
                          <a:spcPts val="0"/>
                        </a:spcAft>
                      </a:pPr>
                      <a:r>
                        <a:rPr lang="en-US" sz="1000" dirty="0" smtClean="0">
                          <a:latin typeface="Verdana"/>
                          <a:ea typeface="Times New Roman"/>
                        </a:rPr>
                        <a:t>What attribute is required in all anchor tags?</a:t>
                      </a: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1000">
                          <a:latin typeface="Verdana"/>
                          <a:ea typeface="Times New Roman"/>
                        </a:rPr>
                        <a:t>3.7</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Lists</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To write list tags to insert ordered and unordered lists into an XHTML document.</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latin typeface="Verdana"/>
                          <a:ea typeface="Times New Roman"/>
                        </a:rPr>
                        <a:t>C2</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smtClean="0">
                          <a:latin typeface="Verdana"/>
                          <a:ea typeface="Times New Roman"/>
                        </a:rPr>
                        <a:t>Create, test, and validate an XHTML document that describes an unordered list equivalent to your grocery shopping list?</a:t>
                      </a: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1000" strike="noStrike" baseline="0" dirty="0">
                          <a:latin typeface="Verdana"/>
                          <a:ea typeface="Times New Roman"/>
                        </a:rPr>
                        <a:t>3.8</a:t>
                      </a:r>
                      <a:endParaRPr lang="en-US" sz="1000" strike="noStrike" baseline="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Tables</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a:latin typeface="Verdana"/>
                          <a:ea typeface="Times New Roman"/>
                        </a:rPr>
                        <a:t>To write table tags to insert and format tables in an XHTML document.</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latin typeface="Verdana"/>
                          <a:ea typeface="Times New Roman"/>
                        </a:rPr>
                        <a:t>C2</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1000">
                          <a:latin typeface="Verdana"/>
                          <a:ea typeface="Times New Roman"/>
                        </a:rPr>
                        <a:t>3.9</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Frames</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To write frameset tags and frame tags to create and format frames in an XHTML document.</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latin typeface="Verdana"/>
                          <a:ea typeface="Times New Roman"/>
                        </a:rPr>
                        <a:t>C2</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3401">
                <a:tc>
                  <a:txBody>
                    <a:bodyPr/>
                    <a:lstStyle/>
                    <a:p>
                      <a:pPr marL="0" marR="0" algn="ctr">
                        <a:spcBef>
                          <a:spcPts val="0"/>
                        </a:spcBef>
                        <a:spcAft>
                          <a:spcPts val="0"/>
                        </a:spcAft>
                      </a:pPr>
                      <a:r>
                        <a:rPr lang="en-US" sz="1000">
                          <a:latin typeface="Verdana"/>
                          <a:ea typeface="Times New Roman"/>
                        </a:rPr>
                        <a:t>3.10</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Syntactic Differences between HTML and XHTML</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Verdana"/>
                          <a:ea typeface="Times New Roman"/>
                        </a:rPr>
                        <a:t>To distinguish the syntactic differences between HTML and XHTML documents.</a:t>
                      </a:r>
                      <a:endParaRPr lang="en-US" sz="100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dirty="0">
                          <a:latin typeface="Verdana"/>
                          <a:ea typeface="Times New Roman"/>
                        </a:rPr>
                        <a:t>C2</a:t>
                      </a:r>
                      <a:endParaRPr lang="en-US" sz="10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000" dirty="0">
                        <a:latin typeface="Verdana"/>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hank-you2.jpg"/>
          <p:cNvPicPr>
            <a:picLocks noGrp="1" noChangeAspect="1"/>
          </p:cNvPicPr>
          <p:nvPr>
            <p:ph sz="quarter" idx="1"/>
          </p:nvPr>
        </p:nvPicPr>
        <p:blipFill>
          <a:blip r:embed="rId2"/>
          <a:stretch>
            <a:fillRect/>
          </a:stretch>
        </p:blipFill>
        <p:spPr>
          <a:xfrm>
            <a:off x="142844" y="214290"/>
            <a:ext cx="8786874" cy="642942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868346"/>
          </a:xfrm>
        </p:spPr>
        <p:txBody>
          <a:bodyPr/>
          <a:lstStyle/>
          <a:p>
            <a:r>
              <a:rPr lang="en-US" dirty="0" smtClean="0"/>
              <a:t>WHAT IS COOPERATIVE LEARNING?</a:t>
            </a:r>
            <a:endParaRPr lang="en-MY" dirty="0"/>
          </a:p>
        </p:txBody>
      </p:sp>
      <p:sp>
        <p:nvSpPr>
          <p:cNvPr id="3" name="Content Placeholder 2"/>
          <p:cNvSpPr>
            <a:spLocks noGrp="1"/>
          </p:cNvSpPr>
          <p:nvPr>
            <p:ph sz="quarter" idx="1"/>
          </p:nvPr>
        </p:nvSpPr>
        <p:spPr>
          <a:xfrm>
            <a:off x="500034" y="1071546"/>
            <a:ext cx="8115328" cy="5053034"/>
          </a:xfrm>
        </p:spPr>
        <p:txBody>
          <a:bodyPr/>
          <a:lstStyle/>
          <a:p>
            <a:pPr>
              <a:buNone/>
            </a:pPr>
            <a:endParaRPr lang="en-US" sz="2400" dirty="0" smtClean="0"/>
          </a:p>
          <a:p>
            <a:pPr marL="0" indent="0">
              <a:buNone/>
            </a:pPr>
            <a:r>
              <a:rPr lang="en-US" sz="2400" dirty="0" smtClean="0"/>
              <a:t>  "Cooperative learning is the instructional use of small groups through which students work together to maximize their own and each others learning. “</a:t>
            </a:r>
          </a:p>
          <a:p>
            <a:pPr algn="r">
              <a:buNone/>
            </a:pPr>
            <a:r>
              <a:rPr lang="en-US" sz="2400" dirty="0" smtClean="0"/>
              <a:t>Johnson, Johnson and </a:t>
            </a:r>
            <a:r>
              <a:rPr lang="en-US" sz="2400" dirty="0" err="1" smtClean="0"/>
              <a:t>Holubec</a:t>
            </a:r>
            <a:r>
              <a:rPr lang="en-US" sz="2400" dirty="0" smtClean="0"/>
              <a:t>, (1994)</a:t>
            </a:r>
          </a:p>
          <a:p>
            <a:pPr marL="0" indent="0">
              <a:buNone/>
            </a:pPr>
            <a:endParaRPr lang="en-US" sz="2400" dirty="0" smtClean="0"/>
          </a:p>
          <a:p>
            <a:pPr marL="0" indent="0">
              <a:buNone/>
            </a:pPr>
            <a:r>
              <a:rPr lang="en-US" sz="2400" dirty="0" smtClean="0"/>
              <a:t>  “Cooperative learning is grouping students together to accomplish shared learning goals. Students work in small groups to get the most out of their own learning and each other’s learning.”</a:t>
            </a:r>
          </a:p>
          <a:p>
            <a:pPr algn="r">
              <a:buNone/>
            </a:pPr>
            <a:r>
              <a:rPr lang="en-US" sz="2400" dirty="0" smtClean="0"/>
              <a:t>Johnson, and Johnson, (1998)</a:t>
            </a:r>
            <a:endParaRPr lang="en-MY"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25470"/>
          </a:xfrm>
        </p:spPr>
        <p:txBody>
          <a:bodyPr>
            <a:normAutofit fontScale="90000"/>
          </a:bodyPr>
          <a:lstStyle/>
          <a:p>
            <a:pPr algn="ctr"/>
            <a:r>
              <a:rPr lang="en-US" dirty="0" smtClean="0"/>
              <a:t>COOPERATIVE LEARNING</a:t>
            </a:r>
            <a:endParaRPr lang="en-MY" dirty="0"/>
          </a:p>
        </p:txBody>
      </p:sp>
      <p:graphicFrame>
        <p:nvGraphicFramePr>
          <p:cNvPr id="4" name="Content Placeholder 3"/>
          <p:cNvGraphicFramePr>
            <a:graphicFrameLocks noGrp="1"/>
          </p:cNvGraphicFramePr>
          <p:nvPr>
            <p:ph sz="quarter" idx="1"/>
          </p:nvPr>
        </p:nvGraphicFramePr>
        <p:xfrm>
          <a:off x="285720" y="714356"/>
          <a:ext cx="804389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715436" cy="796908"/>
          </a:xfrm>
        </p:spPr>
        <p:txBody>
          <a:bodyPr>
            <a:noAutofit/>
          </a:bodyPr>
          <a:lstStyle/>
          <a:p>
            <a:pPr algn="ctr"/>
            <a:r>
              <a:rPr lang="en-US" dirty="0" smtClean="0"/>
              <a:t>FORMAL COOPERATIVE LEARNING</a:t>
            </a:r>
            <a:endParaRPr lang="en-MY" dirty="0"/>
          </a:p>
        </p:txBody>
      </p:sp>
      <p:sp>
        <p:nvSpPr>
          <p:cNvPr id="3" name="Content Placeholder 2"/>
          <p:cNvSpPr>
            <a:spLocks noGrp="1"/>
          </p:cNvSpPr>
          <p:nvPr>
            <p:ph sz="quarter" idx="1"/>
          </p:nvPr>
        </p:nvSpPr>
        <p:spPr/>
        <p:txBody>
          <a:bodyPr>
            <a:normAutofit/>
          </a:bodyPr>
          <a:lstStyle/>
          <a:p>
            <a:pPr lvl="0"/>
            <a:r>
              <a:rPr lang="en-US" dirty="0" smtClean="0"/>
              <a:t>Students work in a group (2-6 people) to achieve goals in task work in structured, facilitated, and monitored by the facilitators.</a:t>
            </a:r>
            <a:endParaRPr lang="en-MY" dirty="0" smtClean="0"/>
          </a:p>
          <a:p>
            <a:endParaRPr lang="en-MY"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4540</TotalTime>
  <Words>4305</Words>
  <Application>Microsoft Office PowerPoint</Application>
  <PresentationFormat>On-screen Show (4:3)</PresentationFormat>
  <Paragraphs>637</Paragraphs>
  <Slides>67</Slides>
  <Notes>24</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Equity</vt:lpstr>
      <vt:lpstr>STUDENT CENTERED LEARNING (SCL)</vt:lpstr>
      <vt:lpstr>Student Centered Learning (SCL)</vt:lpstr>
      <vt:lpstr>Student Centered Learning (SCL)</vt:lpstr>
      <vt:lpstr>Student Centred Teaching (SCT) Methods</vt:lpstr>
      <vt:lpstr>Student Centred Teaching (SCT) Methods</vt:lpstr>
      <vt:lpstr>COOPERATIVE LEARNING</vt:lpstr>
      <vt:lpstr>WHAT IS COOPERATIVE LEARNING?</vt:lpstr>
      <vt:lpstr>COOPERATIVE LEARNING</vt:lpstr>
      <vt:lpstr>FORMAL COOPERATIVE LEARNING</vt:lpstr>
      <vt:lpstr>INFORMAL COOPERATIVE LEARNING</vt:lpstr>
      <vt:lpstr>WHY USE COOPERATIVE LEARNING?</vt:lpstr>
      <vt:lpstr>WHY USE COOPERATIVE LEARNING?</vt:lpstr>
      <vt:lpstr>FACILITATOR’S ROLE</vt:lpstr>
      <vt:lpstr>BASIC ELEMENTS OF COOPERATIVE LEARNING</vt:lpstr>
      <vt:lpstr>POSITIVE INTERDEPENDENCE</vt:lpstr>
      <vt:lpstr>POSITIVE INTERDEPENDENCE</vt:lpstr>
      <vt:lpstr>FACE-TO-FACE INTERACTION</vt:lpstr>
      <vt:lpstr>INDIVIDUAL &amp; GROUP ACCOUNTABILITY</vt:lpstr>
      <vt:lpstr>INTERPERSONAL &amp; SMALL-GROUP SKILLS</vt:lpstr>
      <vt:lpstr>GROUP PROCESSING</vt:lpstr>
      <vt:lpstr>Cooperative Learning ACTIVITIES</vt:lpstr>
      <vt:lpstr>SOME CLASS ACTIVITIES TO PROMOTE CL</vt:lpstr>
      <vt:lpstr>Jigsaw</vt:lpstr>
      <vt:lpstr>Think-Pair-Share</vt:lpstr>
      <vt:lpstr>Three-Step-Interview (Kagan)</vt:lpstr>
      <vt:lpstr>Round-Robin Brainstorming (Kagan)</vt:lpstr>
      <vt:lpstr>Three-Minute Review</vt:lpstr>
      <vt:lpstr>Numbered Heads Together (Kagan)</vt:lpstr>
      <vt:lpstr>Team Pair Solo (Kagan)</vt:lpstr>
      <vt:lpstr>Circle The Sage (Kagan)</vt:lpstr>
      <vt:lpstr>Partners (Kagan)</vt:lpstr>
      <vt:lpstr>Pairs Check (Kagan)</vt:lpstr>
      <vt:lpstr>Send a Problem (Kagan)</vt:lpstr>
      <vt:lpstr>SAMPLES CL ACTIVITIES AT UTeM</vt:lpstr>
      <vt:lpstr>Treasure Island  Cooperative Learning Activity </vt:lpstr>
      <vt:lpstr>Treasure Island</vt:lpstr>
      <vt:lpstr>Treasure Island (cont)</vt:lpstr>
      <vt:lpstr>Trivia</vt:lpstr>
      <vt:lpstr>Trivia (cont)</vt:lpstr>
      <vt:lpstr>Trivia (cont)</vt:lpstr>
      <vt:lpstr>Trivia (cont)</vt:lpstr>
      <vt:lpstr>Trivia (cont)</vt:lpstr>
      <vt:lpstr>Trivia (cont)</vt:lpstr>
      <vt:lpstr>Jigsaw   Cooperative Learning Activity </vt:lpstr>
      <vt:lpstr>Jigsaw</vt:lpstr>
      <vt:lpstr>Jigsaw (cont)</vt:lpstr>
      <vt:lpstr>Jigsaw (cont)</vt:lpstr>
      <vt:lpstr>Jigsaw (cont)</vt:lpstr>
      <vt:lpstr>Jigsaw (cont)</vt:lpstr>
      <vt:lpstr>Creative   Cooperative Learning Activity </vt:lpstr>
      <vt:lpstr>Creative CL Activities</vt:lpstr>
      <vt:lpstr>CL Activitiy 1: Best Summary</vt:lpstr>
      <vt:lpstr>How to Implement CL in OBE?</vt:lpstr>
      <vt:lpstr>How to Implement  CL in Outcomes-based Teaching and Learning? </vt:lpstr>
      <vt:lpstr>Top-Down Approach</vt:lpstr>
      <vt:lpstr>LO vs. Delivery Methods</vt:lpstr>
      <vt:lpstr>Delivery Methods</vt:lpstr>
      <vt:lpstr>LO vs. Assessment Methods</vt:lpstr>
      <vt:lpstr>Assessment Rubrics</vt:lpstr>
      <vt:lpstr>Slide 60</vt:lpstr>
      <vt:lpstr>Assessment Rubrics</vt:lpstr>
      <vt:lpstr>Slide 62</vt:lpstr>
      <vt:lpstr>Planning    Cooperative Learning Activity </vt:lpstr>
      <vt:lpstr>Planning Activity</vt:lpstr>
      <vt:lpstr>LO vs Delivery Methods</vt:lpstr>
      <vt:lpstr>LO vs. Assessment Methods</vt:lpstr>
      <vt:lpstr>Slide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FORMAL COOPERATIVELEARNING</dc:title>
  <dc:creator>ppp</dc:creator>
  <cp:lastModifiedBy>User</cp:lastModifiedBy>
  <cp:revision>149</cp:revision>
  <dcterms:created xsi:type="dcterms:W3CDTF">2011-05-06T04:04:04Z</dcterms:created>
  <dcterms:modified xsi:type="dcterms:W3CDTF">2011-09-17T17:01:04Z</dcterms:modified>
</cp:coreProperties>
</file>