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65" r:id="rId3"/>
    <p:sldId id="257" r:id="rId4"/>
    <p:sldId id="258" r:id="rId5"/>
    <p:sldId id="281" r:id="rId6"/>
    <p:sldId id="282" r:id="rId7"/>
    <p:sldId id="283" r:id="rId8"/>
  </p:sldIdLst>
  <p:sldSz cx="9144000" cy="6858000" type="screen4x3"/>
  <p:notesSz cx="6742113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638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8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0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405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406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999AC5-5D45-4D5F-AA20-FF789A8734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05653-F2E4-4CC9-A6B6-A0AE5E69E9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0441B-9CD6-4DD4-8F03-92B719E22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24603E5-6094-4CE4-B14A-502AAB375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EEDDDCF-F90C-4B61-B8CF-22D2D1F9D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249DA-5601-41FB-AA1F-991939FF89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DECD4-E599-463C-B512-AA38F2C1B1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DBB6B-5F32-421D-BB0D-008D21E702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732F1-90FB-4908-BEBF-2F274AE536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CF649-9ABB-4BBA-9B08-D0075A487A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5775B-C331-4530-93A0-9E6FFD29F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415F7-2C81-4BB9-8DA8-CF0084939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20793-576E-491E-8E49-FF1768AD84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5363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7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538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3F3A5FC1-0F49-4902-BDC5-80301E9A22E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38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 </a:t>
            </a:r>
            <a:r>
              <a:rPr lang="en-US" sz="4800" dirty="0" smtClean="0"/>
              <a:t>WASATIYYAH TUNGGAK KEKUATAN ILMU DAN PENDIDIKAN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PROF. DATO’ DR. SIDEK BABA</a:t>
            </a:r>
          </a:p>
          <a:p>
            <a:r>
              <a:rPr lang="en-US" dirty="0"/>
              <a:t>UNIVERSITI ISLAM ANTARABANGSA </a:t>
            </a:r>
            <a:r>
              <a:rPr lang="en-US" dirty="0" smtClean="0"/>
              <a:t>MALAYSIA</a:t>
            </a:r>
          </a:p>
          <a:p>
            <a:r>
              <a:rPr lang="en-US" dirty="0" smtClean="0"/>
              <a:t>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MAKSUD WASATIYYAH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305800" cy="44196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SURAH AL-BAQARAH, AYAT 143:</a:t>
            </a:r>
          </a:p>
          <a:p>
            <a:pPr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sz="2800" dirty="0" smtClean="0"/>
          </a:p>
          <a:p>
            <a:pPr algn="ctr">
              <a:buFontTx/>
              <a:buNone/>
            </a:pPr>
            <a:endParaRPr lang="en-US" sz="2800" dirty="0" smtClean="0"/>
          </a:p>
          <a:p>
            <a:pPr algn="ctr">
              <a:buFontTx/>
              <a:buNone/>
            </a:pPr>
            <a:r>
              <a:rPr lang="en-US" sz="2000" dirty="0" smtClean="0"/>
              <a:t>MAKSUDNYA:</a:t>
            </a:r>
          </a:p>
          <a:p>
            <a:pPr algn="ctr">
              <a:buFontTx/>
              <a:buNone/>
            </a:pPr>
            <a:r>
              <a:rPr lang="en-US" sz="2000" dirty="0" smtClean="0"/>
              <a:t>DAN DEMIKIANLAH (SEBAGAIMANA KAMI TELAH MEMIMPIN KAMU KE JALAN YANG LURUS), KAMI JADIKAN KAMU (WAHAI UMAT MUHAMMAD) SATU UMAT YANG PILIHAN LAGI </a:t>
            </a:r>
            <a:r>
              <a:rPr lang="en-US" sz="2000" dirty="0" smtClean="0">
                <a:solidFill>
                  <a:srgbClr val="FFC000"/>
                </a:solidFill>
              </a:rPr>
              <a:t>ADIL</a:t>
            </a:r>
            <a:r>
              <a:rPr lang="en-US" sz="2000" dirty="0" smtClean="0"/>
              <a:t>, SUPAYA KAMU LAYAK MENJADI ORANG YANG MEMBERI KETERANGAN KEPADA UMAT MANUSIA (TENTANG YANG BENAR DAN YANG SALAH) DAN RASULULLAH (MUHAMMAD) PULA AKAN MENJADI ORANG YANG MENERANGKAN KEBENARAN PERBUATAN KAMU.</a:t>
            </a:r>
            <a:endParaRPr lang="en-US" sz="2000" dirty="0"/>
          </a:p>
        </p:txBody>
      </p:sp>
      <p:sp>
        <p:nvSpPr>
          <p:cNvPr id="56328" name="AutoShape 8" descr="http://4.bp.blogspot.com/-8-u0vjq-Pkc/TVT6WXSwfNI/AAAAAAAAAGc/HMPrwu7GCKE/s1600/Untitled-3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30" name="AutoShape 10" descr="http://www.muftisays.com/blog/files/30/2-143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" y="1828800"/>
            <a:ext cx="8991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4400" dirty="0" smtClean="0"/>
              <a:t>وَكَذَلِكَ جَعَلْنَاكُمْ أُمَّةً </a:t>
            </a:r>
            <a:r>
              <a:rPr lang="ar-AE" sz="4400" dirty="0" smtClean="0">
                <a:solidFill>
                  <a:srgbClr val="FFC000"/>
                </a:solidFill>
              </a:rPr>
              <a:t>وَسَطاً</a:t>
            </a:r>
            <a:r>
              <a:rPr lang="ar-AE" sz="4400" dirty="0" smtClean="0"/>
              <a:t> لِّتَكُونُواْ شُهَدَاء عَلَى النَّاسِ وَيَكُونَ الرَّسُولُ عَلَيْكُمْ شَهِيداً</a:t>
            </a:r>
            <a:endParaRPr lang="en-US" sz="44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MAKSUD WASATIYYAH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95800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</a:rPr>
              <a:t>IBN KATHIR MENYATAKAN:</a:t>
            </a:r>
            <a:endParaRPr lang="en-US" sz="2400" dirty="0">
              <a:solidFill>
                <a:srgbClr val="FFFF00"/>
              </a:solidFill>
            </a:endParaRPr>
          </a:p>
          <a:p>
            <a:pPr>
              <a:buFontTx/>
              <a:buNone/>
            </a:pPr>
            <a:r>
              <a:rPr lang="en-US" sz="2400" dirty="0" smtClean="0"/>
              <a:t>	“UMAT NABI MUHAMMAD SAW ADALAH UMAT YANG MEMILIKI </a:t>
            </a:r>
            <a:r>
              <a:rPr lang="en-US" sz="2400" dirty="0" smtClean="0">
                <a:solidFill>
                  <a:srgbClr val="FFC000"/>
                </a:solidFill>
              </a:rPr>
              <a:t>KEUTAMAAN</a:t>
            </a:r>
            <a:r>
              <a:rPr lang="en-US" sz="2400" dirty="0" smtClean="0"/>
              <a:t> DIBANDINGKAN DENGAN UMAT YANG LAIN”</a:t>
            </a:r>
          </a:p>
          <a:p>
            <a:pPr>
              <a:buFontTx/>
              <a:buNone/>
            </a:pPr>
            <a:endParaRPr lang="en-US" sz="2400" dirty="0" smtClean="0"/>
          </a:p>
          <a:p>
            <a:r>
              <a:rPr lang="en-US" sz="2400" dirty="0" smtClean="0">
                <a:solidFill>
                  <a:srgbClr val="FFFF00"/>
                </a:solidFill>
              </a:rPr>
              <a:t>AT-TABARI MENYATAKAN :</a:t>
            </a:r>
          </a:p>
          <a:p>
            <a:pPr>
              <a:buFontTx/>
              <a:buNone/>
            </a:pPr>
            <a:r>
              <a:rPr lang="en-US" sz="2400" dirty="0" smtClean="0"/>
              <a:t>	“WASAT BERMAKNA </a:t>
            </a:r>
            <a:r>
              <a:rPr lang="en-US" sz="2400" dirty="0" smtClean="0">
                <a:solidFill>
                  <a:srgbClr val="FFC000"/>
                </a:solidFill>
              </a:rPr>
              <a:t>ADIL</a:t>
            </a:r>
            <a:r>
              <a:rPr lang="en-US" sz="2400" dirty="0" smtClean="0"/>
              <a:t>, DALAM ERTI YANG TERPILIH KERANA MANUSIA TERPILIH IALAH YANG </a:t>
            </a:r>
            <a:r>
              <a:rPr lang="en-US" sz="2400" dirty="0" smtClean="0">
                <a:solidFill>
                  <a:srgbClr val="FFC000"/>
                </a:solidFill>
              </a:rPr>
              <a:t>ADIL</a:t>
            </a:r>
            <a:r>
              <a:rPr lang="en-US" sz="2400" dirty="0" smtClean="0"/>
              <a:t> DI ANTARA MEREKA”</a:t>
            </a:r>
          </a:p>
          <a:p>
            <a:pPr>
              <a:buFontTx/>
              <a:buNone/>
            </a:pPr>
            <a:endParaRPr lang="en-US" sz="2400" dirty="0" smtClean="0"/>
          </a:p>
          <a:p>
            <a:r>
              <a:rPr lang="en-US" sz="2400" dirty="0" smtClean="0"/>
              <a:t>WASATIYYAH JUGA MENGHUBUNGKAN JALUR </a:t>
            </a:r>
            <a:r>
              <a:rPr lang="en-US" sz="2400" dirty="0" smtClean="0">
                <a:solidFill>
                  <a:srgbClr val="FFC000"/>
                </a:solidFill>
              </a:rPr>
              <a:t>SEDERHANA</a:t>
            </a:r>
            <a:r>
              <a:rPr lang="en-US" sz="2400" dirty="0" smtClean="0"/>
              <a:t> DAN </a:t>
            </a:r>
            <a:r>
              <a:rPr lang="en-US" sz="2400" dirty="0" smtClean="0">
                <a:solidFill>
                  <a:srgbClr val="FFC000"/>
                </a:solidFill>
              </a:rPr>
              <a:t>BERIMBANG</a:t>
            </a:r>
          </a:p>
          <a:p>
            <a:pPr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000" dirty="0" smtClean="0"/>
              <a:t>WASATIYYAH VS MELAMPAU</a:t>
            </a:r>
            <a:endParaRPr 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8229600" cy="5715000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WASATIYYAH</a:t>
            </a:r>
            <a:r>
              <a:rPr lang="en-US" sz="2800" dirty="0" smtClean="0"/>
              <a:t> MENDUKUNG JIWA </a:t>
            </a:r>
            <a:r>
              <a:rPr lang="en-US" sz="2800" dirty="0" smtClean="0">
                <a:solidFill>
                  <a:srgbClr val="FFC000"/>
                </a:solidFill>
              </a:rPr>
              <a:t>TENANG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SABAR</a:t>
            </a:r>
          </a:p>
          <a:p>
            <a:pPr algn="ctr">
              <a:buNone/>
            </a:pPr>
            <a:endParaRPr lang="en-US" sz="2800" dirty="0" smtClean="0"/>
          </a:p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MELAMPAU</a:t>
            </a:r>
            <a:r>
              <a:rPr lang="en-US" sz="2800" dirty="0" smtClean="0"/>
              <a:t> MENDUKUNG JIWA </a:t>
            </a:r>
            <a:r>
              <a:rPr lang="en-US" sz="2800" dirty="0" smtClean="0">
                <a:solidFill>
                  <a:srgbClr val="FFC000"/>
                </a:solidFill>
              </a:rPr>
              <a:t>GOPOH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ISTI’JAL</a:t>
            </a:r>
          </a:p>
          <a:p>
            <a:pPr algn="ctr">
              <a:buNone/>
            </a:pPr>
            <a:endParaRPr lang="en-US" sz="2800" dirty="0" smtClean="0"/>
          </a:p>
          <a:p>
            <a:pPr algn="ctr"/>
            <a:r>
              <a:rPr lang="en-US" sz="2800" dirty="0" smtClean="0"/>
              <a:t>WASATIYYAH DIDUKUNG OLEH </a:t>
            </a:r>
            <a:r>
              <a:rPr lang="en-US" sz="2800" dirty="0" smtClean="0">
                <a:solidFill>
                  <a:srgbClr val="FFC000"/>
                </a:solidFill>
              </a:rPr>
              <a:t>ILMU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ROHANIAH</a:t>
            </a:r>
            <a:r>
              <a:rPr lang="en-US" sz="2800" dirty="0" smtClean="0"/>
              <a:t> AMAL DAN PEKERTI </a:t>
            </a:r>
            <a:r>
              <a:rPr lang="en-US" sz="2800" dirty="0" smtClean="0">
                <a:solidFill>
                  <a:srgbClr val="FFC000"/>
                </a:solidFill>
              </a:rPr>
              <a:t>TELADAN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WASATIYYAH MERINTIS JALAN </a:t>
            </a:r>
            <a:r>
              <a:rPr lang="en-US" sz="2800" dirty="0" smtClean="0">
                <a:solidFill>
                  <a:srgbClr val="FFC000"/>
                </a:solidFill>
              </a:rPr>
              <a:t>HIKMAH</a:t>
            </a:r>
            <a:r>
              <a:rPr lang="en-US" sz="2800" dirty="0" smtClean="0"/>
              <a:t>, MELAMPAU MERINTIS JALAN </a:t>
            </a:r>
            <a:r>
              <a:rPr lang="en-US" sz="2800" dirty="0" smtClean="0">
                <a:solidFill>
                  <a:srgbClr val="FFC000"/>
                </a:solidFill>
              </a:rPr>
              <a:t>KONFLIK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PERMUSUHAN 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000" dirty="0" smtClean="0"/>
              <a:t>WASATIYYAH DALAM ILMU</a:t>
            </a:r>
            <a:endParaRPr 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495800"/>
          </a:xfrm>
        </p:spPr>
        <p:txBody>
          <a:bodyPr/>
          <a:lstStyle/>
          <a:p>
            <a:pPr algn="ctr"/>
            <a:r>
              <a:rPr lang="en-US" sz="2800" dirty="0" smtClean="0"/>
              <a:t>INTEGRASI ULUM </a:t>
            </a:r>
            <a:r>
              <a:rPr lang="en-US" sz="2800" dirty="0" smtClean="0">
                <a:solidFill>
                  <a:srgbClr val="FFC000"/>
                </a:solidFill>
              </a:rPr>
              <a:t>NAQLIAH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AQLIAH</a:t>
            </a:r>
            <a:r>
              <a:rPr lang="en-US" sz="2800" dirty="0" smtClean="0"/>
              <a:t> (ILMU URUS </a:t>
            </a:r>
            <a:r>
              <a:rPr lang="en-US" sz="2800" dirty="0" smtClean="0">
                <a:solidFill>
                  <a:srgbClr val="FFC000"/>
                </a:solidFill>
              </a:rPr>
              <a:t>DIRI</a:t>
            </a:r>
            <a:r>
              <a:rPr lang="en-US" sz="2800" dirty="0" smtClean="0"/>
              <a:t> DAN ILMU URUS </a:t>
            </a:r>
            <a:r>
              <a:rPr lang="en-US" sz="2800" dirty="0" smtClean="0">
                <a:solidFill>
                  <a:srgbClr val="FFC000"/>
                </a:solidFill>
              </a:rPr>
              <a:t>SISTEM</a:t>
            </a:r>
            <a:r>
              <a:rPr lang="en-US" sz="2800" dirty="0" smtClean="0"/>
              <a:t>)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ILMU YANG </a:t>
            </a:r>
            <a:r>
              <a:rPr lang="en-US" sz="2800" dirty="0" smtClean="0">
                <a:solidFill>
                  <a:srgbClr val="FFC000"/>
                </a:solidFill>
              </a:rPr>
              <a:t>BENAR</a:t>
            </a:r>
            <a:r>
              <a:rPr lang="en-US" sz="2800" dirty="0" smtClean="0"/>
              <a:t> DAN MEMBERI </a:t>
            </a:r>
            <a:r>
              <a:rPr lang="en-US" sz="2800" dirty="0" smtClean="0">
                <a:solidFill>
                  <a:srgbClr val="FFC000"/>
                </a:solidFill>
              </a:rPr>
              <a:t>MANFAAT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ILMU YANG MENJANA </a:t>
            </a:r>
            <a:r>
              <a:rPr lang="en-US" sz="2800" dirty="0" smtClean="0">
                <a:solidFill>
                  <a:srgbClr val="FFC000"/>
                </a:solidFill>
              </a:rPr>
              <a:t>FIKRAH</a:t>
            </a:r>
            <a:r>
              <a:rPr lang="en-US" sz="2800" dirty="0" smtClean="0"/>
              <a:t> DAN MEMBENTUK </a:t>
            </a:r>
            <a:r>
              <a:rPr lang="en-US" sz="2800" dirty="0" smtClean="0">
                <a:solidFill>
                  <a:srgbClr val="FFC000"/>
                </a:solidFill>
              </a:rPr>
              <a:t>WATAK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AKHLAK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ILMU UNTUK </a:t>
            </a:r>
            <a:r>
              <a:rPr lang="en-US" sz="2800" dirty="0" smtClean="0">
                <a:solidFill>
                  <a:srgbClr val="FFC000"/>
                </a:solidFill>
              </a:rPr>
              <a:t>DUNIAWI</a:t>
            </a:r>
            <a:r>
              <a:rPr lang="en-US" sz="2800" dirty="0" smtClean="0"/>
              <a:t> DAN </a:t>
            </a:r>
            <a:r>
              <a:rPr lang="en-US" sz="2800" dirty="0" smtClean="0">
                <a:solidFill>
                  <a:srgbClr val="FFC000"/>
                </a:solidFill>
              </a:rPr>
              <a:t>UKHRAWI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000" dirty="0" smtClean="0"/>
              <a:t>WASATIYYAH DALAM PENDIDIKAN</a:t>
            </a:r>
            <a:endParaRPr 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95800"/>
          </a:xfrm>
        </p:spPr>
        <p:txBody>
          <a:bodyPr/>
          <a:lstStyle/>
          <a:p>
            <a:pPr algn="ctr"/>
            <a:r>
              <a:rPr lang="en-US" sz="2800" dirty="0" smtClean="0"/>
              <a:t>BUKAN SEKADAR MEMPERKONGSI ILMU DAN MAKLUMAT, IANYA SUTU PROSES </a:t>
            </a:r>
            <a:r>
              <a:rPr lang="en-US" sz="2800" dirty="0" smtClean="0">
                <a:solidFill>
                  <a:srgbClr val="FFC000"/>
                </a:solidFill>
              </a:rPr>
              <a:t>PERUBAHAN</a:t>
            </a:r>
            <a:r>
              <a:rPr lang="en-US" sz="2800" dirty="0" smtClean="0"/>
              <a:t> INSAN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IANYA JUGA PROSES </a:t>
            </a:r>
            <a:r>
              <a:rPr lang="en-US" sz="2800" dirty="0" smtClean="0">
                <a:solidFill>
                  <a:srgbClr val="FFC000"/>
                </a:solidFill>
              </a:rPr>
              <a:t>MENGADABKAN</a:t>
            </a:r>
            <a:r>
              <a:rPr lang="en-US" sz="2800" dirty="0" smtClean="0"/>
              <a:t> INSAN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MEMBENTUK WATAK </a:t>
            </a:r>
            <a:r>
              <a:rPr lang="en-US" sz="2800" dirty="0" smtClean="0">
                <a:solidFill>
                  <a:srgbClr val="FFC000"/>
                </a:solidFill>
              </a:rPr>
              <a:t>HOLISTIK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MEMILIKI </a:t>
            </a:r>
            <a:r>
              <a:rPr lang="en-US" sz="2800" dirty="0" smtClean="0">
                <a:solidFill>
                  <a:srgbClr val="FFC000"/>
                </a:solidFill>
              </a:rPr>
              <a:t>SAHSIAH</a:t>
            </a:r>
            <a:r>
              <a:rPr lang="en-US" sz="2800" dirty="0" smtClean="0"/>
              <a:t> YANG BERIMBANG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TERIMA </a:t>
            </a:r>
            <a:r>
              <a:rPr lang="en-US" dirty="0" smtClean="0">
                <a:solidFill>
                  <a:srgbClr val="FFC000"/>
                </a:solidFill>
              </a:rPr>
              <a:t>KASIH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268</TotalTime>
  <Words>212</Words>
  <Application>Microsoft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Teamwork</vt:lpstr>
      <vt:lpstr> WASATIYYAH TUNGGAK KEKUATAN ILMU DAN PENDIDIKAN</vt:lpstr>
      <vt:lpstr>MAKSUD WASATIYYAH</vt:lpstr>
      <vt:lpstr>MAKSUD WASATIYYAH</vt:lpstr>
      <vt:lpstr>WASATIYYAH VS MELAMPAU</vt:lpstr>
      <vt:lpstr>WASATIYYAH DALAM ILMU</vt:lpstr>
      <vt:lpstr>WASATIYYAH DALAM PENDIDIKAN</vt:lpstr>
      <vt:lpstr>TERIMA KASIH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DA’WAH: PENDEKATAN QURAN DAN SUNNAH</dc:title>
  <dc:creator>EROL AZAMI</dc:creator>
  <cp:lastModifiedBy>Cikgu Sidek</cp:lastModifiedBy>
  <cp:revision>39</cp:revision>
  <dcterms:created xsi:type="dcterms:W3CDTF">2003-02-15T01:20:08Z</dcterms:created>
  <dcterms:modified xsi:type="dcterms:W3CDTF">2013-04-02T15:46:14Z</dcterms:modified>
</cp:coreProperties>
</file>