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4"/>
  </p:notesMasterIdLst>
  <p:sldIdLst>
    <p:sldId id="256" r:id="rId2"/>
    <p:sldId id="257" r:id="rId3"/>
    <p:sldId id="289" r:id="rId4"/>
    <p:sldId id="290" r:id="rId5"/>
    <p:sldId id="281" r:id="rId6"/>
    <p:sldId id="288" r:id="rId7"/>
    <p:sldId id="307" r:id="rId8"/>
    <p:sldId id="308" r:id="rId9"/>
    <p:sldId id="293" r:id="rId10"/>
    <p:sldId id="311" r:id="rId11"/>
    <p:sldId id="309" r:id="rId12"/>
    <p:sldId id="294" r:id="rId13"/>
    <p:sldId id="291" r:id="rId14"/>
    <p:sldId id="312" r:id="rId15"/>
    <p:sldId id="313" r:id="rId16"/>
    <p:sldId id="295" r:id="rId17"/>
    <p:sldId id="297" r:id="rId18"/>
    <p:sldId id="298" r:id="rId19"/>
    <p:sldId id="314" r:id="rId20"/>
    <p:sldId id="296" r:id="rId21"/>
    <p:sldId id="292" r:id="rId22"/>
    <p:sldId id="299" r:id="rId23"/>
    <p:sldId id="300" r:id="rId24"/>
    <p:sldId id="301" r:id="rId25"/>
    <p:sldId id="302" r:id="rId26"/>
    <p:sldId id="310" r:id="rId27"/>
    <p:sldId id="303" r:id="rId28"/>
    <p:sldId id="304" r:id="rId29"/>
    <p:sldId id="305" r:id="rId30"/>
    <p:sldId id="306" r:id="rId31"/>
    <p:sldId id="316" r:id="rId32"/>
    <p:sldId id="315" r:id="rId3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434" y="-3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87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4">
  <dgm:title val=""/>
  <dgm:desc val=""/>
  <dgm:catLst>
    <dgm:cat type="accent2" pri="11400"/>
  </dgm:catLst>
  <dgm:styleLbl name="node0">
    <dgm:fillClrLst meth="cycle">
      <a:schemeClr val="accent2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2">
        <a:shade val="50000"/>
      </a:schemeClr>
      <a:schemeClr val="accent2">
        <a:tint val="45000"/>
      </a:schemeClr>
    </dgm:fillClrLst>
    <dgm:linClrLst meth="cycle">
      <a:schemeClr val="accent2">
        <a:shade val="50000"/>
      </a:schemeClr>
      <a:schemeClr val="accent2">
        <a:tint val="45000"/>
      </a:schemeClr>
    </dgm:linClrLst>
    <dgm:effectClrLst/>
    <dgm:txLinClrLst/>
    <dgm:txFillClrLst/>
    <dgm:txEffectClrLst/>
  </dgm:styleLbl>
  <dgm:styleLbl name="ln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2">
        <a:shade val="80000"/>
        <a:alpha val="50000"/>
      </a:schemeClr>
      <a:schemeClr val="accent2">
        <a:tint val="45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55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9E56BB4-0FCB-4856-8ECE-DEDA1BFB3EE2}" type="doc">
      <dgm:prSet loTypeId="urn:microsoft.com/office/officeart/2005/8/layout/hierarchy6" loCatId="hierarchy" qsTypeId="urn:microsoft.com/office/officeart/2005/8/quickstyle/simple1" qsCatId="simple" csTypeId="urn:microsoft.com/office/officeart/2005/8/colors/accent2_4" csCatId="accent2" phldr="1"/>
      <dgm:spPr/>
      <dgm:t>
        <a:bodyPr/>
        <a:lstStyle/>
        <a:p>
          <a:endParaRPr lang="en-US"/>
        </a:p>
      </dgm:t>
    </dgm:pt>
    <dgm:pt modelId="{7D862DA2-1FF2-47DF-8FB8-BE779BCCDDFB}">
      <dgm:prSet phldrT="[Text]" custT="1"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>
        <a:gradFill flip="none" rotWithShape="0">
          <a:gsLst>
            <a:gs pos="0">
              <a:schemeClr val="tx2">
                <a:lumMod val="75000"/>
                <a:shade val="30000"/>
                <a:satMod val="115000"/>
              </a:schemeClr>
            </a:gs>
            <a:gs pos="50000">
              <a:schemeClr val="tx2">
                <a:lumMod val="75000"/>
                <a:shade val="67500"/>
                <a:satMod val="115000"/>
              </a:schemeClr>
            </a:gs>
            <a:gs pos="100000">
              <a:schemeClr val="tx2">
                <a:lumMod val="75000"/>
                <a:shade val="100000"/>
                <a:satMod val="115000"/>
              </a:schemeClr>
            </a:gs>
          </a:gsLst>
          <a:lin ang="10800000" scaled="1"/>
          <a:tileRect/>
        </a:gradFill>
        <a:ln>
          <a:solidFill>
            <a:srgbClr val="002060"/>
          </a:solidFill>
        </a:ln>
      </dgm:spPr>
      <dgm:t>
        <a:bodyPr/>
        <a:lstStyle/>
        <a:p>
          <a:r>
            <a:rPr lang="en-US" sz="4000" dirty="0" smtClean="0"/>
            <a:t>Problem </a:t>
          </a:r>
          <a:r>
            <a:rPr lang="en-US" sz="4000" dirty="0" smtClean="0"/>
            <a:t>based </a:t>
          </a:r>
          <a:r>
            <a:rPr lang="en-US" sz="4000" dirty="0" smtClean="0"/>
            <a:t>Learning</a:t>
          </a:r>
          <a:endParaRPr lang="en-US" sz="4000" dirty="0"/>
        </a:p>
      </dgm:t>
    </dgm:pt>
    <dgm:pt modelId="{1BF8F024-F4A3-43F6-881F-FFC1A3AC6B80}" type="parTrans" cxnId="{EF18B82B-2A12-4023-8707-E5FCA8D3AD8D}">
      <dgm:prSet/>
      <dgm:spPr/>
      <dgm:t>
        <a:bodyPr/>
        <a:lstStyle/>
        <a:p>
          <a:endParaRPr lang="en-US" sz="1400"/>
        </a:p>
      </dgm:t>
    </dgm:pt>
    <dgm:pt modelId="{A6F300A2-5288-4E24-93AC-DC49D6E7ABC1}" type="sibTrans" cxnId="{EF18B82B-2A12-4023-8707-E5FCA8D3AD8D}">
      <dgm:prSet/>
      <dgm:spPr/>
      <dgm:t>
        <a:bodyPr/>
        <a:lstStyle/>
        <a:p>
          <a:endParaRPr lang="en-US" sz="1400"/>
        </a:p>
      </dgm:t>
    </dgm:pt>
    <dgm:pt modelId="{A42108FA-06EE-4F39-AE57-E934B77DADDB}">
      <dgm:prSet phldrT="[Text]" custT="1">
        <dgm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dgm:style>
      </dgm:prSet>
      <dgm:spPr>
        <a:gradFill flip="none" rotWithShape="0">
          <a:gsLst>
            <a:gs pos="0">
              <a:schemeClr val="tx2">
                <a:lumMod val="60000"/>
                <a:lumOff val="40000"/>
                <a:shade val="30000"/>
                <a:satMod val="115000"/>
              </a:schemeClr>
            </a:gs>
            <a:gs pos="50000">
              <a:schemeClr val="tx2">
                <a:lumMod val="60000"/>
                <a:lumOff val="40000"/>
                <a:shade val="67500"/>
                <a:satMod val="115000"/>
              </a:schemeClr>
            </a:gs>
            <a:gs pos="100000">
              <a:schemeClr val="tx2">
                <a:lumMod val="60000"/>
                <a:lumOff val="40000"/>
                <a:shade val="100000"/>
                <a:satMod val="115000"/>
              </a:schemeClr>
            </a:gs>
          </a:gsLst>
          <a:path path="circle">
            <a:fillToRect l="100000" t="100000"/>
          </a:path>
          <a:tileRect r="-100000" b="-100000"/>
        </a:gradFill>
      </dgm:spPr>
      <dgm:t>
        <a:bodyPr/>
        <a:lstStyle/>
        <a:p>
          <a:r>
            <a:rPr lang="en-US" sz="3600" dirty="0" smtClean="0"/>
            <a:t>Problem</a:t>
          </a:r>
        </a:p>
      </dgm:t>
    </dgm:pt>
    <dgm:pt modelId="{329F1D8A-29C4-4751-B1F8-C9278750BA7D}" type="parTrans" cxnId="{CB3DE171-A184-4152-826D-D51568DE4FFB}">
      <dgm:prSet/>
      <dgm:spPr/>
      <dgm:t>
        <a:bodyPr/>
        <a:lstStyle/>
        <a:p>
          <a:endParaRPr lang="en-US" sz="1400"/>
        </a:p>
      </dgm:t>
    </dgm:pt>
    <dgm:pt modelId="{AFD86CCA-40E8-416C-8D71-BB9E21D13DB4}" type="sibTrans" cxnId="{CB3DE171-A184-4152-826D-D51568DE4FFB}">
      <dgm:prSet/>
      <dgm:spPr/>
      <dgm:t>
        <a:bodyPr/>
        <a:lstStyle/>
        <a:p>
          <a:endParaRPr lang="en-US" sz="1400"/>
        </a:p>
      </dgm:t>
    </dgm:pt>
    <dgm:pt modelId="{CC8C311E-7FFD-4DCF-9F63-FAA9D8DBEFFB}">
      <dgm:prSet phldrT="[Text]" custT="1">
        <dgm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dgm:style>
      </dgm:prSet>
      <dgm:spPr>
        <a:gradFill flip="none" rotWithShape="0">
          <a:gsLst>
            <a:gs pos="0">
              <a:schemeClr val="tx2">
                <a:lumMod val="60000"/>
                <a:lumOff val="40000"/>
                <a:shade val="30000"/>
                <a:satMod val="115000"/>
              </a:schemeClr>
            </a:gs>
            <a:gs pos="50000">
              <a:schemeClr val="tx2">
                <a:lumMod val="60000"/>
                <a:lumOff val="40000"/>
                <a:shade val="67500"/>
                <a:satMod val="115000"/>
              </a:schemeClr>
            </a:gs>
            <a:gs pos="100000">
              <a:schemeClr val="tx2">
                <a:lumMod val="60000"/>
                <a:lumOff val="40000"/>
                <a:shade val="100000"/>
                <a:satMod val="115000"/>
              </a:schemeClr>
            </a:gs>
          </a:gsLst>
          <a:path path="circle">
            <a:fillToRect l="100000" t="100000"/>
          </a:path>
          <a:tileRect r="-100000" b="-100000"/>
        </a:gradFill>
      </dgm:spPr>
      <dgm:t>
        <a:bodyPr/>
        <a:lstStyle/>
        <a:p>
          <a:r>
            <a:rPr lang="en-US" sz="4000" dirty="0" smtClean="0"/>
            <a:t>Learning </a:t>
          </a:r>
        </a:p>
      </dgm:t>
    </dgm:pt>
    <dgm:pt modelId="{88A9E44C-352D-4817-BF2F-17C86812DBE8}" type="parTrans" cxnId="{AF8C92CF-B85D-4918-A739-4D51CE36D117}">
      <dgm:prSet/>
      <dgm:spPr/>
      <dgm:t>
        <a:bodyPr/>
        <a:lstStyle/>
        <a:p>
          <a:endParaRPr lang="en-US" sz="1400"/>
        </a:p>
      </dgm:t>
    </dgm:pt>
    <dgm:pt modelId="{06E65FF6-1AEF-4ACE-A3FC-D1276709268E}" type="sibTrans" cxnId="{AF8C92CF-B85D-4918-A739-4D51CE36D117}">
      <dgm:prSet/>
      <dgm:spPr/>
      <dgm:t>
        <a:bodyPr/>
        <a:lstStyle/>
        <a:p>
          <a:endParaRPr lang="en-US" sz="1400"/>
        </a:p>
      </dgm:t>
    </dgm:pt>
    <dgm:pt modelId="{C9292A21-4D7E-4C74-94A1-3DCE31B5CA49}" type="pres">
      <dgm:prSet presAssocID="{49E56BB4-0FCB-4856-8ECE-DEDA1BFB3EE2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379693C-C6CF-4B7F-B556-BD0C16999F6E}" type="pres">
      <dgm:prSet presAssocID="{49E56BB4-0FCB-4856-8ECE-DEDA1BFB3EE2}" presName="hierFlow" presStyleCnt="0"/>
      <dgm:spPr/>
    </dgm:pt>
    <dgm:pt modelId="{A62C87A5-3BA4-4AE6-986D-E1C3AB1B5157}" type="pres">
      <dgm:prSet presAssocID="{49E56BB4-0FCB-4856-8ECE-DEDA1BFB3EE2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EA480342-A403-4CA0-BBFE-1F9F408C1148}" type="pres">
      <dgm:prSet presAssocID="{7D862DA2-1FF2-47DF-8FB8-BE779BCCDDFB}" presName="Name14" presStyleCnt="0"/>
      <dgm:spPr/>
    </dgm:pt>
    <dgm:pt modelId="{5E9B685F-0CC3-475D-A1AD-11B235DAF732}" type="pres">
      <dgm:prSet presAssocID="{7D862DA2-1FF2-47DF-8FB8-BE779BCCDDFB}" presName="level1Shape" presStyleLbl="node0" presStyleIdx="0" presStyleCnt="1" custScaleX="256062" custLinFactNeighborX="1446" custLinFactNeighborY="-404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FFCA835-56A4-4557-85D7-7763BB32BDE7}" type="pres">
      <dgm:prSet presAssocID="{7D862DA2-1FF2-47DF-8FB8-BE779BCCDDFB}" presName="hierChild2" presStyleCnt="0"/>
      <dgm:spPr/>
    </dgm:pt>
    <dgm:pt modelId="{DA7A453C-4C68-49CD-ADA3-F294F8C30047}" type="pres">
      <dgm:prSet presAssocID="{329F1D8A-29C4-4751-B1F8-C9278750BA7D}" presName="Name19" presStyleLbl="parChTrans1D2" presStyleIdx="0" presStyleCnt="2"/>
      <dgm:spPr/>
      <dgm:t>
        <a:bodyPr/>
        <a:lstStyle/>
        <a:p>
          <a:endParaRPr lang="en-US"/>
        </a:p>
      </dgm:t>
    </dgm:pt>
    <dgm:pt modelId="{A7122890-8556-4545-B3F4-DD6730C1474D}" type="pres">
      <dgm:prSet presAssocID="{A42108FA-06EE-4F39-AE57-E934B77DADDB}" presName="Name21" presStyleCnt="0"/>
      <dgm:spPr/>
    </dgm:pt>
    <dgm:pt modelId="{6ACF7B5D-3016-4FA5-A0C5-B434B4957EC6}" type="pres">
      <dgm:prSet presAssocID="{A42108FA-06EE-4F39-AE57-E934B77DADDB}" presName="level2Shape" presStyleLbl="node2" presStyleIdx="0" presStyleCnt="2" custScaleX="128954"/>
      <dgm:spPr/>
      <dgm:t>
        <a:bodyPr/>
        <a:lstStyle/>
        <a:p>
          <a:endParaRPr lang="en-US"/>
        </a:p>
      </dgm:t>
    </dgm:pt>
    <dgm:pt modelId="{5F774F48-3733-474C-B444-05425DC53343}" type="pres">
      <dgm:prSet presAssocID="{A42108FA-06EE-4F39-AE57-E934B77DADDB}" presName="hierChild3" presStyleCnt="0"/>
      <dgm:spPr/>
    </dgm:pt>
    <dgm:pt modelId="{FDE39458-111A-4F00-9C47-6FF2366A190B}" type="pres">
      <dgm:prSet presAssocID="{88A9E44C-352D-4817-BF2F-17C86812DBE8}" presName="Name19" presStyleLbl="parChTrans1D2" presStyleIdx="1" presStyleCnt="2"/>
      <dgm:spPr/>
      <dgm:t>
        <a:bodyPr/>
        <a:lstStyle/>
        <a:p>
          <a:endParaRPr lang="en-US"/>
        </a:p>
      </dgm:t>
    </dgm:pt>
    <dgm:pt modelId="{4BD91FD1-BF1B-4ED4-B7D6-3F0CC5980222}" type="pres">
      <dgm:prSet presAssocID="{CC8C311E-7FFD-4DCF-9F63-FAA9D8DBEFFB}" presName="Name21" presStyleCnt="0"/>
      <dgm:spPr/>
    </dgm:pt>
    <dgm:pt modelId="{63D6CE31-FFE4-40EE-B83A-FF543D107533}" type="pres">
      <dgm:prSet presAssocID="{CC8C311E-7FFD-4DCF-9F63-FAA9D8DBEFFB}" presName="level2Shape" presStyleLbl="node2" presStyleIdx="1" presStyleCnt="2" custScaleX="126973"/>
      <dgm:spPr/>
      <dgm:t>
        <a:bodyPr/>
        <a:lstStyle/>
        <a:p>
          <a:endParaRPr lang="en-US"/>
        </a:p>
      </dgm:t>
    </dgm:pt>
    <dgm:pt modelId="{C6332FFD-C4B1-425A-B1CB-E9F87E962C25}" type="pres">
      <dgm:prSet presAssocID="{CC8C311E-7FFD-4DCF-9F63-FAA9D8DBEFFB}" presName="hierChild3" presStyleCnt="0"/>
      <dgm:spPr/>
    </dgm:pt>
    <dgm:pt modelId="{6A921899-BC80-4B6D-AD32-51F26B0888BF}" type="pres">
      <dgm:prSet presAssocID="{49E56BB4-0FCB-4856-8ECE-DEDA1BFB3EE2}" presName="bgShapesFlow" presStyleCnt="0"/>
      <dgm:spPr/>
    </dgm:pt>
  </dgm:ptLst>
  <dgm:cxnLst>
    <dgm:cxn modelId="{CB3DE171-A184-4152-826D-D51568DE4FFB}" srcId="{7D862DA2-1FF2-47DF-8FB8-BE779BCCDDFB}" destId="{A42108FA-06EE-4F39-AE57-E934B77DADDB}" srcOrd="0" destOrd="0" parTransId="{329F1D8A-29C4-4751-B1F8-C9278750BA7D}" sibTransId="{AFD86CCA-40E8-416C-8D71-BB9E21D13DB4}"/>
    <dgm:cxn modelId="{EF18B82B-2A12-4023-8707-E5FCA8D3AD8D}" srcId="{49E56BB4-0FCB-4856-8ECE-DEDA1BFB3EE2}" destId="{7D862DA2-1FF2-47DF-8FB8-BE779BCCDDFB}" srcOrd="0" destOrd="0" parTransId="{1BF8F024-F4A3-43F6-881F-FFC1A3AC6B80}" sibTransId="{A6F300A2-5288-4E24-93AC-DC49D6E7ABC1}"/>
    <dgm:cxn modelId="{3CBE623B-2680-42D5-91CB-F9EA240B1255}" type="presOf" srcId="{88A9E44C-352D-4817-BF2F-17C86812DBE8}" destId="{FDE39458-111A-4F00-9C47-6FF2366A190B}" srcOrd="0" destOrd="0" presId="urn:microsoft.com/office/officeart/2005/8/layout/hierarchy6"/>
    <dgm:cxn modelId="{9C528EEA-57D0-458A-9233-A4EB0C13AE74}" type="presOf" srcId="{49E56BB4-0FCB-4856-8ECE-DEDA1BFB3EE2}" destId="{C9292A21-4D7E-4C74-94A1-3DCE31B5CA49}" srcOrd="0" destOrd="0" presId="urn:microsoft.com/office/officeart/2005/8/layout/hierarchy6"/>
    <dgm:cxn modelId="{AF8C92CF-B85D-4918-A739-4D51CE36D117}" srcId="{7D862DA2-1FF2-47DF-8FB8-BE779BCCDDFB}" destId="{CC8C311E-7FFD-4DCF-9F63-FAA9D8DBEFFB}" srcOrd="1" destOrd="0" parTransId="{88A9E44C-352D-4817-BF2F-17C86812DBE8}" sibTransId="{06E65FF6-1AEF-4ACE-A3FC-D1276709268E}"/>
    <dgm:cxn modelId="{247A23C2-3363-4E53-8336-7EE49D355F9D}" type="presOf" srcId="{329F1D8A-29C4-4751-B1F8-C9278750BA7D}" destId="{DA7A453C-4C68-49CD-ADA3-F294F8C30047}" srcOrd="0" destOrd="0" presId="urn:microsoft.com/office/officeart/2005/8/layout/hierarchy6"/>
    <dgm:cxn modelId="{3A7F2DF4-8735-44F1-B8C3-72C5F9539216}" type="presOf" srcId="{A42108FA-06EE-4F39-AE57-E934B77DADDB}" destId="{6ACF7B5D-3016-4FA5-A0C5-B434B4957EC6}" srcOrd="0" destOrd="0" presId="urn:microsoft.com/office/officeart/2005/8/layout/hierarchy6"/>
    <dgm:cxn modelId="{D53C6B74-02E1-4989-BEAA-AE4B3A26C601}" type="presOf" srcId="{7D862DA2-1FF2-47DF-8FB8-BE779BCCDDFB}" destId="{5E9B685F-0CC3-475D-A1AD-11B235DAF732}" srcOrd="0" destOrd="0" presId="urn:microsoft.com/office/officeart/2005/8/layout/hierarchy6"/>
    <dgm:cxn modelId="{D8A94D53-A7DB-4062-8CFB-B34AC28AC275}" type="presOf" srcId="{CC8C311E-7FFD-4DCF-9F63-FAA9D8DBEFFB}" destId="{63D6CE31-FFE4-40EE-B83A-FF543D107533}" srcOrd="0" destOrd="0" presId="urn:microsoft.com/office/officeart/2005/8/layout/hierarchy6"/>
    <dgm:cxn modelId="{0794036C-6E51-434B-98E2-75B00F106249}" type="presParOf" srcId="{C9292A21-4D7E-4C74-94A1-3DCE31B5CA49}" destId="{4379693C-C6CF-4B7F-B556-BD0C16999F6E}" srcOrd="0" destOrd="0" presId="urn:microsoft.com/office/officeart/2005/8/layout/hierarchy6"/>
    <dgm:cxn modelId="{86D3A35D-1425-4CC0-A4BA-82692498B228}" type="presParOf" srcId="{4379693C-C6CF-4B7F-B556-BD0C16999F6E}" destId="{A62C87A5-3BA4-4AE6-986D-E1C3AB1B5157}" srcOrd="0" destOrd="0" presId="urn:microsoft.com/office/officeart/2005/8/layout/hierarchy6"/>
    <dgm:cxn modelId="{1E52552F-7620-4D9F-8734-1AF7D2D9167B}" type="presParOf" srcId="{A62C87A5-3BA4-4AE6-986D-E1C3AB1B5157}" destId="{EA480342-A403-4CA0-BBFE-1F9F408C1148}" srcOrd="0" destOrd="0" presId="urn:microsoft.com/office/officeart/2005/8/layout/hierarchy6"/>
    <dgm:cxn modelId="{8EE26CB1-1D45-4C2D-B155-2775FEE7BE0F}" type="presParOf" srcId="{EA480342-A403-4CA0-BBFE-1F9F408C1148}" destId="{5E9B685F-0CC3-475D-A1AD-11B235DAF732}" srcOrd="0" destOrd="0" presId="urn:microsoft.com/office/officeart/2005/8/layout/hierarchy6"/>
    <dgm:cxn modelId="{80630780-D286-4FBB-97E4-A54C76623FDF}" type="presParOf" srcId="{EA480342-A403-4CA0-BBFE-1F9F408C1148}" destId="{FFFCA835-56A4-4557-85D7-7763BB32BDE7}" srcOrd="1" destOrd="0" presId="urn:microsoft.com/office/officeart/2005/8/layout/hierarchy6"/>
    <dgm:cxn modelId="{50F52BC3-F4A7-4470-B130-9748FD7A9811}" type="presParOf" srcId="{FFFCA835-56A4-4557-85D7-7763BB32BDE7}" destId="{DA7A453C-4C68-49CD-ADA3-F294F8C30047}" srcOrd="0" destOrd="0" presId="urn:microsoft.com/office/officeart/2005/8/layout/hierarchy6"/>
    <dgm:cxn modelId="{B20ACF64-A41D-41B3-80E4-75167A94F5B7}" type="presParOf" srcId="{FFFCA835-56A4-4557-85D7-7763BB32BDE7}" destId="{A7122890-8556-4545-B3F4-DD6730C1474D}" srcOrd="1" destOrd="0" presId="urn:microsoft.com/office/officeart/2005/8/layout/hierarchy6"/>
    <dgm:cxn modelId="{8542A73B-A565-4E8B-B08D-E3A8F9159EA4}" type="presParOf" srcId="{A7122890-8556-4545-B3F4-DD6730C1474D}" destId="{6ACF7B5D-3016-4FA5-A0C5-B434B4957EC6}" srcOrd="0" destOrd="0" presId="urn:microsoft.com/office/officeart/2005/8/layout/hierarchy6"/>
    <dgm:cxn modelId="{AA9252FD-CCF6-43D7-A948-E85AF12DD2D5}" type="presParOf" srcId="{A7122890-8556-4545-B3F4-DD6730C1474D}" destId="{5F774F48-3733-474C-B444-05425DC53343}" srcOrd="1" destOrd="0" presId="urn:microsoft.com/office/officeart/2005/8/layout/hierarchy6"/>
    <dgm:cxn modelId="{00845F04-330D-4EA3-8DCE-CE815168DE44}" type="presParOf" srcId="{FFFCA835-56A4-4557-85D7-7763BB32BDE7}" destId="{FDE39458-111A-4F00-9C47-6FF2366A190B}" srcOrd="2" destOrd="0" presId="urn:microsoft.com/office/officeart/2005/8/layout/hierarchy6"/>
    <dgm:cxn modelId="{5CB8F1A4-A0BE-4146-A039-13C627FCC545}" type="presParOf" srcId="{FFFCA835-56A4-4557-85D7-7763BB32BDE7}" destId="{4BD91FD1-BF1B-4ED4-B7D6-3F0CC5980222}" srcOrd="3" destOrd="0" presId="urn:microsoft.com/office/officeart/2005/8/layout/hierarchy6"/>
    <dgm:cxn modelId="{31EB6ECF-112C-49ED-8878-074167686284}" type="presParOf" srcId="{4BD91FD1-BF1B-4ED4-B7D6-3F0CC5980222}" destId="{63D6CE31-FFE4-40EE-B83A-FF543D107533}" srcOrd="0" destOrd="0" presId="urn:microsoft.com/office/officeart/2005/8/layout/hierarchy6"/>
    <dgm:cxn modelId="{002ADB19-8348-4AF8-884C-D424764A6F86}" type="presParOf" srcId="{4BD91FD1-BF1B-4ED4-B7D6-3F0CC5980222}" destId="{C6332FFD-C4B1-425A-B1CB-E9F87E962C25}" srcOrd="1" destOrd="0" presId="urn:microsoft.com/office/officeart/2005/8/layout/hierarchy6"/>
    <dgm:cxn modelId="{0FE6B5FF-CAF2-472B-BB6F-654F37A0C956}" type="presParOf" srcId="{C9292A21-4D7E-4C74-94A1-3DCE31B5CA49}" destId="{6A921899-BC80-4B6D-AD32-51F26B0888BF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9E56BB4-0FCB-4856-8ECE-DEDA1BFB3EE2}" type="doc">
      <dgm:prSet loTypeId="urn:microsoft.com/office/officeart/2005/8/layout/hierarchy6" loCatId="hierarchy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7D862DA2-1FF2-47DF-8FB8-BE779BCCDDFB}">
      <dgm:prSet phldrT="[Text]" custT="1"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>
        <a:gradFill flip="none" rotWithShape="0">
          <a:gsLst>
            <a:gs pos="0">
              <a:schemeClr val="tx2">
                <a:lumMod val="75000"/>
                <a:shade val="30000"/>
                <a:satMod val="115000"/>
              </a:schemeClr>
            </a:gs>
            <a:gs pos="50000">
              <a:schemeClr val="tx2">
                <a:lumMod val="75000"/>
                <a:shade val="67500"/>
                <a:satMod val="115000"/>
              </a:schemeClr>
            </a:gs>
            <a:gs pos="100000">
              <a:schemeClr val="tx2">
                <a:lumMod val="75000"/>
                <a:shade val="100000"/>
                <a:satMod val="115000"/>
              </a:schemeClr>
            </a:gs>
          </a:gsLst>
          <a:lin ang="10800000" scaled="1"/>
          <a:tileRect/>
        </a:gradFill>
      </dgm:spPr>
      <dgm:t>
        <a:bodyPr/>
        <a:lstStyle/>
        <a:p>
          <a:r>
            <a:rPr lang="en-US" sz="3600" dirty="0" smtClean="0">
              <a:solidFill>
                <a:srgbClr val="FFFF00"/>
              </a:solidFill>
            </a:rPr>
            <a:t>Problem </a:t>
          </a:r>
          <a:r>
            <a:rPr lang="en-US" sz="3600" dirty="0" smtClean="0">
              <a:solidFill>
                <a:srgbClr val="FFFF00"/>
              </a:solidFill>
            </a:rPr>
            <a:t>based </a:t>
          </a:r>
          <a:r>
            <a:rPr lang="en-US" sz="3600" dirty="0" smtClean="0">
              <a:solidFill>
                <a:srgbClr val="FFFF00"/>
              </a:solidFill>
            </a:rPr>
            <a:t>Learning</a:t>
          </a:r>
          <a:endParaRPr lang="en-US" sz="3600" dirty="0">
            <a:solidFill>
              <a:srgbClr val="FFFF00"/>
            </a:solidFill>
          </a:endParaRPr>
        </a:p>
      </dgm:t>
    </dgm:pt>
    <dgm:pt modelId="{1BF8F024-F4A3-43F6-881F-FFC1A3AC6B80}" type="parTrans" cxnId="{EF18B82B-2A12-4023-8707-E5FCA8D3AD8D}">
      <dgm:prSet/>
      <dgm:spPr/>
      <dgm:t>
        <a:bodyPr/>
        <a:lstStyle/>
        <a:p>
          <a:endParaRPr lang="en-US" sz="1050">
            <a:solidFill>
              <a:srgbClr val="FFFF00"/>
            </a:solidFill>
          </a:endParaRPr>
        </a:p>
      </dgm:t>
    </dgm:pt>
    <dgm:pt modelId="{A6F300A2-5288-4E24-93AC-DC49D6E7ABC1}" type="sibTrans" cxnId="{EF18B82B-2A12-4023-8707-E5FCA8D3AD8D}">
      <dgm:prSet/>
      <dgm:spPr/>
      <dgm:t>
        <a:bodyPr/>
        <a:lstStyle/>
        <a:p>
          <a:endParaRPr lang="en-US" sz="1050">
            <a:solidFill>
              <a:srgbClr val="FFFF00"/>
            </a:solidFill>
          </a:endParaRPr>
        </a:p>
      </dgm:t>
    </dgm:pt>
    <dgm:pt modelId="{A42108FA-06EE-4F39-AE57-E934B77DADDB}">
      <dgm:prSet phldrT="[Text]" custT="1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>
        <a:gradFill flip="none" rotWithShape="0">
          <a:gsLst>
            <a:gs pos="0">
              <a:schemeClr val="tx2">
                <a:lumMod val="60000"/>
                <a:lumOff val="40000"/>
                <a:shade val="30000"/>
                <a:satMod val="115000"/>
              </a:schemeClr>
            </a:gs>
            <a:gs pos="50000">
              <a:schemeClr val="tx2">
                <a:lumMod val="60000"/>
                <a:lumOff val="40000"/>
                <a:shade val="67500"/>
                <a:satMod val="115000"/>
              </a:schemeClr>
            </a:gs>
            <a:gs pos="100000">
              <a:schemeClr val="tx2">
                <a:lumMod val="60000"/>
                <a:lumOff val="40000"/>
                <a:shade val="100000"/>
                <a:satMod val="115000"/>
              </a:schemeClr>
            </a:gs>
          </a:gsLst>
          <a:lin ang="5400000" scaled="1"/>
          <a:tileRect/>
        </a:gradFill>
      </dgm:spPr>
      <dgm:t>
        <a:bodyPr/>
        <a:lstStyle/>
        <a:p>
          <a:r>
            <a:rPr lang="en-US" sz="2800" b="1" dirty="0" smtClean="0">
              <a:solidFill>
                <a:srgbClr val="FFFF00"/>
              </a:solidFill>
            </a:rPr>
            <a:t>Problem</a:t>
          </a:r>
        </a:p>
      </dgm:t>
    </dgm:pt>
    <dgm:pt modelId="{329F1D8A-29C4-4751-B1F8-C9278750BA7D}" type="parTrans" cxnId="{CB3DE171-A184-4152-826D-D51568DE4FFB}">
      <dgm:prSet/>
      <dgm:spPr/>
      <dgm:t>
        <a:bodyPr/>
        <a:lstStyle/>
        <a:p>
          <a:endParaRPr lang="en-US" sz="1050">
            <a:solidFill>
              <a:srgbClr val="FFFF00"/>
            </a:solidFill>
          </a:endParaRPr>
        </a:p>
      </dgm:t>
    </dgm:pt>
    <dgm:pt modelId="{AFD86CCA-40E8-416C-8D71-BB9E21D13DB4}" type="sibTrans" cxnId="{CB3DE171-A184-4152-826D-D51568DE4FFB}">
      <dgm:prSet/>
      <dgm:spPr/>
      <dgm:t>
        <a:bodyPr/>
        <a:lstStyle/>
        <a:p>
          <a:endParaRPr lang="en-US" sz="1050">
            <a:solidFill>
              <a:srgbClr val="FFFF00"/>
            </a:solidFill>
          </a:endParaRPr>
        </a:p>
      </dgm:t>
    </dgm:pt>
    <dgm:pt modelId="{CC8C311E-7FFD-4DCF-9F63-FAA9D8DBEFFB}">
      <dgm:prSet phldrT="[Text]" custT="1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>
        <a:gradFill flip="none" rotWithShape="0">
          <a:gsLst>
            <a:gs pos="0">
              <a:schemeClr val="tx2">
                <a:lumMod val="60000"/>
                <a:lumOff val="40000"/>
                <a:shade val="30000"/>
                <a:satMod val="115000"/>
              </a:schemeClr>
            </a:gs>
            <a:gs pos="50000">
              <a:schemeClr val="tx2">
                <a:lumMod val="60000"/>
                <a:lumOff val="40000"/>
                <a:shade val="67500"/>
                <a:satMod val="115000"/>
              </a:schemeClr>
            </a:gs>
            <a:gs pos="100000">
              <a:schemeClr val="tx2">
                <a:lumMod val="60000"/>
                <a:lumOff val="40000"/>
                <a:shade val="100000"/>
                <a:satMod val="115000"/>
              </a:schemeClr>
            </a:gs>
          </a:gsLst>
          <a:lin ang="5400000" scaled="1"/>
          <a:tileRect/>
        </a:gradFill>
      </dgm:spPr>
      <dgm:t>
        <a:bodyPr/>
        <a:lstStyle/>
        <a:p>
          <a:r>
            <a:rPr lang="en-US" sz="2800" b="1" dirty="0" smtClean="0">
              <a:solidFill>
                <a:srgbClr val="FFFF00"/>
              </a:solidFill>
            </a:rPr>
            <a:t>Learning </a:t>
          </a:r>
        </a:p>
      </dgm:t>
    </dgm:pt>
    <dgm:pt modelId="{88A9E44C-352D-4817-BF2F-17C86812DBE8}" type="parTrans" cxnId="{AF8C92CF-B85D-4918-A739-4D51CE36D117}">
      <dgm:prSet/>
      <dgm:spPr/>
      <dgm:t>
        <a:bodyPr/>
        <a:lstStyle/>
        <a:p>
          <a:endParaRPr lang="en-US" sz="1050">
            <a:solidFill>
              <a:srgbClr val="FFFF00"/>
            </a:solidFill>
          </a:endParaRPr>
        </a:p>
      </dgm:t>
    </dgm:pt>
    <dgm:pt modelId="{06E65FF6-1AEF-4ACE-A3FC-D1276709268E}" type="sibTrans" cxnId="{AF8C92CF-B85D-4918-A739-4D51CE36D117}">
      <dgm:prSet/>
      <dgm:spPr/>
      <dgm:t>
        <a:bodyPr/>
        <a:lstStyle/>
        <a:p>
          <a:endParaRPr lang="en-US" sz="1050">
            <a:solidFill>
              <a:srgbClr val="FFFF00"/>
            </a:solidFill>
          </a:endParaRPr>
        </a:p>
      </dgm:t>
    </dgm:pt>
    <dgm:pt modelId="{1B91478E-27DB-49F5-9C63-6330656F4F8C}">
      <dgm:prSet phldrT="[Text]" custT="1"/>
      <dgm:spPr>
        <a:gradFill flip="none" rotWithShape="0">
          <a:gsLst>
            <a:gs pos="0">
              <a:schemeClr val="tx2">
                <a:lumMod val="60000"/>
                <a:lumOff val="40000"/>
                <a:shade val="30000"/>
                <a:satMod val="115000"/>
              </a:schemeClr>
            </a:gs>
            <a:gs pos="50000">
              <a:schemeClr val="tx2">
                <a:lumMod val="60000"/>
                <a:lumOff val="40000"/>
                <a:shade val="67500"/>
                <a:satMod val="115000"/>
              </a:schemeClr>
            </a:gs>
            <a:gs pos="100000">
              <a:schemeClr val="tx2">
                <a:lumMod val="60000"/>
                <a:lumOff val="40000"/>
                <a:shade val="100000"/>
                <a:satMod val="115000"/>
              </a:schemeClr>
            </a:gs>
          </a:gsLst>
          <a:lin ang="5400000" scaled="1"/>
          <a:tileRect/>
        </a:gradFill>
      </dgm:spPr>
      <dgm:t>
        <a:bodyPr/>
        <a:lstStyle/>
        <a:p>
          <a:r>
            <a:rPr lang="en-US" sz="2800" b="1" dirty="0" smtClean="0">
              <a:solidFill>
                <a:srgbClr val="FFFF00"/>
              </a:solidFill>
            </a:rPr>
            <a:t>Student </a:t>
          </a:r>
          <a:endParaRPr lang="en-US" sz="2800" b="1" dirty="0">
            <a:solidFill>
              <a:srgbClr val="FFFF00"/>
            </a:solidFill>
          </a:endParaRPr>
        </a:p>
      </dgm:t>
    </dgm:pt>
    <dgm:pt modelId="{E8E01C7D-002F-431C-844C-0D87AD9FA1E4}" type="parTrans" cxnId="{1DD362BF-6C5E-4E08-808F-269AD12BF21F}">
      <dgm:prSet/>
      <dgm:spPr/>
      <dgm:t>
        <a:bodyPr/>
        <a:lstStyle/>
        <a:p>
          <a:endParaRPr lang="en-US" sz="1100">
            <a:solidFill>
              <a:srgbClr val="FFFF00"/>
            </a:solidFill>
          </a:endParaRPr>
        </a:p>
      </dgm:t>
    </dgm:pt>
    <dgm:pt modelId="{94F4FDFC-D459-43CE-A0B6-AD3260149C1C}" type="sibTrans" cxnId="{1DD362BF-6C5E-4E08-808F-269AD12BF21F}">
      <dgm:prSet/>
      <dgm:spPr/>
      <dgm:t>
        <a:bodyPr/>
        <a:lstStyle/>
        <a:p>
          <a:endParaRPr lang="en-US" sz="1100">
            <a:solidFill>
              <a:srgbClr val="FFFF00"/>
            </a:solidFill>
          </a:endParaRPr>
        </a:p>
      </dgm:t>
    </dgm:pt>
    <dgm:pt modelId="{AAAD6FB5-2FFC-4A34-82EF-6737F51014B1}">
      <dgm:prSet phldrT="[Text]" custT="1"/>
      <dgm:spPr>
        <a:gradFill flip="none" rotWithShape="0">
          <a:gsLst>
            <a:gs pos="0">
              <a:schemeClr val="tx2">
                <a:lumMod val="60000"/>
                <a:lumOff val="40000"/>
                <a:shade val="30000"/>
                <a:satMod val="115000"/>
              </a:schemeClr>
            </a:gs>
            <a:gs pos="50000">
              <a:schemeClr val="tx2">
                <a:lumMod val="60000"/>
                <a:lumOff val="40000"/>
                <a:shade val="67500"/>
                <a:satMod val="115000"/>
              </a:schemeClr>
            </a:gs>
            <a:gs pos="100000">
              <a:schemeClr val="tx2">
                <a:lumMod val="60000"/>
                <a:lumOff val="40000"/>
                <a:shade val="100000"/>
                <a:satMod val="115000"/>
              </a:schemeClr>
            </a:gs>
          </a:gsLst>
          <a:lin ang="5400000" scaled="1"/>
          <a:tileRect/>
        </a:gradFill>
      </dgm:spPr>
      <dgm:t>
        <a:bodyPr/>
        <a:lstStyle/>
        <a:p>
          <a:r>
            <a:rPr lang="en-US" sz="2800" b="1" dirty="0" smtClean="0">
              <a:solidFill>
                <a:srgbClr val="FFFF00"/>
              </a:solidFill>
            </a:rPr>
            <a:t>Lecturer</a:t>
          </a:r>
          <a:endParaRPr lang="en-US" sz="2800" b="1" dirty="0">
            <a:solidFill>
              <a:srgbClr val="FFFF00"/>
            </a:solidFill>
          </a:endParaRPr>
        </a:p>
      </dgm:t>
    </dgm:pt>
    <dgm:pt modelId="{A86BDEE8-8CAE-4B42-9A18-6CB7E33EB1BF}" type="sibTrans" cxnId="{FABE2A64-C193-4A88-B96B-F4CD766756DB}">
      <dgm:prSet/>
      <dgm:spPr/>
      <dgm:t>
        <a:bodyPr/>
        <a:lstStyle/>
        <a:p>
          <a:endParaRPr lang="en-US" sz="1100">
            <a:solidFill>
              <a:srgbClr val="FFFF00"/>
            </a:solidFill>
          </a:endParaRPr>
        </a:p>
      </dgm:t>
    </dgm:pt>
    <dgm:pt modelId="{1842EBF0-2226-42E6-BED1-2E17689F4CEC}" type="parTrans" cxnId="{FABE2A64-C193-4A88-B96B-F4CD766756DB}">
      <dgm:prSet/>
      <dgm:spPr/>
      <dgm:t>
        <a:bodyPr/>
        <a:lstStyle/>
        <a:p>
          <a:endParaRPr lang="en-US" sz="1100">
            <a:solidFill>
              <a:srgbClr val="FFFF00"/>
            </a:solidFill>
          </a:endParaRPr>
        </a:p>
      </dgm:t>
    </dgm:pt>
    <dgm:pt modelId="{D7709FE7-50AA-4235-B7C7-82314F6FF4C7}">
      <dgm:prSet phldrT="[Text]" custT="1"/>
      <dgm:spPr>
        <a:gradFill flip="none" rotWithShape="0">
          <a:gsLst>
            <a:gs pos="0">
              <a:schemeClr val="tx2">
                <a:lumMod val="60000"/>
                <a:lumOff val="40000"/>
                <a:shade val="30000"/>
                <a:satMod val="115000"/>
              </a:schemeClr>
            </a:gs>
            <a:gs pos="50000">
              <a:schemeClr val="tx2">
                <a:lumMod val="60000"/>
                <a:lumOff val="40000"/>
                <a:shade val="67500"/>
                <a:satMod val="115000"/>
              </a:schemeClr>
            </a:gs>
            <a:gs pos="100000">
              <a:schemeClr val="tx2">
                <a:lumMod val="60000"/>
                <a:lumOff val="40000"/>
                <a:shade val="100000"/>
                <a:satMod val="115000"/>
              </a:schemeClr>
            </a:gs>
          </a:gsLst>
          <a:lin ang="5400000" scaled="1"/>
          <a:tileRect/>
        </a:gradFill>
      </dgm:spPr>
      <dgm:t>
        <a:bodyPr/>
        <a:lstStyle/>
        <a:p>
          <a:r>
            <a:rPr lang="en-US" sz="2800" b="1" dirty="0" smtClean="0">
              <a:solidFill>
                <a:srgbClr val="FFFF00"/>
              </a:solidFill>
            </a:rPr>
            <a:t>Problem Crafting</a:t>
          </a:r>
          <a:endParaRPr lang="en-US" sz="2800" b="1" dirty="0">
            <a:solidFill>
              <a:srgbClr val="FFFF00"/>
            </a:solidFill>
          </a:endParaRPr>
        </a:p>
      </dgm:t>
    </dgm:pt>
    <dgm:pt modelId="{6744A041-F4C4-435F-9E36-B7717BAD4690}" type="parTrans" cxnId="{94886FD0-523E-47D5-BE7B-E331D7633FB1}">
      <dgm:prSet/>
      <dgm:spPr/>
      <dgm:t>
        <a:bodyPr/>
        <a:lstStyle/>
        <a:p>
          <a:endParaRPr lang="en-US" sz="1600">
            <a:solidFill>
              <a:srgbClr val="FFFF00"/>
            </a:solidFill>
          </a:endParaRPr>
        </a:p>
      </dgm:t>
    </dgm:pt>
    <dgm:pt modelId="{A6C0164C-7D1E-4934-8229-41545F457232}" type="sibTrans" cxnId="{94886FD0-523E-47D5-BE7B-E331D7633FB1}">
      <dgm:prSet/>
      <dgm:spPr/>
      <dgm:t>
        <a:bodyPr/>
        <a:lstStyle/>
        <a:p>
          <a:endParaRPr lang="en-US" sz="1600">
            <a:solidFill>
              <a:srgbClr val="FFFF00"/>
            </a:solidFill>
          </a:endParaRPr>
        </a:p>
      </dgm:t>
    </dgm:pt>
    <dgm:pt modelId="{6D2CEDE9-5949-4DC4-BAAC-7CE2F3ED7FC2}">
      <dgm:prSet phldrT="[Text]" custT="1"/>
      <dgm:spPr>
        <a:gradFill flip="none" rotWithShape="0">
          <a:gsLst>
            <a:gs pos="0">
              <a:schemeClr val="tx2">
                <a:lumMod val="60000"/>
                <a:lumOff val="40000"/>
                <a:shade val="30000"/>
                <a:satMod val="115000"/>
              </a:schemeClr>
            </a:gs>
            <a:gs pos="50000">
              <a:schemeClr val="tx2">
                <a:lumMod val="60000"/>
                <a:lumOff val="40000"/>
                <a:shade val="67500"/>
                <a:satMod val="115000"/>
              </a:schemeClr>
            </a:gs>
            <a:gs pos="100000">
              <a:schemeClr val="tx2">
                <a:lumMod val="60000"/>
                <a:lumOff val="40000"/>
                <a:shade val="100000"/>
                <a:satMod val="115000"/>
              </a:schemeClr>
            </a:gs>
          </a:gsLst>
          <a:lin ang="5400000" scaled="1"/>
          <a:tileRect/>
        </a:gradFill>
      </dgm:spPr>
      <dgm:t>
        <a:bodyPr/>
        <a:lstStyle/>
        <a:p>
          <a:r>
            <a:rPr lang="en-US" sz="2800" b="1" dirty="0" smtClean="0">
              <a:solidFill>
                <a:srgbClr val="FFFF00"/>
              </a:solidFill>
            </a:rPr>
            <a:t>5 ladders </a:t>
          </a:r>
          <a:endParaRPr lang="en-US" sz="2800" b="1" dirty="0">
            <a:solidFill>
              <a:srgbClr val="FFFF00"/>
            </a:solidFill>
          </a:endParaRPr>
        </a:p>
      </dgm:t>
    </dgm:pt>
    <dgm:pt modelId="{D9EC8E7A-1C25-4233-9F11-457363F863E5}" type="parTrans" cxnId="{55EA4DD9-A31F-43F0-8E61-4F4005D9249F}">
      <dgm:prSet/>
      <dgm:spPr/>
      <dgm:t>
        <a:bodyPr/>
        <a:lstStyle/>
        <a:p>
          <a:endParaRPr lang="en-US" sz="1600">
            <a:solidFill>
              <a:srgbClr val="FFFF00"/>
            </a:solidFill>
          </a:endParaRPr>
        </a:p>
      </dgm:t>
    </dgm:pt>
    <dgm:pt modelId="{6F9EF646-84DD-4E60-AB62-3779B8D8408B}" type="sibTrans" cxnId="{55EA4DD9-A31F-43F0-8E61-4F4005D9249F}">
      <dgm:prSet/>
      <dgm:spPr/>
      <dgm:t>
        <a:bodyPr/>
        <a:lstStyle/>
        <a:p>
          <a:endParaRPr lang="en-US" sz="1600">
            <a:solidFill>
              <a:srgbClr val="FFFF00"/>
            </a:solidFill>
          </a:endParaRPr>
        </a:p>
      </dgm:t>
    </dgm:pt>
    <dgm:pt modelId="{C9292A21-4D7E-4C74-94A1-3DCE31B5CA49}" type="pres">
      <dgm:prSet presAssocID="{49E56BB4-0FCB-4856-8ECE-DEDA1BFB3EE2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379693C-C6CF-4B7F-B556-BD0C16999F6E}" type="pres">
      <dgm:prSet presAssocID="{49E56BB4-0FCB-4856-8ECE-DEDA1BFB3EE2}" presName="hierFlow" presStyleCnt="0"/>
      <dgm:spPr/>
    </dgm:pt>
    <dgm:pt modelId="{A62C87A5-3BA4-4AE6-986D-E1C3AB1B5157}" type="pres">
      <dgm:prSet presAssocID="{49E56BB4-0FCB-4856-8ECE-DEDA1BFB3EE2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EA480342-A403-4CA0-BBFE-1F9F408C1148}" type="pres">
      <dgm:prSet presAssocID="{7D862DA2-1FF2-47DF-8FB8-BE779BCCDDFB}" presName="Name14" presStyleCnt="0"/>
      <dgm:spPr/>
    </dgm:pt>
    <dgm:pt modelId="{5E9B685F-0CC3-475D-A1AD-11B235DAF732}" type="pres">
      <dgm:prSet presAssocID="{7D862DA2-1FF2-47DF-8FB8-BE779BCCDDFB}" presName="level1Shape" presStyleLbl="node0" presStyleIdx="0" presStyleCnt="1" custScaleX="363996" custLinFactNeighborX="1446" custLinFactNeighborY="-404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FFCA835-56A4-4557-85D7-7763BB32BDE7}" type="pres">
      <dgm:prSet presAssocID="{7D862DA2-1FF2-47DF-8FB8-BE779BCCDDFB}" presName="hierChild2" presStyleCnt="0"/>
      <dgm:spPr/>
    </dgm:pt>
    <dgm:pt modelId="{DA7A453C-4C68-49CD-ADA3-F294F8C30047}" type="pres">
      <dgm:prSet presAssocID="{329F1D8A-29C4-4751-B1F8-C9278750BA7D}" presName="Name19" presStyleLbl="parChTrans1D2" presStyleIdx="0" presStyleCnt="2"/>
      <dgm:spPr/>
      <dgm:t>
        <a:bodyPr/>
        <a:lstStyle/>
        <a:p>
          <a:endParaRPr lang="en-US"/>
        </a:p>
      </dgm:t>
    </dgm:pt>
    <dgm:pt modelId="{A7122890-8556-4545-B3F4-DD6730C1474D}" type="pres">
      <dgm:prSet presAssocID="{A42108FA-06EE-4F39-AE57-E934B77DADDB}" presName="Name21" presStyleCnt="0"/>
      <dgm:spPr/>
    </dgm:pt>
    <dgm:pt modelId="{6ACF7B5D-3016-4FA5-A0C5-B434B4957EC6}" type="pres">
      <dgm:prSet presAssocID="{A42108FA-06EE-4F39-AE57-E934B77DADDB}" presName="level2Shape" presStyleLbl="node2" presStyleIdx="0" presStyleCnt="2" custScaleX="128954"/>
      <dgm:spPr/>
      <dgm:t>
        <a:bodyPr/>
        <a:lstStyle/>
        <a:p>
          <a:endParaRPr lang="en-US"/>
        </a:p>
      </dgm:t>
    </dgm:pt>
    <dgm:pt modelId="{5F774F48-3733-474C-B444-05425DC53343}" type="pres">
      <dgm:prSet presAssocID="{A42108FA-06EE-4F39-AE57-E934B77DADDB}" presName="hierChild3" presStyleCnt="0"/>
      <dgm:spPr/>
    </dgm:pt>
    <dgm:pt modelId="{483BB715-E1B3-495A-B78C-7F9FC21247AA}" type="pres">
      <dgm:prSet presAssocID="{1842EBF0-2226-42E6-BED1-2E17689F4CEC}" presName="Name19" presStyleLbl="parChTrans1D3" presStyleIdx="0" presStyleCnt="2"/>
      <dgm:spPr/>
      <dgm:t>
        <a:bodyPr/>
        <a:lstStyle/>
        <a:p>
          <a:endParaRPr lang="en-US"/>
        </a:p>
      </dgm:t>
    </dgm:pt>
    <dgm:pt modelId="{6BDA51DC-B849-4162-A376-EB039022E30C}" type="pres">
      <dgm:prSet presAssocID="{AAAD6FB5-2FFC-4A34-82EF-6737F51014B1}" presName="Name21" presStyleCnt="0"/>
      <dgm:spPr/>
    </dgm:pt>
    <dgm:pt modelId="{9BCA883E-D04A-4D3B-91C8-941077B74D61}" type="pres">
      <dgm:prSet presAssocID="{AAAD6FB5-2FFC-4A34-82EF-6737F51014B1}" presName="level2Shape" presStyleLbl="node3" presStyleIdx="0" presStyleCnt="2" custScaleX="128954" custLinFactNeighborX="-282" custLinFactNeighborY="301"/>
      <dgm:spPr/>
      <dgm:t>
        <a:bodyPr/>
        <a:lstStyle/>
        <a:p>
          <a:endParaRPr lang="en-US"/>
        </a:p>
      </dgm:t>
    </dgm:pt>
    <dgm:pt modelId="{FAFF9624-9EAA-4A64-B2CE-D8618D540ED8}" type="pres">
      <dgm:prSet presAssocID="{AAAD6FB5-2FFC-4A34-82EF-6737F51014B1}" presName="hierChild3" presStyleCnt="0"/>
      <dgm:spPr/>
    </dgm:pt>
    <dgm:pt modelId="{59B340FF-43FC-4710-843F-4D90BE2A1256}" type="pres">
      <dgm:prSet presAssocID="{6744A041-F4C4-435F-9E36-B7717BAD4690}" presName="Name19" presStyleLbl="parChTrans1D4" presStyleIdx="0" presStyleCnt="2"/>
      <dgm:spPr/>
      <dgm:t>
        <a:bodyPr/>
        <a:lstStyle/>
        <a:p>
          <a:endParaRPr lang="en-US"/>
        </a:p>
      </dgm:t>
    </dgm:pt>
    <dgm:pt modelId="{31A8C802-E155-4DD2-A206-039BC701622B}" type="pres">
      <dgm:prSet presAssocID="{D7709FE7-50AA-4235-B7C7-82314F6FF4C7}" presName="Name21" presStyleCnt="0"/>
      <dgm:spPr/>
    </dgm:pt>
    <dgm:pt modelId="{09CF6738-D4AC-43F7-938D-F43F75757501}" type="pres">
      <dgm:prSet presAssocID="{D7709FE7-50AA-4235-B7C7-82314F6FF4C7}" presName="level2Shape" presStyleLbl="node4" presStyleIdx="0" presStyleCnt="2" custScaleX="128954" custLinFactNeighborX="-282" custLinFactNeighborY="301"/>
      <dgm:spPr/>
      <dgm:t>
        <a:bodyPr/>
        <a:lstStyle/>
        <a:p>
          <a:endParaRPr lang="en-US"/>
        </a:p>
      </dgm:t>
    </dgm:pt>
    <dgm:pt modelId="{35B205D9-71AB-4F08-A01C-070B9B771B62}" type="pres">
      <dgm:prSet presAssocID="{D7709FE7-50AA-4235-B7C7-82314F6FF4C7}" presName="hierChild3" presStyleCnt="0"/>
      <dgm:spPr/>
    </dgm:pt>
    <dgm:pt modelId="{FDE39458-111A-4F00-9C47-6FF2366A190B}" type="pres">
      <dgm:prSet presAssocID="{88A9E44C-352D-4817-BF2F-17C86812DBE8}" presName="Name19" presStyleLbl="parChTrans1D2" presStyleIdx="1" presStyleCnt="2"/>
      <dgm:spPr/>
      <dgm:t>
        <a:bodyPr/>
        <a:lstStyle/>
        <a:p>
          <a:endParaRPr lang="en-US"/>
        </a:p>
      </dgm:t>
    </dgm:pt>
    <dgm:pt modelId="{4BD91FD1-BF1B-4ED4-B7D6-3F0CC5980222}" type="pres">
      <dgm:prSet presAssocID="{CC8C311E-7FFD-4DCF-9F63-FAA9D8DBEFFB}" presName="Name21" presStyleCnt="0"/>
      <dgm:spPr/>
    </dgm:pt>
    <dgm:pt modelId="{63D6CE31-FFE4-40EE-B83A-FF543D107533}" type="pres">
      <dgm:prSet presAssocID="{CC8C311E-7FFD-4DCF-9F63-FAA9D8DBEFFB}" presName="level2Shape" presStyleLbl="node2" presStyleIdx="1" presStyleCnt="2" custScaleX="126973"/>
      <dgm:spPr/>
      <dgm:t>
        <a:bodyPr/>
        <a:lstStyle/>
        <a:p>
          <a:endParaRPr lang="en-US"/>
        </a:p>
      </dgm:t>
    </dgm:pt>
    <dgm:pt modelId="{C6332FFD-C4B1-425A-B1CB-E9F87E962C25}" type="pres">
      <dgm:prSet presAssocID="{CC8C311E-7FFD-4DCF-9F63-FAA9D8DBEFFB}" presName="hierChild3" presStyleCnt="0"/>
      <dgm:spPr/>
    </dgm:pt>
    <dgm:pt modelId="{828D8980-230B-4B1C-9D20-BEA816094E2C}" type="pres">
      <dgm:prSet presAssocID="{E8E01C7D-002F-431C-844C-0D87AD9FA1E4}" presName="Name19" presStyleLbl="parChTrans1D3" presStyleIdx="1" presStyleCnt="2"/>
      <dgm:spPr/>
      <dgm:t>
        <a:bodyPr/>
        <a:lstStyle/>
        <a:p>
          <a:endParaRPr lang="en-US"/>
        </a:p>
      </dgm:t>
    </dgm:pt>
    <dgm:pt modelId="{374E1258-AE03-43B4-9F0D-29058D9EF0F3}" type="pres">
      <dgm:prSet presAssocID="{1B91478E-27DB-49F5-9C63-6330656F4F8C}" presName="Name21" presStyleCnt="0"/>
      <dgm:spPr/>
    </dgm:pt>
    <dgm:pt modelId="{C9ED36DC-3E5C-45B4-ADF4-74768B61600F}" type="pres">
      <dgm:prSet presAssocID="{1B91478E-27DB-49F5-9C63-6330656F4F8C}" presName="level2Shape" presStyleLbl="node3" presStyleIdx="1" presStyleCnt="2" custScaleX="126973"/>
      <dgm:spPr/>
      <dgm:t>
        <a:bodyPr/>
        <a:lstStyle/>
        <a:p>
          <a:endParaRPr lang="en-US"/>
        </a:p>
      </dgm:t>
    </dgm:pt>
    <dgm:pt modelId="{7585B85D-A1BC-4DE3-9FF3-A52CE7334DC1}" type="pres">
      <dgm:prSet presAssocID="{1B91478E-27DB-49F5-9C63-6330656F4F8C}" presName="hierChild3" presStyleCnt="0"/>
      <dgm:spPr/>
    </dgm:pt>
    <dgm:pt modelId="{6EE9CA88-2AA6-4A76-BBF6-19830B5C17C2}" type="pres">
      <dgm:prSet presAssocID="{D9EC8E7A-1C25-4233-9F11-457363F863E5}" presName="Name19" presStyleLbl="parChTrans1D4" presStyleIdx="1" presStyleCnt="2"/>
      <dgm:spPr/>
      <dgm:t>
        <a:bodyPr/>
        <a:lstStyle/>
        <a:p>
          <a:endParaRPr lang="en-US"/>
        </a:p>
      </dgm:t>
    </dgm:pt>
    <dgm:pt modelId="{93DAB8E0-6DA1-43C2-8CCD-D6BBEEB7B823}" type="pres">
      <dgm:prSet presAssocID="{6D2CEDE9-5949-4DC4-BAAC-7CE2F3ED7FC2}" presName="Name21" presStyleCnt="0"/>
      <dgm:spPr/>
    </dgm:pt>
    <dgm:pt modelId="{16270FE4-8934-41EC-8C00-F37F6098CA5C}" type="pres">
      <dgm:prSet presAssocID="{6D2CEDE9-5949-4DC4-BAAC-7CE2F3ED7FC2}" presName="level2Shape" presStyleLbl="node4" presStyleIdx="1" presStyleCnt="2" custScaleX="126973"/>
      <dgm:spPr/>
      <dgm:t>
        <a:bodyPr/>
        <a:lstStyle/>
        <a:p>
          <a:endParaRPr lang="en-US"/>
        </a:p>
      </dgm:t>
    </dgm:pt>
    <dgm:pt modelId="{0BA79C5A-0A9E-4B47-A98A-17CBAE9B9B4C}" type="pres">
      <dgm:prSet presAssocID="{6D2CEDE9-5949-4DC4-BAAC-7CE2F3ED7FC2}" presName="hierChild3" presStyleCnt="0"/>
      <dgm:spPr/>
    </dgm:pt>
    <dgm:pt modelId="{6A921899-BC80-4B6D-AD32-51F26B0888BF}" type="pres">
      <dgm:prSet presAssocID="{49E56BB4-0FCB-4856-8ECE-DEDA1BFB3EE2}" presName="bgShapesFlow" presStyleCnt="0"/>
      <dgm:spPr/>
    </dgm:pt>
  </dgm:ptLst>
  <dgm:cxnLst>
    <dgm:cxn modelId="{55EA4DD9-A31F-43F0-8E61-4F4005D9249F}" srcId="{1B91478E-27DB-49F5-9C63-6330656F4F8C}" destId="{6D2CEDE9-5949-4DC4-BAAC-7CE2F3ED7FC2}" srcOrd="0" destOrd="0" parTransId="{D9EC8E7A-1C25-4233-9F11-457363F863E5}" sibTransId="{6F9EF646-84DD-4E60-AB62-3779B8D8408B}"/>
    <dgm:cxn modelId="{5A92D751-8BCC-4773-A698-480526C1A029}" type="presOf" srcId="{49E56BB4-0FCB-4856-8ECE-DEDA1BFB3EE2}" destId="{C9292A21-4D7E-4C74-94A1-3DCE31B5CA49}" srcOrd="0" destOrd="0" presId="urn:microsoft.com/office/officeart/2005/8/layout/hierarchy6"/>
    <dgm:cxn modelId="{94A8D4BE-7298-4D66-9248-B91BA497196D}" type="presOf" srcId="{D9EC8E7A-1C25-4233-9F11-457363F863E5}" destId="{6EE9CA88-2AA6-4A76-BBF6-19830B5C17C2}" srcOrd="0" destOrd="0" presId="urn:microsoft.com/office/officeart/2005/8/layout/hierarchy6"/>
    <dgm:cxn modelId="{FABE2A64-C193-4A88-B96B-F4CD766756DB}" srcId="{A42108FA-06EE-4F39-AE57-E934B77DADDB}" destId="{AAAD6FB5-2FFC-4A34-82EF-6737F51014B1}" srcOrd="0" destOrd="0" parTransId="{1842EBF0-2226-42E6-BED1-2E17689F4CEC}" sibTransId="{A86BDEE8-8CAE-4B42-9A18-6CB7E33EB1BF}"/>
    <dgm:cxn modelId="{6FFFA534-4616-4F18-90DD-967218BDF8B5}" type="presOf" srcId="{7D862DA2-1FF2-47DF-8FB8-BE779BCCDDFB}" destId="{5E9B685F-0CC3-475D-A1AD-11B235DAF732}" srcOrd="0" destOrd="0" presId="urn:microsoft.com/office/officeart/2005/8/layout/hierarchy6"/>
    <dgm:cxn modelId="{273CAF82-B96B-4989-AA85-457413F9EAD3}" type="presOf" srcId="{6D2CEDE9-5949-4DC4-BAAC-7CE2F3ED7FC2}" destId="{16270FE4-8934-41EC-8C00-F37F6098CA5C}" srcOrd="0" destOrd="0" presId="urn:microsoft.com/office/officeart/2005/8/layout/hierarchy6"/>
    <dgm:cxn modelId="{AF8C92CF-B85D-4918-A739-4D51CE36D117}" srcId="{7D862DA2-1FF2-47DF-8FB8-BE779BCCDDFB}" destId="{CC8C311E-7FFD-4DCF-9F63-FAA9D8DBEFFB}" srcOrd="1" destOrd="0" parTransId="{88A9E44C-352D-4817-BF2F-17C86812DBE8}" sibTransId="{06E65FF6-1AEF-4ACE-A3FC-D1276709268E}"/>
    <dgm:cxn modelId="{E65B2BAF-6BF8-4DD6-BC34-96658F16BFAF}" type="presOf" srcId="{D7709FE7-50AA-4235-B7C7-82314F6FF4C7}" destId="{09CF6738-D4AC-43F7-938D-F43F75757501}" srcOrd="0" destOrd="0" presId="urn:microsoft.com/office/officeart/2005/8/layout/hierarchy6"/>
    <dgm:cxn modelId="{CB3DE171-A184-4152-826D-D51568DE4FFB}" srcId="{7D862DA2-1FF2-47DF-8FB8-BE779BCCDDFB}" destId="{A42108FA-06EE-4F39-AE57-E934B77DADDB}" srcOrd="0" destOrd="0" parTransId="{329F1D8A-29C4-4751-B1F8-C9278750BA7D}" sibTransId="{AFD86CCA-40E8-416C-8D71-BB9E21D13DB4}"/>
    <dgm:cxn modelId="{EF18B82B-2A12-4023-8707-E5FCA8D3AD8D}" srcId="{49E56BB4-0FCB-4856-8ECE-DEDA1BFB3EE2}" destId="{7D862DA2-1FF2-47DF-8FB8-BE779BCCDDFB}" srcOrd="0" destOrd="0" parTransId="{1BF8F024-F4A3-43F6-881F-FFC1A3AC6B80}" sibTransId="{A6F300A2-5288-4E24-93AC-DC49D6E7ABC1}"/>
    <dgm:cxn modelId="{C3FDBCB3-578F-42C4-9981-2C56AFAC5047}" type="presOf" srcId="{6744A041-F4C4-435F-9E36-B7717BAD4690}" destId="{59B340FF-43FC-4710-843F-4D90BE2A1256}" srcOrd="0" destOrd="0" presId="urn:microsoft.com/office/officeart/2005/8/layout/hierarchy6"/>
    <dgm:cxn modelId="{4D319C00-64F3-4B7F-AEA1-26F674DBF49F}" type="presOf" srcId="{329F1D8A-29C4-4751-B1F8-C9278750BA7D}" destId="{DA7A453C-4C68-49CD-ADA3-F294F8C30047}" srcOrd="0" destOrd="0" presId="urn:microsoft.com/office/officeart/2005/8/layout/hierarchy6"/>
    <dgm:cxn modelId="{DA4E0D9D-5297-496D-9888-3ACBC97729A7}" type="presOf" srcId="{1B91478E-27DB-49F5-9C63-6330656F4F8C}" destId="{C9ED36DC-3E5C-45B4-ADF4-74768B61600F}" srcOrd="0" destOrd="0" presId="urn:microsoft.com/office/officeart/2005/8/layout/hierarchy6"/>
    <dgm:cxn modelId="{ED4CF0A8-392A-49A4-82E9-51489BB5285A}" type="presOf" srcId="{AAAD6FB5-2FFC-4A34-82EF-6737F51014B1}" destId="{9BCA883E-D04A-4D3B-91C8-941077B74D61}" srcOrd="0" destOrd="0" presId="urn:microsoft.com/office/officeart/2005/8/layout/hierarchy6"/>
    <dgm:cxn modelId="{1DD362BF-6C5E-4E08-808F-269AD12BF21F}" srcId="{CC8C311E-7FFD-4DCF-9F63-FAA9D8DBEFFB}" destId="{1B91478E-27DB-49F5-9C63-6330656F4F8C}" srcOrd="0" destOrd="0" parTransId="{E8E01C7D-002F-431C-844C-0D87AD9FA1E4}" sibTransId="{94F4FDFC-D459-43CE-A0B6-AD3260149C1C}"/>
    <dgm:cxn modelId="{65FB3874-068A-424C-BFFE-2FB9A45331CB}" type="presOf" srcId="{88A9E44C-352D-4817-BF2F-17C86812DBE8}" destId="{FDE39458-111A-4F00-9C47-6FF2366A190B}" srcOrd="0" destOrd="0" presId="urn:microsoft.com/office/officeart/2005/8/layout/hierarchy6"/>
    <dgm:cxn modelId="{29ADF378-6D4F-4A12-A5FC-8333B1CDF708}" type="presOf" srcId="{A42108FA-06EE-4F39-AE57-E934B77DADDB}" destId="{6ACF7B5D-3016-4FA5-A0C5-B434B4957EC6}" srcOrd="0" destOrd="0" presId="urn:microsoft.com/office/officeart/2005/8/layout/hierarchy6"/>
    <dgm:cxn modelId="{236878D8-BB8A-4A10-B564-30B874A5F1D0}" type="presOf" srcId="{CC8C311E-7FFD-4DCF-9F63-FAA9D8DBEFFB}" destId="{63D6CE31-FFE4-40EE-B83A-FF543D107533}" srcOrd="0" destOrd="0" presId="urn:microsoft.com/office/officeart/2005/8/layout/hierarchy6"/>
    <dgm:cxn modelId="{94886FD0-523E-47D5-BE7B-E331D7633FB1}" srcId="{AAAD6FB5-2FFC-4A34-82EF-6737F51014B1}" destId="{D7709FE7-50AA-4235-B7C7-82314F6FF4C7}" srcOrd="0" destOrd="0" parTransId="{6744A041-F4C4-435F-9E36-B7717BAD4690}" sibTransId="{A6C0164C-7D1E-4934-8229-41545F457232}"/>
    <dgm:cxn modelId="{ADC6DF05-6256-4EAF-B2C0-3C1238600443}" type="presOf" srcId="{1842EBF0-2226-42E6-BED1-2E17689F4CEC}" destId="{483BB715-E1B3-495A-B78C-7F9FC21247AA}" srcOrd="0" destOrd="0" presId="urn:microsoft.com/office/officeart/2005/8/layout/hierarchy6"/>
    <dgm:cxn modelId="{70BAED8C-C4EC-48DD-9743-E6C7B0039A45}" type="presOf" srcId="{E8E01C7D-002F-431C-844C-0D87AD9FA1E4}" destId="{828D8980-230B-4B1C-9D20-BEA816094E2C}" srcOrd="0" destOrd="0" presId="urn:microsoft.com/office/officeart/2005/8/layout/hierarchy6"/>
    <dgm:cxn modelId="{D7B5619B-1EA6-4C95-A7F7-613710486134}" type="presParOf" srcId="{C9292A21-4D7E-4C74-94A1-3DCE31B5CA49}" destId="{4379693C-C6CF-4B7F-B556-BD0C16999F6E}" srcOrd="0" destOrd="0" presId="urn:microsoft.com/office/officeart/2005/8/layout/hierarchy6"/>
    <dgm:cxn modelId="{248FDA83-A512-4892-B062-1AD57D51F959}" type="presParOf" srcId="{4379693C-C6CF-4B7F-B556-BD0C16999F6E}" destId="{A62C87A5-3BA4-4AE6-986D-E1C3AB1B5157}" srcOrd="0" destOrd="0" presId="urn:microsoft.com/office/officeart/2005/8/layout/hierarchy6"/>
    <dgm:cxn modelId="{073FFFB9-FD6B-469E-9476-45AE17E7E4EB}" type="presParOf" srcId="{A62C87A5-3BA4-4AE6-986D-E1C3AB1B5157}" destId="{EA480342-A403-4CA0-BBFE-1F9F408C1148}" srcOrd="0" destOrd="0" presId="urn:microsoft.com/office/officeart/2005/8/layout/hierarchy6"/>
    <dgm:cxn modelId="{C77EE134-2CCF-449B-BA55-3C9932FEBBEF}" type="presParOf" srcId="{EA480342-A403-4CA0-BBFE-1F9F408C1148}" destId="{5E9B685F-0CC3-475D-A1AD-11B235DAF732}" srcOrd="0" destOrd="0" presId="urn:microsoft.com/office/officeart/2005/8/layout/hierarchy6"/>
    <dgm:cxn modelId="{97A680B5-014D-4B94-A98A-700E27544A6B}" type="presParOf" srcId="{EA480342-A403-4CA0-BBFE-1F9F408C1148}" destId="{FFFCA835-56A4-4557-85D7-7763BB32BDE7}" srcOrd="1" destOrd="0" presId="urn:microsoft.com/office/officeart/2005/8/layout/hierarchy6"/>
    <dgm:cxn modelId="{24495804-E6A0-4EED-8D10-D976235A6B2E}" type="presParOf" srcId="{FFFCA835-56A4-4557-85D7-7763BB32BDE7}" destId="{DA7A453C-4C68-49CD-ADA3-F294F8C30047}" srcOrd="0" destOrd="0" presId="urn:microsoft.com/office/officeart/2005/8/layout/hierarchy6"/>
    <dgm:cxn modelId="{FB908C89-20C5-4D86-8220-08EDD92945C9}" type="presParOf" srcId="{FFFCA835-56A4-4557-85D7-7763BB32BDE7}" destId="{A7122890-8556-4545-B3F4-DD6730C1474D}" srcOrd="1" destOrd="0" presId="urn:microsoft.com/office/officeart/2005/8/layout/hierarchy6"/>
    <dgm:cxn modelId="{7D5AA1C0-B0E4-4BB1-A909-2238CDC4286A}" type="presParOf" srcId="{A7122890-8556-4545-B3F4-DD6730C1474D}" destId="{6ACF7B5D-3016-4FA5-A0C5-B434B4957EC6}" srcOrd="0" destOrd="0" presId="urn:microsoft.com/office/officeart/2005/8/layout/hierarchy6"/>
    <dgm:cxn modelId="{5975201A-82D2-406B-9E63-9D76E2B88557}" type="presParOf" srcId="{A7122890-8556-4545-B3F4-DD6730C1474D}" destId="{5F774F48-3733-474C-B444-05425DC53343}" srcOrd="1" destOrd="0" presId="urn:microsoft.com/office/officeart/2005/8/layout/hierarchy6"/>
    <dgm:cxn modelId="{FBC04406-0392-4AF3-B5DB-FC7E53EF6AF6}" type="presParOf" srcId="{5F774F48-3733-474C-B444-05425DC53343}" destId="{483BB715-E1B3-495A-B78C-7F9FC21247AA}" srcOrd="0" destOrd="0" presId="urn:microsoft.com/office/officeart/2005/8/layout/hierarchy6"/>
    <dgm:cxn modelId="{FA101398-6524-4A4F-9F42-13DD0169CD6C}" type="presParOf" srcId="{5F774F48-3733-474C-B444-05425DC53343}" destId="{6BDA51DC-B849-4162-A376-EB039022E30C}" srcOrd="1" destOrd="0" presId="urn:microsoft.com/office/officeart/2005/8/layout/hierarchy6"/>
    <dgm:cxn modelId="{3B4A091D-6FA9-4066-BC33-4278F3C1039D}" type="presParOf" srcId="{6BDA51DC-B849-4162-A376-EB039022E30C}" destId="{9BCA883E-D04A-4D3B-91C8-941077B74D61}" srcOrd="0" destOrd="0" presId="urn:microsoft.com/office/officeart/2005/8/layout/hierarchy6"/>
    <dgm:cxn modelId="{B8AD7D8C-84F5-4E54-A97D-7E29394FC8DF}" type="presParOf" srcId="{6BDA51DC-B849-4162-A376-EB039022E30C}" destId="{FAFF9624-9EAA-4A64-B2CE-D8618D540ED8}" srcOrd="1" destOrd="0" presId="urn:microsoft.com/office/officeart/2005/8/layout/hierarchy6"/>
    <dgm:cxn modelId="{DCDD3C27-B9F1-4DB9-B644-CECC4625B460}" type="presParOf" srcId="{FAFF9624-9EAA-4A64-B2CE-D8618D540ED8}" destId="{59B340FF-43FC-4710-843F-4D90BE2A1256}" srcOrd="0" destOrd="0" presId="urn:microsoft.com/office/officeart/2005/8/layout/hierarchy6"/>
    <dgm:cxn modelId="{7F305954-55AE-437F-BDA8-9D1A1EE07EA5}" type="presParOf" srcId="{FAFF9624-9EAA-4A64-B2CE-D8618D540ED8}" destId="{31A8C802-E155-4DD2-A206-039BC701622B}" srcOrd="1" destOrd="0" presId="urn:microsoft.com/office/officeart/2005/8/layout/hierarchy6"/>
    <dgm:cxn modelId="{4450A5C2-C0C6-414B-9A3B-A2F655EB3839}" type="presParOf" srcId="{31A8C802-E155-4DD2-A206-039BC701622B}" destId="{09CF6738-D4AC-43F7-938D-F43F75757501}" srcOrd="0" destOrd="0" presId="urn:microsoft.com/office/officeart/2005/8/layout/hierarchy6"/>
    <dgm:cxn modelId="{82051946-4EBD-4CBC-96AE-6BAC6FE2BE9B}" type="presParOf" srcId="{31A8C802-E155-4DD2-A206-039BC701622B}" destId="{35B205D9-71AB-4F08-A01C-070B9B771B62}" srcOrd="1" destOrd="0" presId="urn:microsoft.com/office/officeart/2005/8/layout/hierarchy6"/>
    <dgm:cxn modelId="{FB35014A-2CCE-4CAC-9027-BC3BAE0CA073}" type="presParOf" srcId="{FFFCA835-56A4-4557-85D7-7763BB32BDE7}" destId="{FDE39458-111A-4F00-9C47-6FF2366A190B}" srcOrd="2" destOrd="0" presId="urn:microsoft.com/office/officeart/2005/8/layout/hierarchy6"/>
    <dgm:cxn modelId="{1899CFF3-898B-45C3-BD00-37C2AFCB082F}" type="presParOf" srcId="{FFFCA835-56A4-4557-85D7-7763BB32BDE7}" destId="{4BD91FD1-BF1B-4ED4-B7D6-3F0CC5980222}" srcOrd="3" destOrd="0" presId="urn:microsoft.com/office/officeart/2005/8/layout/hierarchy6"/>
    <dgm:cxn modelId="{5EB9E334-26AB-4A66-87EB-F33F0029E8D7}" type="presParOf" srcId="{4BD91FD1-BF1B-4ED4-B7D6-3F0CC5980222}" destId="{63D6CE31-FFE4-40EE-B83A-FF543D107533}" srcOrd="0" destOrd="0" presId="urn:microsoft.com/office/officeart/2005/8/layout/hierarchy6"/>
    <dgm:cxn modelId="{99355722-7E9A-412A-96E4-45D813F90FA6}" type="presParOf" srcId="{4BD91FD1-BF1B-4ED4-B7D6-3F0CC5980222}" destId="{C6332FFD-C4B1-425A-B1CB-E9F87E962C25}" srcOrd="1" destOrd="0" presId="urn:microsoft.com/office/officeart/2005/8/layout/hierarchy6"/>
    <dgm:cxn modelId="{7244D78A-C7F3-493C-AC0F-CB9F868A7AB2}" type="presParOf" srcId="{C6332FFD-C4B1-425A-B1CB-E9F87E962C25}" destId="{828D8980-230B-4B1C-9D20-BEA816094E2C}" srcOrd="0" destOrd="0" presId="urn:microsoft.com/office/officeart/2005/8/layout/hierarchy6"/>
    <dgm:cxn modelId="{D08BB4FB-8C65-45BC-9C7B-E6A100D86B70}" type="presParOf" srcId="{C6332FFD-C4B1-425A-B1CB-E9F87E962C25}" destId="{374E1258-AE03-43B4-9F0D-29058D9EF0F3}" srcOrd="1" destOrd="0" presId="urn:microsoft.com/office/officeart/2005/8/layout/hierarchy6"/>
    <dgm:cxn modelId="{AE8EA8A5-0E3E-4233-BAFD-C2C0DDB0A104}" type="presParOf" srcId="{374E1258-AE03-43B4-9F0D-29058D9EF0F3}" destId="{C9ED36DC-3E5C-45B4-ADF4-74768B61600F}" srcOrd="0" destOrd="0" presId="urn:microsoft.com/office/officeart/2005/8/layout/hierarchy6"/>
    <dgm:cxn modelId="{14F67CE4-9BBC-4928-A0FB-94AA75FBC4D4}" type="presParOf" srcId="{374E1258-AE03-43B4-9F0D-29058D9EF0F3}" destId="{7585B85D-A1BC-4DE3-9FF3-A52CE7334DC1}" srcOrd="1" destOrd="0" presId="urn:microsoft.com/office/officeart/2005/8/layout/hierarchy6"/>
    <dgm:cxn modelId="{81EFDD58-88DE-4B8A-BF95-2F766427E3D8}" type="presParOf" srcId="{7585B85D-A1BC-4DE3-9FF3-A52CE7334DC1}" destId="{6EE9CA88-2AA6-4A76-BBF6-19830B5C17C2}" srcOrd="0" destOrd="0" presId="urn:microsoft.com/office/officeart/2005/8/layout/hierarchy6"/>
    <dgm:cxn modelId="{1594C65E-73EC-4BBF-9D4D-10B1BF61DAA8}" type="presParOf" srcId="{7585B85D-A1BC-4DE3-9FF3-A52CE7334DC1}" destId="{93DAB8E0-6DA1-43C2-8CCD-D6BBEEB7B823}" srcOrd="1" destOrd="0" presId="urn:microsoft.com/office/officeart/2005/8/layout/hierarchy6"/>
    <dgm:cxn modelId="{AD12682B-DC80-4E5B-9781-96A36FAC6C62}" type="presParOf" srcId="{93DAB8E0-6DA1-43C2-8CCD-D6BBEEB7B823}" destId="{16270FE4-8934-41EC-8C00-F37F6098CA5C}" srcOrd="0" destOrd="0" presId="urn:microsoft.com/office/officeart/2005/8/layout/hierarchy6"/>
    <dgm:cxn modelId="{8A87EA0C-34A0-4818-A8D1-F36B988E9E2D}" type="presParOf" srcId="{93DAB8E0-6DA1-43C2-8CCD-D6BBEEB7B823}" destId="{0BA79C5A-0A9E-4B47-A98A-17CBAE9B9B4C}" srcOrd="1" destOrd="0" presId="urn:microsoft.com/office/officeart/2005/8/layout/hierarchy6"/>
    <dgm:cxn modelId="{A3566E25-E6CD-400A-B585-83995D182E96}" type="presParOf" srcId="{C9292A21-4D7E-4C74-94A1-3DCE31B5CA49}" destId="{6A921899-BC80-4B6D-AD32-51F26B0888BF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5F9290C-B86C-4257-A5A5-76545CF42DC7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019290AF-9EFE-4F79-BB98-E5D8B75B7B03}">
      <dgm:prSet phldrT="[Text]"/>
      <dgm:spPr/>
      <dgm:t>
        <a:bodyPr/>
        <a:lstStyle/>
        <a:p>
          <a:r>
            <a:rPr lang="en-US" dirty="0" smtClean="0"/>
            <a:t>Planning a Problem</a:t>
          </a:r>
          <a:endParaRPr lang="en-US" dirty="0"/>
        </a:p>
      </dgm:t>
    </dgm:pt>
    <dgm:pt modelId="{9AC788EF-B092-472E-8407-C81FC96618A4}" type="parTrans" cxnId="{B1A1DDF8-60CC-4466-81DB-531B96B80BA2}">
      <dgm:prSet/>
      <dgm:spPr/>
      <dgm:t>
        <a:bodyPr/>
        <a:lstStyle/>
        <a:p>
          <a:endParaRPr lang="en-US"/>
        </a:p>
      </dgm:t>
    </dgm:pt>
    <dgm:pt modelId="{2BF6C3A2-DCE1-43FB-BD20-77323D4F0ED9}" type="sibTrans" cxnId="{B1A1DDF8-60CC-4466-81DB-531B96B80BA2}">
      <dgm:prSet/>
      <dgm:spPr/>
      <dgm:t>
        <a:bodyPr/>
        <a:lstStyle/>
        <a:p>
          <a:endParaRPr lang="en-US"/>
        </a:p>
      </dgm:t>
    </dgm:pt>
    <dgm:pt modelId="{6AC07A4A-90A8-48F7-AAF6-CD816972B108}">
      <dgm:prSet phldrT="[Text]"/>
      <dgm:spPr/>
      <dgm:t>
        <a:bodyPr/>
        <a:lstStyle/>
        <a:p>
          <a:r>
            <a:rPr lang="en-US" dirty="0" smtClean="0"/>
            <a:t>Create the Problem</a:t>
          </a:r>
          <a:endParaRPr lang="en-US" dirty="0"/>
        </a:p>
      </dgm:t>
    </dgm:pt>
    <dgm:pt modelId="{F3C8008B-1713-4B87-85A4-61C58D0D5865}" type="parTrans" cxnId="{67D41CB1-8C3B-4461-95CE-60E1F9A71759}">
      <dgm:prSet/>
      <dgm:spPr/>
      <dgm:t>
        <a:bodyPr/>
        <a:lstStyle/>
        <a:p>
          <a:endParaRPr lang="en-US"/>
        </a:p>
      </dgm:t>
    </dgm:pt>
    <dgm:pt modelId="{4F9BE093-3DC8-4975-BF2F-C6657A1EE7C9}" type="sibTrans" cxnId="{67D41CB1-8C3B-4461-95CE-60E1F9A71759}">
      <dgm:prSet/>
      <dgm:spPr/>
      <dgm:t>
        <a:bodyPr/>
        <a:lstStyle/>
        <a:p>
          <a:endParaRPr lang="en-US"/>
        </a:p>
      </dgm:t>
    </dgm:pt>
    <dgm:pt modelId="{A964BBC6-BFEC-424A-983C-88DEB5C8949D}">
      <dgm:prSet phldrT="[Text]"/>
      <dgm:spPr/>
      <dgm:t>
        <a:bodyPr/>
        <a:lstStyle/>
        <a:p>
          <a:r>
            <a:rPr lang="en-US" dirty="0" smtClean="0"/>
            <a:t>Facilitator Note </a:t>
          </a:r>
          <a:endParaRPr lang="en-US" dirty="0"/>
        </a:p>
      </dgm:t>
    </dgm:pt>
    <dgm:pt modelId="{AFFFA641-78F6-46E5-B607-BAFA9BD149A1}" type="parTrans" cxnId="{6E8B9682-B922-4C21-B605-47C6754FA1E4}">
      <dgm:prSet/>
      <dgm:spPr/>
      <dgm:t>
        <a:bodyPr/>
        <a:lstStyle/>
        <a:p>
          <a:endParaRPr lang="en-US"/>
        </a:p>
      </dgm:t>
    </dgm:pt>
    <dgm:pt modelId="{A00B6B5D-9A95-4B2A-96FE-DACEA41ADBE4}" type="sibTrans" cxnId="{6E8B9682-B922-4C21-B605-47C6754FA1E4}">
      <dgm:prSet/>
      <dgm:spPr/>
      <dgm:t>
        <a:bodyPr/>
        <a:lstStyle/>
        <a:p>
          <a:endParaRPr lang="en-US"/>
        </a:p>
      </dgm:t>
    </dgm:pt>
    <dgm:pt modelId="{629F92CB-AA3C-4FC2-AFE2-F0D0BB2473A2}" type="pres">
      <dgm:prSet presAssocID="{05F9290C-B86C-4257-A5A5-76545CF42DC7}" presName="CompostProcess" presStyleCnt="0">
        <dgm:presLayoutVars>
          <dgm:dir/>
          <dgm:resizeHandles val="exact"/>
        </dgm:presLayoutVars>
      </dgm:prSet>
      <dgm:spPr/>
    </dgm:pt>
    <dgm:pt modelId="{6BDAE138-89A1-4EC7-84F3-2E92E220387A}" type="pres">
      <dgm:prSet presAssocID="{05F9290C-B86C-4257-A5A5-76545CF42DC7}" presName="arrow" presStyleLbl="bgShp" presStyleIdx="0" presStyleCnt="1"/>
      <dgm:spPr/>
    </dgm:pt>
    <dgm:pt modelId="{4D539016-103C-41A1-A172-73E19A1A916F}" type="pres">
      <dgm:prSet presAssocID="{05F9290C-B86C-4257-A5A5-76545CF42DC7}" presName="linearProcess" presStyleCnt="0"/>
      <dgm:spPr/>
    </dgm:pt>
    <dgm:pt modelId="{966A2077-35C2-4C3E-BE4B-F4E239030C7B}" type="pres">
      <dgm:prSet presAssocID="{019290AF-9EFE-4F79-BB98-E5D8B75B7B03}" presName="tex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2C0930D-2A66-4DAA-954F-EDE56C2B19C8}" type="pres">
      <dgm:prSet presAssocID="{2BF6C3A2-DCE1-43FB-BD20-77323D4F0ED9}" presName="sibTrans" presStyleCnt="0"/>
      <dgm:spPr/>
    </dgm:pt>
    <dgm:pt modelId="{C7A239BE-D84E-4698-9C07-E75E807E4665}" type="pres">
      <dgm:prSet presAssocID="{6AC07A4A-90A8-48F7-AAF6-CD816972B108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78B6FA6-8613-4062-BAA6-307CA6B23322}" type="pres">
      <dgm:prSet presAssocID="{4F9BE093-3DC8-4975-BF2F-C6657A1EE7C9}" presName="sibTrans" presStyleCnt="0"/>
      <dgm:spPr/>
    </dgm:pt>
    <dgm:pt modelId="{1FD019E2-CBE9-4EE8-A947-4C4B64ABFD0E}" type="pres">
      <dgm:prSet presAssocID="{A964BBC6-BFEC-424A-983C-88DEB5C8949D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BABA0F5-1524-4FA2-899E-186221065214}" type="presOf" srcId="{019290AF-9EFE-4F79-BB98-E5D8B75B7B03}" destId="{966A2077-35C2-4C3E-BE4B-F4E239030C7B}" srcOrd="0" destOrd="0" presId="urn:microsoft.com/office/officeart/2005/8/layout/hProcess9"/>
    <dgm:cxn modelId="{67D41CB1-8C3B-4461-95CE-60E1F9A71759}" srcId="{05F9290C-B86C-4257-A5A5-76545CF42DC7}" destId="{6AC07A4A-90A8-48F7-AAF6-CD816972B108}" srcOrd="1" destOrd="0" parTransId="{F3C8008B-1713-4B87-85A4-61C58D0D5865}" sibTransId="{4F9BE093-3DC8-4975-BF2F-C6657A1EE7C9}"/>
    <dgm:cxn modelId="{6E8B9682-B922-4C21-B605-47C6754FA1E4}" srcId="{05F9290C-B86C-4257-A5A5-76545CF42DC7}" destId="{A964BBC6-BFEC-424A-983C-88DEB5C8949D}" srcOrd="2" destOrd="0" parTransId="{AFFFA641-78F6-46E5-B607-BAFA9BD149A1}" sibTransId="{A00B6B5D-9A95-4B2A-96FE-DACEA41ADBE4}"/>
    <dgm:cxn modelId="{B1A1DDF8-60CC-4466-81DB-531B96B80BA2}" srcId="{05F9290C-B86C-4257-A5A5-76545CF42DC7}" destId="{019290AF-9EFE-4F79-BB98-E5D8B75B7B03}" srcOrd="0" destOrd="0" parTransId="{9AC788EF-B092-472E-8407-C81FC96618A4}" sibTransId="{2BF6C3A2-DCE1-43FB-BD20-77323D4F0ED9}"/>
    <dgm:cxn modelId="{57EDCA03-F943-411E-9A59-C0A1B36EA0DB}" type="presOf" srcId="{6AC07A4A-90A8-48F7-AAF6-CD816972B108}" destId="{C7A239BE-D84E-4698-9C07-E75E807E4665}" srcOrd="0" destOrd="0" presId="urn:microsoft.com/office/officeart/2005/8/layout/hProcess9"/>
    <dgm:cxn modelId="{12C531B6-3F05-45E0-83E7-19D84A9530F1}" type="presOf" srcId="{A964BBC6-BFEC-424A-983C-88DEB5C8949D}" destId="{1FD019E2-CBE9-4EE8-A947-4C4B64ABFD0E}" srcOrd="0" destOrd="0" presId="urn:microsoft.com/office/officeart/2005/8/layout/hProcess9"/>
    <dgm:cxn modelId="{7734AF93-5A8B-49F1-A4C9-890D8224D8AF}" type="presOf" srcId="{05F9290C-B86C-4257-A5A5-76545CF42DC7}" destId="{629F92CB-AA3C-4FC2-AFE2-F0D0BB2473A2}" srcOrd="0" destOrd="0" presId="urn:microsoft.com/office/officeart/2005/8/layout/hProcess9"/>
    <dgm:cxn modelId="{9D7ECC60-DAF3-4CF4-87BF-5B6982B1E85C}" type="presParOf" srcId="{629F92CB-AA3C-4FC2-AFE2-F0D0BB2473A2}" destId="{6BDAE138-89A1-4EC7-84F3-2E92E220387A}" srcOrd="0" destOrd="0" presId="urn:microsoft.com/office/officeart/2005/8/layout/hProcess9"/>
    <dgm:cxn modelId="{1CC2EEB2-76E9-471B-8142-BE5D88F874A2}" type="presParOf" srcId="{629F92CB-AA3C-4FC2-AFE2-F0D0BB2473A2}" destId="{4D539016-103C-41A1-A172-73E19A1A916F}" srcOrd="1" destOrd="0" presId="urn:microsoft.com/office/officeart/2005/8/layout/hProcess9"/>
    <dgm:cxn modelId="{0EE9B4E8-34D2-4AA3-BFD6-6CC9FC6255DC}" type="presParOf" srcId="{4D539016-103C-41A1-A172-73E19A1A916F}" destId="{966A2077-35C2-4C3E-BE4B-F4E239030C7B}" srcOrd="0" destOrd="0" presId="urn:microsoft.com/office/officeart/2005/8/layout/hProcess9"/>
    <dgm:cxn modelId="{E2931BFF-66D8-4B11-B6F4-8A3716D6E45B}" type="presParOf" srcId="{4D539016-103C-41A1-A172-73E19A1A916F}" destId="{E2C0930D-2A66-4DAA-954F-EDE56C2B19C8}" srcOrd="1" destOrd="0" presId="urn:microsoft.com/office/officeart/2005/8/layout/hProcess9"/>
    <dgm:cxn modelId="{4C7F41E6-B940-4267-AF23-48BCB6B5B017}" type="presParOf" srcId="{4D539016-103C-41A1-A172-73E19A1A916F}" destId="{C7A239BE-D84E-4698-9C07-E75E807E4665}" srcOrd="2" destOrd="0" presId="urn:microsoft.com/office/officeart/2005/8/layout/hProcess9"/>
    <dgm:cxn modelId="{990F374E-99BE-42FB-88B1-5BFFD15C0DBB}" type="presParOf" srcId="{4D539016-103C-41A1-A172-73E19A1A916F}" destId="{078B6FA6-8613-4062-BAA6-307CA6B23322}" srcOrd="3" destOrd="0" presId="urn:microsoft.com/office/officeart/2005/8/layout/hProcess9"/>
    <dgm:cxn modelId="{E0670B4D-6F5C-4A7F-8137-BEDE274E959F}" type="presParOf" srcId="{4D539016-103C-41A1-A172-73E19A1A916F}" destId="{1FD019E2-CBE9-4EE8-A947-4C4B64ABFD0E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9B685F-0CC3-475D-A1AD-11B235DAF732}">
      <dsp:nvSpPr>
        <dsp:cNvPr id="0" name=""/>
        <dsp:cNvSpPr/>
      </dsp:nvSpPr>
      <dsp:spPr>
        <a:xfrm>
          <a:off x="1400910" y="0"/>
          <a:ext cx="4873217" cy="1268759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chemeClr val="tx2">
                <a:lumMod val="75000"/>
                <a:shade val="30000"/>
                <a:satMod val="115000"/>
              </a:schemeClr>
            </a:gs>
            <a:gs pos="50000">
              <a:schemeClr val="tx2">
                <a:lumMod val="75000"/>
                <a:shade val="67500"/>
                <a:satMod val="115000"/>
              </a:schemeClr>
            </a:gs>
            <a:gs pos="100000">
              <a:schemeClr val="tx2">
                <a:lumMod val="75000"/>
                <a:shade val="100000"/>
                <a:satMod val="115000"/>
              </a:schemeClr>
            </a:gs>
          </a:gsLst>
          <a:lin ang="10800000" scaled="1"/>
          <a:tileRect/>
        </a:gradFill>
        <a:ln w="9525" cap="flat" cmpd="sng" algn="ctr">
          <a:solidFill>
            <a:srgbClr val="002060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kern="1200" dirty="0" smtClean="0"/>
            <a:t>Problem </a:t>
          </a:r>
          <a:r>
            <a:rPr lang="en-US" sz="4000" kern="1200" dirty="0" smtClean="0"/>
            <a:t>based </a:t>
          </a:r>
          <a:r>
            <a:rPr lang="en-US" sz="4000" kern="1200" dirty="0" smtClean="0"/>
            <a:t>Learning</a:t>
          </a:r>
          <a:endParaRPr lang="en-US" sz="4000" kern="1200" dirty="0"/>
        </a:p>
      </dsp:txBody>
      <dsp:txXfrm>
        <a:off x="1438071" y="37161"/>
        <a:ext cx="4798895" cy="1194437"/>
      </dsp:txXfrm>
    </dsp:sp>
    <dsp:sp modelId="{DA7A453C-4C68-49CD-ADA3-F294F8C30047}">
      <dsp:nvSpPr>
        <dsp:cNvPr id="0" name=""/>
        <dsp:cNvSpPr/>
      </dsp:nvSpPr>
      <dsp:spPr>
        <a:xfrm>
          <a:off x="2316292" y="1268759"/>
          <a:ext cx="1521227" cy="508992"/>
        </a:xfrm>
        <a:custGeom>
          <a:avLst/>
          <a:gdLst/>
          <a:ahLst/>
          <a:cxnLst/>
          <a:rect l="0" t="0" r="0" b="0"/>
          <a:pathLst>
            <a:path>
              <a:moveTo>
                <a:pt x="1521227" y="0"/>
              </a:moveTo>
              <a:lnTo>
                <a:pt x="1521227" y="254496"/>
              </a:lnTo>
              <a:lnTo>
                <a:pt x="0" y="254496"/>
              </a:lnTo>
              <a:lnTo>
                <a:pt x="0" y="508992"/>
              </a:lnTo>
            </a:path>
          </a:pathLst>
        </a:custGeom>
        <a:noFill/>
        <a:ln w="25400" cap="flat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ACF7B5D-3016-4FA5-A0C5-B434B4957EC6}">
      <dsp:nvSpPr>
        <dsp:cNvPr id="0" name=""/>
        <dsp:cNvSpPr/>
      </dsp:nvSpPr>
      <dsp:spPr>
        <a:xfrm>
          <a:off x="1089204" y="1777751"/>
          <a:ext cx="2454174" cy="1268759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chemeClr val="tx2">
                <a:lumMod val="60000"/>
                <a:lumOff val="40000"/>
                <a:shade val="30000"/>
                <a:satMod val="115000"/>
              </a:schemeClr>
            </a:gs>
            <a:gs pos="50000">
              <a:schemeClr val="tx2">
                <a:lumMod val="60000"/>
                <a:lumOff val="40000"/>
                <a:shade val="67500"/>
                <a:satMod val="115000"/>
              </a:schemeClr>
            </a:gs>
            <a:gs pos="100000">
              <a:schemeClr val="tx2">
                <a:lumMod val="60000"/>
                <a:lumOff val="40000"/>
                <a:shade val="100000"/>
                <a:satMod val="115000"/>
              </a:schemeClr>
            </a:gs>
          </a:gsLst>
          <a:path path="circle">
            <a:fillToRect l="100000" t="100000"/>
          </a:path>
          <a:tileRect r="-100000" b="-100000"/>
        </a:gra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4"/>
        </a:fillRef>
        <a:effectRef idx="1">
          <a:schemeClr val="accent4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dirty="0" smtClean="0"/>
            <a:t>Problem</a:t>
          </a:r>
        </a:p>
      </dsp:txBody>
      <dsp:txXfrm>
        <a:off x="1126365" y="1814912"/>
        <a:ext cx="2379852" cy="1194437"/>
      </dsp:txXfrm>
    </dsp:sp>
    <dsp:sp modelId="{FDE39458-111A-4F00-9C47-6FF2366A190B}">
      <dsp:nvSpPr>
        <dsp:cNvPr id="0" name=""/>
        <dsp:cNvSpPr/>
      </dsp:nvSpPr>
      <dsp:spPr>
        <a:xfrm>
          <a:off x="3837519" y="1268759"/>
          <a:ext cx="1485038" cy="50899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4496"/>
              </a:lnTo>
              <a:lnTo>
                <a:pt x="1485038" y="254496"/>
              </a:lnTo>
              <a:lnTo>
                <a:pt x="1485038" y="508992"/>
              </a:lnTo>
            </a:path>
          </a:pathLst>
        </a:custGeom>
        <a:noFill/>
        <a:ln w="25400" cap="flat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3D6CE31-FFE4-40EE-B83A-FF543D107533}">
      <dsp:nvSpPr>
        <dsp:cNvPr id="0" name=""/>
        <dsp:cNvSpPr/>
      </dsp:nvSpPr>
      <dsp:spPr>
        <a:xfrm>
          <a:off x="4114321" y="1777751"/>
          <a:ext cx="2416473" cy="1268759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chemeClr val="tx2">
                <a:lumMod val="60000"/>
                <a:lumOff val="40000"/>
                <a:shade val="30000"/>
                <a:satMod val="115000"/>
              </a:schemeClr>
            </a:gs>
            <a:gs pos="50000">
              <a:schemeClr val="tx2">
                <a:lumMod val="60000"/>
                <a:lumOff val="40000"/>
                <a:shade val="67500"/>
                <a:satMod val="115000"/>
              </a:schemeClr>
            </a:gs>
            <a:gs pos="100000">
              <a:schemeClr val="tx2">
                <a:lumMod val="60000"/>
                <a:lumOff val="40000"/>
                <a:shade val="100000"/>
                <a:satMod val="115000"/>
              </a:schemeClr>
            </a:gs>
          </a:gsLst>
          <a:path path="circle">
            <a:fillToRect l="100000" t="100000"/>
          </a:path>
          <a:tileRect r="-100000" b="-100000"/>
        </a:gra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4"/>
        </a:fillRef>
        <a:effectRef idx="1">
          <a:schemeClr val="accent4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kern="1200" dirty="0" smtClean="0"/>
            <a:t>Learning </a:t>
          </a:r>
        </a:p>
      </dsp:txBody>
      <dsp:txXfrm>
        <a:off x="4151482" y="1814912"/>
        <a:ext cx="2342151" cy="119443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9B685F-0CC3-475D-A1AD-11B235DAF732}">
      <dsp:nvSpPr>
        <dsp:cNvPr id="0" name=""/>
        <dsp:cNvSpPr/>
      </dsp:nvSpPr>
      <dsp:spPr>
        <a:xfrm>
          <a:off x="1589019" y="0"/>
          <a:ext cx="4938396" cy="904478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chemeClr val="tx2">
                <a:lumMod val="75000"/>
                <a:shade val="30000"/>
                <a:satMod val="115000"/>
              </a:schemeClr>
            </a:gs>
            <a:gs pos="50000">
              <a:schemeClr val="tx2">
                <a:lumMod val="75000"/>
                <a:shade val="67500"/>
                <a:satMod val="115000"/>
              </a:schemeClr>
            </a:gs>
            <a:gs pos="100000">
              <a:schemeClr val="tx2">
                <a:lumMod val="75000"/>
                <a:shade val="100000"/>
                <a:satMod val="115000"/>
              </a:schemeClr>
            </a:gs>
          </a:gsLst>
          <a:lin ang="10800000" scaled="1"/>
          <a:tileRect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4"/>
        </a:lnRef>
        <a:fillRef idx="3">
          <a:schemeClr val="accent4"/>
        </a:fillRef>
        <a:effectRef idx="3">
          <a:schemeClr val="accent4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dirty="0" smtClean="0">
              <a:solidFill>
                <a:srgbClr val="FFFF00"/>
              </a:solidFill>
            </a:rPr>
            <a:t>Problem </a:t>
          </a:r>
          <a:r>
            <a:rPr lang="en-US" sz="3600" kern="1200" dirty="0" smtClean="0">
              <a:solidFill>
                <a:srgbClr val="FFFF00"/>
              </a:solidFill>
            </a:rPr>
            <a:t>based </a:t>
          </a:r>
          <a:r>
            <a:rPr lang="en-US" sz="3600" kern="1200" dirty="0" smtClean="0">
              <a:solidFill>
                <a:srgbClr val="FFFF00"/>
              </a:solidFill>
            </a:rPr>
            <a:t>Learning</a:t>
          </a:r>
          <a:endParaRPr lang="en-US" sz="3600" kern="1200" dirty="0">
            <a:solidFill>
              <a:srgbClr val="FFFF00"/>
            </a:solidFill>
          </a:endParaRPr>
        </a:p>
      </dsp:txBody>
      <dsp:txXfrm>
        <a:off x="1615510" y="26491"/>
        <a:ext cx="4885414" cy="851496"/>
      </dsp:txXfrm>
    </dsp:sp>
    <dsp:sp modelId="{DA7A453C-4C68-49CD-ADA3-F294F8C30047}">
      <dsp:nvSpPr>
        <dsp:cNvPr id="0" name=""/>
        <dsp:cNvSpPr/>
      </dsp:nvSpPr>
      <dsp:spPr>
        <a:xfrm>
          <a:off x="2973760" y="904478"/>
          <a:ext cx="1084457" cy="362823"/>
        </a:xfrm>
        <a:custGeom>
          <a:avLst/>
          <a:gdLst/>
          <a:ahLst/>
          <a:cxnLst/>
          <a:rect l="0" t="0" r="0" b="0"/>
          <a:pathLst>
            <a:path>
              <a:moveTo>
                <a:pt x="1084457" y="0"/>
              </a:moveTo>
              <a:lnTo>
                <a:pt x="1084457" y="181411"/>
              </a:lnTo>
              <a:lnTo>
                <a:pt x="0" y="181411"/>
              </a:lnTo>
              <a:lnTo>
                <a:pt x="0" y="362823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ACF7B5D-3016-4FA5-A0C5-B434B4957EC6}">
      <dsp:nvSpPr>
        <dsp:cNvPr id="0" name=""/>
        <dsp:cNvSpPr/>
      </dsp:nvSpPr>
      <dsp:spPr>
        <a:xfrm>
          <a:off x="2098989" y="1267301"/>
          <a:ext cx="1749541" cy="904478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chemeClr val="tx2">
                <a:lumMod val="60000"/>
                <a:lumOff val="40000"/>
                <a:shade val="30000"/>
                <a:satMod val="115000"/>
              </a:schemeClr>
            </a:gs>
            <a:gs pos="50000">
              <a:schemeClr val="tx2">
                <a:lumMod val="60000"/>
                <a:lumOff val="40000"/>
                <a:shade val="67500"/>
                <a:satMod val="115000"/>
              </a:schemeClr>
            </a:gs>
            <a:gs pos="100000">
              <a:schemeClr val="tx2">
                <a:lumMod val="60000"/>
                <a:lumOff val="40000"/>
                <a:shade val="100000"/>
                <a:satMod val="115000"/>
              </a:schemeClr>
            </a:gs>
          </a:gsLst>
          <a:lin ang="5400000" scaled="1"/>
          <a:tileRect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>
              <a:solidFill>
                <a:srgbClr val="FFFF00"/>
              </a:solidFill>
            </a:rPr>
            <a:t>Problem</a:t>
          </a:r>
        </a:p>
      </dsp:txBody>
      <dsp:txXfrm>
        <a:off x="2125480" y="1293792"/>
        <a:ext cx="1696559" cy="851496"/>
      </dsp:txXfrm>
    </dsp:sp>
    <dsp:sp modelId="{483BB715-E1B3-495A-B78C-7F9FC21247AA}">
      <dsp:nvSpPr>
        <dsp:cNvPr id="0" name=""/>
        <dsp:cNvSpPr/>
      </dsp:nvSpPr>
      <dsp:spPr>
        <a:xfrm>
          <a:off x="2924214" y="2171779"/>
          <a:ext cx="91440" cy="364513"/>
        </a:xfrm>
        <a:custGeom>
          <a:avLst/>
          <a:gdLst/>
          <a:ahLst/>
          <a:cxnLst/>
          <a:rect l="0" t="0" r="0" b="0"/>
          <a:pathLst>
            <a:path>
              <a:moveTo>
                <a:pt x="49545" y="0"/>
              </a:moveTo>
              <a:lnTo>
                <a:pt x="49545" y="182256"/>
              </a:lnTo>
              <a:lnTo>
                <a:pt x="45720" y="182256"/>
              </a:lnTo>
              <a:lnTo>
                <a:pt x="45720" y="364513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BCA883E-D04A-4D3B-91C8-941077B74D61}">
      <dsp:nvSpPr>
        <dsp:cNvPr id="0" name=""/>
        <dsp:cNvSpPr/>
      </dsp:nvSpPr>
      <dsp:spPr>
        <a:xfrm>
          <a:off x="2095163" y="2536293"/>
          <a:ext cx="1749541" cy="904478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chemeClr val="tx2">
                <a:lumMod val="60000"/>
                <a:lumOff val="40000"/>
                <a:shade val="30000"/>
                <a:satMod val="115000"/>
              </a:schemeClr>
            </a:gs>
            <a:gs pos="50000">
              <a:schemeClr val="tx2">
                <a:lumMod val="60000"/>
                <a:lumOff val="40000"/>
                <a:shade val="67500"/>
                <a:satMod val="115000"/>
              </a:schemeClr>
            </a:gs>
            <a:gs pos="100000">
              <a:schemeClr val="tx2">
                <a:lumMod val="60000"/>
                <a:lumOff val="40000"/>
                <a:shade val="100000"/>
                <a:satMod val="115000"/>
              </a:schemeClr>
            </a:gs>
          </a:gsLst>
          <a:lin ang="5400000" scaled="1"/>
          <a:tileRect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>
              <a:solidFill>
                <a:srgbClr val="FFFF00"/>
              </a:solidFill>
            </a:rPr>
            <a:t>Lecturer</a:t>
          </a:r>
          <a:endParaRPr lang="en-US" sz="2800" b="1" kern="1200" dirty="0">
            <a:solidFill>
              <a:srgbClr val="FFFF00"/>
            </a:solidFill>
          </a:endParaRPr>
        </a:p>
      </dsp:txBody>
      <dsp:txXfrm>
        <a:off x="2121654" y="2562784"/>
        <a:ext cx="1696559" cy="851496"/>
      </dsp:txXfrm>
    </dsp:sp>
    <dsp:sp modelId="{59B340FF-43FC-4710-843F-4D90BE2A1256}">
      <dsp:nvSpPr>
        <dsp:cNvPr id="0" name=""/>
        <dsp:cNvSpPr/>
      </dsp:nvSpPr>
      <dsp:spPr>
        <a:xfrm>
          <a:off x="2924214" y="3440771"/>
          <a:ext cx="91440" cy="36010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60100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CF6738-D4AC-43F7-938D-F43F75757501}">
      <dsp:nvSpPr>
        <dsp:cNvPr id="0" name=""/>
        <dsp:cNvSpPr/>
      </dsp:nvSpPr>
      <dsp:spPr>
        <a:xfrm>
          <a:off x="2095163" y="3800871"/>
          <a:ext cx="1749541" cy="904478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chemeClr val="tx2">
                <a:lumMod val="60000"/>
                <a:lumOff val="40000"/>
                <a:shade val="30000"/>
                <a:satMod val="115000"/>
              </a:schemeClr>
            </a:gs>
            <a:gs pos="50000">
              <a:schemeClr val="tx2">
                <a:lumMod val="60000"/>
                <a:lumOff val="40000"/>
                <a:shade val="67500"/>
                <a:satMod val="115000"/>
              </a:schemeClr>
            </a:gs>
            <a:gs pos="100000">
              <a:schemeClr val="tx2">
                <a:lumMod val="60000"/>
                <a:lumOff val="40000"/>
                <a:shade val="100000"/>
                <a:satMod val="115000"/>
              </a:schemeClr>
            </a:gs>
          </a:gsLst>
          <a:lin ang="5400000" scaled="1"/>
          <a:tileRect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>
              <a:solidFill>
                <a:srgbClr val="FFFF00"/>
              </a:solidFill>
            </a:rPr>
            <a:t>Problem Crafting</a:t>
          </a:r>
          <a:endParaRPr lang="en-US" sz="2800" b="1" kern="1200" dirty="0">
            <a:solidFill>
              <a:srgbClr val="FFFF00"/>
            </a:solidFill>
          </a:endParaRPr>
        </a:p>
      </dsp:txBody>
      <dsp:txXfrm>
        <a:off x="2121654" y="3827362"/>
        <a:ext cx="1696559" cy="851496"/>
      </dsp:txXfrm>
    </dsp:sp>
    <dsp:sp modelId="{FDE39458-111A-4F00-9C47-6FF2366A190B}">
      <dsp:nvSpPr>
        <dsp:cNvPr id="0" name=""/>
        <dsp:cNvSpPr/>
      </dsp:nvSpPr>
      <dsp:spPr>
        <a:xfrm>
          <a:off x="4058218" y="904478"/>
          <a:ext cx="1058659" cy="36282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411"/>
              </a:lnTo>
              <a:lnTo>
                <a:pt x="1058659" y="181411"/>
              </a:lnTo>
              <a:lnTo>
                <a:pt x="1058659" y="362823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3D6CE31-FFE4-40EE-B83A-FF543D107533}">
      <dsp:nvSpPr>
        <dsp:cNvPr id="0" name=""/>
        <dsp:cNvSpPr/>
      </dsp:nvSpPr>
      <dsp:spPr>
        <a:xfrm>
          <a:off x="4255545" y="1267301"/>
          <a:ext cx="1722664" cy="904478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chemeClr val="tx2">
                <a:lumMod val="60000"/>
                <a:lumOff val="40000"/>
                <a:shade val="30000"/>
                <a:satMod val="115000"/>
              </a:schemeClr>
            </a:gs>
            <a:gs pos="50000">
              <a:schemeClr val="tx2">
                <a:lumMod val="60000"/>
                <a:lumOff val="40000"/>
                <a:shade val="67500"/>
                <a:satMod val="115000"/>
              </a:schemeClr>
            </a:gs>
            <a:gs pos="100000">
              <a:schemeClr val="tx2">
                <a:lumMod val="60000"/>
                <a:lumOff val="40000"/>
                <a:shade val="100000"/>
                <a:satMod val="115000"/>
              </a:schemeClr>
            </a:gs>
          </a:gsLst>
          <a:lin ang="5400000" scaled="1"/>
          <a:tileRect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>
              <a:solidFill>
                <a:srgbClr val="FFFF00"/>
              </a:solidFill>
            </a:rPr>
            <a:t>Learning </a:t>
          </a:r>
        </a:p>
      </dsp:txBody>
      <dsp:txXfrm>
        <a:off x="4282036" y="1293792"/>
        <a:ext cx="1669682" cy="851496"/>
      </dsp:txXfrm>
    </dsp:sp>
    <dsp:sp modelId="{828D8980-230B-4B1C-9D20-BEA816094E2C}">
      <dsp:nvSpPr>
        <dsp:cNvPr id="0" name=""/>
        <dsp:cNvSpPr/>
      </dsp:nvSpPr>
      <dsp:spPr>
        <a:xfrm>
          <a:off x="5071158" y="2171779"/>
          <a:ext cx="91440" cy="36179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61791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9ED36DC-3E5C-45B4-ADF4-74768B61600F}">
      <dsp:nvSpPr>
        <dsp:cNvPr id="0" name=""/>
        <dsp:cNvSpPr/>
      </dsp:nvSpPr>
      <dsp:spPr>
        <a:xfrm>
          <a:off x="4255545" y="2533570"/>
          <a:ext cx="1722664" cy="904478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chemeClr val="tx2">
                <a:lumMod val="60000"/>
                <a:lumOff val="40000"/>
                <a:shade val="30000"/>
                <a:satMod val="115000"/>
              </a:schemeClr>
            </a:gs>
            <a:gs pos="50000">
              <a:schemeClr val="tx2">
                <a:lumMod val="60000"/>
                <a:lumOff val="40000"/>
                <a:shade val="67500"/>
                <a:satMod val="115000"/>
              </a:schemeClr>
            </a:gs>
            <a:gs pos="100000">
              <a:schemeClr val="tx2">
                <a:lumMod val="60000"/>
                <a:lumOff val="40000"/>
                <a:shade val="100000"/>
                <a:satMod val="115000"/>
              </a:schemeClr>
            </a:gs>
          </a:gsLst>
          <a:lin ang="5400000" scaled="1"/>
          <a:tileRect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>
              <a:solidFill>
                <a:srgbClr val="FFFF00"/>
              </a:solidFill>
            </a:rPr>
            <a:t>Student </a:t>
          </a:r>
          <a:endParaRPr lang="en-US" sz="2800" b="1" kern="1200" dirty="0">
            <a:solidFill>
              <a:srgbClr val="FFFF00"/>
            </a:solidFill>
          </a:endParaRPr>
        </a:p>
      </dsp:txBody>
      <dsp:txXfrm>
        <a:off x="4282036" y="2560061"/>
        <a:ext cx="1669682" cy="851496"/>
      </dsp:txXfrm>
    </dsp:sp>
    <dsp:sp modelId="{6EE9CA88-2AA6-4A76-BBF6-19830B5C17C2}">
      <dsp:nvSpPr>
        <dsp:cNvPr id="0" name=""/>
        <dsp:cNvSpPr/>
      </dsp:nvSpPr>
      <dsp:spPr>
        <a:xfrm>
          <a:off x="5071158" y="3438048"/>
          <a:ext cx="91440" cy="36179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61791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6270FE4-8934-41EC-8C00-F37F6098CA5C}">
      <dsp:nvSpPr>
        <dsp:cNvPr id="0" name=""/>
        <dsp:cNvSpPr/>
      </dsp:nvSpPr>
      <dsp:spPr>
        <a:xfrm>
          <a:off x="4255545" y="3799840"/>
          <a:ext cx="1722664" cy="904478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chemeClr val="tx2">
                <a:lumMod val="60000"/>
                <a:lumOff val="40000"/>
                <a:shade val="30000"/>
                <a:satMod val="115000"/>
              </a:schemeClr>
            </a:gs>
            <a:gs pos="50000">
              <a:schemeClr val="tx2">
                <a:lumMod val="60000"/>
                <a:lumOff val="40000"/>
                <a:shade val="67500"/>
                <a:satMod val="115000"/>
              </a:schemeClr>
            </a:gs>
            <a:gs pos="100000">
              <a:schemeClr val="tx2">
                <a:lumMod val="60000"/>
                <a:lumOff val="40000"/>
                <a:shade val="100000"/>
                <a:satMod val="115000"/>
              </a:schemeClr>
            </a:gs>
          </a:gsLst>
          <a:lin ang="5400000" scaled="1"/>
          <a:tileRect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>
              <a:solidFill>
                <a:srgbClr val="FFFF00"/>
              </a:solidFill>
            </a:rPr>
            <a:t>5 ladders </a:t>
          </a:r>
          <a:endParaRPr lang="en-US" sz="2800" b="1" kern="1200" dirty="0">
            <a:solidFill>
              <a:srgbClr val="FFFF00"/>
            </a:solidFill>
          </a:endParaRPr>
        </a:p>
      </dsp:txBody>
      <dsp:txXfrm>
        <a:off x="4282036" y="3826331"/>
        <a:ext cx="1669682" cy="85149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BDAE138-89A1-4EC7-84F3-2E92E220387A}">
      <dsp:nvSpPr>
        <dsp:cNvPr id="0" name=""/>
        <dsp:cNvSpPr/>
      </dsp:nvSpPr>
      <dsp:spPr>
        <a:xfrm>
          <a:off x="617219" y="0"/>
          <a:ext cx="6995160" cy="4525963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66A2077-35C2-4C3E-BE4B-F4E239030C7B}">
      <dsp:nvSpPr>
        <dsp:cNvPr id="0" name=""/>
        <dsp:cNvSpPr/>
      </dsp:nvSpPr>
      <dsp:spPr>
        <a:xfrm>
          <a:off x="4734" y="1357788"/>
          <a:ext cx="2641192" cy="181038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kern="1200" dirty="0" smtClean="0"/>
            <a:t>Planning a Problem</a:t>
          </a:r>
          <a:endParaRPr lang="en-US" sz="4000" kern="1200" dirty="0"/>
        </a:p>
      </dsp:txBody>
      <dsp:txXfrm>
        <a:off x="93110" y="1446164"/>
        <a:ext cx="2464440" cy="1633633"/>
      </dsp:txXfrm>
    </dsp:sp>
    <dsp:sp modelId="{C7A239BE-D84E-4698-9C07-E75E807E4665}">
      <dsp:nvSpPr>
        <dsp:cNvPr id="0" name=""/>
        <dsp:cNvSpPr/>
      </dsp:nvSpPr>
      <dsp:spPr>
        <a:xfrm>
          <a:off x="2794203" y="1357788"/>
          <a:ext cx="2641192" cy="181038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kern="1200" dirty="0" smtClean="0"/>
            <a:t>Create the Problem</a:t>
          </a:r>
          <a:endParaRPr lang="en-US" sz="4000" kern="1200" dirty="0"/>
        </a:p>
      </dsp:txBody>
      <dsp:txXfrm>
        <a:off x="2882579" y="1446164"/>
        <a:ext cx="2464440" cy="1633633"/>
      </dsp:txXfrm>
    </dsp:sp>
    <dsp:sp modelId="{1FD019E2-CBE9-4EE8-A947-4C4B64ABFD0E}">
      <dsp:nvSpPr>
        <dsp:cNvPr id="0" name=""/>
        <dsp:cNvSpPr/>
      </dsp:nvSpPr>
      <dsp:spPr>
        <a:xfrm>
          <a:off x="5583673" y="1357788"/>
          <a:ext cx="2641192" cy="181038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kern="1200" dirty="0" smtClean="0"/>
            <a:t>Facilitator Note </a:t>
          </a:r>
          <a:endParaRPr lang="en-US" sz="4000" kern="1200" dirty="0"/>
        </a:p>
      </dsp:txBody>
      <dsp:txXfrm>
        <a:off x="5672049" y="1446164"/>
        <a:ext cx="2464440" cy="163363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ED54C0-A061-4ADB-BFB9-2B6C58AEA7C1}" type="datetimeFigureOut">
              <a:rPr lang="en-US" smtClean="0"/>
              <a:t>7/21/2014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8C87F1-7486-4688-B5ED-8090B2B61E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87414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PBL consist of Problem and Learning. Problem own by lecturer; learning own by student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8C87F1-7486-4688-B5ED-8090B2B61EC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66576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A8ED9-034B-416A-9AF8-BBBAD9BC4932}" type="datetime1">
              <a:rPr lang="en-US" smtClean="0"/>
              <a:t>7/21/2014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5D5D1-6D82-4D30-AD49-00F88CEA94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41311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73B0BB-F0DE-49CB-8C34-7D004906C890}" type="datetime1">
              <a:rPr lang="en-US" smtClean="0"/>
              <a:t>7/21/2014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5D5D1-6D82-4D30-AD49-00F88CEA94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0552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60953-3282-4474-9538-B99DD31885A7}" type="datetime1">
              <a:rPr lang="en-US" smtClean="0"/>
              <a:t>7/21/2014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5D5D1-6D82-4D30-AD49-00F88CEA94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97464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15414-DCD9-44B2-934A-247FDFDC8630}" type="datetime1">
              <a:rPr lang="en-US" smtClean="0"/>
              <a:t>7/21/2014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5D5D1-6D82-4D30-AD49-00F88CEA94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12583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156B8-BCCF-4F2D-9D27-1AE3281CA272}" type="datetime1">
              <a:rPr lang="en-US" smtClean="0"/>
              <a:t>7/21/2014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5D5D1-6D82-4D30-AD49-00F88CEA94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98072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30641-912A-434D-AD2E-2890A9B08D11}" type="datetime1">
              <a:rPr lang="en-US" smtClean="0"/>
              <a:t>7/21/2014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5D5D1-6D82-4D30-AD49-00F88CEA94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2411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EF8-7C35-43DE-97F2-48A1EF190E19}" type="datetime1">
              <a:rPr lang="en-US" smtClean="0"/>
              <a:t>7/21/2014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5D5D1-6D82-4D30-AD49-00F88CEA94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7369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07DB0-9FC3-45BE-9227-5211292B9F5C}" type="datetime1">
              <a:rPr lang="en-US" smtClean="0"/>
              <a:t>7/21/2014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5D5D1-6D82-4D30-AD49-00F88CEA94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24478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B1CC7-13A1-42AE-85DC-883812E67361}" type="datetime1">
              <a:rPr lang="en-US" smtClean="0"/>
              <a:t>7/21/2014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5D5D1-6D82-4D30-AD49-00F88CEA94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64756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A3A33-604F-4639-AECE-BD0DD6B0B50C}" type="datetime1">
              <a:rPr lang="en-US" smtClean="0"/>
              <a:t>7/21/2014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5D5D1-6D82-4D30-AD49-00F88CEA94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57656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5A6A4-F880-49C1-B376-4B3B7AA9F0F4}" type="datetime1">
              <a:rPr lang="en-US" smtClean="0"/>
              <a:t>7/21/2014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5D5D1-6D82-4D30-AD49-00F88CEA94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6143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E54DCC-9D52-4A3E-842D-01E0FC8E58E2}" type="datetime1">
              <a:rPr lang="en-US" smtClean="0"/>
              <a:t>7/21/2014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05D5D1-6D82-4D30-AD49-00F88CEA94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0514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PBL%20template_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gradFill flip="none" rotWithShape="1">
            <a:gsLst>
              <a:gs pos="0">
                <a:schemeClr val="tx2">
                  <a:lumMod val="75000"/>
                  <a:shade val="30000"/>
                  <a:satMod val="115000"/>
                </a:schemeClr>
              </a:gs>
              <a:gs pos="50000">
                <a:schemeClr val="tx2">
                  <a:lumMod val="75000"/>
                  <a:shade val="67500"/>
                  <a:satMod val="115000"/>
                </a:schemeClr>
              </a:gs>
              <a:gs pos="100000">
                <a:schemeClr val="tx2">
                  <a:lumMod val="75000"/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Mechanics of PBL Implementation:</a:t>
            </a:r>
            <a:br>
              <a:rPr lang="en-US" dirty="0" smtClean="0">
                <a:solidFill>
                  <a:srgbClr val="FFFF00"/>
                </a:solidFill>
              </a:rPr>
            </a:br>
            <a:r>
              <a:rPr lang="en-US" dirty="0" smtClean="0">
                <a:solidFill>
                  <a:srgbClr val="FFFF00"/>
                </a:solidFill>
              </a:rPr>
              <a:t>Problem Crafting &amp; 5 </a:t>
            </a:r>
            <a:r>
              <a:rPr lang="en-US" dirty="0" smtClean="0">
                <a:solidFill>
                  <a:srgbClr val="FFFF00"/>
                </a:solidFill>
              </a:rPr>
              <a:t>Ladders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/>
              <a:t>Md</a:t>
            </a:r>
            <a:r>
              <a:rPr lang="en-US" dirty="0" smtClean="0"/>
              <a:t> </a:t>
            </a:r>
            <a:r>
              <a:rPr lang="en-US" dirty="0" err="1" smtClean="0"/>
              <a:t>Niza</a:t>
            </a:r>
            <a:r>
              <a:rPr lang="en-US" dirty="0" err="1" smtClean="0"/>
              <a:t>m</a:t>
            </a:r>
            <a:r>
              <a:rPr lang="en-US" dirty="0" smtClean="0"/>
              <a:t> </a:t>
            </a:r>
            <a:r>
              <a:rPr lang="en-US" dirty="0" err="1" smtClean="0"/>
              <a:t>Abd</a:t>
            </a:r>
            <a:r>
              <a:rPr lang="en-US" dirty="0" smtClean="0"/>
              <a:t> </a:t>
            </a:r>
            <a:r>
              <a:rPr lang="en-US" dirty="0" err="1" smtClean="0"/>
              <a:t>Rahman</a:t>
            </a:r>
            <a:endParaRPr lang="en-US" dirty="0" smtClean="0"/>
          </a:p>
          <a:p>
            <a:r>
              <a:rPr lang="en-US" dirty="0" smtClean="0"/>
              <a:t>23</a:t>
            </a:r>
            <a:r>
              <a:rPr lang="en-US" baseline="30000" dirty="0" smtClean="0"/>
              <a:t>rd</a:t>
            </a:r>
            <a:r>
              <a:rPr lang="en-US" dirty="0" smtClean="0"/>
              <a:t> September 2014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3888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Planning a </a:t>
            </a:r>
            <a:r>
              <a:rPr lang="en-US" dirty="0" smtClean="0"/>
              <a:t>PBL Problem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4000" dirty="0" smtClean="0"/>
              <a:t>Learning Outcomes</a:t>
            </a:r>
          </a:p>
          <a:p>
            <a:endParaRPr lang="en-US" sz="4000" dirty="0"/>
          </a:p>
          <a:p>
            <a:endParaRPr lang="en-US" sz="4000" dirty="0" smtClean="0"/>
          </a:p>
          <a:p>
            <a:endParaRPr lang="en-US" sz="4000" dirty="0" smtClean="0"/>
          </a:p>
          <a:p>
            <a:endParaRPr lang="en-US" sz="4000" dirty="0"/>
          </a:p>
          <a:p>
            <a:endParaRPr lang="en-US" sz="4000" dirty="0" smtClean="0"/>
          </a:p>
          <a:p>
            <a:pPr lvl="1"/>
            <a:endParaRPr lang="en-US" sz="4000" dirty="0"/>
          </a:p>
          <a:p>
            <a:pPr marL="457200" lvl="1" indent="0">
              <a:buNone/>
            </a:pPr>
            <a:endParaRPr lang="en-US" sz="4000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4509" y="2362200"/>
            <a:ext cx="6846093" cy="350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5D5D1-6D82-4D30-AD49-00F88CEA946C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5732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Planning </a:t>
            </a:r>
            <a:r>
              <a:rPr lang="en-US" dirty="0" smtClean="0"/>
              <a:t>a PBL </a:t>
            </a:r>
            <a:r>
              <a:rPr lang="en-US" dirty="0"/>
              <a:t>Problem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Assessment Methods – must align with LO </a:t>
            </a:r>
          </a:p>
          <a:p>
            <a:pPr lvl="1"/>
            <a:r>
              <a:rPr lang="en-US" sz="3200" dirty="0"/>
              <a:t> If  you are not using this problem to develop presentation skills, think carefully about why you are using staff and student time on presentations. </a:t>
            </a:r>
          </a:p>
          <a:p>
            <a:r>
              <a:rPr lang="en-US" dirty="0"/>
              <a:t>Problem summary </a:t>
            </a:r>
          </a:p>
          <a:p>
            <a:pPr lvl="1"/>
            <a:r>
              <a:rPr lang="en-US" sz="3200" dirty="0"/>
              <a:t>Explain the depth of the problem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5D5D1-6D82-4D30-AD49-00F88CEA946C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9713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Planning a Problem: Example- Heat Transfer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25963"/>
          </a:xfrm>
        </p:spPr>
        <p:txBody>
          <a:bodyPr>
            <a:noAutofit/>
          </a:bodyPr>
          <a:lstStyle/>
          <a:p>
            <a:r>
              <a:rPr lang="en-US" sz="2400" dirty="0" smtClean="0"/>
              <a:t>Learning Outcomes</a:t>
            </a:r>
          </a:p>
          <a:p>
            <a:pPr lvl="1"/>
            <a:r>
              <a:rPr lang="en-US" sz="2000" dirty="0" smtClean="0"/>
              <a:t>Analyze </a:t>
            </a:r>
            <a:r>
              <a:rPr lang="en-US" sz="2000" dirty="0" smtClean="0"/>
              <a:t>heat </a:t>
            </a:r>
            <a:r>
              <a:rPr lang="en-US" sz="2000" dirty="0" smtClean="0"/>
              <a:t>transfer </a:t>
            </a:r>
            <a:r>
              <a:rPr lang="en-US" sz="2000" dirty="0" smtClean="0"/>
              <a:t>for </a:t>
            </a:r>
            <a:r>
              <a:rPr lang="en-US" sz="2000" dirty="0" smtClean="0"/>
              <a:t>internal forced convection situation.</a:t>
            </a:r>
          </a:p>
          <a:p>
            <a:pPr lvl="1"/>
            <a:r>
              <a:rPr lang="en-US" sz="2000" dirty="0" smtClean="0"/>
              <a:t>Estimate the variables needed for the analysis</a:t>
            </a:r>
          </a:p>
          <a:p>
            <a:r>
              <a:rPr lang="en-US" sz="2400" dirty="0" smtClean="0"/>
              <a:t>Assessment methods</a:t>
            </a:r>
          </a:p>
          <a:p>
            <a:pPr lvl="1"/>
            <a:r>
              <a:rPr lang="en-US" sz="2000" dirty="0" smtClean="0"/>
              <a:t>Peer review </a:t>
            </a:r>
          </a:p>
          <a:p>
            <a:pPr lvl="1"/>
            <a:r>
              <a:rPr lang="en-US" sz="2000" dirty="0" smtClean="0"/>
              <a:t>Group report</a:t>
            </a:r>
          </a:p>
          <a:p>
            <a:pPr lvl="1"/>
            <a:r>
              <a:rPr lang="en-US" sz="2000" dirty="0" smtClean="0"/>
              <a:t>Exam</a:t>
            </a:r>
          </a:p>
          <a:p>
            <a:r>
              <a:rPr lang="en-US" sz="2400" dirty="0" smtClean="0"/>
              <a:t>Problem Summary</a:t>
            </a:r>
          </a:p>
          <a:p>
            <a:pPr lvl="1"/>
            <a:r>
              <a:rPr lang="en-US" sz="2000" dirty="0" smtClean="0"/>
              <a:t>Student must recognized the difference between constant temperature and constant heat flux </a:t>
            </a:r>
            <a:r>
              <a:rPr lang="en-US" sz="2000" dirty="0" smtClean="0"/>
              <a:t>analysis</a:t>
            </a:r>
            <a:r>
              <a:rPr lang="en-US" sz="2000" dirty="0" smtClean="0"/>
              <a:t>.</a:t>
            </a:r>
          </a:p>
          <a:p>
            <a:pPr lvl="1"/>
            <a:r>
              <a:rPr lang="en-US" sz="2000" dirty="0" smtClean="0"/>
              <a:t>Student must understand the effect of turbulent/laminar and entrance/fully developed flow effect on the analysis</a:t>
            </a:r>
          </a:p>
          <a:p>
            <a:endParaRPr lang="en-US" sz="2400" dirty="0" smtClean="0"/>
          </a:p>
          <a:p>
            <a:pPr marL="0" indent="0">
              <a:buNone/>
            </a:pP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5D5D1-6D82-4D30-AD49-00F88CEA946C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6930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534400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4000" dirty="0"/>
              <a:t>PBL Problem Characteristics</a:t>
            </a:r>
          </a:p>
          <a:p>
            <a:r>
              <a:rPr lang="en-US" sz="3600" dirty="0" smtClean="0"/>
              <a:t>Poses a stimulating question</a:t>
            </a:r>
          </a:p>
          <a:p>
            <a:pPr lvl="1"/>
            <a:r>
              <a:rPr lang="en-US" dirty="0" smtClean="0"/>
              <a:t>Grab students’ attention</a:t>
            </a:r>
          </a:p>
          <a:p>
            <a:r>
              <a:rPr lang="en-US" sz="3600" dirty="0" smtClean="0"/>
              <a:t>Based on a realistic context</a:t>
            </a:r>
          </a:p>
          <a:p>
            <a:pPr lvl="1"/>
            <a:r>
              <a:rPr lang="en-US" dirty="0" smtClean="0"/>
              <a:t> would </a:t>
            </a:r>
            <a:r>
              <a:rPr lang="en-US" dirty="0"/>
              <a:t>prepare graduates for </a:t>
            </a:r>
            <a:r>
              <a:rPr lang="en-US" dirty="0" smtClean="0"/>
              <a:t>employment</a:t>
            </a:r>
          </a:p>
          <a:p>
            <a:r>
              <a:rPr lang="en-US" sz="3600" dirty="0" smtClean="0"/>
              <a:t>Is open-ended</a:t>
            </a:r>
          </a:p>
          <a:p>
            <a:pPr lvl="1"/>
            <a:r>
              <a:rPr lang="en-US" dirty="0" smtClean="0"/>
              <a:t>Science problems tends to be close-ended</a:t>
            </a:r>
          </a:p>
          <a:p>
            <a:pPr lvl="1"/>
            <a:r>
              <a:rPr lang="en-US" dirty="0" smtClean="0"/>
              <a:t>Provide problem </a:t>
            </a:r>
            <a:r>
              <a:rPr lang="en-US" dirty="0"/>
              <a:t>context to be such that </a:t>
            </a:r>
            <a:r>
              <a:rPr lang="en-US" dirty="0" smtClean="0"/>
              <a:t>the answer </a:t>
            </a:r>
            <a:r>
              <a:rPr lang="en-US" dirty="0"/>
              <a:t>has </a:t>
            </a:r>
            <a:r>
              <a:rPr lang="en-US" dirty="0" smtClean="0"/>
              <a:t>consequences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Write/Craft </a:t>
            </a:r>
            <a:r>
              <a:rPr lang="en-US" dirty="0" smtClean="0"/>
              <a:t>the PBL </a:t>
            </a:r>
            <a:r>
              <a:rPr lang="en-US" dirty="0" smtClean="0"/>
              <a:t>Problem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5D5D1-6D82-4D30-AD49-00F88CEA946C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2424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4000" dirty="0"/>
              <a:t>PBL Problem Characteristics</a:t>
            </a:r>
          </a:p>
          <a:p>
            <a:r>
              <a:rPr lang="en-US" dirty="0" smtClean="0"/>
              <a:t>Complex </a:t>
            </a:r>
          </a:p>
          <a:p>
            <a:pPr lvl="1"/>
            <a:r>
              <a:rPr lang="en-US" dirty="0"/>
              <a:t>it should not be possible to find the complete answer </a:t>
            </a:r>
            <a:r>
              <a:rPr lang="en-US" dirty="0" smtClean="0"/>
              <a:t>to </a:t>
            </a:r>
            <a:r>
              <a:rPr lang="en-US" dirty="0"/>
              <a:t>a problem on the internet</a:t>
            </a:r>
          </a:p>
          <a:p>
            <a:r>
              <a:rPr lang="en-US" dirty="0"/>
              <a:t>Encompasses several new </a:t>
            </a:r>
            <a:r>
              <a:rPr lang="en-US" dirty="0" err="1" smtClean="0"/>
              <a:t>arears</a:t>
            </a:r>
            <a:r>
              <a:rPr lang="en-US" dirty="0" smtClean="0"/>
              <a:t> </a:t>
            </a:r>
            <a:r>
              <a:rPr lang="en-US" dirty="0"/>
              <a:t>of </a:t>
            </a:r>
            <a:r>
              <a:rPr lang="en-US" dirty="0" smtClean="0"/>
              <a:t>knowledge</a:t>
            </a:r>
          </a:p>
          <a:p>
            <a:pPr lvl="1"/>
            <a:r>
              <a:rPr lang="en-US" dirty="0" smtClean="0"/>
              <a:t>should </a:t>
            </a:r>
            <a:r>
              <a:rPr lang="en-US" dirty="0"/>
              <a:t>be something that </a:t>
            </a:r>
            <a:r>
              <a:rPr lang="en-US" dirty="0" smtClean="0"/>
              <a:t>students decide </a:t>
            </a:r>
            <a:r>
              <a:rPr lang="en-US" dirty="0"/>
              <a:t>they need to </a:t>
            </a:r>
            <a:r>
              <a:rPr lang="en-US" dirty="0" smtClean="0"/>
              <a:t>learn to solve the problem. </a:t>
            </a:r>
          </a:p>
          <a:p>
            <a:pPr lvl="1"/>
            <a:r>
              <a:rPr lang="en-US" dirty="0" smtClean="0"/>
              <a:t>PBL </a:t>
            </a:r>
            <a:r>
              <a:rPr lang="en-US" dirty="0"/>
              <a:t>problems should enable students to integrate </a:t>
            </a:r>
            <a:r>
              <a:rPr lang="en-US" dirty="0" smtClean="0"/>
              <a:t>knowledge….. Just like in the real world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Write/Craft the Problem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5D5D1-6D82-4D30-AD49-00F88CEA946C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952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219200"/>
            <a:ext cx="8763000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dirty="0"/>
              <a:t>PBL Problem </a:t>
            </a:r>
            <a:r>
              <a:rPr lang="en-US" sz="3600" dirty="0" smtClean="0"/>
              <a:t>Characteristics</a:t>
            </a:r>
          </a:p>
          <a:p>
            <a:r>
              <a:rPr lang="en-US" sz="2800" dirty="0" smtClean="0"/>
              <a:t>Give </a:t>
            </a:r>
            <a:r>
              <a:rPr lang="en-US" sz="2800" dirty="0"/>
              <a:t>student  a role or point of view</a:t>
            </a:r>
          </a:p>
          <a:p>
            <a:pPr lvl="1"/>
            <a:r>
              <a:rPr lang="en-US" sz="2400" dirty="0"/>
              <a:t>The student is suppose to look at the problem from what perspective </a:t>
            </a:r>
          </a:p>
          <a:p>
            <a:r>
              <a:rPr lang="en-US" sz="2800" dirty="0"/>
              <a:t>Engages students</a:t>
            </a:r>
          </a:p>
          <a:p>
            <a:pPr lvl="1"/>
            <a:r>
              <a:rPr lang="en-US" sz="2400" dirty="0" smtClean="0"/>
              <a:t>Can be solved </a:t>
            </a:r>
            <a:r>
              <a:rPr lang="en-US" sz="2400" dirty="0"/>
              <a:t>with just the right amount of effort </a:t>
            </a:r>
            <a:r>
              <a:rPr lang="en-US" sz="2400" dirty="0" smtClean="0"/>
              <a:t> allowed </a:t>
            </a:r>
            <a:r>
              <a:rPr lang="en-US" sz="2400" dirty="0"/>
              <a:t>for in the </a:t>
            </a:r>
            <a:r>
              <a:rPr lang="en-US" sz="2400" dirty="0" smtClean="0"/>
              <a:t>schedule &amp;also appropriate to </a:t>
            </a:r>
            <a:r>
              <a:rPr lang="en-US" sz="2400" dirty="0"/>
              <a:t>group work. </a:t>
            </a:r>
            <a:endParaRPr lang="en-US" sz="2400" dirty="0" smtClean="0"/>
          </a:p>
          <a:p>
            <a:pPr lvl="1"/>
            <a:r>
              <a:rPr lang="en-US" sz="2400" dirty="0" smtClean="0"/>
              <a:t>Main sources </a:t>
            </a:r>
            <a:r>
              <a:rPr lang="en-US" sz="2400" dirty="0"/>
              <a:t>of failure are problems which fail to </a:t>
            </a:r>
            <a:r>
              <a:rPr lang="en-US" sz="2400" dirty="0" err="1" smtClean="0"/>
              <a:t>recognise</a:t>
            </a:r>
            <a:r>
              <a:rPr lang="en-US" sz="2400" dirty="0" smtClean="0"/>
              <a:t> resource </a:t>
            </a:r>
            <a:r>
              <a:rPr lang="en-US" sz="2400" dirty="0"/>
              <a:t>limitations, so end up being done by a </a:t>
            </a:r>
            <a:r>
              <a:rPr lang="en-US" sz="2400" dirty="0" smtClean="0"/>
              <a:t>sub-group </a:t>
            </a:r>
            <a:r>
              <a:rPr lang="en-US" sz="2400" dirty="0"/>
              <a:t>(each group member learns the statement of half </a:t>
            </a:r>
            <a:r>
              <a:rPr lang="en-US" sz="2400" dirty="0" smtClean="0"/>
              <a:t>of </a:t>
            </a:r>
            <a:r>
              <a:rPr lang="en-US" sz="2400" dirty="0"/>
              <a:t>one of </a:t>
            </a:r>
            <a:r>
              <a:rPr lang="en-US" sz="2400" dirty="0" err="1"/>
              <a:t>Newton‟s</a:t>
            </a:r>
            <a:r>
              <a:rPr lang="en-US" sz="2400" dirty="0"/>
              <a:t> laws.) </a:t>
            </a:r>
          </a:p>
          <a:p>
            <a:endParaRPr lang="en-US" sz="2800" dirty="0"/>
          </a:p>
          <a:p>
            <a:endParaRPr lang="en-US" sz="2800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Write/Craft the </a:t>
            </a:r>
            <a:r>
              <a:rPr lang="en-US" dirty="0" smtClean="0"/>
              <a:t>PBL Problem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5D5D1-6D82-4D30-AD49-00F88CEA946C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6640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8709"/>
            <a:ext cx="9144000" cy="1143000"/>
          </a:xfrm>
        </p:spPr>
        <p:txBody>
          <a:bodyPr/>
          <a:lstStyle/>
          <a:p>
            <a:r>
              <a:rPr lang="en-US" dirty="0" smtClean="0"/>
              <a:t>PBL Problem- Example(Heat Transfer)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62201"/>
            <a:ext cx="8229600" cy="990599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indent="0" algn="ctr">
              <a:buNone/>
            </a:pPr>
            <a:r>
              <a:rPr lang="en-US" sz="2400" dirty="0"/>
              <a:t>Most houses in Malaysia are using hot water shower system.  A typical hot water system is shown in Figure 1.  </a:t>
            </a:r>
            <a:endParaRPr lang="en-US" dirty="0"/>
          </a:p>
        </p:txBody>
      </p:sp>
      <p:pic>
        <p:nvPicPr>
          <p:cNvPr id="5122" name="Picture 1" descr="Description: Hot Water for Your Show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3449637"/>
            <a:ext cx="2543474" cy="2493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454572" y="3631324"/>
            <a:ext cx="5257800" cy="1371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You are part of the design team that going to make  the new shower system . Propose a heater </a:t>
            </a:r>
            <a:r>
              <a:rPr lang="en-US" sz="2400" dirty="0"/>
              <a:t>rating </a:t>
            </a:r>
            <a:r>
              <a:rPr lang="en-US" sz="2400" dirty="0" smtClean="0"/>
              <a:t>for the system. </a:t>
            </a:r>
            <a:endParaRPr lang="en-US" sz="2400" dirty="0"/>
          </a:p>
        </p:txBody>
      </p:sp>
      <p:sp>
        <p:nvSpPr>
          <p:cNvPr id="5" name="Rectangle 4"/>
          <p:cNvSpPr/>
          <p:nvPr/>
        </p:nvSpPr>
        <p:spPr>
          <a:xfrm>
            <a:off x="2590800" y="1295400"/>
            <a:ext cx="40386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dirty="0" smtClean="0"/>
              <a:t>Watts?</a:t>
            </a:r>
            <a:endParaRPr lang="en-US" sz="7200" dirty="0"/>
          </a:p>
        </p:txBody>
      </p:sp>
      <p:sp>
        <p:nvSpPr>
          <p:cNvPr id="6" name="Rectangle 5"/>
          <p:cNvSpPr/>
          <p:nvPr/>
        </p:nvSpPr>
        <p:spPr>
          <a:xfrm>
            <a:off x="152400" y="5181600"/>
            <a:ext cx="6403428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/>
              <a:t>Learning Outcomes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dirty="0"/>
              <a:t>Able to perform heat transfer analysis for internal forced convection situation.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dirty="0"/>
              <a:t>Estimate the variables needed for the analysis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5D5D1-6D82-4D30-AD49-00F88CEA946C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1743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Facilitator Notes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Needed to ensure  learning objectives are achieved</a:t>
            </a:r>
          </a:p>
          <a:p>
            <a:r>
              <a:rPr lang="en-US" dirty="0" smtClean="0"/>
              <a:t>As guidance for the facilitators to ensure group is in the right direction</a:t>
            </a:r>
          </a:p>
          <a:p>
            <a:r>
              <a:rPr lang="en-US" dirty="0" smtClean="0"/>
              <a:t>To be checked during learning process NOT at the end of learning process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5D5D1-6D82-4D30-AD49-00F88CEA946C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6015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Facilitator Note – Example (Heat Transfer)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Two equations for the analysis – constant heat flux and constant temperature.</a:t>
            </a:r>
          </a:p>
          <a:p>
            <a:pPr lvl="1"/>
            <a:r>
              <a:rPr lang="en-US" dirty="0" smtClean="0"/>
              <a:t>Which one to use ? Why?</a:t>
            </a:r>
          </a:p>
          <a:p>
            <a:r>
              <a:rPr lang="en-US" dirty="0" smtClean="0"/>
              <a:t>Use entrance length and Re number to characterize flow</a:t>
            </a:r>
          </a:p>
          <a:p>
            <a:r>
              <a:rPr lang="en-US" dirty="0" smtClean="0"/>
              <a:t>Other parameters assumptions- what temperature to use, volume flow rate to use based on Malaysian usage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5D5D1-6D82-4D30-AD49-00F88CEA946C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1554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PBL Teaching Plan  Format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5D5D1-6D82-4D30-AD49-00F88CEA946C}" type="slidenum">
              <a:rPr lang="en-US" smtClean="0"/>
              <a:t>19</a:t>
            </a:fld>
            <a:endParaRPr lang="en-US"/>
          </a:p>
        </p:txBody>
      </p:sp>
      <p:sp>
        <p:nvSpPr>
          <p:cNvPr id="5" name="Rectangle 4">
            <a:hlinkClick r:id="rId2" action="ppaction://hlinkfile"/>
          </p:cNvPr>
          <p:cNvSpPr/>
          <p:nvPr/>
        </p:nvSpPr>
        <p:spPr>
          <a:xfrm>
            <a:off x="2819400" y="2590800"/>
            <a:ext cx="3657600" cy="1524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Teaching Plan Template 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3872364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Introduction</a:t>
            </a:r>
          </a:p>
          <a:p>
            <a:r>
              <a:rPr lang="en-US" sz="4000" dirty="0" smtClean="0"/>
              <a:t>PBL Problem </a:t>
            </a:r>
            <a:r>
              <a:rPr lang="en-US" sz="4000" dirty="0" smtClean="0"/>
              <a:t>Crafting</a:t>
            </a:r>
          </a:p>
          <a:p>
            <a:r>
              <a:rPr lang="en-US" sz="4000" dirty="0" smtClean="0"/>
              <a:t>PBL </a:t>
            </a:r>
            <a:r>
              <a:rPr lang="en-US" sz="4000" dirty="0" smtClean="0"/>
              <a:t>Learning Process- </a:t>
            </a:r>
            <a:r>
              <a:rPr lang="en-US" sz="4000" dirty="0" smtClean="0"/>
              <a:t>5 ladders </a:t>
            </a:r>
          </a:p>
          <a:p>
            <a:endParaRPr lang="en-US" sz="4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5D5D1-6D82-4D30-AD49-00F88CEA946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3656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Learning Process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Owned by the students</a:t>
            </a:r>
          </a:p>
          <a:p>
            <a:r>
              <a:rPr lang="en-US" dirty="0" smtClean="0"/>
              <a:t>Group work</a:t>
            </a:r>
          </a:p>
          <a:p>
            <a:r>
              <a:rPr lang="en-US" dirty="0" smtClean="0"/>
              <a:t>Active learning process</a:t>
            </a:r>
          </a:p>
          <a:p>
            <a:pPr lvl="1"/>
            <a:r>
              <a:rPr lang="en-US" dirty="0" smtClean="0"/>
              <a:t>Need to be guided </a:t>
            </a:r>
          </a:p>
          <a:p>
            <a:pPr lvl="1"/>
            <a:r>
              <a:rPr lang="en-US" dirty="0" smtClean="0"/>
              <a:t>5 ladder method </a:t>
            </a:r>
          </a:p>
        </p:txBody>
      </p:sp>
      <p:sp>
        <p:nvSpPr>
          <p:cNvPr id="4" name="Rectangle 3"/>
          <p:cNvSpPr/>
          <p:nvPr/>
        </p:nvSpPr>
        <p:spPr>
          <a:xfrm>
            <a:off x="1295400" y="4495800"/>
            <a:ext cx="6553200" cy="156966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path path="circle">
              <a:fillToRect r="100000" b="100000"/>
            </a:path>
            <a:tileRect l="-100000" t="-100000"/>
          </a:gradFill>
        </p:spPr>
        <p:txBody>
          <a:bodyPr wrap="square">
            <a:spAutoFit/>
          </a:bodyPr>
          <a:lstStyle/>
          <a:p>
            <a:pPr lvl="1" algn="ctr"/>
            <a:r>
              <a:rPr lang="en-US" sz="3200" i="1" dirty="0">
                <a:solidFill>
                  <a:schemeClr val="bg1"/>
                </a:solidFill>
              </a:rPr>
              <a:t>“Tell me and I'll forget; </a:t>
            </a:r>
            <a:endParaRPr lang="en-US" sz="3200" i="1" dirty="0" smtClean="0">
              <a:solidFill>
                <a:schemeClr val="bg1"/>
              </a:solidFill>
            </a:endParaRPr>
          </a:p>
          <a:p>
            <a:pPr lvl="1" algn="ctr"/>
            <a:r>
              <a:rPr lang="en-US" sz="3200" i="1" dirty="0" smtClean="0">
                <a:solidFill>
                  <a:schemeClr val="bg1"/>
                </a:solidFill>
              </a:rPr>
              <a:t>show </a:t>
            </a:r>
            <a:r>
              <a:rPr lang="en-US" sz="3200" i="1" dirty="0">
                <a:solidFill>
                  <a:schemeClr val="bg1"/>
                </a:solidFill>
              </a:rPr>
              <a:t>me and I may remember; involve me and I'll understand.”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5D5D1-6D82-4D30-AD49-00F88CEA946C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6891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Student involvement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prstGeom prst="flowChartProcess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 fontScale="92500" lnSpcReduction="10000"/>
          </a:bodyPr>
          <a:lstStyle/>
          <a:p>
            <a:pPr algn="just">
              <a:defRPr/>
            </a:pPr>
            <a:r>
              <a:rPr lang="en-US" dirty="0">
                <a:solidFill>
                  <a:schemeClr val="tx1"/>
                </a:solidFill>
              </a:rPr>
              <a:t>PBL  requires students to take charge of their learning. </a:t>
            </a:r>
          </a:p>
          <a:p>
            <a:pPr lvl="1" algn="just">
              <a:defRPr/>
            </a:pPr>
            <a:r>
              <a:rPr lang="en-US" dirty="0">
                <a:solidFill>
                  <a:schemeClr val="tx1"/>
                </a:solidFill>
              </a:rPr>
              <a:t>Take charge of their learning process.</a:t>
            </a:r>
          </a:p>
          <a:p>
            <a:pPr lvl="1" algn="just">
              <a:defRPr/>
            </a:pPr>
            <a:r>
              <a:rPr lang="en-US" dirty="0">
                <a:solidFill>
                  <a:schemeClr val="tx1"/>
                </a:solidFill>
              </a:rPr>
              <a:t>Define the learning issues of a problem.</a:t>
            </a:r>
          </a:p>
          <a:p>
            <a:pPr lvl="1" algn="just">
              <a:defRPr/>
            </a:pPr>
            <a:r>
              <a:rPr lang="en-US" dirty="0">
                <a:solidFill>
                  <a:schemeClr val="tx1"/>
                </a:solidFill>
              </a:rPr>
              <a:t>Make decisions required by the problem.</a:t>
            </a:r>
          </a:p>
          <a:p>
            <a:pPr lvl="1" algn="just">
              <a:defRPr/>
            </a:pPr>
            <a:r>
              <a:rPr lang="en-US" dirty="0">
                <a:solidFill>
                  <a:schemeClr val="tx1"/>
                </a:solidFill>
              </a:rPr>
              <a:t>Conduct research and explore beyond their textbooks (most of the time outside of their classroom).</a:t>
            </a:r>
          </a:p>
          <a:p>
            <a:pPr lvl="1" algn="just">
              <a:defRPr/>
            </a:pPr>
            <a:r>
              <a:rPr lang="en-US" dirty="0">
                <a:solidFill>
                  <a:schemeClr val="tx1"/>
                </a:solidFill>
              </a:rPr>
              <a:t>Propose solutions to the problems and sometimes have to do something to solve them. </a:t>
            </a:r>
          </a:p>
          <a:p>
            <a:pPr lvl="1" algn="just">
              <a:defRPr/>
            </a:pPr>
            <a:r>
              <a:rPr lang="en-US" dirty="0">
                <a:solidFill>
                  <a:schemeClr val="tx1"/>
                </a:solidFill>
              </a:rPr>
              <a:t>Work cooperatively with their group members</a:t>
            </a:r>
            <a:r>
              <a:rPr lang="en-US" dirty="0" smtClean="0">
                <a:solidFill>
                  <a:schemeClr val="tx1"/>
                </a:solidFill>
              </a:rPr>
              <a:t>.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5D5D1-6D82-4D30-AD49-00F88CEA946C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683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5 Ladders of Active Learning</a:t>
            </a:r>
            <a:endParaRPr lang="en-US" dirty="0"/>
          </a:p>
        </p:txBody>
      </p:sp>
      <p:pic>
        <p:nvPicPr>
          <p:cNvPr id="5" name="Picture 16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142999"/>
            <a:ext cx="5021495" cy="2706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/>
        </p:nvSpPr>
        <p:spPr>
          <a:xfrm>
            <a:off x="990600" y="3849231"/>
            <a:ext cx="7620000" cy="2246769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2700000" scaled="1"/>
            <a:tileRect/>
          </a:gradFill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en-US" sz="2800" b="1" dirty="0">
                <a:solidFill>
                  <a:schemeClr val="bg1"/>
                </a:solidFill>
              </a:rPr>
              <a:t>Ladder 1: Identification of Learning </a:t>
            </a:r>
            <a:r>
              <a:rPr lang="en-US" sz="2800" b="1" dirty="0" smtClean="0">
                <a:solidFill>
                  <a:schemeClr val="bg1"/>
                </a:solidFill>
              </a:rPr>
              <a:t>Issues</a:t>
            </a:r>
            <a:endParaRPr lang="en-US" sz="2800" b="1" dirty="0">
              <a:solidFill>
                <a:schemeClr val="bg1"/>
              </a:solidFill>
            </a:endParaRPr>
          </a:p>
          <a:p>
            <a:pPr algn="just">
              <a:defRPr/>
            </a:pPr>
            <a:r>
              <a:rPr lang="en-US" sz="2800" b="1" dirty="0">
                <a:solidFill>
                  <a:schemeClr val="bg1"/>
                </a:solidFill>
              </a:rPr>
              <a:t>Ladder 2: Self Directed </a:t>
            </a:r>
            <a:r>
              <a:rPr lang="en-US" sz="2800" b="1" dirty="0" smtClean="0">
                <a:solidFill>
                  <a:schemeClr val="bg1"/>
                </a:solidFill>
              </a:rPr>
              <a:t>Learning</a:t>
            </a:r>
            <a:endParaRPr lang="en-US" sz="2800" b="1" dirty="0">
              <a:solidFill>
                <a:schemeClr val="bg1"/>
              </a:solidFill>
            </a:endParaRPr>
          </a:p>
          <a:p>
            <a:pPr algn="just">
              <a:defRPr/>
            </a:pPr>
            <a:r>
              <a:rPr lang="en-US" sz="2800" b="1" dirty="0">
                <a:solidFill>
                  <a:schemeClr val="bg1"/>
                </a:solidFill>
              </a:rPr>
              <a:t>Ladder 3: Group </a:t>
            </a:r>
            <a:r>
              <a:rPr lang="en-US" sz="2800" b="1" dirty="0" smtClean="0">
                <a:solidFill>
                  <a:schemeClr val="bg1"/>
                </a:solidFill>
              </a:rPr>
              <a:t>Reporting</a:t>
            </a:r>
            <a:endParaRPr lang="en-US" sz="2800" b="1" dirty="0">
              <a:solidFill>
                <a:schemeClr val="bg1"/>
              </a:solidFill>
            </a:endParaRPr>
          </a:p>
          <a:p>
            <a:pPr algn="just">
              <a:defRPr/>
            </a:pPr>
            <a:r>
              <a:rPr lang="en-US" sz="2800" b="1" dirty="0">
                <a:solidFill>
                  <a:schemeClr val="bg1"/>
                </a:solidFill>
              </a:rPr>
              <a:t>Ladder 4: </a:t>
            </a:r>
            <a:r>
              <a:rPr lang="en-US" sz="2800" b="1" dirty="0" smtClean="0">
                <a:solidFill>
                  <a:schemeClr val="bg1"/>
                </a:solidFill>
              </a:rPr>
              <a:t>Presentation</a:t>
            </a:r>
            <a:endParaRPr lang="en-US" sz="2800" b="1" dirty="0">
              <a:solidFill>
                <a:schemeClr val="bg1"/>
              </a:solidFill>
            </a:endParaRPr>
          </a:p>
          <a:p>
            <a:pPr algn="just">
              <a:defRPr/>
            </a:pPr>
            <a:r>
              <a:rPr lang="en-US" sz="2800" b="1" dirty="0">
                <a:solidFill>
                  <a:schemeClr val="bg1"/>
                </a:solidFill>
              </a:rPr>
              <a:t>Ladder 5: Overall Reflection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5D5D1-6D82-4D30-AD49-00F88CEA946C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7079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LADDER 1: Identification of Learning Issues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This is a supervised group work</a:t>
            </a:r>
          </a:p>
          <a:p>
            <a:r>
              <a:rPr lang="en-US" dirty="0" smtClean="0"/>
              <a:t>Learning </a:t>
            </a:r>
            <a:r>
              <a:rPr lang="en-US" dirty="0"/>
              <a:t>starts </a:t>
            </a:r>
            <a:r>
              <a:rPr lang="en-US" dirty="0" smtClean="0"/>
              <a:t>through </a:t>
            </a:r>
            <a:r>
              <a:rPr lang="en-US" dirty="0"/>
              <a:t>a presentation of a problem </a:t>
            </a:r>
            <a:r>
              <a:rPr lang="en-US" dirty="0" smtClean="0"/>
              <a:t>scenario. </a:t>
            </a:r>
          </a:p>
          <a:p>
            <a:r>
              <a:rPr lang="en-US" dirty="0" smtClean="0"/>
              <a:t>Group </a:t>
            </a:r>
            <a:r>
              <a:rPr lang="en-US" dirty="0"/>
              <a:t>to identify the learning issues using 3 Active Thinking Points (Identification of the facts, Ideas generation and Identification of learning issues). </a:t>
            </a:r>
            <a:endParaRPr lang="en-US" dirty="0" smtClean="0"/>
          </a:p>
          <a:p>
            <a:pPr lvl="1"/>
            <a:r>
              <a:rPr lang="en-US" dirty="0" smtClean="0"/>
              <a:t>Tool- FILA table</a:t>
            </a:r>
          </a:p>
          <a:p>
            <a:r>
              <a:rPr lang="en-US" dirty="0" smtClean="0"/>
              <a:t>Reflection done in class guided by facilitator</a:t>
            </a:r>
          </a:p>
          <a:p>
            <a:pPr lvl="1"/>
            <a:r>
              <a:rPr lang="en-US" dirty="0" smtClean="0"/>
              <a:t>Facilitator to ensure the action plan by student is aligned to LO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5D5D1-6D82-4D30-AD49-00F88CEA946C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112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LADDER 1: Identification </a:t>
            </a:r>
            <a:r>
              <a:rPr lang="en-US" dirty="0"/>
              <a:t>of Learning </a:t>
            </a:r>
            <a:r>
              <a:rPr lang="en-US" dirty="0" smtClean="0"/>
              <a:t>Issues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87247733"/>
              </p:ext>
            </p:extLst>
          </p:nvPr>
        </p:nvGraphicFramePr>
        <p:xfrm>
          <a:off x="609600" y="1600200"/>
          <a:ext cx="7924800" cy="2971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8800"/>
                <a:gridCol w="1905000"/>
                <a:gridCol w="2286000"/>
                <a:gridCol w="1905000"/>
              </a:tblGrid>
              <a:tr h="86868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FACTS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IDEAS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LEARNING ISSUES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ACTION PLANS</a:t>
                      </a:r>
                      <a:endParaRPr lang="en-US" sz="2800" dirty="0"/>
                    </a:p>
                  </a:txBody>
                  <a:tcPr/>
                </a:tc>
              </a:tr>
              <a:tr h="202692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Facts</a:t>
                      </a:r>
                      <a:r>
                        <a:rPr lang="en-US" sz="2800" baseline="0" dirty="0" smtClean="0"/>
                        <a:t> in the problems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Ideas to manage problem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Learning issues in order to manage problems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Actions in seeking information</a:t>
                      </a:r>
                      <a:endParaRPr lang="en-US" sz="28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1752600" y="4648200"/>
            <a:ext cx="5638800" cy="3429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</a:rPr>
              <a:t>FILA TABLE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09600" y="4991100"/>
            <a:ext cx="8229600" cy="14859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This written plan can be  </a:t>
            </a:r>
            <a:r>
              <a:rPr lang="en-US" sz="2800" dirty="0"/>
              <a:t>part of the assessment so that the responsibilities </a:t>
            </a:r>
            <a:r>
              <a:rPr lang="en-US" sz="2800" dirty="0" smtClean="0"/>
              <a:t>for research </a:t>
            </a:r>
            <a:r>
              <a:rPr lang="en-US" sz="2800" dirty="0"/>
              <a:t>are </a:t>
            </a:r>
            <a:r>
              <a:rPr lang="en-US" sz="2800" dirty="0" smtClean="0"/>
              <a:t>clear</a:t>
            </a:r>
            <a:endParaRPr lang="en-US" sz="28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5D5D1-6D82-4D30-AD49-00F88CEA946C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405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Ladder 1- Example Active Thinking Process using FILA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68035181"/>
              </p:ext>
            </p:extLst>
          </p:nvPr>
        </p:nvGraphicFramePr>
        <p:xfrm>
          <a:off x="533400" y="1828800"/>
          <a:ext cx="7924800" cy="4312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8800"/>
                <a:gridCol w="1905000"/>
                <a:gridCol w="2286000"/>
                <a:gridCol w="1905000"/>
              </a:tblGrid>
              <a:tr h="86868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FACTS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IDEAS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LEARNING ISSUES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Action</a:t>
                      </a:r>
                      <a:endParaRPr lang="en-US" sz="2000" dirty="0"/>
                    </a:p>
                  </a:txBody>
                  <a:tcPr/>
                </a:tc>
              </a:tr>
              <a:tr h="2026920">
                <a:tc>
                  <a:txBody>
                    <a:bodyPr/>
                    <a:lstStyle/>
                    <a:p>
                      <a:pPr algn="l"/>
                      <a:r>
                        <a:rPr lang="en-US" sz="2000" dirty="0" smtClean="0"/>
                        <a:t>- Direct Water heater system</a:t>
                      </a:r>
                    </a:p>
                    <a:p>
                      <a:pPr algn="l"/>
                      <a:r>
                        <a:rPr lang="en-US" sz="2000" dirty="0" smtClean="0"/>
                        <a:t>- The water</a:t>
                      </a:r>
                      <a:r>
                        <a:rPr lang="en-US" sz="2000" baseline="0" dirty="0" smtClean="0"/>
                        <a:t> heater system to be used in Malaysia </a:t>
                      </a:r>
                    </a:p>
                    <a:p>
                      <a:pPr algn="l"/>
                      <a:r>
                        <a:rPr lang="en-US" sz="2000" dirty="0" smtClean="0"/>
                        <a:t>- 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dirty="0" smtClean="0"/>
                        <a:t>- Type of heater to used in direct hot</a:t>
                      </a:r>
                      <a:r>
                        <a:rPr lang="en-US" sz="2000" baseline="0" dirty="0" smtClean="0"/>
                        <a:t> water system</a:t>
                      </a:r>
                      <a:endParaRPr lang="en-US" sz="2000" dirty="0" smtClean="0"/>
                    </a:p>
                    <a:p>
                      <a:pPr algn="l"/>
                      <a:r>
                        <a:rPr lang="en-US" sz="2000" dirty="0" smtClean="0"/>
                        <a:t>- </a:t>
                      </a:r>
                    </a:p>
                    <a:p>
                      <a:pPr algn="l"/>
                      <a:r>
                        <a:rPr lang="en-US" sz="2000" dirty="0" smtClean="0"/>
                        <a:t>Extreme temperature location in Malaysia</a:t>
                      </a:r>
                    </a:p>
                    <a:p>
                      <a:pPr algn="l"/>
                      <a:endParaRPr lang="en-US" sz="2000" dirty="0" smtClean="0"/>
                    </a:p>
                    <a:p>
                      <a:pPr algn="l"/>
                      <a:r>
                        <a:rPr lang="en-US" sz="2000" dirty="0" smtClean="0"/>
                        <a:t>Water flow rate 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dirty="0" smtClean="0"/>
                        <a:t>How is the mechanism</a:t>
                      </a:r>
                      <a:r>
                        <a:rPr lang="en-US" sz="2000" baseline="0" dirty="0" smtClean="0"/>
                        <a:t> of water being heated?</a:t>
                      </a:r>
                    </a:p>
                    <a:p>
                      <a:pPr algn="l"/>
                      <a:r>
                        <a:rPr lang="en-US" sz="2000" baseline="0" dirty="0" smtClean="0"/>
                        <a:t>What equation to be used to calculate heat transfer for this case?</a:t>
                      </a:r>
                    </a:p>
                    <a:p>
                      <a:pPr algn="l"/>
                      <a:r>
                        <a:rPr lang="en-US" sz="2000" baseline="0" dirty="0" smtClean="0"/>
                        <a:t>What is the lowest temperature in Malaysia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dirty="0" smtClean="0"/>
                        <a:t>Find</a:t>
                      </a:r>
                      <a:r>
                        <a:rPr lang="en-US" sz="2000" baseline="0" dirty="0" smtClean="0"/>
                        <a:t> from manufacturer</a:t>
                      </a:r>
                    </a:p>
                    <a:p>
                      <a:pPr algn="l"/>
                      <a:endParaRPr lang="en-US" sz="2000" baseline="0" dirty="0" smtClean="0"/>
                    </a:p>
                    <a:p>
                      <a:pPr algn="l"/>
                      <a:endParaRPr lang="en-US" sz="2000" baseline="0" dirty="0" smtClean="0"/>
                    </a:p>
                    <a:p>
                      <a:pPr algn="l"/>
                      <a:r>
                        <a:rPr lang="en-US" sz="2000" baseline="0" dirty="0" smtClean="0"/>
                        <a:t>Refer to heat transfer book</a:t>
                      </a:r>
                    </a:p>
                    <a:p>
                      <a:pPr algn="l"/>
                      <a:endParaRPr lang="en-US" sz="2000" baseline="0" dirty="0" smtClean="0"/>
                    </a:p>
                    <a:p>
                      <a:pPr algn="l"/>
                      <a:endParaRPr lang="en-US" sz="2000" baseline="0" dirty="0" smtClean="0"/>
                    </a:p>
                    <a:p>
                      <a:pPr algn="l"/>
                      <a:r>
                        <a:rPr lang="en-US" sz="2000" baseline="0" dirty="0" smtClean="0"/>
                        <a:t>Determine from </a:t>
                      </a:r>
                      <a:r>
                        <a:rPr lang="en-US" sz="2000" baseline="0" dirty="0" err="1" smtClean="0"/>
                        <a:t>Jabatan</a:t>
                      </a:r>
                      <a:r>
                        <a:rPr lang="en-US" sz="2000" baseline="0" dirty="0" smtClean="0"/>
                        <a:t> </a:t>
                      </a:r>
                      <a:r>
                        <a:rPr lang="en-US" sz="2000" baseline="0" dirty="0" err="1" smtClean="0"/>
                        <a:t>Kaji</a:t>
                      </a:r>
                      <a:r>
                        <a:rPr lang="en-US" sz="2000" baseline="0" dirty="0" smtClean="0"/>
                        <a:t> </a:t>
                      </a:r>
                      <a:r>
                        <a:rPr lang="en-US" sz="2000" baseline="0" dirty="0" err="1" smtClean="0"/>
                        <a:t>Cuaca</a:t>
                      </a:r>
                      <a:r>
                        <a:rPr lang="en-US" sz="2000" baseline="0" dirty="0" smtClean="0"/>
                        <a:t> Malaysia</a:t>
                      </a:r>
                      <a:endParaRPr lang="en-US" sz="20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5D5D1-6D82-4D30-AD49-00F88CEA946C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955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LADDER 1: Identification of Learning Issues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Reflective </a:t>
            </a:r>
            <a:r>
              <a:rPr lang="en-US" dirty="0"/>
              <a:t>aspect </a:t>
            </a:r>
            <a:r>
              <a:rPr lang="en-US" dirty="0" smtClean="0"/>
              <a:t> is </a:t>
            </a:r>
            <a:r>
              <a:rPr lang="en-US" dirty="0"/>
              <a:t>often the most difficult in terms of persuading students to look more deeply than a </a:t>
            </a:r>
            <a:r>
              <a:rPr lang="en-US" dirty="0" smtClean="0"/>
              <a:t>general </a:t>
            </a:r>
            <a:r>
              <a:rPr lang="en-US" dirty="0"/>
              <a:t>article on Wikipedia. </a:t>
            </a:r>
            <a:endParaRPr lang="en-US" dirty="0" smtClean="0"/>
          </a:p>
          <a:p>
            <a:r>
              <a:rPr lang="en-US" dirty="0" smtClean="0"/>
              <a:t>Suitable </a:t>
            </a:r>
            <a:r>
              <a:rPr lang="en-US" dirty="0"/>
              <a:t>resources </a:t>
            </a:r>
            <a:r>
              <a:rPr lang="en-US" dirty="0" smtClean="0"/>
              <a:t>can be </a:t>
            </a:r>
            <a:r>
              <a:rPr lang="en-US" dirty="0"/>
              <a:t>suggested </a:t>
            </a:r>
            <a:r>
              <a:rPr lang="en-US" dirty="0" smtClean="0"/>
              <a:t>to </a:t>
            </a:r>
            <a:r>
              <a:rPr lang="en-US" dirty="0"/>
              <a:t>students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5D5D1-6D82-4D30-AD49-00F88CEA946C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6636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Ladder 2: Self </a:t>
            </a:r>
            <a:r>
              <a:rPr lang="en-US" dirty="0"/>
              <a:t>Directed </a:t>
            </a:r>
            <a:r>
              <a:rPr lang="en-US" dirty="0" smtClean="0"/>
              <a:t>Learning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This is unsupervised </a:t>
            </a:r>
            <a:r>
              <a:rPr lang="en-US" dirty="0"/>
              <a:t>individual </a:t>
            </a:r>
            <a:r>
              <a:rPr lang="en-US" dirty="0" smtClean="0"/>
              <a:t>work</a:t>
            </a:r>
          </a:p>
          <a:p>
            <a:r>
              <a:rPr lang="en-US" dirty="0" smtClean="0"/>
              <a:t>This </a:t>
            </a:r>
            <a:r>
              <a:rPr lang="en-US" dirty="0"/>
              <a:t>activity is carried out outside the class environment</a:t>
            </a:r>
          </a:p>
          <a:p>
            <a:r>
              <a:rPr lang="en-US" dirty="0" smtClean="0"/>
              <a:t>The participants will have to embark on self-directed learning activities </a:t>
            </a:r>
          </a:p>
          <a:p>
            <a:pPr lvl="1"/>
            <a:r>
              <a:rPr lang="en-US" dirty="0" smtClean="0"/>
              <a:t>including reading the materials, watching the videos, summarizing the topic and to search for additional and supporting learning materials.</a:t>
            </a:r>
          </a:p>
          <a:p>
            <a:r>
              <a:rPr lang="en-US" dirty="0" smtClean="0"/>
              <a:t>Conclude the learning activities at Ladder 2, the participants will have to complete the reflection form.</a:t>
            </a:r>
          </a:p>
          <a:p>
            <a:pPr lvl="1"/>
            <a:r>
              <a:rPr lang="en-US" dirty="0" smtClean="0"/>
              <a:t>Mainly consists of “what they have learn”</a:t>
            </a:r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5D5D1-6D82-4D30-AD49-00F88CEA946C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9351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Ladder </a:t>
            </a:r>
            <a:r>
              <a:rPr lang="en-US" dirty="0" smtClean="0"/>
              <a:t>3: </a:t>
            </a:r>
            <a:r>
              <a:rPr lang="en-US" dirty="0"/>
              <a:t>Group </a:t>
            </a:r>
            <a:r>
              <a:rPr lang="en-US" dirty="0" smtClean="0"/>
              <a:t>Reporting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This is Unsupervised group work</a:t>
            </a:r>
          </a:p>
          <a:p>
            <a:r>
              <a:rPr lang="en-US" dirty="0" smtClean="0"/>
              <a:t>Group conducts </a:t>
            </a:r>
            <a:r>
              <a:rPr lang="en-US" dirty="0"/>
              <a:t>meeting and to report the result of their self-directed learning and prepare for the presentation at Ladder 4.</a:t>
            </a:r>
          </a:p>
          <a:p>
            <a:pPr lvl="1"/>
            <a:r>
              <a:rPr lang="en-US" dirty="0" smtClean="0"/>
              <a:t>Share and discuss information</a:t>
            </a:r>
          </a:p>
          <a:p>
            <a:pPr lvl="1"/>
            <a:r>
              <a:rPr lang="en-US" dirty="0" smtClean="0"/>
              <a:t>Apply new information to the problem</a:t>
            </a:r>
          </a:p>
          <a:p>
            <a:pPr lvl="1"/>
            <a:r>
              <a:rPr lang="en-US" dirty="0" smtClean="0"/>
              <a:t>Evaluate progress</a:t>
            </a:r>
            <a:endParaRPr lang="en-US" dirty="0"/>
          </a:p>
          <a:p>
            <a:r>
              <a:rPr lang="en-US" dirty="0" smtClean="0"/>
              <a:t>To </a:t>
            </a:r>
            <a:r>
              <a:rPr lang="en-US" dirty="0"/>
              <a:t>conclude the learning activities at Ladder 3 they will also have to complete the reflection form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/>
              <a:t>What they have accomplished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5D5D1-6D82-4D30-AD49-00F88CEA946C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0523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Ladder </a:t>
            </a:r>
            <a:r>
              <a:rPr lang="en-US" dirty="0" smtClean="0"/>
              <a:t>4: Presentation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82000" cy="452596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The </a:t>
            </a:r>
            <a:r>
              <a:rPr lang="en-US" dirty="0"/>
              <a:t>participants will have to present their result of learning. 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presentation can be in many forms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/>
              <a:t>parallel </a:t>
            </a:r>
            <a:r>
              <a:rPr lang="en-US" dirty="0"/>
              <a:t>presentation or a single presentation or a forum </a:t>
            </a:r>
            <a:r>
              <a:rPr lang="en-US" dirty="0" smtClean="0"/>
              <a:t>discussion or  written report </a:t>
            </a:r>
          </a:p>
          <a:p>
            <a:r>
              <a:rPr lang="en-US" dirty="0" smtClean="0"/>
              <a:t>To </a:t>
            </a:r>
            <a:r>
              <a:rPr lang="en-US" dirty="0"/>
              <a:t>conclude the learning </a:t>
            </a:r>
            <a:r>
              <a:rPr lang="en-US" dirty="0" smtClean="0"/>
              <a:t>activities, </a:t>
            </a:r>
            <a:r>
              <a:rPr lang="en-US" dirty="0"/>
              <a:t>the </a:t>
            </a:r>
            <a:r>
              <a:rPr lang="en-US" dirty="0" smtClean="0"/>
              <a:t>participants </a:t>
            </a:r>
            <a:r>
              <a:rPr lang="en-US" dirty="0"/>
              <a:t>will have to complete the reflection form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/>
              <a:t>What they have learn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5D5D1-6D82-4D30-AD49-00F88CEA946C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2186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19200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  <a:tileRect/>
          </a:gradFill>
        </p:spPr>
        <p:txBody>
          <a:bodyPr>
            <a:normAutofit fontScale="90000"/>
          </a:bodyPr>
          <a:lstStyle/>
          <a:p>
            <a:r>
              <a:rPr lang="en-US" dirty="0"/>
              <a:t>Problem </a:t>
            </a:r>
            <a:r>
              <a:rPr lang="en-US" dirty="0" smtClean="0"/>
              <a:t>based </a:t>
            </a:r>
            <a:r>
              <a:rPr lang="en-US" dirty="0"/>
              <a:t>Learning </a:t>
            </a:r>
            <a:r>
              <a:rPr lang="en-US" dirty="0" err="1"/>
              <a:t>vs</a:t>
            </a:r>
            <a:r>
              <a:rPr lang="en-US" dirty="0"/>
              <a:t> Traditional </a:t>
            </a:r>
            <a:r>
              <a:rPr lang="en-US" dirty="0" smtClean="0"/>
              <a:t>Approach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4874" y="1189037"/>
            <a:ext cx="8534400" cy="4830763"/>
          </a:xfrm>
        </p:spPr>
        <p:txBody>
          <a:bodyPr>
            <a:normAutofit/>
          </a:bodyPr>
          <a:lstStyle/>
          <a:p>
            <a:r>
              <a:rPr lang="en-US" sz="2800" dirty="0" smtClean="0"/>
              <a:t>Traditional approach</a:t>
            </a:r>
          </a:p>
          <a:p>
            <a:pPr lvl="1"/>
            <a:r>
              <a:rPr lang="en-US" sz="2400" dirty="0" smtClean="0"/>
              <a:t>begins </a:t>
            </a:r>
            <a:r>
              <a:rPr lang="en-US" sz="2400" dirty="0"/>
              <a:t>with the delivery </a:t>
            </a:r>
            <a:r>
              <a:rPr lang="en-US" sz="2400" dirty="0" smtClean="0"/>
              <a:t>of information </a:t>
            </a:r>
            <a:r>
              <a:rPr lang="en-US" sz="2400" dirty="0"/>
              <a:t>which the teacher believes that the student needs to </a:t>
            </a:r>
            <a:r>
              <a:rPr lang="en-US" sz="2400" dirty="0" smtClean="0"/>
              <a:t>know in order to solve a problem to be set at the conclusion. </a:t>
            </a:r>
          </a:p>
          <a:p>
            <a:r>
              <a:rPr lang="en-US" sz="2800" dirty="0" smtClean="0"/>
              <a:t>Problem-based </a:t>
            </a:r>
            <a:r>
              <a:rPr lang="en-US" sz="2800" dirty="0"/>
              <a:t>learning </a:t>
            </a:r>
            <a:endParaRPr lang="en-US" sz="2800" dirty="0" smtClean="0"/>
          </a:p>
          <a:p>
            <a:pPr lvl="1"/>
            <a:r>
              <a:rPr lang="en-US" sz="2400" dirty="0" smtClean="0"/>
              <a:t>begins </a:t>
            </a:r>
            <a:r>
              <a:rPr lang="en-US" sz="2400" dirty="0"/>
              <a:t>with a problem </a:t>
            </a:r>
            <a:r>
              <a:rPr lang="en-US" sz="2400" dirty="0" smtClean="0"/>
              <a:t>which </a:t>
            </a:r>
            <a:r>
              <a:rPr lang="en-US" sz="2400" dirty="0"/>
              <a:t>the students must research to acquire the information that the </a:t>
            </a:r>
            <a:r>
              <a:rPr lang="en-US" sz="2400" dirty="0" smtClean="0"/>
              <a:t>students themselves </a:t>
            </a:r>
            <a:r>
              <a:rPr lang="en-US" sz="2400" dirty="0"/>
              <a:t>believe they need to solve it.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4572000"/>
            <a:ext cx="4829175" cy="18317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5D5D1-6D82-4D30-AD49-00F88CEA946C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3466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Ladder 5: Overall Reflection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The </a:t>
            </a:r>
            <a:r>
              <a:rPr lang="en-US" dirty="0"/>
              <a:t>final stage of learning for the topic</a:t>
            </a:r>
            <a:r>
              <a:rPr lang="en-US" dirty="0" smtClean="0"/>
              <a:t>.</a:t>
            </a:r>
          </a:p>
          <a:p>
            <a:r>
              <a:rPr lang="en-US" dirty="0" smtClean="0"/>
              <a:t>To be done in class</a:t>
            </a:r>
          </a:p>
          <a:p>
            <a:r>
              <a:rPr lang="en-US" dirty="0" smtClean="0"/>
              <a:t>Some of the activities</a:t>
            </a:r>
          </a:p>
          <a:p>
            <a:pPr lvl="1"/>
            <a:r>
              <a:rPr lang="en-US" dirty="0" smtClean="0"/>
              <a:t>To conduct exercises </a:t>
            </a:r>
            <a:r>
              <a:rPr lang="en-US" dirty="0"/>
              <a:t>to improve </a:t>
            </a:r>
            <a:r>
              <a:rPr lang="en-US" dirty="0" smtClean="0"/>
              <a:t>and test their learning</a:t>
            </a:r>
            <a:r>
              <a:rPr lang="en-US" dirty="0"/>
              <a:t> </a:t>
            </a:r>
            <a:r>
              <a:rPr lang="en-US" dirty="0" smtClean="0"/>
              <a:t>and mastery of the topics</a:t>
            </a:r>
          </a:p>
          <a:p>
            <a:pPr lvl="2"/>
            <a:r>
              <a:rPr lang="en-US" dirty="0" smtClean="0"/>
              <a:t>Can be in </a:t>
            </a:r>
            <a:r>
              <a:rPr lang="en-US" dirty="0"/>
              <a:t>form of interactive Multi Choice Questions </a:t>
            </a:r>
            <a:endParaRPr lang="en-US" dirty="0" smtClean="0"/>
          </a:p>
          <a:p>
            <a:pPr lvl="1"/>
            <a:r>
              <a:rPr lang="en-US" dirty="0" smtClean="0"/>
              <a:t>To </a:t>
            </a:r>
            <a:r>
              <a:rPr lang="en-US" dirty="0"/>
              <a:t>complete the reflection form. </a:t>
            </a:r>
            <a:endParaRPr lang="en-US" dirty="0" smtClean="0"/>
          </a:p>
          <a:p>
            <a:pPr lvl="2"/>
            <a:r>
              <a:rPr lang="en-US" dirty="0" smtClean="0"/>
              <a:t>overall </a:t>
            </a:r>
            <a:r>
              <a:rPr lang="en-US" dirty="0"/>
              <a:t>reflection of their learning </a:t>
            </a:r>
            <a:r>
              <a:rPr lang="en-US" dirty="0" smtClean="0"/>
              <a:t>experience.</a:t>
            </a:r>
          </a:p>
          <a:p>
            <a:r>
              <a:rPr lang="en-US" dirty="0" smtClean="0"/>
              <a:t>The </a:t>
            </a:r>
            <a:r>
              <a:rPr lang="en-US" dirty="0"/>
              <a:t>reflection and questionnaire set could be used by the instructors to identify the effectiveness of the overall learning as well as the module.</a:t>
            </a:r>
            <a:endParaRPr lang="en-MY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5D5D1-6D82-4D30-AD49-00F88CEA946C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2874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Mechanics of PBL</a:t>
            </a:r>
          </a:p>
          <a:p>
            <a:pPr lvl="1"/>
            <a:r>
              <a:rPr lang="en-US" dirty="0" smtClean="0"/>
              <a:t>Problem Crafting</a:t>
            </a:r>
          </a:p>
          <a:p>
            <a:pPr lvl="2"/>
            <a:r>
              <a:rPr lang="en-US" dirty="0" smtClean="0"/>
              <a:t>Owned by lecturers</a:t>
            </a:r>
          </a:p>
          <a:p>
            <a:pPr lvl="2"/>
            <a:r>
              <a:rPr lang="en-US" dirty="0" smtClean="0"/>
              <a:t>Every participants to attempt creating a PBL problem for the 2 day workshop </a:t>
            </a:r>
          </a:p>
          <a:p>
            <a:pPr lvl="1"/>
            <a:r>
              <a:rPr lang="en-US" dirty="0" smtClean="0"/>
              <a:t>5 ladders </a:t>
            </a:r>
          </a:p>
          <a:p>
            <a:pPr lvl="2"/>
            <a:r>
              <a:rPr lang="en-US" dirty="0" smtClean="0"/>
              <a:t>Active learning tool </a:t>
            </a:r>
          </a:p>
          <a:p>
            <a:pPr lvl="2"/>
            <a:r>
              <a:rPr lang="en-US" dirty="0" smtClean="0"/>
              <a:t>Owned by Students</a:t>
            </a:r>
          </a:p>
          <a:p>
            <a:pPr marL="0" indent="0">
              <a:buNone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5D5D1-6D82-4D30-AD49-00F88CEA946C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4380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23648" y="2971800"/>
            <a:ext cx="9144000" cy="1143000"/>
          </a:xfrm>
        </p:spPr>
        <p:txBody>
          <a:bodyPr/>
          <a:lstStyle/>
          <a:p>
            <a:r>
              <a:rPr lang="en-US" dirty="0" smtClean="0"/>
              <a:t>Q&amp;A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5D5D1-6D82-4D30-AD49-00F88CEA946C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0431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Why </a:t>
            </a:r>
            <a:r>
              <a:rPr lang="en-US" dirty="0" smtClean="0"/>
              <a:t>PBL 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4876800"/>
            <a:ext cx="8077200" cy="1891816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r>
              <a:rPr lang="en-US" dirty="0"/>
              <a:t>C</a:t>
            </a:r>
            <a:r>
              <a:rPr lang="en-US" dirty="0" smtClean="0"/>
              <a:t>hinese </a:t>
            </a:r>
            <a:r>
              <a:rPr lang="en-US" dirty="0"/>
              <a:t>proverb </a:t>
            </a:r>
            <a:r>
              <a:rPr lang="en-US" dirty="0" smtClean="0"/>
              <a:t>says : </a:t>
            </a:r>
          </a:p>
          <a:p>
            <a:pPr marL="457200" lvl="1" indent="0" algn="ctr">
              <a:buNone/>
            </a:pPr>
            <a:r>
              <a:rPr lang="en-US" i="1" dirty="0" smtClean="0"/>
              <a:t>“</a:t>
            </a:r>
            <a:r>
              <a:rPr lang="en-US" i="1" dirty="0"/>
              <a:t>Tell me and </a:t>
            </a:r>
            <a:r>
              <a:rPr lang="en-US" i="1" dirty="0" smtClean="0"/>
              <a:t>I'll </a:t>
            </a:r>
            <a:r>
              <a:rPr lang="en-US" i="1" dirty="0"/>
              <a:t>forget; show me and I may remember; involve me and I'll understand.”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7898" y="1371600"/>
            <a:ext cx="6554440" cy="350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152400" y="1924828"/>
            <a:ext cx="23622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S</a:t>
            </a:r>
            <a:r>
              <a:rPr lang="en-US" dirty="0" smtClean="0"/>
              <a:t>ynthesis </a:t>
            </a:r>
            <a:r>
              <a:rPr lang="en-US" dirty="0"/>
              <a:t>of a </a:t>
            </a:r>
            <a:r>
              <a:rPr lang="en-US" dirty="0" smtClean="0"/>
              <a:t>meta-studies  based on around </a:t>
            </a:r>
            <a:r>
              <a:rPr lang="en-US" dirty="0"/>
              <a:t>160 </a:t>
            </a:r>
          </a:p>
          <a:p>
            <a:r>
              <a:rPr lang="en-US" dirty="0"/>
              <a:t>investigations. 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majority are in medicine and professional </a:t>
            </a:r>
            <a:r>
              <a:rPr lang="en-US" dirty="0" smtClean="0"/>
              <a:t>education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5D5D1-6D82-4D30-AD49-00F88CEA946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7105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00912238"/>
              </p:ext>
            </p:extLst>
          </p:nvPr>
        </p:nvGraphicFramePr>
        <p:xfrm>
          <a:off x="914400" y="304800"/>
          <a:ext cx="7620000" cy="304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57200" y="4038600"/>
            <a:ext cx="8153400" cy="2554545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75000"/>
                  <a:shade val="30000"/>
                  <a:satMod val="115000"/>
                </a:schemeClr>
              </a:gs>
              <a:gs pos="50000">
                <a:schemeClr val="tx2">
                  <a:lumMod val="75000"/>
                  <a:shade val="67500"/>
                  <a:satMod val="115000"/>
                </a:schemeClr>
              </a:gs>
              <a:gs pos="100000">
                <a:schemeClr val="tx2">
                  <a:lumMod val="75000"/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571500" indent="-571500">
              <a:buFont typeface="Arial" pitchFamily="34" charset="0"/>
              <a:buChar char="•"/>
            </a:pPr>
            <a:r>
              <a:rPr lang="en-US" sz="4000" dirty="0" smtClean="0"/>
              <a:t>Consists of two key words </a:t>
            </a:r>
          </a:p>
          <a:p>
            <a:pPr marL="571500" indent="-571500">
              <a:buFont typeface="Arial" pitchFamily="34" charset="0"/>
              <a:buChar char="•"/>
            </a:pPr>
            <a:r>
              <a:rPr lang="en-US" sz="4000" dirty="0" smtClean="0"/>
              <a:t>Learning by solving Problem</a:t>
            </a:r>
          </a:p>
          <a:p>
            <a:pPr marL="571500" indent="-571500">
              <a:buFont typeface="Arial" pitchFamily="34" charset="0"/>
              <a:buChar char="•"/>
            </a:pPr>
            <a:r>
              <a:rPr lang="en-US" sz="4000" dirty="0" smtClean="0"/>
              <a:t>Have to create “ Problem” and “Learning Technique”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5D5D1-6D82-4D30-AD49-00F88CEA946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0158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27171363"/>
              </p:ext>
            </p:extLst>
          </p:nvPr>
        </p:nvGraphicFramePr>
        <p:xfrm>
          <a:off x="990600" y="228601"/>
          <a:ext cx="8077200" cy="47053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Pentagon 8"/>
          <p:cNvSpPr/>
          <p:nvPr/>
        </p:nvSpPr>
        <p:spPr>
          <a:xfrm>
            <a:off x="542109" y="1676400"/>
            <a:ext cx="2048691" cy="838200"/>
          </a:xfrm>
          <a:prstGeom prst="homePlate">
            <a:avLst/>
          </a:prstGeom>
          <a:gradFill flip="none" rotWithShape="1">
            <a:gsLst>
              <a:gs pos="0">
                <a:srgbClr val="FFFF00">
                  <a:shade val="30000"/>
                  <a:satMod val="115000"/>
                </a:srgbClr>
              </a:gs>
              <a:gs pos="50000">
                <a:srgbClr val="FFFF00">
                  <a:shade val="67500"/>
                  <a:satMod val="115000"/>
                </a:srgbClr>
              </a:gs>
              <a:gs pos="100000">
                <a:srgbClr val="FFFF00">
                  <a:shade val="100000"/>
                  <a:satMod val="115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KEY WORDS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10" name="Pentagon 9"/>
          <p:cNvSpPr/>
          <p:nvPr/>
        </p:nvSpPr>
        <p:spPr>
          <a:xfrm>
            <a:off x="542109" y="2971800"/>
            <a:ext cx="2048692" cy="838200"/>
          </a:xfrm>
          <a:prstGeom prst="homePlate">
            <a:avLst/>
          </a:prstGeom>
          <a:gradFill flip="none" rotWithShape="1">
            <a:gsLst>
              <a:gs pos="0">
                <a:srgbClr val="FFFF00">
                  <a:shade val="30000"/>
                  <a:satMod val="115000"/>
                </a:srgbClr>
              </a:gs>
              <a:gs pos="50000">
                <a:srgbClr val="FFFF00">
                  <a:shade val="67500"/>
                  <a:satMod val="115000"/>
                </a:srgbClr>
              </a:gs>
              <a:gs pos="100000">
                <a:srgbClr val="FFFF00">
                  <a:shade val="100000"/>
                  <a:satMod val="115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OWNER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5" name="Pentagon 4"/>
          <p:cNvSpPr/>
          <p:nvPr/>
        </p:nvSpPr>
        <p:spPr>
          <a:xfrm>
            <a:off x="542108" y="4191000"/>
            <a:ext cx="2048694" cy="762000"/>
          </a:xfrm>
          <a:prstGeom prst="homePlate">
            <a:avLst/>
          </a:prstGeom>
          <a:gradFill flip="none" rotWithShape="1">
            <a:gsLst>
              <a:gs pos="0">
                <a:srgbClr val="FFFF00">
                  <a:shade val="30000"/>
                  <a:satMod val="115000"/>
                </a:srgbClr>
              </a:gs>
              <a:gs pos="50000">
                <a:srgbClr val="FFFF00">
                  <a:shade val="67500"/>
                  <a:satMod val="115000"/>
                </a:srgbClr>
              </a:gs>
              <a:gs pos="100000">
                <a:srgbClr val="FFFF00">
                  <a:shade val="100000"/>
                  <a:satMod val="115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METHODS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04800" y="5105400"/>
            <a:ext cx="8686801" cy="15240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75000"/>
                  <a:shade val="30000"/>
                  <a:satMod val="115000"/>
                </a:schemeClr>
              </a:gs>
              <a:gs pos="50000">
                <a:schemeClr val="tx2">
                  <a:lumMod val="75000"/>
                  <a:shade val="67500"/>
                  <a:satMod val="115000"/>
                </a:schemeClr>
              </a:gs>
              <a:gs pos="100000">
                <a:schemeClr val="tx2">
                  <a:lumMod val="75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itchFamily="34" charset="0"/>
              <a:buChar char="•"/>
            </a:pPr>
            <a:r>
              <a:rPr lang="en-US" sz="2800" dirty="0" smtClean="0"/>
              <a:t>Have to know how to craft a problem : Problem Crafting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800" dirty="0" smtClean="0"/>
              <a:t>Have to suggest Learning Methods: 5 Ladders Technique</a:t>
            </a:r>
            <a:endParaRPr lang="en-US" sz="28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5D5D1-6D82-4D30-AD49-00F88CEA946C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6257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PBL Problem </a:t>
            </a:r>
            <a:r>
              <a:rPr lang="en-US" dirty="0" smtClean="0"/>
              <a:t>Crafting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Should to be prepared prior to class</a:t>
            </a:r>
          </a:p>
          <a:p>
            <a:r>
              <a:rPr lang="en-US" dirty="0" smtClean="0"/>
              <a:t>Should meet the LO of topics</a:t>
            </a:r>
          </a:p>
          <a:p>
            <a:r>
              <a:rPr lang="en-US" dirty="0" smtClean="0"/>
              <a:t>Preparation for subsequent workshop</a:t>
            </a:r>
          </a:p>
          <a:p>
            <a:pPr lvl="1"/>
            <a:r>
              <a:rPr lang="en-US" dirty="0" smtClean="0"/>
              <a:t>Participants are required to make an attempt to prepare their “Problem” </a:t>
            </a:r>
          </a:p>
          <a:p>
            <a:pPr lvl="1"/>
            <a:r>
              <a:rPr lang="en-US" dirty="0" smtClean="0"/>
              <a:t>Will go through in detail to polish it during workshop</a:t>
            </a:r>
          </a:p>
          <a:p>
            <a:pPr lvl="1"/>
            <a:r>
              <a:rPr lang="en-US" dirty="0" smtClean="0"/>
              <a:t>Focus on at least one topic</a:t>
            </a:r>
          </a:p>
          <a:p>
            <a:pPr marL="457200" lvl="1" indent="0">
              <a:buNone/>
            </a:pPr>
            <a:r>
              <a:rPr lang="en-US" dirty="0" smtClean="0"/>
              <a:t>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5D5D1-6D82-4D30-AD49-00F88CEA946C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2679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Steps in </a:t>
            </a:r>
            <a:r>
              <a:rPr lang="en-US" dirty="0" smtClean="0"/>
              <a:t>Crafting </a:t>
            </a:r>
            <a:r>
              <a:rPr lang="en-US" dirty="0" smtClean="0"/>
              <a:t>a </a:t>
            </a:r>
            <a:r>
              <a:rPr lang="en-US" dirty="0" smtClean="0"/>
              <a:t>PBL Problem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56264008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5D5D1-6D82-4D30-AD49-00F88CEA946C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5729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Planning a </a:t>
            </a:r>
            <a:r>
              <a:rPr lang="en-US" dirty="0" smtClean="0"/>
              <a:t>PBL Problem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06963"/>
          </a:xfrm>
        </p:spPr>
        <p:txBody>
          <a:bodyPr>
            <a:noAutofit/>
          </a:bodyPr>
          <a:lstStyle/>
          <a:p>
            <a:r>
              <a:rPr lang="en-US" sz="3600" dirty="0" smtClean="0"/>
              <a:t>It is quite </a:t>
            </a:r>
            <a:r>
              <a:rPr lang="en-US" sz="3600" dirty="0"/>
              <a:t>useful to document the planning – even if we sometimes only do this </a:t>
            </a:r>
            <a:r>
              <a:rPr lang="en-US" sz="3600" dirty="0" smtClean="0"/>
              <a:t>in </a:t>
            </a:r>
            <a:r>
              <a:rPr lang="en-US" sz="3600" dirty="0"/>
              <a:t>our minds and not on paper</a:t>
            </a:r>
            <a:r>
              <a:rPr lang="en-US" sz="3600" dirty="0" smtClean="0"/>
              <a:t>.</a:t>
            </a:r>
          </a:p>
          <a:p>
            <a:r>
              <a:rPr lang="en-US" sz="3600" dirty="0" smtClean="0"/>
              <a:t>Consists of  </a:t>
            </a:r>
          </a:p>
          <a:p>
            <a:pPr lvl="1"/>
            <a:r>
              <a:rPr lang="en-US" sz="3200" dirty="0" smtClean="0"/>
              <a:t>Learning Outcome</a:t>
            </a:r>
          </a:p>
          <a:p>
            <a:pPr lvl="1"/>
            <a:r>
              <a:rPr lang="en-US" sz="3200" dirty="0" smtClean="0"/>
              <a:t>Assessment Methods</a:t>
            </a:r>
            <a:endParaRPr lang="en-US" sz="3200" dirty="0"/>
          </a:p>
          <a:p>
            <a:pPr lvl="1"/>
            <a:r>
              <a:rPr lang="en-US" sz="3200" dirty="0" smtClean="0"/>
              <a:t>Problem Summary</a:t>
            </a:r>
          </a:p>
          <a:p>
            <a:pPr marL="0" indent="0">
              <a:buNone/>
            </a:pPr>
            <a:endParaRPr lang="en-US" sz="3600" dirty="0"/>
          </a:p>
          <a:p>
            <a:endParaRPr lang="en-US" sz="3600" dirty="0" smtClean="0"/>
          </a:p>
          <a:p>
            <a:endParaRPr lang="en-US" sz="3600" dirty="0" smtClean="0"/>
          </a:p>
          <a:p>
            <a:endParaRPr lang="en-US" sz="3600" dirty="0"/>
          </a:p>
          <a:p>
            <a:endParaRPr lang="en-US" sz="3600" dirty="0" smtClean="0"/>
          </a:p>
          <a:p>
            <a:pPr lvl="1"/>
            <a:endParaRPr lang="en-US" sz="3600" dirty="0"/>
          </a:p>
          <a:p>
            <a:pPr marL="457200" lvl="1" indent="0">
              <a:buNone/>
            </a:pPr>
            <a:endParaRPr lang="en-US" sz="3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5D5D1-6D82-4D30-AD49-00F88CEA946C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6877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2110</TotalTime>
  <Words>1522</Words>
  <Application>Microsoft Office PowerPoint</Application>
  <PresentationFormat>On-screen Show (4:3)</PresentationFormat>
  <Paragraphs>261</Paragraphs>
  <Slides>32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3" baseType="lpstr">
      <vt:lpstr>Office Theme</vt:lpstr>
      <vt:lpstr>Mechanics of PBL Implementation: Problem Crafting &amp; 5 Ladders</vt:lpstr>
      <vt:lpstr>Outlines </vt:lpstr>
      <vt:lpstr>Problem based Learning vs Traditional Approach</vt:lpstr>
      <vt:lpstr>Why PBL ?</vt:lpstr>
      <vt:lpstr>PowerPoint Presentation</vt:lpstr>
      <vt:lpstr>PowerPoint Presentation</vt:lpstr>
      <vt:lpstr>PBL Problem Crafting</vt:lpstr>
      <vt:lpstr>Steps in Crafting a PBL Problem</vt:lpstr>
      <vt:lpstr>Planning a PBL Problem</vt:lpstr>
      <vt:lpstr>Planning a PBL Problem</vt:lpstr>
      <vt:lpstr>Planning a PBL Problem</vt:lpstr>
      <vt:lpstr>Planning a Problem: Example- Heat Transfer</vt:lpstr>
      <vt:lpstr>Write/Craft the PBL Problem</vt:lpstr>
      <vt:lpstr>Write/Craft the Problem</vt:lpstr>
      <vt:lpstr>Write/Craft the PBL Problem</vt:lpstr>
      <vt:lpstr>PBL Problem- Example(Heat Transfer)</vt:lpstr>
      <vt:lpstr>Facilitator Notes</vt:lpstr>
      <vt:lpstr>Facilitator Note – Example (Heat Transfer)</vt:lpstr>
      <vt:lpstr>PBL Teaching Plan  Format</vt:lpstr>
      <vt:lpstr>Learning Process</vt:lpstr>
      <vt:lpstr>Student involvement</vt:lpstr>
      <vt:lpstr>5 Ladders of Active Learning</vt:lpstr>
      <vt:lpstr>LADDER 1: Identification of Learning Issues</vt:lpstr>
      <vt:lpstr>LADDER 1: Identification of Learning Issues</vt:lpstr>
      <vt:lpstr>Ladder 1- Example Active Thinking Process using FILA</vt:lpstr>
      <vt:lpstr>LADDER 1: Identification of Learning Issues</vt:lpstr>
      <vt:lpstr>Ladder 2: Self Directed Learning </vt:lpstr>
      <vt:lpstr>Ladder 3: Group Reporting</vt:lpstr>
      <vt:lpstr>Ladder 4: Presentation</vt:lpstr>
      <vt:lpstr>Ladder 5: Overall Reflection </vt:lpstr>
      <vt:lpstr>Summary </vt:lpstr>
      <vt:lpstr>Q&amp;A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Mechanics of PBL</dc:title>
  <dc:creator>Thinkpad</dc:creator>
  <cp:lastModifiedBy>Thinkpad</cp:lastModifiedBy>
  <cp:revision>73</cp:revision>
  <dcterms:created xsi:type="dcterms:W3CDTF">2014-07-14T01:39:51Z</dcterms:created>
  <dcterms:modified xsi:type="dcterms:W3CDTF">2014-07-21T07:41:07Z</dcterms:modified>
</cp:coreProperties>
</file>