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94" r:id="rId2"/>
    <p:sldId id="308" r:id="rId3"/>
    <p:sldId id="285" r:id="rId4"/>
    <p:sldId id="286" r:id="rId5"/>
    <p:sldId id="287" r:id="rId6"/>
    <p:sldId id="288" r:id="rId7"/>
    <p:sldId id="289" r:id="rId8"/>
    <p:sldId id="331" r:id="rId9"/>
    <p:sldId id="336" r:id="rId10"/>
    <p:sldId id="330" r:id="rId11"/>
    <p:sldId id="337" r:id="rId12"/>
    <p:sldId id="332" r:id="rId13"/>
    <p:sldId id="333" r:id="rId14"/>
    <p:sldId id="334" r:id="rId15"/>
    <p:sldId id="335" r:id="rId16"/>
    <p:sldId id="33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85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0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8F482A-1848-4F8F-80C5-7762E15A6C2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7E8526-93F5-41F1-B7DE-423FA72D597C}">
      <dgm:prSet/>
      <dgm:spPr/>
      <dgm:t>
        <a:bodyPr/>
        <a:lstStyle/>
        <a:p>
          <a:pPr rtl="0"/>
          <a:r>
            <a:rPr lang="ms-MY" dirty="0" smtClean="0"/>
            <a:t>Role of Higher Education in Economic Development, Social Reconstruction and Equity</a:t>
          </a:r>
          <a:endParaRPr lang="en-US" dirty="0"/>
        </a:p>
      </dgm:t>
    </dgm:pt>
    <dgm:pt modelId="{AC874338-A382-479F-86B4-C930131752B5}" type="parTrans" cxnId="{647112A8-CA26-4C88-8DE9-EB893360CA6D}">
      <dgm:prSet/>
      <dgm:spPr/>
      <dgm:t>
        <a:bodyPr/>
        <a:lstStyle/>
        <a:p>
          <a:endParaRPr lang="en-US"/>
        </a:p>
      </dgm:t>
    </dgm:pt>
    <dgm:pt modelId="{4225817D-C853-4CE4-901F-F3289E182B19}" type="sibTrans" cxnId="{647112A8-CA26-4C88-8DE9-EB893360CA6D}">
      <dgm:prSet/>
      <dgm:spPr/>
      <dgm:t>
        <a:bodyPr/>
        <a:lstStyle/>
        <a:p>
          <a:endParaRPr lang="en-US"/>
        </a:p>
      </dgm:t>
    </dgm:pt>
    <dgm:pt modelId="{8B5ED043-1DEB-413F-A4F0-FB420881F01F}">
      <dgm:prSet/>
      <dgm:spPr/>
      <dgm:t>
        <a:bodyPr/>
        <a:lstStyle/>
        <a:p>
          <a:pPr rtl="0"/>
          <a:r>
            <a:rPr lang="ms-MY" b="1" u="sng" dirty="0" smtClean="0"/>
            <a:t>Standards and Policy Provisions in Designing Curriculum</a:t>
          </a:r>
          <a:endParaRPr lang="en-US" b="1" u="sng" dirty="0"/>
        </a:p>
      </dgm:t>
    </dgm:pt>
    <dgm:pt modelId="{8FDEF9E6-F86F-452E-852F-9C80C39C4FAD}" type="parTrans" cxnId="{2F30EBE8-D446-440E-8C6B-1F9C35859849}">
      <dgm:prSet/>
      <dgm:spPr/>
      <dgm:t>
        <a:bodyPr/>
        <a:lstStyle/>
        <a:p>
          <a:endParaRPr lang="en-US"/>
        </a:p>
      </dgm:t>
    </dgm:pt>
    <dgm:pt modelId="{B6FEDD30-1CBC-47CD-9D59-5AE269E57614}" type="sibTrans" cxnId="{2F30EBE8-D446-440E-8C6B-1F9C35859849}">
      <dgm:prSet/>
      <dgm:spPr/>
      <dgm:t>
        <a:bodyPr/>
        <a:lstStyle/>
        <a:p>
          <a:endParaRPr lang="en-US"/>
        </a:p>
      </dgm:t>
    </dgm:pt>
    <dgm:pt modelId="{31E5AD5A-529B-4390-BC00-9D4872C836BB}">
      <dgm:prSet/>
      <dgm:spPr/>
      <dgm:t>
        <a:bodyPr/>
        <a:lstStyle/>
        <a:p>
          <a:pPr rtl="0"/>
          <a:r>
            <a:rPr lang="ms-MY" dirty="0" smtClean="0"/>
            <a:t>Policy Deployment in Higher Education Institution</a:t>
          </a:r>
          <a:endParaRPr lang="en-GB" dirty="0"/>
        </a:p>
      </dgm:t>
    </dgm:pt>
    <dgm:pt modelId="{B27FA692-CDCA-43F3-A447-35CC96188AC5}" type="parTrans" cxnId="{4499F3A9-B8DD-4C95-A06A-15653E7C0927}">
      <dgm:prSet/>
      <dgm:spPr/>
      <dgm:t>
        <a:bodyPr/>
        <a:lstStyle/>
        <a:p>
          <a:endParaRPr lang="en-US"/>
        </a:p>
      </dgm:t>
    </dgm:pt>
    <dgm:pt modelId="{E8D5D298-35ED-4EFC-AEF5-2363766C3B8A}" type="sibTrans" cxnId="{4499F3A9-B8DD-4C95-A06A-15653E7C0927}">
      <dgm:prSet/>
      <dgm:spPr/>
      <dgm:t>
        <a:bodyPr/>
        <a:lstStyle/>
        <a:p>
          <a:endParaRPr lang="en-US"/>
        </a:p>
      </dgm:t>
    </dgm:pt>
    <dgm:pt modelId="{B9229C9E-559E-43A4-9962-9EDA93CA695E}" type="pres">
      <dgm:prSet presAssocID="{B78F482A-1848-4F8F-80C5-7762E15A6C2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4F7C8E-186A-4E33-9B3A-19C704E50674}" type="pres">
      <dgm:prSet presAssocID="{E87E8526-93F5-41F1-B7DE-423FA72D597C}" presName="comp" presStyleCnt="0"/>
      <dgm:spPr/>
    </dgm:pt>
    <dgm:pt modelId="{35423E18-4E2C-4DB1-AA4D-23D566D3A7BB}" type="pres">
      <dgm:prSet presAssocID="{E87E8526-93F5-41F1-B7DE-423FA72D597C}" presName="box" presStyleLbl="node1" presStyleIdx="0" presStyleCnt="3"/>
      <dgm:spPr/>
      <dgm:t>
        <a:bodyPr/>
        <a:lstStyle/>
        <a:p>
          <a:endParaRPr lang="en-US"/>
        </a:p>
      </dgm:t>
    </dgm:pt>
    <dgm:pt modelId="{56E956B6-7931-4C02-8B6F-C2D49019E7B2}" type="pres">
      <dgm:prSet presAssocID="{E87E8526-93F5-41F1-B7DE-423FA72D597C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8EEA2EE-6914-4D71-83DD-3A6203F64274}" type="pres">
      <dgm:prSet presAssocID="{E87E8526-93F5-41F1-B7DE-423FA72D597C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7706C3-06BF-4C86-BA96-EF8D05C5C215}" type="pres">
      <dgm:prSet presAssocID="{4225817D-C853-4CE4-901F-F3289E182B19}" presName="spacer" presStyleCnt="0"/>
      <dgm:spPr/>
    </dgm:pt>
    <dgm:pt modelId="{9DEF295D-F066-405D-B95A-180F50380143}" type="pres">
      <dgm:prSet presAssocID="{8B5ED043-1DEB-413F-A4F0-FB420881F01F}" presName="comp" presStyleCnt="0"/>
      <dgm:spPr/>
    </dgm:pt>
    <dgm:pt modelId="{7A8AC224-8CEE-4E73-92D1-EE3574975B8F}" type="pres">
      <dgm:prSet presAssocID="{8B5ED043-1DEB-413F-A4F0-FB420881F01F}" presName="box" presStyleLbl="node1" presStyleIdx="1" presStyleCnt="3"/>
      <dgm:spPr/>
      <dgm:t>
        <a:bodyPr/>
        <a:lstStyle/>
        <a:p>
          <a:endParaRPr lang="en-US"/>
        </a:p>
      </dgm:t>
    </dgm:pt>
    <dgm:pt modelId="{FE65F585-6E37-4955-A742-19B8ABE8217C}" type="pres">
      <dgm:prSet presAssocID="{8B5ED043-1DEB-413F-A4F0-FB420881F01F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BB85F7FF-8BAA-441E-B45A-9E855D76AC49}" type="pres">
      <dgm:prSet presAssocID="{8B5ED043-1DEB-413F-A4F0-FB420881F01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92830-657B-478D-9866-6ACD53C99E86}" type="pres">
      <dgm:prSet presAssocID="{B6FEDD30-1CBC-47CD-9D59-5AE269E57614}" presName="spacer" presStyleCnt="0"/>
      <dgm:spPr/>
    </dgm:pt>
    <dgm:pt modelId="{21973CA1-63E2-4C46-9003-A9EAC833D0F5}" type="pres">
      <dgm:prSet presAssocID="{31E5AD5A-529B-4390-BC00-9D4872C836BB}" presName="comp" presStyleCnt="0"/>
      <dgm:spPr/>
    </dgm:pt>
    <dgm:pt modelId="{EE107C34-9E73-41C9-A611-63A9C06B9B3D}" type="pres">
      <dgm:prSet presAssocID="{31E5AD5A-529B-4390-BC00-9D4872C836BB}" presName="box" presStyleLbl="node1" presStyleIdx="2" presStyleCnt="3"/>
      <dgm:spPr/>
      <dgm:t>
        <a:bodyPr/>
        <a:lstStyle/>
        <a:p>
          <a:endParaRPr lang="en-US"/>
        </a:p>
      </dgm:t>
    </dgm:pt>
    <dgm:pt modelId="{77BA95F9-1561-4F03-B774-034C2FE54F9A}" type="pres">
      <dgm:prSet presAssocID="{31E5AD5A-529B-4390-BC00-9D4872C836BB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4A52450-9BAD-47AD-BDB3-13BF3874F9C6}" type="pres">
      <dgm:prSet presAssocID="{31E5AD5A-529B-4390-BC00-9D4872C836B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B98913-7B11-408D-A01B-9E497FCC8534}" type="presOf" srcId="{8B5ED043-1DEB-413F-A4F0-FB420881F01F}" destId="{7A8AC224-8CEE-4E73-92D1-EE3574975B8F}" srcOrd="0" destOrd="0" presId="urn:microsoft.com/office/officeart/2005/8/layout/vList4"/>
    <dgm:cxn modelId="{647112A8-CA26-4C88-8DE9-EB893360CA6D}" srcId="{B78F482A-1848-4F8F-80C5-7762E15A6C2B}" destId="{E87E8526-93F5-41F1-B7DE-423FA72D597C}" srcOrd="0" destOrd="0" parTransId="{AC874338-A382-479F-86B4-C930131752B5}" sibTransId="{4225817D-C853-4CE4-901F-F3289E182B19}"/>
    <dgm:cxn modelId="{8CE3E6EA-8834-4A4C-B770-002DA09F1361}" type="presOf" srcId="{B78F482A-1848-4F8F-80C5-7762E15A6C2B}" destId="{B9229C9E-559E-43A4-9962-9EDA93CA695E}" srcOrd="0" destOrd="0" presId="urn:microsoft.com/office/officeart/2005/8/layout/vList4"/>
    <dgm:cxn modelId="{6D2416DA-A40B-47FF-93A4-EC2B7C558EF3}" type="presOf" srcId="{31E5AD5A-529B-4390-BC00-9D4872C836BB}" destId="{EE107C34-9E73-41C9-A611-63A9C06B9B3D}" srcOrd="0" destOrd="0" presId="urn:microsoft.com/office/officeart/2005/8/layout/vList4"/>
    <dgm:cxn modelId="{B9000176-6B79-43BF-B7A1-77BFD8E2C1C2}" type="presOf" srcId="{E87E8526-93F5-41F1-B7DE-423FA72D597C}" destId="{68EEA2EE-6914-4D71-83DD-3A6203F64274}" srcOrd="1" destOrd="0" presId="urn:microsoft.com/office/officeart/2005/8/layout/vList4"/>
    <dgm:cxn modelId="{2F30EBE8-D446-440E-8C6B-1F9C35859849}" srcId="{B78F482A-1848-4F8F-80C5-7762E15A6C2B}" destId="{8B5ED043-1DEB-413F-A4F0-FB420881F01F}" srcOrd="1" destOrd="0" parTransId="{8FDEF9E6-F86F-452E-852F-9C80C39C4FAD}" sibTransId="{B6FEDD30-1CBC-47CD-9D59-5AE269E57614}"/>
    <dgm:cxn modelId="{4499F3A9-B8DD-4C95-A06A-15653E7C0927}" srcId="{B78F482A-1848-4F8F-80C5-7762E15A6C2B}" destId="{31E5AD5A-529B-4390-BC00-9D4872C836BB}" srcOrd="2" destOrd="0" parTransId="{B27FA692-CDCA-43F3-A447-35CC96188AC5}" sibTransId="{E8D5D298-35ED-4EFC-AEF5-2363766C3B8A}"/>
    <dgm:cxn modelId="{C5098F7A-B8C1-4566-A7CC-62273BE8379A}" type="presOf" srcId="{E87E8526-93F5-41F1-B7DE-423FA72D597C}" destId="{35423E18-4E2C-4DB1-AA4D-23D566D3A7BB}" srcOrd="0" destOrd="0" presId="urn:microsoft.com/office/officeart/2005/8/layout/vList4"/>
    <dgm:cxn modelId="{A725F54D-8CBB-43CF-96FC-B6AD82D192A2}" type="presOf" srcId="{31E5AD5A-529B-4390-BC00-9D4872C836BB}" destId="{F4A52450-9BAD-47AD-BDB3-13BF3874F9C6}" srcOrd="1" destOrd="0" presId="urn:microsoft.com/office/officeart/2005/8/layout/vList4"/>
    <dgm:cxn modelId="{262ADD5C-CD48-45CC-988C-854F863489DF}" type="presOf" srcId="{8B5ED043-1DEB-413F-A4F0-FB420881F01F}" destId="{BB85F7FF-8BAA-441E-B45A-9E855D76AC49}" srcOrd="1" destOrd="0" presId="urn:microsoft.com/office/officeart/2005/8/layout/vList4"/>
    <dgm:cxn modelId="{55EDA27D-74DC-4732-94B0-C78DEAB6CFC0}" type="presParOf" srcId="{B9229C9E-559E-43A4-9962-9EDA93CA695E}" destId="{8A4F7C8E-186A-4E33-9B3A-19C704E50674}" srcOrd="0" destOrd="0" presId="urn:microsoft.com/office/officeart/2005/8/layout/vList4"/>
    <dgm:cxn modelId="{7421E779-AA2D-440C-9367-C7F3DD8B47E8}" type="presParOf" srcId="{8A4F7C8E-186A-4E33-9B3A-19C704E50674}" destId="{35423E18-4E2C-4DB1-AA4D-23D566D3A7BB}" srcOrd="0" destOrd="0" presId="urn:microsoft.com/office/officeart/2005/8/layout/vList4"/>
    <dgm:cxn modelId="{EDBD6AB1-7BA3-44F7-8AA1-255EF538A81A}" type="presParOf" srcId="{8A4F7C8E-186A-4E33-9B3A-19C704E50674}" destId="{56E956B6-7931-4C02-8B6F-C2D49019E7B2}" srcOrd="1" destOrd="0" presId="urn:microsoft.com/office/officeart/2005/8/layout/vList4"/>
    <dgm:cxn modelId="{07D4593C-0653-489C-A0F1-6C568EB3834B}" type="presParOf" srcId="{8A4F7C8E-186A-4E33-9B3A-19C704E50674}" destId="{68EEA2EE-6914-4D71-83DD-3A6203F64274}" srcOrd="2" destOrd="0" presId="urn:microsoft.com/office/officeart/2005/8/layout/vList4"/>
    <dgm:cxn modelId="{78918503-4E91-4AFB-A768-CBA08CB11A12}" type="presParOf" srcId="{B9229C9E-559E-43A4-9962-9EDA93CA695E}" destId="{767706C3-06BF-4C86-BA96-EF8D05C5C215}" srcOrd="1" destOrd="0" presId="urn:microsoft.com/office/officeart/2005/8/layout/vList4"/>
    <dgm:cxn modelId="{7EA4E56F-908B-420E-B7A7-9A8ECDB482F9}" type="presParOf" srcId="{B9229C9E-559E-43A4-9962-9EDA93CA695E}" destId="{9DEF295D-F066-405D-B95A-180F50380143}" srcOrd="2" destOrd="0" presId="urn:microsoft.com/office/officeart/2005/8/layout/vList4"/>
    <dgm:cxn modelId="{AFC7DFE2-6822-42B8-A8F3-350506CB89E5}" type="presParOf" srcId="{9DEF295D-F066-405D-B95A-180F50380143}" destId="{7A8AC224-8CEE-4E73-92D1-EE3574975B8F}" srcOrd="0" destOrd="0" presId="urn:microsoft.com/office/officeart/2005/8/layout/vList4"/>
    <dgm:cxn modelId="{CB63D7FD-18CA-418B-8D5F-47E68B420357}" type="presParOf" srcId="{9DEF295D-F066-405D-B95A-180F50380143}" destId="{FE65F585-6E37-4955-A742-19B8ABE8217C}" srcOrd="1" destOrd="0" presId="urn:microsoft.com/office/officeart/2005/8/layout/vList4"/>
    <dgm:cxn modelId="{4E8A344B-E6D1-4433-81FA-7BDB89D5BD3B}" type="presParOf" srcId="{9DEF295D-F066-405D-B95A-180F50380143}" destId="{BB85F7FF-8BAA-441E-B45A-9E855D76AC49}" srcOrd="2" destOrd="0" presId="urn:microsoft.com/office/officeart/2005/8/layout/vList4"/>
    <dgm:cxn modelId="{B19D671D-20A3-4329-8376-F9CEC806C4B1}" type="presParOf" srcId="{B9229C9E-559E-43A4-9962-9EDA93CA695E}" destId="{72E92830-657B-478D-9866-6ACD53C99E86}" srcOrd="3" destOrd="0" presId="urn:microsoft.com/office/officeart/2005/8/layout/vList4"/>
    <dgm:cxn modelId="{94B829DE-68DA-44F8-98D5-32164755C3A4}" type="presParOf" srcId="{B9229C9E-559E-43A4-9962-9EDA93CA695E}" destId="{21973CA1-63E2-4C46-9003-A9EAC833D0F5}" srcOrd="4" destOrd="0" presId="urn:microsoft.com/office/officeart/2005/8/layout/vList4"/>
    <dgm:cxn modelId="{02FF9D09-75A7-4752-AECD-1DD2487A5853}" type="presParOf" srcId="{21973CA1-63E2-4C46-9003-A9EAC833D0F5}" destId="{EE107C34-9E73-41C9-A611-63A9C06B9B3D}" srcOrd="0" destOrd="0" presId="urn:microsoft.com/office/officeart/2005/8/layout/vList4"/>
    <dgm:cxn modelId="{65220246-D477-4521-86BE-1DE399452396}" type="presParOf" srcId="{21973CA1-63E2-4C46-9003-A9EAC833D0F5}" destId="{77BA95F9-1561-4F03-B774-034C2FE54F9A}" srcOrd="1" destOrd="0" presId="urn:microsoft.com/office/officeart/2005/8/layout/vList4"/>
    <dgm:cxn modelId="{0082A961-8A06-444D-97C1-B47CFC9FD916}" type="presParOf" srcId="{21973CA1-63E2-4C46-9003-A9EAC833D0F5}" destId="{F4A52450-9BAD-47AD-BDB3-13BF3874F9C6}" srcOrd="2" destOrd="0" presId="urn:microsoft.com/office/officeart/2005/8/layout/vList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485963D-8189-49B9-8B8A-CE7F1E1AE1C6}" type="doc">
      <dgm:prSet loTypeId="urn:microsoft.com/office/officeart/2005/8/layout/hProcess9" loCatId="process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2844069-D2A7-46CA-8D3A-7970DBA2F745}">
      <dgm:prSet custT="1"/>
      <dgm:spPr>
        <a:solidFill>
          <a:srgbClr val="B452AF"/>
        </a:solidFill>
      </dgm:spPr>
      <dgm:t>
        <a:bodyPr/>
        <a:lstStyle/>
        <a:p>
          <a:pPr rtl="0"/>
          <a:r>
            <a:rPr kumimoji="1" lang="en-US" sz="2800" b="0" dirty="0" smtClean="0"/>
            <a:t>LO </a:t>
          </a:r>
          <a:r>
            <a:rPr kumimoji="1" lang="en-US" sz="2800" b="0" dirty="0" err="1" smtClean="0"/>
            <a:t>tahap</a:t>
          </a:r>
          <a:r>
            <a:rPr kumimoji="1" lang="en-US" sz="2800" b="0" dirty="0" smtClean="0"/>
            <a:t> (KKM)</a:t>
          </a:r>
          <a:endParaRPr kumimoji="1" lang="en-US" sz="2800" b="0" dirty="0"/>
        </a:p>
      </dgm:t>
    </dgm:pt>
    <dgm:pt modelId="{EA5DE3E2-25FE-4CC0-B217-CB8D2A9A8282}" type="parTrans" cxnId="{4856AEA7-C5D3-466F-9A30-AC14C3FADBDD}">
      <dgm:prSet/>
      <dgm:spPr/>
      <dgm:t>
        <a:bodyPr/>
        <a:lstStyle/>
        <a:p>
          <a:endParaRPr lang="en-US" sz="2800" b="0">
            <a:solidFill>
              <a:schemeClr val="tx1"/>
            </a:solidFill>
          </a:endParaRPr>
        </a:p>
      </dgm:t>
    </dgm:pt>
    <dgm:pt modelId="{D58E26CC-DAF9-4005-B10B-0D05D4212147}" type="sibTrans" cxnId="{4856AEA7-C5D3-466F-9A30-AC14C3FADBDD}">
      <dgm:prSet/>
      <dgm:spPr/>
      <dgm:t>
        <a:bodyPr/>
        <a:lstStyle/>
        <a:p>
          <a:endParaRPr lang="en-US" sz="2800" b="0">
            <a:solidFill>
              <a:schemeClr val="tx1"/>
            </a:solidFill>
          </a:endParaRPr>
        </a:p>
      </dgm:t>
    </dgm:pt>
    <dgm:pt modelId="{8A4FF267-FE62-4422-A396-38FC84F8E942}">
      <dgm:prSet custT="1"/>
      <dgm:spPr>
        <a:solidFill>
          <a:srgbClr val="0070C0"/>
        </a:solidFill>
      </dgm:spPr>
      <dgm:t>
        <a:bodyPr/>
        <a:lstStyle/>
        <a:p>
          <a:pPr rtl="0"/>
          <a:r>
            <a:rPr kumimoji="1" lang="en-US" sz="2800" b="0" dirty="0" smtClean="0"/>
            <a:t> LO </a:t>
          </a:r>
          <a:r>
            <a:rPr kumimoji="1" lang="en-US" sz="2800" b="0" dirty="0" err="1" smtClean="0"/>
            <a:t>bidang</a:t>
          </a:r>
          <a:r>
            <a:rPr kumimoji="1" lang="en-US" sz="2800" b="0" dirty="0" smtClean="0"/>
            <a:t> (standard program)</a:t>
          </a:r>
          <a:endParaRPr kumimoji="1" lang="en-US" sz="2800" b="0" dirty="0"/>
        </a:p>
      </dgm:t>
    </dgm:pt>
    <dgm:pt modelId="{5C64BE43-27EE-4117-BB4E-AFA76D73D212}" type="parTrans" cxnId="{22BC46EA-0AEB-4B00-8699-868C679F4EE6}">
      <dgm:prSet/>
      <dgm:spPr/>
      <dgm:t>
        <a:bodyPr/>
        <a:lstStyle/>
        <a:p>
          <a:endParaRPr lang="en-US" sz="2800" b="0">
            <a:solidFill>
              <a:schemeClr val="tx1"/>
            </a:solidFill>
          </a:endParaRPr>
        </a:p>
      </dgm:t>
    </dgm:pt>
    <dgm:pt modelId="{814BFAF0-480A-4DAE-A9F9-3EEA278AC35D}" type="sibTrans" cxnId="{22BC46EA-0AEB-4B00-8699-868C679F4EE6}">
      <dgm:prSet/>
      <dgm:spPr/>
      <dgm:t>
        <a:bodyPr/>
        <a:lstStyle/>
        <a:p>
          <a:endParaRPr lang="en-US" sz="2800" b="0">
            <a:solidFill>
              <a:schemeClr val="tx1"/>
            </a:solidFill>
          </a:endParaRPr>
        </a:p>
      </dgm:t>
    </dgm:pt>
    <dgm:pt modelId="{AA36B286-114D-49AA-B321-C2261DA9F51E}">
      <dgm:prSet custT="1"/>
      <dgm:spPr/>
      <dgm:t>
        <a:bodyPr/>
        <a:lstStyle/>
        <a:p>
          <a:pPr rtl="0"/>
          <a:r>
            <a:rPr kumimoji="1" lang="en-US" sz="2800" b="0" dirty="0" smtClean="0">
              <a:solidFill>
                <a:schemeClr val="tx1"/>
              </a:solidFill>
            </a:rPr>
            <a:t>LO program (PPT)</a:t>
          </a:r>
          <a:endParaRPr kumimoji="1" lang="en-US" sz="2800" b="0" dirty="0">
            <a:solidFill>
              <a:schemeClr val="tx1"/>
            </a:solidFill>
          </a:endParaRPr>
        </a:p>
      </dgm:t>
    </dgm:pt>
    <dgm:pt modelId="{C7460CE2-1B03-4A71-B827-630EB81BD3B1}" type="parTrans" cxnId="{98C495DD-97AD-43CE-9826-F9D38B57134C}">
      <dgm:prSet/>
      <dgm:spPr/>
      <dgm:t>
        <a:bodyPr/>
        <a:lstStyle/>
        <a:p>
          <a:endParaRPr lang="en-US" sz="2800" b="0">
            <a:solidFill>
              <a:schemeClr val="tx1"/>
            </a:solidFill>
          </a:endParaRPr>
        </a:p>
      </dgm:t>
    </dgm:pt>
    <dgm:pt modelId="{313F02C9-3103-4100-8D4B-47DC4B830FCA}" type="sibTrans" cxnId="{98C495DD-97AD-43CE-9826-F9D38B57134C}">
      <dgm:prSet/>
      <dgm:spPr/>
      <dgm:t>
        <a:bodyPr/>
        <a:lstStyle/>
        <a:p>
          <a:endParaRPr lang="en-US" sz="2800" b="0">
            <a:solidFill>
              <a:schemeClr val="tx1"/>
            </a:solidFill>
          </a:endParaRPr>
        </a:p>
      </dgm:t>
    </dgm:pt>
    <dgm:pt modelId="{39733315-1A0E-4B25-BE7D-52D5DD10BA3A}" type="pres">
      <dgm:prSet presAssocID="{9485963D-8189-49B9-8B8A-CE7F1E1AE1C6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B14999-10B4-4537-A39C-541257FDC0E8}" type="pres">
      <dgm:prSet presAssocID="{9485963D-8189-49B9-8B8A-CE7F1E1AE1C6}" presName="arrow" presStyleLbl="bgShp" presStyleIdx="0" presStyleCnt="1"/>
      <dgm:spPr>
        <a:solidFill>
          <a:srgbClr val="FF3300"/>
        </a:solidFill>
      </dgm:spPr>
      <dgm:t>
        <a:bodyPr/>
        <a:lstStyle/>
        <a:p>
          <a:endParaRPr lang="en-US"/>
        </a:p>
      </dgm:t>
    </dgm:pt>
    <dgm:pt modelId="{C6E9F8BD-D660-4E95-B8F3-41109406C950}" type="pres">
      <dgm:prSet presAssocID="{9485963D-8189-49B9-8B8A-CE7F1E1AE1C6}" presName="linearProcess" presStyleCnt="0"/>
      <dgm:spPr/>
      <dgm:t>
        <a:bodyPr/>
        <a:lstStyle/>
        <a:p>
          <a:endParaRPr lang="en-US"/>
        </a:p>
      </dgm:t>
    </dgm:pt>
    <dgm:pt modelId="{DF32D673-482D-4FC8-906C-531F14FEA9A2}" type="pres">
      <dgm:prSet presAssocID="{02844069-D2A7-46CA-8D3A-7970DBA2F745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E58E78-D9FC-4E13-AD4F-C49DE7B75450}" type="pres">
      <dgm:prSet presAssocID="{D58E26CC-DAF9-4005-B10B-0D05D4212147}" presName="sibTrans" presStyleCnt="0"/>
      <dgm:spPr/>
      <dgm:t>
        <a:bodyPr/>
        <a:lstStyle/>
        <a:p>
          <a:endParaRPr lang="en-US"/>
        </a:p>
      </dgm:t>
    </dgm:pt>
    <dgm:pt modelId="{B6C89C4C-35E8-4AEB-9069-5020D3A11955}" type="pres">
      <dgm:prSet presAssocID="{8A4FF267-FE62-4422-A396-38FC84F8E94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0CCD4A-E8E2-4910-B8BA-F048646B4594}" type="pres">
      <dgm:prSet presAssocID="{814BFAF0-480A-4DAE-A9F9-3EEA278AC35D}" presName="sibTrans" presStyleCnt="0"/>
      <dgm:spPr/>
      <dgm:t>
        <a:bodyPr/>
        <a:lstStyle/>
        <a:p>
          <a:endParaRPr lang="en-US"/>
        </a:p>
      </dgm:t>
    </dgm:pt>
    <dgm:pt modelId="{2CDAE398-4380-48B8-AEA2-A7C862C5ED7C}" type="pres">
      <dgm:prSet presAssocID="{AA36B286-114D-49AA-B321-C2261DA9F51E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56AEA7-C5D3-466F-9A30-AC14C3FADBDD}" srcId="{9485963D-8189-49B9-8B8A-CE7F1E1AE1C6}" destId="{02844069-D2A7-46CA-8D3A-7970DBA2F745}" srcOrd="0" destOrd="0" parTransId="{EA5DE3E2-25FE-4CC0-B217-CB8D2A9A8282}" sibTransId="{D58E26CC-DAF9-4005-B10B-0D05D4212147}"/>
    <dgm:cxn modelId="{8FE08A54-DA6C-49AE-A8CB-6EC3BC622AE1}" type="presOf" srcId="{02844069-D2A7-46CA-8D3A-7970DBA2F745}" destId="{DF32D673-482D-4FC8-906C-531F14FEA9A2}" srcOrd="0" destOrd="0" presId="urn:microsoft.com/office/officeart/2005/8/layout/hProcess9"/>
    <dgm:cxn modelId="{98C495DD-97AD-43CE-9826-F9D38B57134C}" srcId="{9485963D-8189-49B9-8B8A-CE7F1E1AE1C6}" destId="{AA36B286-114D-49AA-B321-C2261DA9F51E}" srcOrd="2" destOrd="0" parTransId="{C7460CE2-1B03-4A71-B827-630EB81BD3B1}" sibTransId="{313F02C9-3103-4100-8D4B-47DC4B830FCA}"/>
    <dgm:cxn modelId="{52F81B4F-C9F4-42E3-93DF-36E6E9C037CE}" type="presOf" srcId="{9485963D-8189-49B9-8B8A-CE7F1E1AE1C6}" destId="{39733315-1A0E-4B25-BE7D-52D5DD10BA3A}" srcOrd="0" destOrd="0" presId="urn:microsoft.com/office/officeart/2005/8/layout/hProcess9"/>
    <dgm:cxn modelId="{CD62C60C-6B3F-4FE3-A4AD-E6FDA5993181}" type="presOf" srcId="{8A4FF267-FE62-4422-A396-38FC84F8E942}" destId="{B6C89C4C-35E8-4AEB-9069-5020D3A11955}" srcOrd="0" destOrd="0" presId="urn:microsoft.com/office/officeart/2005/8/layout/hProcess9"/>
    <dgm:cxn modelId="{22BC46EA-0AEB-4B00-8699-868C679F4EE6}" srcId="{9485963D-8189-49B9-8B8A-CE7F1E1AE1C6}" destId="{8A4FF267-FE62-4422-A396-38FC84F8E942}" srcOrd="1" destOrd="0" parTransId="{5C64BE43-27EE-4117-BB4E-AFA76D73D212}" sibTransId="{814BFAF0-480A-4DAE-A9F9-3EEA278AC35D}"/>
    <dgm:cxn modelId="{408E8039-0B32-43A4-80FD-5A6BA9B92A4F}" type="presOf" srcId="{AA36B286-114D-49AA-B321-C2261DA9F51E}" destId="{2CDAE398-4380-48B8-AEA2-A7C862C5ED7C}" srcOrd="0" destOrd="0" presId="urn:microsoft.com/office/officeart/2005/8/layout/hProcess9"/>
    <dgm:cxn modelId="{5639B929-5183-4DB9-BA9D-BE6AEADA2E1F}" type="presParOf" srcId="{39733315-1A0E-4B25-BE7D-52D5DD10BA3A}" destId="{30B14999-10B4-4537-A39C-541257FDC0E8}" srcOrd="0" destOrd="0" presId="urn:microsoft.com/office/officeart/2005/8/layout/hProcess9"/>
    <dgm:cxn modelId="{8AFE6B5B-C0FB-48F3-A5F4-3B7850ABA096}" type="presParOf" srcId="{39733315-1A0E-4B25-BE7D-52D5DD10BA3A}" destId="{C6E9F8BD-D660-4E95-B8F3-41109406C950}" srcOrd="1" destOrd="0" presId="urn:microsoft.com/office/officeart/2005/8/layout/hProcess9"/>
    <dgm:cxn modelId="{EC127F5B-DA02-4460-944F-BDB8161FB23D}" type="presParOf" srcId="{C6E9F8BD-D660-4E95-B8F3-41109406C950}" destId="{DF32D673-482D-4FC8-906C-531F14FEA9A2}" srcOrd="0" destOrd="0" presId="urn:microsoft.com/office/officeart/2005/8/layout/hProcess9"/>
    <dgm:cxn modelId="{B6D4CA72-EF54-48F3-97ED-A101B67D8460}" type="presParOf" srcId="{C6E9F8BD-D660-4E95-B8F3-41109406C950}" destId="{1EE58E78-D9FC-4E13-AD4F-C49DE7B75450}" srcOrd="1" destOrd="0" presId="urn:microsoft.com/office/officeart/2005/8/layout/hProcess9"/>
    <dgm:cxn modelId="{8B6E39CE-36AA-4D42-8539-54A032A55593}" type="presParOf" srcId="{C6E9F8BD-D660-4E95-B8F3-41109406C950}" destId="{B6C89C4C-35E8-4AEB-9069-5020D3A11955}" srcOrd="2" destOrd="0" presId="urn:microsoft.com/office/officeart/2005/8/layout/hProcess9"/>
    <dgm:cxn modelId="{01913131-7D58-4D66-82DC-CB3D2215ED47}" type="presParOf" srcId="{C6E9F8BD-D660-4E95-B8F3-41109406C950}" destId="{B10CCD4A-E8E2-4910-B8BA-F048646B4594}" srcOrd="3" destOrd="0" presId="urn:microsoft.com/office/officeart/2005/8/layout/hProcess9"/>
    <dgm:cxn modelId="{FDB10829-6078-4A45-A240-325B0EE66F53}" type="presParOf" srcId="{C6E9F8BD-D660-4E95-B8F3-41109406C950}" destId="{2CDAE398-4380-48B8-AEA2-A7C862C5ED7C}" srcOrd="4" destOrd="0" presId="urn:microsoft.com/office/officeart/2005/8/layout/hProcess9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A0A625-E94E-43F2-A086-F8E5048202AC}" type="doc">
      <dgm:prSet loTypeId="urn:microsoft.com/office/officeart/2005/8/layout/cycle5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7F55941-1CF8-4EF9-834F-35DA334F248B}">
      <dgm:prSet phldrT="[Text]" custT="1"/>
      <dgm:spPr/>
      <dgm:t>
        <a:bodyPr/>
        <a:lstStyle/>
        <a:p>
          <a:r>
            <a:rPr lang="en-US" sz="2800" dirty="0" smtClean="0"/>
            <a:t>1. Plan</a:t>
          </a:r>
          <a:endParaRPr lang="en-US" sz="2800" dirty="0"/>
        </a:p>
      </dgm:t>
    </dgm:pt>
    <dgm:pt modelId="{0D3C4923-A627-48E0-876D-A628932E9EA6}" type="parTrans" cxnId="{8F4D09E4-09C8-495F-A9A3-5768FA282625}">
      <dgm:prSet/>
      <dgm:spPr/>
      <dgm:t>
        <a:bodyPr/>
        <a:lstStyle/>
        <a:p>
          <a:endParaRPr lang="en-US" sz="2400"/>
        </a:p>
      </dgm:t>
    </dgm:pt>
    <dgm:pt modelId="{439AC9F2-5853-479A-A6B9-A7444C7CB967}" type="sibTrans" cxnId="{8F4D09E4-09C8-495F-A9A3-5768FA282625}">
      <dgm:prSet/>
      <dgm:spPr/>
      <dgm:t>
        <a:bodyPr/>
        <a:lstStyle/>
        <a:p>
          <a:endParaRPr lang="en-US" sz="2400"/>
        </a:p>
      </dgm:t>
    </dgm:pt>
    <dgm:pt modelId="{6B101CF1-9A97-4E60-AB0D-F5167DEE3041}">
      <dgm:prSet phldrT="[Text]" custT="1"/>
      <dgm:spPr/>
      <dgm:t>
        <a:bodyPr/>
        <a:lstStyle/>
        <a:p>
          <a:r>
            <a:rPr lang="en-US" sz="2800" dirty="0" smtClean="0"/>
            <a:t>2. Develop</a:t>
          </a:r>
          <a:endParaRPr lang="en-US" sz="2800" dirty="0"/>
        </a:p>
      </dgm:t>
    </dgm:pt>
    <dgm:pt modelId="{48B7B2D9-4617-42D7-A4B2-A8A99D049EB8}" type="parTrans" cxnId="{09544161-2C34-4211-AEA3-8916C57F368C}">
      <dgm:prSet/>
      <dgm:spPr/>
      <dgm:t>
        <a:bodyPr/>
        <a:lstStyle/>
        <a:p>
          <a:endParaRPr lang="en-US" sz="2400"/>
        </a:p>
      </dgm:t>
    </dgm:pt>
    <dgm:pt modelId="{72865DFA-1F18-4AAC-96C4-8765D0C2F0FF}" type="sibTrans" cxnId="{09544161-2C34-4211-AEA3-8916C57F368C}">
      <dgm:prSet/>
      <dgm:spPr/>
      <dgm:t>
        <a:bodyPr/>
        <a:lstStyle/>
        <a:p>
          <a:endParaRPr lang="en-US" sz="2400"/>
        </a:p>
      </dgm:t>
    </dgm:pt>
    <dgm:pt modelId="{D2312DAF-11A8-4176-8FF0-6B8779785559}">
      <dgm:prSet phldrT="[Text]" custT="1"/>
      <dgm:spPr/>
      <dgm:t>
        <a:bodyPr/>
        <a:lstStyle/>
        <a:p>
          <a:r>
            <a:rPr lang="en-US" sz="2800" dirty="0" smtClean="0"/>
            <a:t>3. Implement</a:t>
          </a:r>
          <a:endParaRPr lang="en-US" sz="2800" dirty="0"/>
        </a:p>
      </dgm:t>
    </dgm:pt>
    <dgm:pt modelId="{CB8E3139-AED4-40FE-980E-2E03C166054C}" type="parTrans" cxnId="{465F84D0-5F37-457C-8EEE-5384C1B33AF0}">
      <dgm:prSet/>
      <dgm:spPr/>
      <dgm:t>
        <a:bodyPr/>
        <a:lstStyle/>
        <a:p>
          <a:endParaRPr lang="en-US" sz="2400"/>
        </a:p>
      </dgm:t>
    </dgm:pt>
    <dgm:pt modelId="{076003B4-C356-45A8-98EC-A34DE6BB1270}" type="sibTrans" cxnId="{465F84D0-5F37-457C-8EEE-5384C1B33AF0}">
      <dgm:prSet/>
      <dgm:spPr/>
      <dgm:t>
        <a:bodyPr/>
        <a:lstStyle/>
        <a:p>
          <a:endParaRPr lang="en-US" sz="2400"/>
        </a:p>
      </dgm:t>
    </dgm:pt>
    <dgm:pt modelId="{2169C7C1-6BC9-4478-A040-7FB18F01D8EB}">
      <dgm:prSet phldrT="[Text]" custT="1"/>
      <dgm:spPr/>
      <dgm:t>
        <a:bodyPr/>
        <a:lstStyle/>
        <a:p>
          <a:r>
            <a:rPr lang="en-US" sz="2800" dirty="0" smtClean="0"/>
            <a:t>4. Evaluate</a:t>
          </a:r>
          <a:endParaRPr lang="en-US" sz="2800" dirty="0"/>
        </a:p>
      </dgm:t>
    </dgm:pt>
    <dgm:pt modelId="{A4BC5B2F-8F62-432C-9C6E-D66055B3F43B}" type="parTrans" cxnId="{F578D565-C4B9-4CEB-9383-B5A86C0A8980}">
      <dgm:prSet/>
      <dgm:spPr/>
      <dgm:t>
        <a:bodyPr/>
        <a:lstStyle/>
        <a:p>
          <a:endParaRPr lang="en-US" sz="2400"/>
        </a:p>
      </dgm:t>
    </dgm:pt>
    <dgm:pt modelId="{A5806A7E-D1CF-465E-9737-D33B43200ECC}" type="sibTrans" cxnId="{F578D565-C4B9-4CEB-9383-B5A86C0A8980}">
      <dgm:prSet/>
      <dgm:spPr/>
      <dgm:t>
        <a:bodyPr/>
        <a:lstStyle/>
        <a:p>
          <a:endParaRPr lang="en-US" sz="2400"/>
        </a:p>
      </dgm:t>
    </dgm:pt>
    <dgm:pt modelId="{5B8544E9-4DE2-44D9-8815-1CAD3CF0B7A1}" type="pres">
      <dgm:prSet presAssocID="{F7A0A625-E94E-43F2-A086-F8E5048202AC}" presName="cycle" presStyleCnt="0">
        <dgm:presLayoutVars>
          <dgm:dir/>
          <dgm:resizeHandles val="exact"/>
        </dgm:presLayoutVars>
      </dgm:prSet>
      <dgm:spPr/>
    </dgm:pt>
    <dgm:pt modelId="{D3EB0668-94F5-4F27-92F7-E3E85E19C8FD}" type="pres">
      <dgm:prSet presAssocID="{D7F55941-1CF8-4EF9-834F-35DA334F248B}" presName="node" presStyleLbl="node1" presStyleIdx="0" presStyleCnt="4" custScaleX="125771">
        <dgm:presLayoutVars>
          <dgm:bulletEnabled val="1"/>
        </dgm:presLayoutVars>
      </dgm:prSet>
      <dgm:spPr/>
    </dgm:pt>
    <dgm:pt modelId="{4DFCEBCE-4EEC-4BFA-97D2-89AF3F021CE7}" type="pres">
      <dgm:prSet presAssocID="{D7F55941-1CF8-4EF9-834F-35DA334F248B}" presName="spNode" presStyleCnt="0"/>
      <dgm:spPr/>
    </dgm:pt>
    <dgm:pt modelId="{9175437F-7535-40CB-9C48-99C620169883}" type="pres">
      <dgm:prSet presAssocID="{439AC9F2-5853-479A-A6B9-A7444C7CB967}" presName="sibTrans" presStyleLbl="sibTrans1D1" presStyleIdx="0" presStyleCnt="4"/>
      <dgm:spPr/>
    </dgm:pt>
    <dgm:pt modelId="{47B89565-4757-40FC-AB41-DAFD6C018D85}" type="pres">
      <dgm:prSet presAssocID="{6B101CF1-9A97-4E60-AB0D-F5167DEE3041}" presName="node" presStyleLbl="node1" presStyleIdx="1" presStyleCnt="4" custScaleX="131137">
        <dgm:presLayoutVars>
          <dgm:bulletEnabled val="1"/>
        </dgm:presLayoutVars>
      </dgm:prSet>
      <dgm:spPr/>
    </dgm:pt>
    <dgm:pt modelId="{098266BB-92DA-487F-AC01-4CBB538B8F18}" type="pres">
      <dgm:prSet presAssocID="{6B101CF1-9A97-4E60-AB0D-F5167DEE3041}" presName="spNode" presStyleCnt="0"/>
      <dgm:spPr/>
    </dgm:pt>
    <dgm:pt modelId="{4801AAD4-F16C-4A00-B2F1-1B29CA4E7095}" type="pres">
      <dgm:prSet presAssocID="{72865DFA-1F18-4AAC-96C4-8765D0C2F0FF}" presName="sibTrans" presStyleLbl="sibTrans1D1" presStyleIdx="1" presStyleCnt="4"/>
      <dgm:spPr/>
    </dgm:pt>
    <dgm:pt modelId="{24174F56-DF78-4DBE-847C-23339762E327}" type="pres">
      <dgm:prSet presAssocID="{D2312DAF-11A8-4176-8FF0-6B8779785559}" presName="node" presStyleLbl="node1" presStyleIdx="2" presStyleCnt="4" custScaleX="163461">
        <dgm:presLayoutVars>
          <dgm:bulletEnabled val="1"/>
        </dgm:presLayoutVars>
      </dgm:prSet>
      <dgm:spPr/>
    </dgm:pt>
    <dgm:pt modelId="{301AA02F-A200-4530-80AF-2C335D3D9EAA}" type="pres">
      <dgm:prSet presAssocID="{D2312DAF-11A8-4176-8FF0-6B8779785559}" presName="spNode" presStyleCnt="0"/>
      <dgm:spPr/>
    </dgm:pt>
    <dgm:pt modelId="{010867EE-42C4-417F-93CE-EC269DD468CE}" type="pres">
      <dgm:prSet presAssocID="{076003B4-C356-45A8-98EC-A34DE6BB1270}" presName="sibTrans" presStyleLbl="sibTrans1D1" presStyleIdx="2" presStyleCnt="4"/>
      <dgm:spPr/>
    </dgm:pt>
    <dgm:pt modelId="{80D57885-2CAF-4B6E-8199-DB74D3FA7FDB}" type="pres">
      <dgm:prSet presAssocID="{2169C7C1-6BC9-4478-A040-7FB18F01D8EB}" presName="node" presStyleLbl="node1" presStyleIdx="3" presStyleCnt="4" custScaleX="143428">
        <dgm:presLayoutVars>
          <dgm:bulletEnabled val="1"/>
        </dgm:presLayoutVars>
      </dgm:prSet>
      <dgm:spPr/>
    </dgm:pt>
    <dgm:pt modelId="{2B430290-EF18-46E9-ADDD-5E6A23D53667}" type="pres">
      <dgm:prSet presAssocID="{2169C7C1-6BC9-4478-A040-7FB18F01D8EB}" presName="spNode" presStyleCnt="0"/>
      <dgm:spPr/>
    </dgm:pt>
    <dgm:pt modelId="{8CDBAC35-BD1C-49C5-851F-C279E139E042}" type="pres">
      <dgm:prSet presAssocID="{A5806A7E-D1CF-465E-9737-D33B43200ECC}" presName="sibTrans" presStyleLbl="sibTrans1D1" presStyleIdx="3" presStyleCnt="4"/>
      <dgm:spPr/>
    </dgm:pt>
  </dgm:ptLst>
  <dgm:cxnLst>
    <dgm:cxn modelId="{2FA0FDF0-BE7D-4666-8177-95E6FE1D0BDF}" type="presOf" srcId="{6B101CF1-9A97-4E60-AB0D-F5167DEE3041}" destId="{47B89565-4757-40FC-AB41-DAFD6C018D85}" srcOrd="0" destOrd="0" presId="urn:microsoft.com/office/officeart/2005/8/layout/cycle5"/>
    <dgm:cxn modelId="{405EF5EC-8796-4415-8078-9106F65E3C0E}" type="presOf" srcId="{D2312DAF-11A8-4176-8FF0-6B8779785559}" destId="{24174F56-DF78-4DBE-847C-23339762E327}" srcOrd="0" destOrd="0" presId="urn:microsoft.com/office/officeart/2005/8/layout/cycle5"/>
    <dgm:cxn modelId="{F578D565-C4B9-4CEB-9383-B5A86C0A8980}" srcId="{F7A0A625-E94E-43F2-A086-F8E5048202AC}" destId="{2169C7C1-6BC9-4478-A040-7FB18F01D8EB}" srcOrd="3" destOrd="0" parTransId="{A4BC5B2F-8F62-432C-9C6E-D66055B3F43B}" sibTransId="{A5806A7E-D1CF-465E-9737-D33B43200ECC}"/>
    <dgm:cxn modelId="{7685635F-B7E0-4175-AB95-309EFA6CDAD4}" type="presOf" srcId="{076003B4-C356-45A8-98EC-A34DE6BB1270}" destId="{010867EE-42C4-417F-93CE-EC269DD468CE}" srcOrd="0" destOrd="0" presId="urn:microsoft.com/office/officeart/2005/8/layout/cycle5"/>
    <dgm:cxn modelId="{8F4D09E4-09C8-495F-A9A3-5768FA282625}" srcId="{F7A0A625-E94E-43F2-A086-F8E5048202AC}" destId="{D7F55941-1CF8-4EF9-834F-35DA334F248B}" srcOrd="0" destOrd="0" parTransId="{0D3C4923-A627-48E0-876D-A628932E9EA6}" sibTransId="{439AC9F2-5853-479A-A6B9-A7444C7CB967}"/>
    <dgm:cxn modelId="{6394DEA6-64DC-4766-BF73-306E5EA288FD}" type="presOf" srcId="{2169C7C1-6BC9-4478-A040-7FB18F01D8EB}" destId="{80D57885-2CAF-4B6E-8199-DB74D3FA7FDB}" srcOrd="0" destOrd="0" presId="urn:microsoft.com/office/officeart/2005/8/layout/cycle5"/>
    <dgm:cxn modelId="{3C7A6C0E-69E1-4E88-BBD9-3C8A663A1099}" type="presOf" srcId="{A5806A7E-D1CF-465E-9737-D33B43200ECC}" destId="{8CDBAC35-BD1C-49C5-851F-C279E139E042}" srcOrd="0" destOrd="0" presId="urn:microsoft.com/office/officeart/2005/8/layout/cycle5"/>
    <dgm:cxn modelId="{FDB547D2-6AD9-47C4-9BDB-7CEE31514008}" type="presOf" srcId="{D7F55941-1CF8-4EF9-834F-35DA334F248B}" destId="{D3EB0668-94F5-4F27-92F7-E3E85E19C8FD}" srcOrd="0" destOrd="0" presId="urn:microsoft.com/office/officeart/2005/8/layout/cycle5"/>
    <dgm:cxn modelId="{162907D2-B9E8-440B-8B25-E631D9682D45}" type="presOf" srcId="{439AC9F2-5853-479A-A6B9-A7444C7CB967}" destId="{9175437F-7535-40CB-9C48-99C620169883}" srcOrd="0" destOrd="0" presId="urn:microsoft.com/office/officeart/2005/8/layout/cycle5"/>
    <dgm:cxn modelId="{09B5764D-6C71-4A9A-BA25-CB860EC9BB2A}" type="presOf" srcId="{72865DFA-1F18-4AAC-96C4-8765D0C2F0FF}" destId="{4801AAD4-F16C-4A00-B2F1-1B29CA4E7095}" srcOrd="0" destOrd="0" presId="urn:microsoft.com/office/officeart/2005/8/layout/cycle5"/>
    <dgm:cxn modelId="{465F84D0-5F37-457C-8EEE-5384C1B33AF0}" srcId="{F7A0A625-E94E-43F2-A086-F8E5048202AC}" destId="{D2312DAF-11A8-4176-8FF0-6B8779785559}" srcOrd="2" destOrd="0" parTransId="{CB8E3139-AED4-40FE-980E-2E03C166054C}" sibTransId="{076003B4-C356-45A8-98EC-A34DE6BB1270}"/>
    <dgm:cxn modelId="{50C64D3E-9830-4BE8-A283-0CE12349DC1B}" type="presOf" srcId="{F7A0A625-E94E-43F2-A086-F8E5048202AC}" destId="{5B8544E9-4DE2-44D9-8815-1CAD3CF0B7A1}" srcOrd="0" destOrd="0" presId="urn:microsoft.com/office/officeart/2005/8/layout/cycle5"/>
    <dgm:cxn modelId="{09544161-2C34-4211-AEA3-8916C57F368C}" srcId="{F7A0A625-E94E-43F2-A086-F8E5048202AC}" destId="{6B101CF1-9A97-4E60-AB0D-F5167DEE3041}" srcOrd="1" destOrd="0" parTransId="{48B7B2D9-4617-42D7-A4B2-A8A99D049EB8}" sibTransId="{72865DFA-1F18-4AAC-96C4-8765D0C2F0FF}"/>
    <dgm:cxn modelId="{0890D548-86BB-4019-B522-6082B439970B}" type="presParOf" srcId="{5B8544E9-4DE2-44D9-8815-1CAD3CF0B7A1}" destId="{D3EB0668-94F5-4F27-92F7-E3E85E19C8FD}" srcOrd="0" destOrd="0" presId="urn:microsoft.com/office/officeart/2005/8/layout/cycle5"/>
    <dgm:cxn modelId="{186F4FA7-43CF-4C2A-9CD2-78986D1AB321}" type="presParOf" srcId="{5B8544E9-4DE2-44D9-8815-1CAD3CF0B7A1}" destId="{4DFCEBCE-4EEC-4BFA-97D2-89AF3F021CE7}" srcOrd="1" destOrd="0" presId="urn:microsoft.com/office/officeart/2005/8/layout/cycle5"/>
    <dgm:cxn modelId="{5AF9538B-EF2F-4B17-8850-F6436FADB757}" type="presParOf" srcId="{5B8544E9-4DE2-44D9-8815-1CAD3CF0B7A1}" destId="{9175437F-7535-40CB-9C48-99C620169883}" srcOrd="2" destOrd="0" presId="urn:microsoft.com/office/officeart/2005/8/layout/cycle5"/>
    <dgm:cxn modelId="{970EC6F8-B40D-486A-B423-23C27EA624EE}" type="presParOf" srcId="{5B8544E9-4DE2-44D9-8815-1CAD3CF0B7A1}" destId="{47B89565-4757-40FC-AB41-DAFD6C018D85}" srcOrd="3" destOrd="0" presId="urn:microsoft.com/office/officeart/2005/8/layout/cycle5"/>
    <dgm:cxn modelId="{AF2DA654-9BFA-4A72-8B49-F074FFE06BDF}" type="presParOf" srcId="{5B8544E9-4DE2-44D9-8815-1CAD3CF0B7A1}" destId="{098266BB-92DA-487F-AC01-4CBB538B8F18}" srcOrd="4" destOrd="0" presId="urn:microsoft.com/office/officeart/2005/8/layout/cycle5"/>
    <dgm:cxn modelId="{A2F847E6-6981-4868-A088-024380A30507}" type="presParOf" srcId="{5B8544E9-4DE2-44D9-8815-1CAD3CF0B7A1}" destId="{4801AAD4-F16C-4A00-B2F1-1B29CA4E7095}" srcOrd="5" destOrd="0" presId="urn:microsoft.com/office/officeart/2005/8/layout/cycle5"/>
    <dgm:cxn modelId="{DC869A55-1E46-443B-A464-FEEED777BE14}" type="presParOf" srcId="{5B8544E9-4DE2-44D9-8815-1CAD3CF0B7A1}" destId="{24174F56-DF78-4DBE-847C-23339762E327}" srcOrd="6" destOrd="0" presId="urn:microsoft.com/office/officeart/2005/8/layout/cycle5"/>
    <dgm:cxn modelId="{558232C9-FF27-46D5-8ABC-532B6A1BD778}" type="presParOf" srcId="{5B8544E9-4DE2-44D9-8815-1CAD3CF0B7A1}" destId="{301AA02F-A200-4530-80AF-2C335D3D9EAA}" srcOrd="7" destOrd="0" presId="urn:microsoft.com/office/officeart/2005/8/layout/cycle5"/>
    <dgm:cxn modelId="{7881F965-7DC1-481B-9ED8-8AFBACF9ABC0}" type="presParOf" srcId="{5B8544E9-4DE2-44D9-8815-1CAD3CF0B7A1}" destId="{010867EE-42C4-417F-93CE-EC269DD468CE}" srcOrd="8" destOrd="0" presId="urn:microsoft.com/office/officeart/2005/8/layout/cycle5"/>
    <dgm:cxn modelId="{1B99D81F-5F06-45BF-AD63-3E42CC9B92E5}" type="presParOf" srcId="{5B8544E9-4DE2-44D9-8815-1CAD3CF0B7A1}" destId="{80D57885-2CAF-4B6E-8199-DB74D3FA7FDB}" srcOrd="9" destOrd="0" presId="urn:microsoft.com/office/officeart/2005/8/layout/cycle5"/>
    <dgm:cxn modelId="{FA34160F-A1D4-4CE3-9835-F4CD89DB190A}" type="presParOf" srcId="{5B8544E9-4DE2-44D9-8815-1CAD3CF0B7A1}" destId="{2B430290-EF18-46E9-ADDD-5E6A23D53667}" srcOrd="10" destOrd="0" presId="urn:microsoft.com/office/officeart/2005/8/layout/cycle5"/>
    <dgm:cxn modelId="{C9FE4292-8B64-4B2F-B754-9DFAA789710D}" type="presParOf" srcId="{5B8544E9-4DE2-44D9-8815-1CAD3CF0B7A1}" destId="{8CDBAC35-BD1C-49C5-851F-C279E139E042}" srcOrd="11" destOrd="0" presId="urn:microsoft.com/office/officeart/2005/8/layout/cycle5"/>
  </dgm:cxnLst>
  <dgm:bg/>
  <dgm:whole/>
</dgm:dataModel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B14999-10B4-4537-A39C-541257FDC0E8}">
      <dsp:nvSpPr>
        <dsp:cNvPr id="0" name=""/>
        <dsp:cNvSpPr/>
      </dsp:nvSpPr>
      <dsp:spPr>
        <a:xfrm>
          <a:off x="593767" y="0"/>
          <a:ext cx="6729360" cy="4318415"/>
        </a:xfrm>
        <a:prstGeom prst="rightArrow">
          <a:avLst/>
        </a:prstGeom>
        <a:solidFill>
          <a:srgbClr val="FF3300"/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DF32D673-482D-4FC8-906C-531F14FEA9A2}">
      <dsp:nvSpPr>
        <dsp:cNvPr id="0" name=""/>
        <dsp:cNvSpPr/>
      </dsp:nvSpPr>
      <dsp:spPr>
        <a:xfrm>
          <a:off x="0" y="1295524"/>
          <a:ext cx="2375068" cy="1727366"/>
        </a:xfrm>
        <a:prstGeom prst="roundRect">
          <a:avLst/>
        </a:prstGeom>
        <a:solidFill>
          <a:srgbClr val="B452A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800" b="0" kern="1200" dirty="0" smtClean="0"/>
            <a:t>LO </a:t>
          </a:r>
          <a:r>
            <a:rPr kumimoji="1" lang="en-US" sz="2800" b="0" kern="1200" dirty="0" err="1" smtClean="0"/>
            <a:t>tahap</a:t>
          </a:r>
          <a:r>
            <a:rPr kumimoji="1" lang="en-US" sz="2800" b="0" kern="1200" dirty="0" smtClean="0"/>
            <a:t> (KKM)</a:t>
          </a:r>
          <a:endParaRPr kumimoji="1" lang="en-US" sz="2800" b="0" kern="1200" dirty="0"/>
        </a:p>
      </dsp:txBody>
      <dsp:txXfrm>
        <a:off x="0" y="1295524"/>
        <a:ext cx="2375068" cy="1727366"/>
      </dsp:txXfrm>
    </dsp:sp>
    <dsp:sp modelId="{B6C89C4C-35E8-4AEB-9069-5020D3A11955}">
      <dsp:nvSpPr>
        <dsp:cNvPr id="0" name=""/>
        <dsp:cNvSpPr/>
      </dsp:nvSpPr>
      <dsp:spPr>
        <a:xfrm>
          <a:off x="2770913" y="1295524"/>
          <a:ext cx="2375068" cy="1727366"/>
        </a:xfrm>
        <a:prstGeom prst="roundRect">
          <a:avLst/>
        </a:prstGeom>
        <a:solidFill>
          <a:srgbClr val="0070C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800" b="0" kern="1200" dirty="0" smtClean="0"/>
            <a:t> LO </a:t>
          </a:r>
          <a:r>
            <a:rPr kumimoji="1" lang="en-US" sz="2800" b="0" kern="1200" dirty="0" err="1" smtClean="0"/>
            <a:t>bidang</a:t>
          </a:r>
          <a:r>
            <a:rPr kumimoji="1" lang="en-US" sz="2800" b="0" kern="1200" dirty="0" smtClean="0"/>
            <a:t> (standard program)</a:t>
          </a:r>
          <a:endParaRPr kumimoji="1" lang="en-US" sz="2800" b="0" kern="1200" dirty="0"/>
        </a:p>
      </dsp:txBody>
      <dsp:txXfrm>
        <a:off x="2770913" y="1295524"/>
        <a:ext cx="2375068" cy="1727366"/>
      </dsp:txXfrm>
    </dsp:sp>
    <dsp:sp modelId="{2CDAE398-4380-48B8-AEA2-A7C862C5ED7C}">
      <dsp:nvSpPr>
        <dsp:cNvPr id="0" name=""/>
        <dsp:cNvSpPr/>
      </dsp:nvSpPr>
      <dsp:spPr>
        <a:xfrm>
          <a:off x="5541826" y="1295524"/>
          <a:ext cx="2375068" cy="1727366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800" b="0" kern="1200" dirty="0" smtClean="0">
              <a:solidFill>
                <a:schemeClr val="tx1"/>
              </a:solidFill>
            </a:rPr>
            <a:t>LO program (PPT)</a:t>
          </a:r>
          <a:endParaRPr kumimoji="1" lang="en-US" sz="2800" b="0" kern="1200" dirty="0">
            <a:solidFill>
              <a:schemeClr val="tx1"/>
            </a:solidFill>
          </a:endParaRPr>
        </a:p>
      </dsp:txBody>
      <dsp:txXfrm>
        <a:off x="5541826" y="1295524"/>
        <a:ext cx="2375068" cy="17273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04393-E027-41C1-9213-305647E490A7}" type="datetimeFigureOut">
              <a:rPr lang="en-US" smtClean="0"/>
              <a:pPr/>
              <a:t>5/25/2014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B30CE-CBA4-41DF-9EC5-3E51390F7E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9DE72-4F9D-4261-BF52-D93F64F26A2D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70F1-17E0-413B-BA7D-D94C90D2349B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93AFA-9378-4578-B2CB-8EC1FAAF64D5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89008-79FD-4A88-9F10-B5DC8F56660C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9C54C-47FD-4805-9CEF-B324C7B3C3A5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983E6-D188-4723-BBD8-17644213A2A6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A413-4EBB-4FD1-8306-4633DF8E8B6F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16554-3A66-4975-A4D0-068C18F9A622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B7BA1-E853-440C-A659-46C368C5C847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00C0D-00EA-4898-9CE8-1630F7266866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780B-DBE7-40CA-9E47-959FBBDB7460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185BB-ECE2-4631-B5DA-067D9D7EDD86}" type="datetime1">
              <a:rPr lang="en-US" smtClean="0"/>
              <a:pPr/>
              <a:t>5/25/2014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Content</a:t>
            </a:r>
            <a:endParaRPr lang="en-GB" sz="40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153400" cy="4678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10600" cy="124936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The GGP: CDD deals with all five elements </a:t>
            </a:r>
            <a:r>
              <a:rPr lang="en-US" sz="3200" b="1" dirty="0" smtClean="0">
                <a:solidFill>
                  <a:srgbClr val="FF0000"/>
                </a:solidFill>
              </a:rPr>
              <a:t>in Area </a:t>
            </a:r>
            <a:r>
              <a:rPr lang="en-US" sz="3200" b="1" dirty="0" smtClean="0">
                <a:solidFill>
                  <a:srgbClr val="FF0000"/>
                </a:solidFill>
              </a:rPr>
              <a:t>2 (Curriculum Design </a:t>
            </a:r>
            <a:r>
              <a:rPr lang="en-US" sz="3200" b="1" dirty="0" smtClean="0">
                <a:solidFill>
                  <a:srgbClr val="FF0000"/>
                </a:solidFill>
              </a:rPr>
              <a:t>and Delivery</a:t>
            </a:r>
            <a:r>
              <a:rPr lang="en-US" sz="3200" b="1" dirty="0" smtClean="0">
                <a:solidFill>
                  <a:srgbClr val="FF0000"/>
                </a:solidFill>
              </a:rPr>
              <a:t>) of </a:t>
            </a:r>
            <a:r>
              <a:rPr lang="en-US" sz="3200" b="1" dirty="0" smtClean="0">
                <a:solidFill>
                  <a:srgbClr val="FF0000"/>
                </a:solidFill>
              </a:rPr>
              <a:t>COPPA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Academic Autonomy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Programme</a:t>
            </a:r>
            <a:r>
              <a:rPr lang="en-US" dirty="0" smtClean="0"/>
              <a:t> Design and Learning-Teaching </a:t>
            </a:r>
            <a:r>
              <a:rPr lang="en-US" dirty="0" smtClean="0"/>
              <a:t>Methods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Curriculum Content and Structure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Management of the </a:t>
            </a:r>
            <a:r>
              <a:rPr lang="en-US" dirty="0" err="1" smtClean="0"/>
              <a:t>Programme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Linkages and External Stakeholders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Curriculum </a:t>
            </a:r>
            <a:r>
              <a:rPr lang="en-US" sz="4000" b="1" dirty="0" smtClean="0"/>
              <a:t>design </a:t>
            </a:r>
            <a:r>
              <a:rPr lang="en-US" sz="4000" b="1" dirty="0" smtClean="0"/>
              <a:t>cycle</a:t>
            </a:r>
            <a:endParaRPr lang="en-US" sz="40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1. Plan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dirty="0" smtClean="0"/>
              <a:t>Convene a Curriculum Committee</a:t>
            </a:r>
          </a:p>
          <a:p>
            <a:r>
              <a:rPr lang="en-US" dirty="0" smtClean="0"/>
              <a:t>Assess needs and issues</a:t>
            </a:r>
          </a:p>
          <a:p>
            <a:r>
              <a:rPr lang="en-US" dirty="0" smtClean="0"/>
              <a:t>Identify key issues such as Malaysian Qualifications Framework</a:t>
            </a:r>
          </a:p>
          <a:p>
            <a:r>
              <a:rPr lang="en-US" dirty="0" smtClean="0"/>
              <a:t>(MQF) levels and level descriptors, and institutional vision/mission</a:t>
            </a:r>
          </a:p>
          <a:p>
            <a:r>
              <a:rPr lang="en-US" dirty="0" smtClean="0"/>
              <a:t>Identify trends in the field of study/profession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2. Develop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Articulate </a:t>
            </a:r>
            <a:r>
              <a:rPr lang="en-US" dirty="0" err="1" smtClean="0"/>
              <a:t>programme</a:t>
            </a:r>
            <a:r>
              <a:rPr lang="en-US" dirty="0" smtClean="0"/>
              <a:t> philosophy</a:t>
            </a:r>
          </a:p>
          <a:p>
            <a:r>
              <a:rPr lang="en-US" dirty="0" smtClean="0"/>
              <a:t>State </a:t>
            </a:r>
            <a:r>
              <a:rPr lang="en-US" dirty="0" err="1" smtClean="0"/>
              <a:t>programme</a:t>
            </a:r>
            <a:r>
              <a:rPr lang="en-US" dirty="0" smtClean="0"/>
              <a:t> goal(s)</a:t>
            </a:r>
          </a:p>
          <a:p>
            <a:r>
              <a:rPr lang="en-US" dirty="0" smtClean="0"/>
              <a:t>Sequence </a:t>
            </a:r>
            <a:r>
              <a:rPr lang="en-US" dirty="0" err="1" smtClean="0"/>
              <a:t>programme</a:t>
            </a:r>
            <a:r>
              <a:rPr lang="en-US" dirty="0" smtClean="0"/>
              <a:t> objectives and outcomes</a:t>
            </a:r>
          </a:p>
          <a:p>
            <a:r>
              <a:rPr lang="en-US" dirty="0" smtClean="0"/>
              <a:t>Develop courses/modules</a:t>
            </a:r>
          </a:p>
          <a:p>
            <a:r>
              <a:rPr lang="en-US" dirty="0" smtClean="0"/>
              <a:t>Identify and develop </a:t>
            </a:r>
            <a:r>
              <a:rPr lang="en-US" dirty="0" err="1" smtClean="0"/>
              <a:t>programme</a:t>
            </a:r>
            <a:r>
              <a:rPr lang="en-US" dirty="0" smtClean="0"/>
              <a:t> staff and physical resources</a:t>
            </a:r>
          </a:p>
          <a:p>
            <a:r>
              <a:rPr lang="en-US" dirty="0" smtClean="0"/>
              <a:t>Develop and identify learning-teaching activities, assessment</a:t>
            </a:r>
          </a:p>
          <a:p>
            <a:r>
              <a:rPr lang="en-US" dirty="0" smtClean="0"/>
              <a:t>Tools and procedures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3. Implement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dirty="0" smtClean="0"/>
              <a:t>Deliver the </a:t>
            </a:r>
            <a:r>
              <a:rPr lang="en-US" dirty="0" err="1" smtClean="0"/>
              <a:t>programme</a:t>
            </a:r>
            <a:endParaRPr lang="en-US" dirty="0" smtClean="0"/>
          </a:p>
          <a:p>
            <a:r>
              <a:rPr lang="en-US" dirty="0" smtClean="0"/>
              <a:t>Assess the achievement of learning outcomes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4. Evaluate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the </a:t>
            </a:r>
            <a:r>
              <a:rPr lang="en-US" dirty="0" err="1" smtClean="0"/>
              <a:t>Programme</a:t>
            </a:r>
            <a:endParaRPr lang="en-US" dirty="0" smtClean="0"/>
          </a:p>
          <a:p>
            <a:r>
              <a:rPr lang="en-US" dirty="0" smtClean="0"/>
              <a:t>Determine the success of the </a:t>
            </a:r>
            <a:r>
              <a:rPr lang="en-US" dirty="0" err="1" smtClean="0"/>
              <a:t>programme</a:t>
            </a:r>
            <a:endParaRPr lang="en-US" dirty="0" smtClean="0"/>
          </a:p>
          <a:p>
            <a:r>
              <a:rPr lang="en-US" dirty="0" smtClean="0"/>
              <a:t>Update the </a:t>
            </a:r>
            <a:r>
              <a:rPr lang="en-US" dirty="0" err="1" smtClean="0"/>
              <a:t>Programme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GB" sz="3200" b="1" dirty="0" smtClean="0"/>
              <a:t>Standards, Policy and  Guidelines </a:t>
            </a: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GB" sz="2800" dirty="0" smtClean="0"/>
              <a:t>Malaysian Qualification Framework</a:t>
            </a:r>
          </a:p>
          <a:p>
            <a:pPr marL="514350" indent="-514350">
              <a:buFont typeface="+mj-lt"/>
              <a:buAutoNum type="arabicParenR"/>
            </a:pPr>
            <a:r>
              <a:rPr lang="en-GB" sz="2800" dirty="0" smtClean="0"/>
              <a:t>Code of Practice for Programme Accreditation</a:t>
            </a:r>
          </a:p>
          <a:p>
            <a:pPr marL="514350" indent="-514350">
              <a:buFont typeface="+mj-lt"/>
              <a:buAutoNum type="arabicParenR"/>
            </a:pPr>
            <a:r>
              <a:rPr lang="en-GB" sz="2800" dirty="0" smtClean="0"/>
              <a:t>EAC Manual 2012</a:t>
            </a:r>
          </a:p>
          <a:p>
            <a:pPr marL="514350" indent="-514350">
              <a:buFont typeface="+mj-lt"/>
              <a:buAutoNum type="arabicParenR"/>
            </a:pPr>
            <a:r>
              <a:rPr lang="en-GB" sz="2800" dirty="0" smtClean="0"/>
              <a:t>Programme Standard</a:t>
            </a:r>
          </a:p>
          <a:p>
            <a:pPr marL="514350" indent="-514350">
              <a:buFont typeface="+mj-lt"/>
              <a:buAutoNum type="arabicParenR"/>
            </a:pPr>
            <a:r>
              <a:rPr lang="en-GB" sz="2800" dirty="0" err="1" smtClean="0"/>
              <a:t>Modul</a:t>
            </a:r>
            <a:r>
              <a:rPr lang="en-GB" sz="2800" dirty="0" smtClean="0"/>
              <a:t> Pembangunan </a:t>
            </a:r>
            <a:r>
              <a:rPr lang="en-GB" sz="2800" dirty="0" err="1" smtClean="0"/>
              <a:t>Insaniah</a:t>
            </a:r>
            <a:r>
              <a:rPr lang="en-GB" sz="2800" dirty="0" smtClean="0"/>
              <a:t> </a:t>
            </a:r>
            <a:r>
              <a:rPr lang="en-GB" sz="2800" dirty="0" err="1" smtClean="0"/>
              <a:t>untuk</a:t>
            </a:r>
            <a:r>
              <a:rPr lang="en-GB" sz="2800" dirty="0" smtClean="0"/>
              <a:t> </a:t>
            </a:r>
            <a:r>
              <a:rPr lang="en-GB" sz="2800" dirty="0" err="1" smtClean="0"/>
              <a:t>Institusi</a:t>
            </a:r>
            <a:r>
              <a:rPr lang="en-GB" sz="2800" dirty="0" smtClean="0"/>
              <a:t> </a:t>
            </a:r>
            <a:r>
              <a:rPr lang="en-GB" sz="2800" dirty="0" err="1" smtClean="0"/>
              <a:t>Pengajian</a:t>
            </a:r>
            <a:r>
              <a:rPr lang="en-GB" sz="2800" dirty="0" smtClean="0"/>
              <a:t> </a:t>
            </a:r>
            <a:r>
              <a:rPr lang="en-GB" sz="2800" dirty="0" err="1" smtClean="0"/>
              <a:t>Tinggi</a:t>
            </a:r>
            <a:r>
              <a:rPr lang="en-GB" sz="2800" dirty="0" smtClean="0"/>
              <a:t> Malaysia</a:t>
            </a:r>
          </a:p>
          <a:p>
            <a:pPr marL="514350" indent="-514350">
              <a:buFont typeface="+mj-lt"/>
              <a:buAutoNum type="arabicParenR"/>
            </a:pPr>
            <a:r>
              <a:rPr lang="en-GB" sz="2800" dirty="0" err="1" smtClean="0"/>
              <a:t>Dasar</a:t>
            </a:r>
            <a:r>
              <a:rPr lang="en-GB" sz="2800" dirty="0" smtClean="0"/>
              <a:t> Pembangunan </a:t>
            </a:r>
            <a:r>
              <a:rPr lang="en-GB" sz="2800" dirty="0" err="1" smtClean="0"/>
              <a:t>Keushawanan</a:t>
            </a:r>
            <a:r>
              <a:rPr lang="en-GB" sz="2800" dirty="0" smtClean="0"/>
              <a:t> </a:t>
            </a:r>
            <a:r>
              <a:rPr lang="en-GB" sz="2800" dirty="0" err="1" smtClean="0"/>
              <a:t>Institusi</a:t>
            </a:r>
            <a:r>
              <a:rPr lang="en-GB" sz="2800" dirty="0" smtClean="0"/>
              <a:t> </a:t>
            </a:r>
            <a:r>
              <a:rPr lang="en-GB" sz="2800" dirty="0" err="1" smtClean="0"/>
              <a:t>Pengajian</a:t>
            </a:r>
            <a:r>
              <a:rPr lang="en-GB" sz="2800" dirty="0" smtClean="0"/>
              <a:t> </a:t>
            </a:r>
            <a:r>
              <a:rPr lang="en-GB" sz="2800" dirty="0" err="1" smtClean="0"/>
              <a:t>Tinggi</a:t>
            </a:r>
            <a:endParaRPr lang="en-GB" sz="2800" dirty="0" smtClean="0"/>
          </a:p>
          <a:p>
            <a:pPr marL="514350" indent="-514350">
              <a:buFont typeface="+mj-lt"/>
              <a:buAutoNum type="arabicParenR"/>
            </a:pPr>
            <a:r>
              <a:rPr lang="en-GB" sz="2800" dirty="0" err="1" smtClean="0"/>
              <a:t>Dasar</a:t>
            </a:r>
            <a:r>
              <a:rPr lang="en-GB" sz="2800" dirty="0" smtClean="0"/>
              <a:t> </a:t>
            </a:r>
            <a:r>
              <a:rPr lang="en-GB" sz="2800" dirty="0" err="1" smtClean="0"/>
              <a:t>Latihan</a:t>
            </a:r>
            <a:r>
              <a:rPr lang="en-GB" sz="2800" dirty="0" smtClean="0"/>
              <a:t> </a:t>
            </a:r>
            <a:r>
              <a:rPr lang="en-GB" sz="2800" dirty="0" err="1" smtClean="0"/>
              <a:t>Industri</a:t>
            </a:r>
            <a:endParaRPr lang="en-GB" sz="28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GB" sz="3200" b="1" dirty="0" smtClean="0"/>
              <a:t>Standards, Policy and  Guidelines </a:t>
            </a: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 startAt="8"/>
            </a:pPr>
            <a:r>
              <a:rPr lang="en-GB" sz="2800" dirty="0" err="1" smtClean="0"/>
              <a:t>Pelan</a:t>
            </a:r>
            <a:r>
              <a:rPr lang="en-GB" sz="2800" dirty="0" smtClean="0"/>
              <a:t> </a:t>
            </a:r>
            <a:r>
              <a:rPr lang="en-GB" sz="2800" dirty="0" err="1" smtClean="0"/>
              <a:t>Induk</a:t>
            </a:r>
            <a:r>
              <a:rPr lang="en-GB" sz="2800" dirty="0" smtClean="0"/>
              <a:t> </a:t>
            </a:r>
            <a:r>
              <a:rPr lang="en-GB" sz="2800" dirty="0" err="1" smtClean="0"/>
              <a:t>Pembudayaan</a:t>
            </a:r>
            <a:r>
              <a:rPr lang="en-GB" sz="2800" dirty="0" smtClean="0"/>
              <a:t> </a:t>
            </a:r>
            <a:r>
              <a:rPr lang="en-GB" sz="2800" dirty="0" err="1" smtClean="0"/>
              <a:t>Pembelajaran</a:t>
            </a:r>
            <a:r>
              <a:rPr lang="en-GB" sz="2800" dirty="0" smtClean="0"/>
              <a:t> </a:t>
            </a:r>
            <a:r>
              <a:rPr lang="en-GB" sz="2800" dirty="0" err="1" smtClean="0"/>
              <a:t>Sepanjang</a:t>
            </a:r>
            <a:r>
              <a:rPr lang="en-GB" sz="2800" dirty="0" smtClean="0"/>
              <a:t> </a:t>
            </a:r>
            <a:r>
              <a:rPr lang="en-GB" sz="2800" dirty="0" err="1" smtClean="0"/>
              <a:t>Hayat</a:t>
            </a:r>
            <a:r>
              <a:rPr lang="en-GB" sz="2800" dirty="0" smtClean="0"/>
              <a:t> </a:t>
            </a:r>
            <a:r>
              <a:rPr lang="en-GB" sz="2800" dirty="0" err="1" smtClean="0"/>
              <a:t>Peringkat</a:t>
            </a:r>
            <a:r>
              <a:rPr lang="en-GB" sz="2800" dirty="0" smtClean="0"/>
              <a:t> </a:t>
            </a:r>
            <a:r>
              <a:rPr lang="en-GB" sz="2800" dirty="0" err="1" smtClean="0"/>
              <a:t>Nasional</a:t>
            </a:r>
            <a:r>
              <a:rPr lang="en-GB" sz="2800" dirty="0" smtClean="0"/>
              <a:t> 2011-2020</a:t>
            </a:r>
          </a:p>
          <a:p>
            <a:pPr marL="514350" indent="-514350">
              <a:buFont typeface="+mj-lt"/>
              <a:buAutoNum type="arabicParenR" startAt="8"/>
            </a:pPr>
            <a:r>
              <a:rPr lang="en-GB" sz="2800" dirty="0" smtClean="0"/>
              <a:t>Guidelines to Good Practices: Curriculum Design and Delivery</a:t>
            </a:r>
          </a:p>
          <a:p>
            <a:pPr marL="514350" indent="-514350">
              <a:buFont typeface="+mj-lt"/>
              <a:buAutoNum type="arabicParenR" startAt="8"/>
            </a:pPr>
            <a:r>
              <a:rPr lang="en-GB" sz="2800" dirty="0" err="1" smtClean="0"/>
              <a:t>Kompilasi</a:t>
            </a:r>
            <a:r>
              <a:rPr lang="en-GB" sz="2800" dirty="0" smtClean="0"/>
              <a:t> </a:t>
            </a:r>
            <a:r>
              <a:rPr lang="en-GB" sz="2800" dirty="0" err="1" smtClean="0"/>
              <a:t>Dasar</a:t>
            </a:r>
            <a:r>
              <a:rPr lang="en-GB" sz="2800" dirty="0" smtClean="0"/>
              <a:t> </a:t>
            </a:r>
            <a:r>
              <a:rPr lang="en-GB" sz="2800" dirty="0" err="1" smtClean="0"/>
              <a:t>Edisi</a:t>
            </a:r>
            <a:r>
              <a:rPr lang="en-GB" sz="2800" dirty="0" smtClean="0"/>
              <a:t> 2011 KPT </a:t>
            </a:r>
            <a:r>
              <a:rPr lang="en-GB" sz="2800" dirty="0" err="1" smtClean="0"/>
              <a:t>dan</a:t>
            </a:r>
            <a:r>
              <a:rPr lang="en-GB" sz="2800" dirty="0" smtClean="0"/>
              <a:t> MQA</a:t>
            </a:r>
          </a:p>
          <a:p>
            <a:pPr marL="514350" indent="-514350">
              <a:buFont typeface="+mj-lt"/>
              <a:buAutoNum type="arabicParenR" startAt="8"/>
            </a:pPr>
            <a:r>
              <a:rPr lang="en-GB" sz="2800" dirty="0" err="1" smtClean="0"/>
              <a:t>Pekelililing</a:t>
            </a:r>
            <a:r>
              <a:rPr lang="en-GB" sz="2800" dirty="0" smtClean="0"/>
              <a:t> </a:t>
            </a:r>
            <a:r>
              <a:rPr lang="en-GB" sz="2800" dirty="0" err="1" smtClean="0"/>
              <a:t>Pentadbiran</a:t>
            </a:r>
            <a:r>
              <a:rPr lang="en-GB" sz="2800" dirty="0" smtClean="0"/>
              <a:t> </a:t>
            </a:r>
            <a:r>
              <a:rPr lang="en-GB" sz="2800" dirty="0" err="1" smtClean="0"/>
              <a:t>Bil</a:t>
            </a:r>
            <a:r>
              <a:rPr lang="en-GB" sz="2800" dirty="0" smtClean="0"/>
              <a:t> 10 </a:t>
            </a:r>
            <a:r>
              <a:rPr lang="en-GB" sz="2800" dirty="0" err="1" smtClean="0"/>
              <a:t>Tahun</a:t>
            </a:r>
            <a:r>
              <a:rPr lang="en-GB" sz="2800" dirty="0" smtClean="0"/>
              <a:t> 2012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001085" cy="762000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Jaminan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Kualiti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Akademik</a:t>
            </a:r>
            <a:endParaRPr lang="en-US" sz="3600" dirty="0">
              <a:solidFill>
                <a:srgbClr val="0000FF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1515" y="4005075"/>
            <a:ext cx="1654500" cy="166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533400" y="1371600"/>
            <a:ext cx="6324600" cy="450036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Jaminan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kualiti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merangkumi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tindakan-tindakan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sistematik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terancang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dasar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strategi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sikap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prosedur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aktiviti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bertujuan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menunjukkan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sejelas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mungkin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bahawa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kualiti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dicapai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dipertahan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dipertingkatkan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selaras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dengan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standard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khusus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pengajaran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kesarjanaan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penyelidikan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juga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pengalaman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pembelajaran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pelajar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Sumber</a:t>
            </a:r>
            <a:r>
              <a:rPr kumimoji="0" lang="en-US" sz="2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COPPA. MQA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BE5FA-3A7C-784A-944F-3F9CD4929CE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974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584010"/>
          </a:xfrm>
        </p:spPr>
        <p:txBody>
          <a:bodyPr>
            <a:normAutofit/>
          </a:bodyPr>
          <a:lstStyle/>
          <a:p>
            <a:r>
              <a:rPr kumimoji="1" lang="en-US" sz="3200" b="1" dirty="0" smtClean="0">
                <a:solidFill>
                  <a:srgbClr val="C00000"/>
                </a:solidFill>
              </a:rPr>
              <a:t>MQF: Qualifications and Levels</a:t>
            </a:r>
            <a:endParaRPr lang="en-US" sz="32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6165785"/>
              </p:ext>
            </p:extLst>
          </p:nvPr>
        </p:nvGraphicFramePr>
        <p:xfrm>
          <a:off x="381000" y="1051560"/>
          <a:ext cx="8305800" cy="49682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89906"/>
                <a:gridCol w="1779815"/>
                <a:gridCol w="1920396"/>
                <a:gridCol w="2425588"/>
                <a:gridCol w="1290095"/>
              </a:tblGrid>
              <a:tr h="548640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kern="1200" baseline="0" dirty="0" smtClean="0"/>
                        <a:t>MQF Levels</a:t>
                      </a:r>
                      <a:endParaRPr lang="en-US" sz="16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Sectors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48640">
                <a:tc vMerge="1">
                  <a:txBody>
                    <a:bodyPr/>
                    <a:lstStyle/>
                    <a:p>
                      <a:endParaRPr lang="en-US" sz="16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Skills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Vocational &amp; Technical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Higher Education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Lifelong Learning</a:t>
                      </a:r>
                      <a:endParaRPr lang="en-US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36708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Doctoral degree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9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8198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Masters</a:t>
                      </a:r>
                      <a:r>
                        <a:rPr lang="en-US" sz="1600" baseline="0" dirty="0" smtClean="0"/>
                        <a:t> degree</a:t>
                      </a:r>
                    </a:p>
                    <a:p>
                      <a:r>
                        <a:rPr lang="en-US" sz="1600" baseline="0" dirty="0" smtClean="0"/>
                        <a:t>Postgraduate certificate and Diploma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8198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Bachelor degree,</a:t>
                      </a:r>
                    </a:p>
                    <a:p>
                      <a:r>
                        <a:rPr lang="en-US" sz="1600" dirty="0" smtClean="0"/>
                        <a:t>Graduate certificate &amp; Diploma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2529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Advanced Diploma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Advanced Diploma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Advanced Diploma 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4241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Diploma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Diploma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Diploma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6433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Skills Certificate 3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600" dirty="0" smtClean="0"/>
                        <a:t>Vocational</a:t>
                      </a:r>
                      <a:r>
                        <a:rPr lang="en-US" sz="1600" baseline="0" dirty="0" smtClean="0"/>
                        <a:t> &amp; technical Certificate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dirty="0" smtClean="0"/>
                        <a:t>Certificate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72376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dirty="0" smtClean="0"/>
                        <a:t>Skills Certificate 2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7676">
                <a:tc v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5577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</a:t>
                      </a:r>
                      <a:endParaRPr lang="en-US" sz="16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Skills Certificate 1</a:t>
                      </a:r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BE5FA-3A7C-784A-944F-3F9CD4929CE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 rot="16200000">
            <a:off x="6356867" y="4006334"/>
            <a:ext cx="381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Prior Experiential learning (APEL)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7974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63721" cy="1143000"/>
          </a:xfrm>
        </p:spPr>
        <p:txBody>
          <a:bodyPr>
            <a:noAutofit/>
          </a:bodyPr>
          <a:lstStyle/>
          <a:p>
            <a:r>
              <a:rPr lang="en-MY" sz="4000" b="1" dirty="0" smtClean="0"/>
              <a:t>Hasil Pembelajaran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en-US" sz="4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3401" y="1287971"/>
            <a:ext cx="5334000" cy="4427029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995" indent="-45995">
              <a:spcBef>
                <a:spcPts val="1023"/>
              </a:spcBef>
              <a:buFont typeface="Arial"/>
              <a:buNone/>
            </a:pPr>
            <a:r>
              <a:rPr lang="en-MY" sz="2800" dirty="0" smtClean="0"/>
              <a:t>Pernyataan yang menjelaskan apa yang pelajar </a:t>
            </a:r>
            <a:r>
              <a:rPr lang="en-MY" sz="2800" i="1" dirty="0" smtClean="0">
                <a:solidFill>
                  <a:srgbClr val="FF0000"/>
                </a:solidFill>
              </a:rPr>
              <a:t>harus tahu</a:t>
            </a:r>
            <a:r>
              <a:rPr lang="en-MY" sz="2800" dirty="0" smtClean="0"/>
              <a:t>, </a:t>
            </a:r>
            <a:r>
              <a:rPr lang="en-MY" sz="2800" i="1" dirty="0" smtClean="0">
                <a:solidFill>
                  <a:srgbClr val="FF0000"/>
                </a:solidFill>
              </a:rPr>
              <a:t>faham</a:t>
            </a:r>
            <a:r>
              <a:rPr lang="en-MY" sz="2800" dirty="0" smtClean="0"/>
              <a:t> dan </a:t>
            </a:r>
            <a:r>
              <a:rPr lang="en-MY" sz="2800" i="1" dirty="0" smtClean="0">
                <a:solidFill>
                  <a:srgbClr val="FF0000"/>
                </a:solidFill>
              </a:rPr>
              <a:t>boleh lakukan </a:t>
            </a:r>
            <a:r>
              <a:rPr lang="en-MY" sz="2800" dirty="0" smtClean="0"/>
              <a:t>setelah selesai suatu tempoh pengajian. Menjadi rujukan bagi standard dan kualiti serta </a:t>
            </a:r>
            <a:r>
              <a:rPr lang="en-MY" sz="2800" i="1" dirty="0" smtClean="0">
                <a:solidFill>
                  <a:srgbClr val="FF0000"/>
                </a:solidFill>
              </a:rPr>
              <a:t>pembangunan kurikulum </a:t>
            </a:r>
            <a:r>
              <a:rPr lang="en-MY" sz="2800" dirty="0" smtClean="0"/>
              <a:t>dari segi pengajaran-pembelajaran dan </a:t>
            </a:r>
            <a:r>
              <a:rPr lang="en-MY" sz="2800" i="1" dirty="0" smtClean="0">
                <a:solidFill>
                  <a:srgbClr val="FF0000"/>
                </a:solidFill>
              </a:rPr>
              <a:t>penetapan kredit </a:t>
            </a:r>
            <a:r>
              <a:rPr lang="en-MY" sz="2800" dirty="0" smtClean="0"/>
              <a:t>penilaian pelajar . </a:t>
            </a:r>
            <a:endParaRPr lang="en-MY" sz="2400" dirty="0"/>
          </a:p>
        </p:txBody>
      </p:sp>
      <p:pic>
        <p:nvPicPr>
          <p:cNvPr id="15" name="Picture 3" descr="C:\Users\Admin\Pictures\Microsoft Clip Organizer\j04009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286005"/>
            <a:ext cx="2504662" cy="3131587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172200" y="544068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Sumber</a:t>
            </a:r>
            <a:r>
              <a:rPr lang="en-US" dirty="0" smtClean="0"/>
              <a:t> : KKM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BE5FA-3A7C-784A-944F-3F9CD4929CE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426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49832427"/>
              </p:ext>
            </p:extLst>
          </p:nvPr>
        </p:nvGraphicFramePr>
        <p:xfrm>
          <a:off x="457202" y="1777586"/>
          <a:ext cx="7916895" cy="4318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itle 1"/>
          <p:cNvSpPr txBox="1">
            <a:spLocks/>
          </p:cNvSpPr>
          <p:nvPr/>
        </p:nvSpPr>
        <p:spPr>
          <a:xfrm>
            <a:off x="381000" y="339953"/>
            <a:ext cx="7166429" cy="879247"/>
          </a:xfrm>
          <a:prstGeom prst="flowChartTerminator">
            <a:avLst/>
          </a:prstGeom>
          <a:solidFill>
            <a:srgbClr val="CCFFCC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Tiga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Kategori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Hasil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Pembelajaran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BE5FA-3A7C-784A-944F-3F9CD4929CE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426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457199" y="320041"/>
            <a:ext cx="4876801" cy="10338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 smtClean="0">
                <a:solidFill>
                  <a:srgbClr val="C00000"/>
                </a:solidFill>
              </a:rPr>
              <a:t>Tahap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</a:rPr>
              <a:t>Pembelajaran</a:t>
            </a:r>
            <a:r>
              <a:rPr lang="en-US" sz="3600" b="1" dirty="0" smtClean="0">
                <a:solidFill>
                  <a:srgbClr val="C00000"/>
                </a:solidFill>
              </a:rPr>
              <a:t> di PPT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11" name="Picture 10" descr="sgu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004" y="3538125"/>
            <a:ext cx="2286000" cy="270662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46605" y="2968141"/>
            <a:ext cx="2286000" cy="817347"/>
          </a:xfrm>
          <a:prstGeom prst="rect">
            <a:avLst/>
          </a:prstGeom>
          <a:noFill/>
        </p:spPr>
        <p:txBody>
          <a:bodyPr wrap="square" lIns="77922" tIns="38961" rIns="77922" bIns="38961" rtlCol="0">
            <a:spAutoFit/>
          </a:bodyPr>
          <a:lstStyle/>
          <a:p>
            <a:pPr algn="r"/>
            <a:r>
              <a:rPr lang="en-US" sz="2400" b="1" dirty="0" err="1" smtClean="0">
                <a:solidFill>
                  <a:srgbClr val="FF0000"/>
                </a:solidFill>
              </a:rPr>
              <a:t>Jangka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panjang</a:t>
            </a:r>
            <a:r>
              <a:rPr lang="en-US" sz="2400" b="1" dirty="0" smtClean="0">
                <a:solidFill>
                  <a:srgbClr val="FF0000"/>
                </a:solidFill>
              </a:rPr>
              <a:t> (PEO)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67000" y="5623560"/>
            <a:ext cx="4724400" cy="448015"/>
          </a:xfrm>
          <a:prstGeom prst="rect">
            <a:avLst/>
          </a:prstGeom>
          <a:noFill/>
        </p:spPr>
        <p:txBody>
          <a:bodyPr wrap="square" lIns="77922" tIns="38961" rIns="77922" bIns="38961" rtlCol="0">
            <a:spAutoFit/>
          </a:bodyPr>
          <a:lstStyle/>
          <a:p>
            <a:r>
              <a:rPr lang="en-US" sz="2400" b="1" dirty="0" err="1" smtClean="0">
                <a:solidFill>
                  <a:srgbClr val="00B050"/>
                </a:solidFill>
              </a:rPr>
              <a:t>Semasa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belajar</a:t>
            </a:r>
            <a:r>
              <a:rPr lang="en-US" sz="2400" b="1" dirty="0" smtClean="0">
                <a:solidFill>
                  <a:srgbClr val="00B050"/>
                </a:solidFill>
              </a:rPr>
              <a:t> (LO)- </a:t>
            </a:r>
            <a:r>
              <a:rPr lang="en-US" sz="2400" b="1" dirty="0" err="1" smtClean="0">
                <a:solidFill>
                  <a:srgbClr val="00B050"/>
                </a:solidFill>
              </a:rPr>
              <a:t>subjek</a:t>
            </a:r>
            <a:r>
              <a:rPr lang="en-US" sz="2400" b="1" dirty="0" smtClean="0">
                <a:solidFill>
                  <a:srgbClr val="00B050"/>
                </a:solidFill>
              </a:rPr>
              <a:t> @ </a:t>
            </a:r>
            <a:r>
              <a:rPr lang="en-US" sz="2400" b="1" dirty="0" err="1" smtClean="0">
                <a:solidFill>
                  <a:srgbClr val="00B050"/>
                </a:solidFill>
              </a:rPr>
              <a:t>tajuk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46004" y="2206140"/>
            <a:ext cx="4343400" cy="448015"/>
          </a:xfrm>
          <a:prstGeom prst="rect">
            <a:avLst/>
          </a:prstGeom>
          <a:noFill/>
        </p:spPr>
        <p:txBody>
          <a:bodyPr wrap="square" lIns="77922" tIns="38961" rIns="77922" bIns="38961" rtlCol="0">
            <a:spAutoFit/>
          </a:bodyPr>
          <a:lstStyle/>
          <a:p>
            <a:pPr algn="r"/>
            <a:r>
              <a:rPr lang="en-US" sz="2400" b="1" dirty="0" err="1" smtClean="0"/>
              <a:t>Apabila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bergraduat</a:t>
            </a:r>
            <a:r>
              <a:rPr lang="en-US" sz="2400" b="1" dirty="0" smtClean="0"/>
              <a:t> (PO)</a:t>
            </a:r>
            <a:endParaRPr lang="en-US" sz="2400" b="1" dirty="0"/>
          </a:p>
        </p:txBody>
      </p:sp>
      <p:sp>
        <p:nvSpPr>
          <p:cNvPr id="18" name="Curved Up Arrow 17"/>
          <p:cNvSpPr/>
          <p:nvPr/>
        </p:nvSpPr>
        <p:spPr bwMode="auto">
          <a:xfrm rot="19225810">
            <a:off x="2531968" y="5510934"/>
            <a:ext cx="1553002" cy="545167"/>
          </a:xfrm>
          <a:prstGeom prst="curvedUpArrow">
            <a:avLst/>
          </a:prstGeom>
          <a:solidFill>
            <a:srgbClr val="FFFF99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77922" tIns="38961" rIns="77922" bIns="38961" numCol="1" rtlCol="0" anchor="t" anchorCtr="0" compatLnSpc="1">
            <a:prstTxWarp prst="textNoShape">
              <a:avLst/>
            </a:prstTxWarp>
          </a:bodyPr>
          <a:lstStyle/>
          <a:p>
            <a:pPr defTabSz="779223"/>
            <a:endParaRPr lang="en-US" dirty="0" smtClean="0"/>
          </a:p>
        </p:txBody>
      </p:sp>
      <p:sp>
        <p:nvSpPr>
          <p:cNvPr id="19" name="Curved Down Arrow 18"/>
          <p:cNvSpPr/>
          <p:nvPr/>
        </p:nvSpPr>
        <p:spPr bwMode="auto">
          <a:xfrm rot="19001154">
            <a:off x="4011055" y="1613371"/>
            <a:ext cx="1533312" cy="381000"/>
          </a:xfrm>
          <a:prstGeom prst="curvedDownArrow">
            <a:avLst/>
          </a:prstGeom>
          <a:solidFill>
            <a:srgbClr val="FFFF00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77922" tIns="38961" rIns="77922" bIns="38961" numCol="1" rtlCol="0" anchor="t" anchorCtr="0" compatLnSpc="1">
            <a:prstTxWarp prst="textNoShape">
              <a:avLst/>
            </a:prstTxWarp>
          </a:bodyPr>
          <a:lstStyle/>
          <a:p>
            <a:pPr defTabSz="779223"/>
            <a:endParaRPr lang="en-US" dirty="0" smtClean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3804" y="2785260"/>
            <a:ext cx="2724492" cy="2177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BE5FA-3A7C-784A-944F-3F9CD4929CE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8194" name="Picture 2" descr="http://www.newdynamics.group.shef.ac.uk/assets/images/working-late-project-phot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457200"/>
            <a:ext cx="3124200" cy="23708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6426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i="1" dirty="0" err="1" smtClean="0"/>
              <a:t>Kurikulum</a:t>
            </a:r>
            <a:r>
              <a:rPr lang="en-US" sz="3600" i="1" dirty="0" smtClean="0"/>
              <a:t> (</a:t>
            </a:r>
            <a:r>
              <a:rPr lang="en-US" sz="3600" i="1" dirty="0" err="1" smtClean="0"/>
              <a:t>Polisi</a:t>
            </a:r>
            <a:r>
              <a:rPr lang="en-US" sz="3600" i="1" dirty="0" smtClean="0"/>
              <a:t> </a:t>
            </a:r>
            <a:r>
              <a:rPr lang="en-US" sz="3600" i="1" dirty="0" err="1" smtClean="0"/>
              <a:t>UTeM</a:t>
            </a:r>
            <a:r>
              <a:rPr lang="en-US" sz="3600" i="1" dirty="0" smtClean="0"/>
              <a:t>)</a:t>
            </a:r>
            <a:endParaRPr lang="en-US" sz="36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Kurikulum</a:t>
            </a:r>
            <a:r>
              <a:rPr lang="en-US" dirty="0" smtClean="0"/>
              <a:t> </a:t>
            </a:r>
            <a:r>
              <a:rPr lang="en-US" dirty="0" err="1" smtClean="0"/>
              <a:t>bermaksud</a:t>
            </a:r>
            <a:r>
              <a:rPr lang="en-US" dirty="0" smtClean="0"/>
              <a:t> </a:t>
            </a:r>
            <a:r>
              <a:rPr lang="en-US" dirty="0" err="1" smtClean="0"/>
              <a:t>gabungan</a:t>
            </a:r>
            <a:r>
              <a:rPr lang="en-US" dirty="0" smtClean="0"/>
              <a:t> </a:t>
            </a:r>
            <a:r>
              <a:rPr lang="en-US" dirty="0" err="1" smtClean="0"/>
              <a:t>aktiviti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( </a:t>
            </a:r>
            <a:r>
              <a:rPr lang="en-US" dirty="0" err="1" smtClean="0"/>
              <a:t>kaedah</a:t>
            </a:r>
            <a:r>
              <a:rPr lang="en-US" dirty="0" smtClean="0"/>
              <a:t> </a:t>
            </a:r>
            <a:r>
              <a:rPr lang="en-US" dirty="0" err="1" smtClean="0"/>
              <a:t>pengajaran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kaedah</a:t>
            </a:r>
            <a:r>
              <a:rPr lang="en-US" dirty="0" smtClean="0"/>
              <a:t> </a:t>
            </a:r>
            <a:r>
              <a:rPr lang="en-US" dirty="0" err="1" smtClean="0"/>
              <a:t>penilaian</a:t>
            </a:r>
            <a:r>
              <a:rPr lang="en-US" dirty="0" smtClean="0"/>
              <a:t>) yang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yang </a:t>
            </a:r>
            <a:r>
              <a:rPr lang="en-US" dirty="0" err="1" smtClean="0"/>
              <a:t>dirancangkan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segi</a:t>
            </a:r>
            <a:r>
              <a:rPr lang="en-US" dirty="0" smtClean="0"/>
              <a:t>  </a:t>
            </a:r>
            <a:r>
              <a:rPr lang="en-US" dirty="0" err="1" smtClean="0"/>
              <a:t>matlamat</a:t>
            </a:r>
            <a:r>
              <a:rPr lang="en-US" dirty="0" smtClean="0"/>
              <a:t>, </a:t>
            </a:r>
            <a:r>
              <a:rPr lang="en-US" dirty="0" err="1" smtClean="0"/>
              <a:t>objektif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MQF Learning Outcome Domains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20000"/>
              </a:lnSpc>
              <a:spcBef>
                <a:spcPts val="700"/>
              </a:spcBef>
              <a:buFont typeface="+mj-lt"/>
              <a:buAutoNum type="arabicParenR"/>
            </a:pPr>
            <a:r>
              <a:rPr lang="en-US" sz="2800" dirty="0" smtClean="0"/>
              <a:t>Knowledge of Discipline Areas</a:t>
            </a:r>
          </a:p>
          <a:p>
            <a:pPr marL="514350" indent="-514350">
              <a:lnSpc>
                <a:spcPct val="120000"/>
              </a:lnSpc>
              <a:spcBef>
                <a:spcPts val="700"/>
              </a:spcBef>
              <a:buFont typeface="+mj-lt"/>
              <a:buAutoNum type="arabicParenR"/>
            </a:pPr>
            <a:r>
              <a:rPr lang="en-US" sz="2800" dirty="0" smtClean="0"/>
              <a:t>Practical Skills</a:t>
            </a:r>
          </a:p>
          <a:p>
            <a:pPr marL="514350" indent="-514350">
              <a:lnSpc>
                <a:spcPct val="120000"/>
              </a:lnSpc>
              <a:spcBef>
                <a:spcPts val="700"/>
              </a:spcBef>
              <a:buFont typeface="+mj-lt"/>
              <a:buAutoNum type="arabicParenR"/>
            </a:pPr>
            <a:r>
              <a:rPr lang="en-US" sz="2800" dirty="0" smtClean="0"/>
              <a:t>Social Skills &amp; Responsibilities</a:t>
            </a:r>
          </a:p>
          <a:p>
            <a:pPr marL="514350" indent="-514350">
              <a:lnSpc>
                <a:spcPct val="120000"/>
              </a:lnSpc>
              <a:spcBef>
                <a:spcPts val="700"/>
              </a:spcBef>
              <a:buFont typeface="+mj-lt"/>
              <a:buAutoNum type="arabicParenR"/>
            </a:pPr>
            <a:r>
              <a:rPr lang="en-US" sz="2800" dirty="0" smtClean="0"/>
              <a:t>Values, Attitudes &amp; Professionalism</a:t>
            </a:r>
          </a:p>
          <a:p>
            <a:pPr marL="514350" indent="-514350">
              <a:lnSpc>
                <a:spcPct val="120000"/>
              </a:lnSpc>
              <a:spcBef>
                <a:spcPts val="700"/>
              </a:spcBef>
              <a:buFont typeface="+mj-lt"/>
              <a:buAutoNum type="arabicParenR"/>
            </a:pPr>
            <a:r>
              <a:rPr lang="en-US" sz="2800" dirty="0" smtClean="0"/>
              <a:t>Problem Solving &amp; Scientific Skills</a:t>
            </a:r>
          </a:p>
          <a:p>
            <a:pPr marL="514350" indent="-514350">
              <a:lnSpc>
                <a:spcPct val="120000"/>
              </a:lnSpc>
              <a:spcBef>
                <a:spcPts val="700"/>
              </a:spcBef>
              <a:buFont typeface="+mj-lt"/>
              <a:buAutoNum type="arabicParenR"/>
            </a:pPr>
            <a:r>
              <a:rPr lang="en-US" sz="2800" dirty="0" smtClean="0"/>
              <a:t>Managerial &amp; Entrepreneurial Skills</a:t>
            </a:r>
          </a:p>
          <a:p>
            <a:pPr marL="514350" indent="-514350">
              <a:lnSpc>
                <a:spcPct val="120000"/>
              </a:lnSpc>
              <a:spcBef>
                <a:spcPts val="700"/>
              </a:spcBef>
              <a:buFont typeface="+mj-lt"/>
              <a:buAutoNum type="arabicParenR"/>
            </a:pPr>
            <a:r>
              <a:rPr lang="en-US" sz="2800" dirty="0" smtClean="0"/>
              <a:t>Communication, Leadership &amp; Team Skills</a:t>
            </a:r>
          </a:p>
          <a:p>
            <a:pPr marL="514350" indent="-514350">
              <a:lnSpc>
                <a:spcPct val="120000"/>
              </a:lnSpc>
              <a:spcBef>
                <a:spcPts val="700"/>
              </a:spcBef>
              <a:buFont typeface="+mj-lt"/>
              <a:buAutoNum type="arabicParenR"/>
            </a:pPr>
            <a:r>
              <a:rPr lang="en-US" sz="2800" dirty="0" smtClean="0"/>
              <a:t>Information Management &amp;Lifelong Learning Skills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Kursus Academic Policy and Standard in Curriculum Design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3341</TotalTime>
  <Words>676</Words>
  <Application>Microsoft Office PowerPoint</Application>
  <PresentationFormat>On-screen Show (4:3)</PresentationFormat>
  <Paragraphs>138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Content</vt:lpstr>
      <vt:lpstr>Standards, Policy and  Guidelines </vt:lpstr>
      <vt:lpstr>Jaminan Kualiti Akademik</vt:lpstr>
      <vt:lpstr>MQF: Qualifications and Levels</vt:lpstr>
      <vt:lpstr>Hasil Pembelajaran </vt:lpstr>
      <vt:lpstr>Slide 6</vt:lpstr>
      <vt:lpstr>Slide 7</vt:lpstr>
      <vt:lpstr>Kurikulum (Polisi UTeM)</vt:lpstr>
      <vt:lpstr>MQF Learning Outcome Domains</vt:lpstr>
      <vt:lpstr>The GGP: CDD deals with all five elements in Area 2 (Curriculum Design and Delivery) of COPPA</vt:lpstr>
      <vt:lpstr>Curriculum design cycle</vt:lpstr>
      <vt:lpstr>1. Plan</vt:lpstr>
      <vt:lpstr>2. Develop</vt:lpstr>
      <vt:lpstr>3. Implement</vt:lpstr>
      <vt:lpstr>4. Evaluate</vt:lpstr>
      <vt:lpstr>Standards, Policy and  Guidelines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Landscape:  Trends and Issues of HE</dc:title>
  <dc:creator>SARINAH BINTI ABD. JALIL</dc:creator>
  <cp:lastModifiedBy>pjka</cp:lastModifiedBy>
  <cp:revision>82</cp:revision>
  <dcterms:created xsi:type="dcterms:W3CDTF">2006-08-16T00:00:00Z</dcterms:created>
  <dcterms:modified xsi:type="dcterms:W3CDTF">2014-05-25T18:52:13Z</dcterms:modified>
</cp:coreProperties>
</file>