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1"/>
  </p:notesMasterIdLst>
  <p:handoutMasterIdLst>
    <p:handoutMasterId r:id="rId32"/>
  </p:handoutMasterIdLst>
  <p:sldIdLst>
    <p:sldId id="268" r:id="rId2"/>
    <p:sldId id="283" r:id="rId3"/>
    <p:sldId id="287" r:id="rId4"/>
    <p:sldId id="284" r:id="rId5"/>
    <p:sldId id="288" r:id="rId6"/>
    <p:sldId id="289" r:id="rId7"/>
    <p:sldId id="290" r:id="rId8"/>
    <p:sldId id="292" r:id="rId9"/>
    <p:sldId id="291" r:id="rId10"/>
    <p:sldId id="293" r:id="rId11"/>
    <p:sldId id="309" r:id="rId12"/>
    <p:sldId id="294" r:id="rId13"/>
    <p:sldId id="310" r:id="rId14"/>
    <p:sldId id="295" r:id="rId15"/>
    <p:sldId id="286" r:id="rId16"/>
    <p:sldId id="285" r:id="rId17"/>
    <p:sldId id="305" r:id="rId18"/>
    <p:sldId id="296" r:id="rId19"/>
    <p:sldId id="297" r:id="rId20"/>
    <p:sldId id="298" r:id="rId21"/>
    <p:sldId id="300" r:id="rId22"/>
    <p:sldId id="299" r:id="rId23"/>
    <p:sldId id="301" r:id="rId24"/>
    <p:sldId id="308" r:id="rId25"/>
    <p:sldId id="261" r:id="rId26"/>
    <p:sldId id="307" r:id="rId27"/>
    <p:sldId id="306" r:id="rId28"/>
    <p:sldId id="279" r:id="rId29"/>
    <p:sldId id="282" r:id="rId30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96A14B-C49D-44A4-A2EA-0AA8846EA675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ms-MY"/>
        </a:p>
      </dgm:t>
    </dgm:pt>
    <dgm:pt modelId="{9923C952-E6A7-403A-B119-7DDC9E0F15DF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800" dirty="0" err="1" smtClean="0"/>
            <a:t>Pendahuluan</a:t>
          </a:r>
          <a:endParaRPr lang="ms-MY" sz="2800" dirty="0"/>
        </a:p>
      </dgm:t>
    </dgm:pt>
    <dgm:pt modelId="{4B92DCCE-1547-41D0-9F41-F224FE8C00CA}" type="parTrans" cxnId="{2656958D-3507-478D-BEB1-DB4DFBDAD7AF}">
      <dgm:prSet/>
      <dgm:spPr/>
      <dgm:t>
        <a:bodyPr/>
        <a:lstStyle/>
        <a:p>
          <a:endParaRPr lang="ms-MY" sz="2800"/>
        </a:p>
      </dgm:t>
    </dgm:pt>
    <dgm:pt modelId="{3A2FD432-6167-4272-854F-2BB005B3EB8F}" type="sibTrans" cxnId="{2656958D-3507-478D-BEB1-DB4DFBDAD7AF}">
      <dgm:prSet/>
      <dgm:spPr/>
      <dgm:t>
        <a:bodyPr/>
        <a:lstStyle/>
        <a:p>
          <a:endParaRPr lang="ms-MY" sz="2800"/>
        </a:p>
      </dgm:t>
    </dgm:pt>
    <dgm:pt modelId="{B8EAB839-B645-45CC-9A3D-60B994162A0C}">
      <dgm:prSet phldrT="[Text]" custT="1"/>
      <dgm:spPr/>
      <dgm:t>
        <a:bodyPr/>
        <a:lstStyle/>
        <a:p>
          <a:r>
            <a:rPr lang="en-US" sz="2800" dirty="0" err="1" smtClean="0"/>
            <a:t>Jenis-jenis</a:t>
          </a:r>
          <a:r>
            <a:rPr lang="en-US" sz="2800" dirty="0" smtClean="0"/>
            <a:t> </a:t>
          </a:r>
          <a:r>
            <a:rPr lang="en-US" sz="2800" dirty="0" err="1" smtClean="0"/>
            <a:t>Penerbitan</a:t>
          </a:r>
          <a:r>
            <a:rPr lang="en-US" sz="2800" dirty="0" smtClean="0"/>
            <a:t> </a:t>
          </a:r>
          <a:r>
            <a:rPr lang="en-US" sz="2800" dirty="0" err="1" smtClean="0"/>
            <a:t>Ilmiah</a:t>
          </a:r>
          <a:endParaRPr lang="ms-MY" sz="2800" dirty="0"/>
        </a:p>
      </dgm:t>
    </dgm:pt>
    <dgm:pt modelId="{B03023CA-1CBE-4A71-B56F-30E3447FD22B}" type="parTrans" cxnId="{F5757405-4623-4060-9CE8-97DA3DDFD869}">
      <dgm:prSet/>
      <dgm:spPr/>
      <dgm:t>
        <a:bodyPr/>
        <a:lstStyle/>
        <a:p>
          <a:endParaRPr lang="ms-MY" sz="2800"/>
        </a:p>
      </dgm:t>
    </dgm:pt>
    <dgm:pt modelId="{577C3C07-DC93-49D8-B100-49394870E8FD}" type="sibTrans" cxnId="{F5757405-4623-4060-9CE8-97DA3DDFD869}">
      <dgm:prSet/>
      <dgm:spPr/>
      <dgm:t>
        <a:bodyPr/>
        <a:lstStyle/>
        <a:p>
          <a:endParaRPr lang="ms-MY" sz="2800"/>
        </a:p>
      </dgm:t>
    </dgm:pt>
    <dgm:pt modelId="{0BEFF1AD-5622-41F0-A3C1-F6D4DFDD712C}">
      <dgm:prSet phldrT="[Text]" custT="1"/>
      <dgm:spPr/>
      <dgm:t>
        <a:bodyPr/>
        <a:lstStyle/>
        <a:p>
          <a:r>
            <a:rPr lang="en-US" sz="2800" dirty="0" err="1" smtClean="0"/>
            <a:t>Impak</a:t>
          </a:r>
          <a:r>
            <a:rPr lang="en-US" sz="2800" dirty="0" smtClean="0"/>
            <a:t> </a:t>
          </a:r>
          <a:r>
            <a:rPr lang="en-US" sz="2800" dirty="0" err="1" smtClean="0"/>
            <a:t>Penerbitan</a:t>
          </a:r>
          <a:r>
            <a:rPr lang="en-US" sz="2800" dirty="0" smtClean="0"/>
            <a:t> </a:t>
          </a:r>
          <a:r>
            <a:rPr lang="en-US" sz="2800" dirty="0" err="1" smtClean="0"/>
            <a:t>Ilmiah</a:t>
          </a:r>
          <a:endParaRPr lang="ms-MY" sz="2800" dirty="0"/>
        </a:p>
      </dgm:t>
    </dgm:pt>
    <dgm:pt modelId="{5660837B-69AF-4540-B18E-FF396880248A}" type="parTrans" cxnId="{FE986416-6F4F-4EA4-AD2C-8E7E157AC9F2}">
      <dgm:prSet/>
      <dgm:spPr/>
      <dgm:t>
        <a:bodyPr/>
        <a:lstStyle/>
        <a:p>
          <a:endParaRPr lang="ms-MY" sz="2800"/>
        </a:p>
      </dgm:t>
    </dgm:pt>
    <dgm:pt modelId="{846DE794-A0F0-4CC9-9152-91E33902877A}" type="sibTrans" cxnId="{FE986416-6F4F-4EA4-AD2C-8E7E157AC9F2}">
      <dgm:prSet/>
      <dgm:spPr/>
      <dgm:t>
        <a:bodyPr/>
        <a:lstStyle/>
        <a:p>
          <a:endParaRPr lang="ms-MY" sz="2800"/>
        </a:p>
      </dgm:t>
    </dgm:pt>
    <dgm:pt modelId="{7F613BBA-BDF4-4D56-99BD-CA08733BA270}">
      <dgm:prSet phldrT="[Text]" custT="1"/>
      <dgm:spPr/>
      <dgm:t>
        <a:bodyPr/>
        <a:lstStyle/>
        <a:p>
          <a:r>
            <a:rPr lang="en-US" sz="2800" dirty="0" err="1" smtClean="0"/>
            <a:t>Penerbitan</a:t>
          </a:r>
          <a:r>
            <a:rPr lang="en-US" sz="2800" dirty="0" smtClean="0"/>
            <a:t> </a:t>
          </a:r>
          <a:r>
            <a:rPr lang="en-US" sz="2800" dirty="0" err="1" smtClean="0"/>
            <a:t>Monograf</a:t>
          </a:r>
          <a:endParaRPr lang="ms-MY" sz="2800" dirty="0"/>
        </a:p>
      </dgm:t>
    </dgm:pt>
    <dgm:pt modelId="{B76B652B-D01B-47A3-BB82-4137B4F97BC3}" type="parTrans" cxnId="{4358717C-CCD7-4266-806A-1A189950F52B}">
      <dgm:prSet/>
      <dgm:spPr/>
      <dgm:t>
        <a:bodyPr/>
        <a:lstStyle/>
        <a:p>
          <a:endParaRPr lang="ms-MY" sz="2800"/>
        </a:p>
      </dgm:t>
    </dgm:pt>
    <dgm:pt modelId="{C990689A-AAF9-4F54-A224-0B9C10230791}" type="sibTrans" cxnId="{4358717C-CCD7-4266-806A-1A189950F52B}">
      <dgm:prSet/>
      <dgm:spPr/>
      <dgm:t>
        <a:bodyPr/>
        <a:lstStyle/>
        <a:p>
          <a:endParaRPr lang="ms-MY" sz="2800"/>
        </a:p>
      </dgm:t>
    </dgm:pt>
    <dgm:pt modelId="{A495F701-525C-42C0-BE73-4172883B3E19}">
      <dgm:prSet phldrT="[Text]" custT="1"/>
      <dgm:spPr/>
      <dgm:t>
        <a:bodyPr/>
        <a:lstStyle/>
        <a:p>
          <a:r>
            <a:rPr lang="en-US" sz="2800" dirty="0" err="1" smtClean="0"/>
            <a:t>Penyediaan</a:t>
          </a:r>
          <a:r>
            <a:rPr lang="en-US" sz="2800" dirty="0" smtClean="0"/>
            <a:t> &amp; </a:t>
          </a:r>
          <a:r>
            <a:rPr lang="en-US" sz="2800" dirty="0" err="1" smtClean="0"/>
            <a:t>Penghantaran</a:t>
          </a:r>
          <a:r>
            <a:rPr lang="en-US" sz="2800" dirty="0" smtClean="0"/>
            <a:t> </a:t>
          </a:r>
          <a:r>
            <a:rPr lang="en-US" sz="2800" dirty="0" err="1" smtClean="0"/>
            <a:t>Manuskrip</a:t>
          </a:r>
          <a:endParaRPr lang="ms-MY" sz="2800" dirty="0"/>
        </a:p>
      </dgm:t>
    </dgm:pt>
    <dgm:pt modelId="{B757DE8C-96D6-486B-868B-4AE00622CD64}" type="parTrans" cxnId="{89984466-3A4B-4C09-838D-23E9D2984217}">
      <dgm:prSet/>
      <dgm:spPr/>
      <dgm:t>
        <a:bodyPr/>
        <a:lstStyle/>
        <a:p>
          <a:endParaRPr lang="ms-MY" sz="2800"/>
        </a:p>
      </dgm:t>
    </dgm:pt>
    <dgm:pt modelId="{2F8C8567-8EA6-4A03-A0A0-B687AE72CD17}" type="sibTrans" cxnId="{89984466-3A4B-4C09-838D-23E9D2984217}">
      <dgm:prSet/>
      <dgm:spPr/>
      <dgm:t>
        <a:bodyPr/>
        <a:lstStyle/>
        <a:p>
          <a:endParaRPr lang="ms-MY" sz="2800"/>
        </a:p>
      </dgm:t>
    </dgm:pt>
    <dgm:pt modelId="{FA8F9EB3-ED5B-48B0-8A08-481C4D4C524A}">
      <dgm:prSet phldrT="[Text]" custT="1"/>
      <dgm:spPr/>
      <dgm:t>
        <a:bodyPr/>
        <a:lstStyle/>
        <a:p>
          <a:r>
            <a:rPr lang="en-US" sz="2800" smtClean="0"/>
            <a:t>Proses Penerbitan</a:t>
          </a:r>
          <a:endParaRPr lang="ms-MY" sz="2800" dirty="0"/>
        </a:p>
      </dgm:t>
    </dgm:pt>
    <dgm:pt modelId="{B9C10E44-0AE6-44C9-8868-D743E790DE58}" type="parTrans" cxnId="{621D219B-9F3E-4895-87B2-7F314D538442}">
      <dgm:prSet/>
      <dgm:spPr/>
      <dgm:t>
        <a:bodyPr/>
        <a:lstStyle/>
        <a:p>
          <a:endParaRPr lang="ms-MY" sz="2800"/>
        </a:p>
      </dgm:t>
    </dgm:pt>
    <dgm:pt modelId="{23ABF1B2-28F6-477D-AA45-5C8400F97A13}" type="sibTrans" cxnId="{621D219B-9F3E-4895-87B2-7F314D538442}">
      <dgm:prSet/>
      <dgm:spPr/>
      <dgm:t>
        <a:bodyPr/>
        <a:lstStyle/>
        <a:p>
          <a:endParaRPr lang="ms-MY" sz="2800"/>
        </a:p>
      </dgm:t>
    </dgm:pt>
    <dgm:pt modelId="{51C01E67-EFF5-4FD7-A35A-D53CB1089774}" type="pres">
      <dgm:prSet presAssocID="{1996A14B-C49D-44A4-A2EA-0AA8846EA67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E2852FC6-43D6-4249-98DA-1756FD204CAC}" type="pres">
      <dgm:prSet presAssocID="{9923C952-E6A7-403A-B119-7DDC9E0F15DF}" presName="parentLin" presStyleCnt="0"/>
      <dgm:spPr/>
    </dgm:pt>
    <dgm:pt modelId="{75420233-E726-4562-B3EC-819209DF99BA}" type="pres">
      <dgm:prSet presAssocID="{9923C952-E6A7-403A-B119-7DDC9E0F15DF}" presName="parentLeftMargin" presStyleLbl="node1" presStyleIdx="0" presStyleCnt="6"/>
      <dgm:spPr/>
      <dgm:t>
        <a:bodyPr/>
        <a:lstStyle/>
        <a:p>
          <a:endParaRPr lang="ms-MY"/>
        </a:p>
      </dgm:t>
    </dgm:pt>
    <dgm:pt modelId="{DF9773B3-7995-4C27-8833-25D21656AA78}" type="pres">
      <dgm:prSet presAssocID="{9923C952-E6A7-403A-B119-7DDC9E0F15DF}" presName="parentText" presStyleLbl="node1" presStyleIdx="0" presStyleCnt="6" custScaleX="115006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3C38DBFB-B124-43C2-8AFF-A44A05F970BD}" type="pres">
      <dgm:prSet presAssocID="{9923C952-E6A7-403A-B119-7DDC9E0F15DF}" presName="negativeSpace" presStyleCnt="0"/>
      <dgm:spPr/>
    </dgm:pt>
    <dgm:pt modelId="{16598231-2896-43EE-A172-4C2283EC356C}" type="pres">
      <dgm:prSet presAssocID="{9923C952-E6A7-403A-B119-7DDC9E0F15DF}" presName="childText" presStyleLbl="conFgAcc1" presStyleIdx="0" presStyleCnt="6">
        <dgm:presLayoutVars>
          <dgm:bulletEnabled val="1"/>
        </dgm:presLayoutVars>
      </dgm:prSet>
      <dgm:spPr/>
    </dgm:pt>
    <dgm:pt modelId="{79910D4E-7FD8-4D1F-850C-EE24B19B1E6B}" type="pres">
      <dgm:prSet presAssocID="{3A2FD432-6167-4272-854F-2BB005B3EB8F}" presName="spaceBetweenRectangles" presStyleCnt="0"/>
      <dgm:spPr/>
    </dgm:pt>
    <dgm:pt modelId="{0B5CB879-8251-4087-8791-ABFA4C6D7F92}" type="pres">
      <dgm:prSet presAssocID="{B8EAB839-B645-45CC-9A3D-60B994162A0C}" presName="parentLin" presStyleCnt="0"/>
      <dgm:spPr/>
    </dgm:pt>
    <dgm:pt modelId="{65277FDD-0EC4-4AA7-999D-C1F9FBECE1E8}" type="pres">
      <dgm:prSet presAssocID="{B8EAB839-B645-45CC-9A3D-60B994162A0C}" presName="parentLeftMargin" presStyleLbl="node1" presStyleIdx="0" presStyleCnt="6"/>
      <dgm:spPr/>
      <dgm:t>
        <a:bodyPr/>
        <a:lstStyle/>
        <a:p>
          <a:endParaRPr lang="ms-MY"/>
        </a:p>
      </dgm:t>
    </dgm:pt>
    <dgm:pt modelId="{8E34C370-8DA8-434D-BBCC-006C3A5B6175}" type="pres">
      <dgm:prSet presAssocID="{B8EAB839-B645-45CC-9A3D-60B994162A0C}" presName="parentText" presStyleLbl="node1" presStyleIdx="1" presStyleCnt="6" custScaleX="115006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555F767C-ABC4-45AF-B5D6-63A29FB2BAB7}" type="pres">
      <dgm:prSet presAssocID="{B8EAB839-B645-45CC-9A3D-60B994162A0C}" presName="negativeSpace" presStyleCnt="0"/>
      <dgm:spPr/>
    </dgm:pt>
    <dgm:pt modelId="{C07C3E81-90F5-4D64-817C-387DCF3302CB}" type="pres">
      <dgm:prSet presAssocID="{B8EAB839-B645-45CC-9A3D-60B994162A0C}" presName="childText" presStyleLbl="conFgAcc1" presStyleIdx="1" presStyleCnt="6">
        <dgm:presLayoutVars>
          <dgm:bulletEnabled val="1"/>
        </dgm:presLayoutVars>
      </dgm:prSet>
      <dgm:spPr/>
    </dgm:pt>
    <dgm:pt modelId="{FE258970-A528-462A-BCA7-52B340DC5392}" type="pres">
      <dgm:prSet presAssocID="{577C3C07-DC93-49D8-B100-49394870E8FD}" presName="spaceBetweenRectangles" presStyleCnt="0"/>
      <dgm:spPr/>
    </dgm:pt>
    <dgm:pt modelId="{5B7AF260-15D5-4F15-8E6C-1DDC39DD36BC}" type="pres">
      <dgm:prSet presAssocID="{0BEFF1AD-5622-41F0-A3C1-F6D4DFDD712C}" presName="parentLin" presStyleCnt="0"/>
      <dgm:spPr/>
    </dgm:pt>
    <dgm:pt modelId="{5B76C1F4-A2EC-4EE5-A91B-00021C9BCA21}" type="pres">
      <dgm:prSet presAssocID="{0BEFF1AD-5622-41F0-A3C1-F6D4DFDD712C}" presName="parentLeftMargin" presStyleLbl="node1" presStyleIdx="1" presStyleCnt="6"/>
      <dgm:spPr/>
      <dgm:t>
        <a:bodyPr/>
        <a:lstStyle/>
        <a:p>
          <a:endParaRPr lang="ms-MY"/>
        </a:p>
      </dgm:t>
    </dgm:pt>
    <dgm:pt modelId="{8093ECE6-4507-4582-9F5B-6D9735DDA9B4}" type="pres">
      <dgm:prSet presAssocID="{0BEFF1AD-5622-41F0-A3C1-F6D4DFDD712C}" presName="parentText" presStyleLbl="node1" presStyleIdx="2" presStyleCnt="6" custScaleX="115006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AC30152F-D1CC-4D44-96F2-B6ECB17AB2A8}" type="pres">
      <dgm:prSet presAssocID="{0BEFF1AD-5622-41F0-A3C1-F6D4DFDD712C}" presName="negativeSpace" presStyleCnt="0"/>
      <dgm:spPr/>
    </dgm:pt>
    <dgm:pt modelId="{1098CBAF-E0BB-4D83-B4FC-6E76ECD93553}" type="pres">
      <dgm:prSet presAssocID="{0BEFF1AD-5622-41F0-A3C1-F6D4DFDD712C}" presName="childText" presStyleLbl="conFgAcc1" presStyleIdx="2" presStyleCnt="6">
        <dgm:presLayoutVars>
          <dgm:bulletEnabled val="1"/>
        </dgm:presLayoutVars>
      </dgm:prSet>
      <dgm:spPr/>
    </dgm:pt>
    <dgm:pt modelId="{998689AD-FF48-4163-B027-F9D5475F2406}" type="pres">
      <dgm:prSet presAssocID="{846DE794-A0F0-4CC9-9152-91E33902877A}" presName="spaceBetweenRectangles" presStyleCnt="0"/>
      <dgm:spPr/>
    </dgm:pt>
    <dgm:pt modelId="{82CC7660-B353-4C98-B369-11F499D4C14B}" type="pres">
      <dgm:prSet presAssocID="{7F613BBA-BDF4-4D56-99BD-CA08733BA270}" presName="parentLin" presStyleCnt="0"/>
      <dgm:spPr/>
    </dgm:pt>
    <dgm:pt modelId="{FFB82B9B-B7E7-4550-A48D-33EBEEEC3DD4}" type="pres">
      <dgm:prSet presAssocID="{7F613BBA-BDF4-4D56-99BD-CA08733BA270}" presName="parentLeftMargin" presStyleLbl="node1" presStyleIdx="2" presStyleCnt="6"/>
      <dgm:spPr/>
      <dgm:t>
        <a:bodyPr/>
        <a:lstStyle/>
        <a:p>
          <a:endParaRPr lang="ms-MY"/>
        </a:p>
      </dgm:t>
    </dgm:pt>
    <dgm:pt modelId="{7BD08FDD-51FC-4C63-B2E4-9BBD698834F1}" type="pres">
      <dgm:prSet presAssocID="{7F613BBA-BDF4-4D56-99BD-CA08733BA270}" presName="parentText" presStyleLbl="node1" presStyleIdx="3" presStyleCnt="6" custScaleX="115006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909356A7-4A1D-4B22-86C1-810A28D49303}" type="pres">
      <dgm:prSet presAssocID="{7F613BBA-BDF4-4D56-99BD-CA08733BA270}" presName="negativeSpace" presStyleCnt="0"/>
      <dgm:spPr/>
    </dgm:pt>
    <dgm:pt modelId="{0E442E87-64F8-4FC1-A98B-D0D405EB4994}" type="pres">
      <dgm:prSet presAssocID="{7F613BBA-BDF4-4D56-99BD-CA08733BA270}" presName="childText" presStyleLbl="conFgAcc1" presStyleIdx="3" presStyleCnt="6">
        <dgm:presLayoutVars>
          <dgm:bulletEnabled val="1"/>
        </dgm:presLayoutVars>
      </dgm:prSet>
      <dgm:spPr/>
    </dgm:pt>
    <dgm:pt modelId="{0E0BA516-8FBE-483D-87C8-54608F7391E7}" type="pres">
      <dgm:prSet presAssocID="{C990689A-AAF9-4F54-A224-0B9C10230791}" presName="spaceBetweenRectangles" presStyleCnt="0"/>
      <dgm:spPr/>
    </dgm:pt>
    <dgm:pt modelId="{028835F3-41CE-4E8F-8BD7-F7F68715688D}" type="pres">
      <dgm:prSet presAssocID="{A495F701-525C-42C0-BE73-4172883B3E19}" presName="parentLin" presStyleCnt="0"/>
      <dgm:spPr/>
    </dgm:pt>
    <dgm:pt modelId="{FCAA13A5-EAF5-44CB-A4AF-C2C60709B416}" type="pres">
      <dgm:prSet presAssocID="{A495F701-525C-42C0-BE73-4172883B3E19}" presName="parentLeftMargin" presStyleLbl="node1" presStyleIdx="3" presStyleCnt="6"/>
      <dgm:spPr/>
      <dgm:t>
        <a:bodyPr/>
        <a:lstStyle/>
        <a:p>
          <a:endParaRPr lang="ms-MY"/>
        </a:p>
      </dgm:t>
    </dgm:pt>
    <dgm:pt modelId="{CA806BF5-395B-4C1E-9819-9F12B29708BF}" type="pres">
      <dgm:prSet presAssocID="{A495F701-525C-42C0-BE73-4172883B3E19}" presName="parentText" presStyleLbl="node1" presStyleIdx="4" presStyleCnt="6" custScaleX="131813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83AD4AF3-DDD5-4249-AB45-C9AFB11DB6C5}" type="pres">
      <dgm:prSet presAssocID="{A495F701-525C-42C0-BE73-4172883B3E19}" presName="negativeSpace" presStyleCnt="0"/>
      <dgm:spPr/>
    </dgm:pt>
    <dgm:pt modelId="{4A27D9BA-F746-4CEC-9999-28B5A810ADF1}" type="pres">
      <dgm:prSet presAssocID="{A495F701-525C-42C0-BE73-4172883B3E19}" presName="childText" presStyleLbl="conFgAcc1" presStyleIdx="4" presStyleCnt="6">
        <dgm:presLayoutVars>
          <dgm:bulletEnabled val="1"/>
        </dgm:presLayoutVars>
      </dgm:prSet>
      <dgm:spPr/>
    </dgm:pt>
    <dgm:pt modelId="{7C1482EF-E114-43BE-A83B-E2E24EE1F2F8}" type="pres">
      <dgm:prSet presAssocID="{2F8C8567-8EA6-4A03-A0A0-B687AE72CD17}" presName="spaceBetweenRectangles" presStyleCnt="0"/>
      <dgm:spPr/>
    </dgm:pt>
    <dgm:pt modelId="{A98D3946-FBE1-46A3-BC9E-00881B0CBF70}" type="pres">
      <dgm:prSet presAssocID="{FA8F9EB3-ED5B-48B0-8A08-481C4D4C524A}" presName="parentLin" presStyleCnt="0"/>
      <dgm:spPr/>
    </dgm:pt>
    <dgm:pt modelId="{61C6E7F5-66EA-4155-B9D9-1D5FD7880797}" type="pres">
      <dgm:prSet presAssocID="{FA8F9EB3-ED5B-48B0-8A08-481C4D4C524A}" presName="parentLeftMargin" presStyleLbl="node1" presStyleIdx="4" presStyleCnt="6"/>
      <dgm:spPr/>
      <dgm:t>
        <a:bodyPr/>
        <a:lstStyle/>
        <a:p>
          <a:endParaRPr lang="ms-MY"/>
        </a:p>
      </dgm:t>
    </dgm:pt>
    <dgm:pt modelId="{0CE9D492-3687-46B6-8877-390FD82152AE}" type="pres">
      <dgm:prSet presAssocID="{FA8F9EB3-ED5B-48B0-8A08-481C4D4C524A}" presName="parentText" presStyleLbl="node1" presStyleIdx="5" presStyleCnt="6" custScaleX="115006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4CDD15A5-C420-40A5-801A-55D0A38441C6}" type="pres">
      <dgm:prSet presAssocID="{FA8F9EB3-ED5B-48B0-8A08-481C4D4C524A}" presName="negativeSpace" presStyleCnt="0"/>
      <dgm:spPr/>
    </dgm:pt>
    <dgm:pt modelId="{CD6B9E74-CEB0-4EC5-8DA4-6EE9CBE88F54}" type="pres">
      <dgm:prSet presAssocID="{FA8F9EB3-ED5B-48B0-8A08-481C4D4C524A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75E8488F-A44A-413A-B750-211DEF822522}" type="presOf" srcId="{A495F701-525C-42C0-BE73-4172883B3E19}" destId="{CA806BF5-395B-4C1E-9819-9F12B29708BF}" srcOrd="1" destOrd="0" presId="urn:microsoft.com/office/officeart/2005/8/layout/list1"/>
    <dgm:cxn modelId="{E08B6737-1FD1-4562-A10D-6E87B238F3D2}" type="presOf" srcId="{7F613BBA-BDF4-4D56-99BD-CA08733BA270}" destId="{FFB82B9B-B7E7-4550-A48D-33EBEEEC3DD4}" srcOrd="0" destOrd="0" presId="urn:microsoft.com/office/officeart/2005/8/layout/list1"/>
    <dgm:cxn modelId="{80C4ADF1-C8DC-4551-A6BE-C9B4BF86CC9B}" type="presOf" srcId="{B8EAB839-B645-45CC-9A3D-60B994162A0C}" destId="{8E34C370-8DA8-434D-BBCC-006C3A5B6175}" srcOrd="1" destOrd="0" presId="urn:microsoft.com/office/officeart/2005/8/layout/list1"/>
    <dgm:cxn modelId="{160DCF9C-095A-4250-8ECB-59EB02D806C8}" type="presOf" srcId="{0BEFF1AD-5622-41F0-A3C1-F6D4DFDD712C}" destId="{5B76C1F4-A2EC-4EE5-A91B-00021C9BCA21}" srcOrd="0" destOrd="0" presId="urn:microsoft.com/office/officeart/2005/8/layout/list1"/>
    <dgm:cxn modelId="{F0F0700A-A9D2-4276-A119-521E573C3742}" type="presOf" srcId="{FA8F9EB3-ED5B-48B0-8A08-481C4D4C524A}" destId="{61C6E7F5-66EA-4155-B9D9-1D5FD7880797}" srcOrd="0" destOrd="0" presId="urn:microsoft.com/office/officeart/2005/8/layout/list1"/>
    <dgm:cxn modelId="{5E9F9492-E7C1-48CF-B13A-9FAB8597176B}" type="presOf" srcId="{B8EAB839-B645-45CC-9A3D-60B994162A0C}" destId="{65277FDD-0EC4-4AA7-999D-C1F9FBECE1E8}" srcOrd="0" destOrd="0" presId="urn:microsoft.com/office/officeart/2005/8/layout/list1"/>
    <dgm:cxn modelId="{6AB5D120-4B1B-4822-B45A-75170BA806A0}" type="presOf" srcId="{7F613BBA-BDF4-4D56-99BD-CA08733BA270}" destId="{7BD08FDD-51FC-4C63-B2E4-9BBD698834F1}" srcOrd="1" destOrd="0" presId="urn:microsoft.com/office/officeart/2005/8/layout/list1"/>
    <dgm:cxn modelId="{F5757405-4623-4060-9CE8-97DA3DDFD869}" srcId="{1996A14B-C49D-44A4-A2EA-0AA8846EA675}" destId="{B8EAB839-B645-45CC-9A3D-60B994162A0C}" srcOrd="1" destOrd="0" parTransId="{B03023CA-1CBE-4A71-B56F-30E3447FD22B}" sibTransId="{577C3C07-DC93-49D8-B100-49394870E8FD}"/>
    <dgm:cxn modelId="{621D219B-9F3E-4895-87B2-7F314D538442}" srcId="{1996A14B-C49D-44A4-A2EA-0AA8846EA675}" destId="{FA8F9EB3-ED5B-48B0-8A08-481C4D4C524A}" srcOrd="5" destOrd="0" parTransId="{B9C10E44-0AE6-44C9-8868-D743E790DE58}" sibTransId="{23ABF1B2-28F6-477D-AA45-5C8400F97A13}"/>
    <dgm:cxn modelId="{C0CBA47A-9D60-4554-A049-01E5C2E1B101}" type="presOf" srcId="{9923C952-E6A7-403A-B119-7DDC9E0F15DF}" destId="{75420233-E726-4562-B3EC-819209DF99BA}" srcOrd="0" destOrd="0" presId="urn:microsoft.com/office/officeart/2005/8/layout/list1"/>
    <dgm:cxn modelId="{8C5974DD-77F0-4751-88CF-CC6ECD4F8AF9}" type="presOf" srcId="{9923C952-E6A7-403A-B119-7DDC9E0F15DF}" destId="{DF9773B3-7995-4C27-8833-25D21656AA78}" srcOrd="1" destOrd="0" presId="urn:microsoft.com/office/officeart/2005/8/layout/list1"/>
    <dgm:cxn modelId="{D22FC532-9143-4F0E-B4D3-6E587E81CDA4}" type="presOf" srcId="{1996A14B-C49D-44A4-A2EA-0AA8846EA675}" destId="{51C01E67-EFF5-4FD7-A35A-D53CB1089774}" srcOrd="0" destOrd="0" presId="urn:microsoft.com/office/officeart/2005/8/layout/list1"/>
    <dgm:cxn modelId="{5B32BFF8-3E7C-4367-A2FF-D49B5F7A9961}" type="presOf" srcId="{FA8F9EB3-ED5B-48B0-8A08-481C4D4C524A}" destId="{0CE9D492-3687-46B6-8877-390FD82152AE}" srcOrd="1" destOrd="0" presId="urn:microsoft.com/office/officeart/2005/8/layout/list1"/>
    <dgm:cxn modelId="{4358717C-CCD7-4266-806A-1A189950F52B}" srcId="{1996A14B-C49D-44A4-A2EA-0AA8846EA675}" destId="{7F613BBA-BDF4-4D56-99BD-CA08733BA270}" srcOrd="3" destOrd="0" parTransId="{B76B652B-D01B-47A3-BB82-4137B4F97BC3}" sibTransId="{C990689A-AAF9-4F54-A224-0B9C10230791}"/>
    <dgm:cxn modelId="{4E807198-7D81-4AEA-A191-DDEC0B95C3C1}" type="presOf" srcId="{0BEFF1AD-5622-41F0-A3C1-F6D4DFDD712C}" destId="{8093ECE6-4507-4582-9F5B-6D9735DDA9B4}" srcOrd="1" destOrd="0" presId="urn:microsoft.com/office/officeart/2005/8/layout/list1"/>
    <dgm:cxn modelId="{3E829E88-66D5-402C-B095-E22DE09A28B3}" type="presOf" srcId="{A495F701-525C-42C0-BE73-4172883B3E19}" destId="{FCAA13A5-EAF5-44CB-A4AF-C2C60709B416}" srcOrd="0" destOrd="0" presId="urn:microsoft.com/office/officeart/2005/8/layout/list1"/>
    <dgm:cxn modelId="{FE986416-6F4F-4EA4-AD2C-8E7E157AC9F2}" srcId="{1996A14B-C49D-44A4-A2EA-0AA8846EA675}" destId="{0BEFF1AD-5622-41F0-A3C1-F6D4DFDD712C}" srcOrd="2" destOrd="0" parTransId="{5660837B-69AF-4540-B18E-FF396880248A}" sibTransId="{846DE794-A0F0-4CC9-9152-91E33902877A}"/>
    <dgm:cxn modelId="{2656958D-3507-478D-BEB1-DB4DFBDAD7AF}" srcId="{1996A14B-C49D-44A4-A2EA-0AA8846EA675}" destId="{9923C952-E6A7-403A-B119-7DDC9E0F15DF}" srcOrd="0" destOrd="0" parTransId="{4B92DCCE-1547-41D0-9F41-F224FE8C00CA}" sibTransId="{3A2FD432-6167-4272-854F-2BB005B3EB8F}"/>
    <dgm:cxn modelId="{89984466-3A4B-4C09-838D-23E9D2984217}" srcId="{1996A14B-C49D-44A4-A2EA-0AA8846EA675}" destId="{A495F701-525C-42C0-BE73-4172883B3E19}" srcOrd="4" destOrd="0" parTransId="{B757DE8C-96D6-486B-868B-4AE00622CD64}" sibTransId="{2F8C8567-8EA6-4A03-A0A0-B687AE72CD17}"/>
    <dgm:cxn modelId="{2FEEA02A-35DA-4590-BF11-FD840F60A85A}" type="presParOf" srcId="{51C01E67-EFF5-4FD7-A35A-D53CB1089774}" destId="{E2852FC6-43D6-4249-98DA-1756FD204CAC}" srcOrd="0" destOrd="0" presId="urn:microsoft.com/office/officeart/2005/8/layout/list1"/>
    <dgm:cxn modelId="{D6E41200-94C3-4307-BC92-345C64CEC082}" type="presParOf" srcId="{E2852FC6-43D6-4249-98DA-1756FD204CAC}" destId="{75420233-E726-4562-B3EC-819209DF99BA}" srcOrd="0" destOrd="0" presId="urn:microsoft.com/office/officeart/2005/8/layout/list1"/>
    <dgm:cxn modelId="{E79DFCA1-E9DD-4B3B-BE57-CAFD6F09325E}" type="presParOf" srcId="{E2852FC6-43D6-4249-98DA-1756FD204CAC}" destId="{DF9773B3-7995-4C27-8833-25D21656AA78}" srcOrd="1" destOrd="0" presId="urn:microsoft.com/office/officeart/2005/8/layout/list1"/>
    <dgm:cxn modelId="{6F4CD959-275F-4B01-AEDA-D5B5B5640038}" type="presParOf" srcId="{51C01E67-EFF5-4FD7-A35A-D53CB1089774}" destId="{3C38DBFB-B124-43C2-8AFF-A44A05F970BD}" srcOrd="1" destOrd="0" presId="urn:microsoft.com/office/officeart/2005/8/layout/list1"/>
    <dgm:cxn modelId="{B2BB41B6-872E-4211-961A-466B534143DE}" type="presParOf" srcId="{51C01E67-EFF5-4FD7-A35A-D53CB1089774}" destId="{16598231-2896-43EE-A172-4C2283EC356C}" srcOrd="2" destOrd="0" presId="urn:microsoft.com/office/officeart/2005/8/layout/list1"/>
    <dgm:cxn modelId="{C2D072D2-D887-468E-9399-C7C095DA22B8}" type="presParOf" srcId="{51C01E67-EFF5-4FD7-A35A-D53CB1089774}" destId="{79910D4E-7FD8-4D1F-850C-EE24B19B1E6B}" srcOrd="3" destOrd="0" presId="urn:microsoft.com/office/officeart/2005/8/layout/list1"/>
    <dgm:cxn modelId="{297DBC0A-4CD5-4DE6-9619-7A9705A3B9F9}" type="presParOf" srcId="{51C01E67-EFF5-4FD7-A35A-D53CB1089774}" destId="{0B5CB879-8251-4087-8791-ABFA4C6D7F92}" srcOrd="4" destOrd="0" presId="urn:microsoft.com/office/officeart/2005/8/layout/list1"/>
    <dgm:cxn modelId="{FBDE950A-5019-4700-ACB0-64C298A82639}" type="presParOf" srcId="{0B5CB879-8251-4087-8791-ABFA4C6D7F92}" destId="{65277FDD-0EC4-4AA7-999D-C1F9FBECE1E8}" srcOrd="0" destOrd="0" presId="urn:microsoft.com/office/officeart/2005/8/layout/list1"/>
    <dgm:cxn modelId="{CC6AAC92-50CC-4889-9253-07090A77C3E1}" type="presParOf" srcId="{0B5CB879-8251-4087-8791-ABFA4C6D7F92}" destId="{8E34C370-8DA8-434D-BBCC-006C3A5B6175}" srcOrd="1" destOrd="0" presId="urn:microsoft.com/office/officeart/2005/8/layout/list1"/>
    <dgm:cxn modelId="{18E5732B-16A3-4F1E-A5DC-C78C1A68C572}" type="presParOf" srcId="{51C01E67-EFF5-4FD7-A35A-D53CB1089774}" destId="{555F767C-ABC4-45AF-B5D6-63A29FB2BAB7}" srcOrd="5" destOrd="0" presId="urn:microsoft.com/office/officeart/2005/8/layout/list1"/>
    <dgm:cxn modelId="{38731931-8A37-4DA8-9CCC-4D21249F61A2}" type="presParOf" srcId="{51C01E67-EFF5-4FD7-A35A-D53CB1089774}" destId="{C07C3E81-90F5-4D64-817C-387DCF3302CB}" srcOrd="6" destOrd="0" presId="urn:microsoft.com/office/officeart/2005/8/layout/list1"/>
    <dgm:cxn modelId="{D52D547E-74E5-442C-9DB0-F7BB81F426BF}" type="presParOf" srcId="{51C01E67-EFF5-4FD7-A35A-D53CB1089774}" destId="{FE258970-A528-462A-BCA7-52B340DC5392}" srcOrd="7" destOrd="0" presId="urn:microsoft.com/office/officeart/2005/8/layout/list1"/>
    <dgm:cxn modelId="{2AAE0C14-AC27-4DC9-8993-1F6DDA931572}" type="presParOf" srcId="{51C01E67-EFF5-4FD7-A35A-D53CB1089774}" destId="{5B7AF260-15D5-4F15-8E6C-1DDC39DD36BC}" srcOrd="8" destOrd="0" presId="urn:microsoft.com/office/officeart/2005/8/layout/list1"/>
    <dgm:cxn modelId="{D68641E2-F0FD-4737-B391-644C00030AB3}" type="presParOf" srcId="{5B7AF260-15D5-4F15-8E6C-1DDC39DD36BC}" destId="{5B76C1F4-A2EC-4EE5-A91B-00021C9BCA21}" srcOrd="0" destOrd="0" presId="urn:microsoft.com/office/officeart/2005/8/layout/list1"/>
    <dgm:cxn modelId="{BF5460A6-3FBB-4978-80B7-91937431719B}" type="presParOf" srcId="{5B7AF260-15D5-4F15-8E6C-1DDC39DD36BC}" destId="{8093ECE6-4507-4582-9F5B-6D9735DDA9B4}" srcOrd="1" destOrd="0" presId="urn:microsoft.com/office/officeart/2005/8/layout/list1"/>
    <dgm:cxn modelId="{40F8AFEE-AC36-4689-A332-0C6E50C281D9}" type="presParOf" srcId="{51C01E67-EFF5-4FD7-A35A-D53CB1089774}" destId="{AC30152F-D1CC-4D44-96F2-B6ECB17AB2A8}" srcOrd="9" destOrd="0" presId="urn:microsoft.com/office/officeart/2005/8/layout/list1"/>
    <dgm:cxn modelId="{3545655E-AEFC-4B48-8FEB-5E0911AB7D7B}" type="presParOf" srcId="{51C01E67-EFF5-4FD7-A35A-D53CB1089774}" destId="{1098CBAF-E0BB-4D83-B4FC-6E76ECD93553}" srcOrd="10" destOrd="0" presId="urn:microsoft.com/office/officeart/2005/8/layout/list1"/>
    <dgm:cxn modelId="{DDE13F72-693D-4AFF-AA6F-784A791F1AD0}" type="presParOf" srcId="{51C01E67-EFF5-4FD7-A35A-D53CB1089774}" destId="{998689AD-FF48-4163-B027-F9D5475F2406}" srcOrd="11" destOrd="0" presId="urn:microsoft.com/office/officeart/2005/8/layout/list1"/>
    <dgm:cxn modelId="{20C4073E-2177-4253-B937-F0B6AFA9EAEE}" type="presParOf" srcId="{51C01E67-EFF5-4FD7-A35A-D53CB1089774}" destId="{82CC7660-B353-4C98-B369-11F499D4C14B}" srcOrd="12" destOrd="0" presId="urn:microsoft.com/office/officeart/2005/8/layout/list1"/>
    <dgm:cxn modelId="{407E61AE-979D-4948-82EB-7DEFD4A47B6D}" type="presParOf" srcId="{82CC7660-B353-4C98-B369-11F499D4C14B}" destId="{FFB82B9B-B7E7-4550-A48D-33EBEEEC3DD4}" srcOrd="0" destOrd="0" presId="urn:microsoft.com/office/officeart/2005/8/layout/list1"/>
    <dgm:cxn modelId="{0E226541-6741-4244-AAB6-E19EF87B9139}" type="presParOf" srcId="{82CC7660-B353-4C98-B369-11F499D4C14B}" destId="{7BD08FDD-51FC-4C63-B2E4-9BBD698834F1}" srcOrd="1" destOrd="0" presId="urn:microsoft.com/office/officeart/2005/8/layout/list1"/>
    <dgm:cxn modelId="{DF6F5780-C3AA-478F-9603-FEFF95A53312}" type="presParOf" srcId="{51C01E67-EFF5-4FD7-A35A-D53CB1089774}" destId="{909356A7-4A1D-4B22-86C1-810A28D49303}" srcOrd="13" destOrd="0" presId="urn:microsoft.com/office/officeart/2005/8/layout/list1"/>
    <dgm:cxn modelId="{BEF20276-5654-4905-9393-5D59FBAD2626}" type="presParOf" srcId="{51C01E67-EFF5-4FD7-A35A-D53CB1089774}" destId="{0E442E87-64F8-4FC1-A98B-D0D405EB4994}" srcOrd="14" destOrd="0" presId="urn:microsoft.com/office/officeart/2005/8/layout/list1"/>
    <dgm:cxn modelId="{6E39383A-7D4D-4C0F-BD4F-D321E6098D08}" type="presParOf" srcId="{51C01E67-EFF5-4FD7-A35A-D53CB1089774}" destId="{0E0BA516-8FBE-483D-87C8-54608F7391E7}" srcOrd="15" destOrd="0" presId="urn:microsoft.com/office/officeart/2005/8/layout/list1"/>
    <dgm:cxn modelId="{F9006270-48C9-4DBE-B227-BA48A1103819}" type="presParOf" srcId="{51C01E67-EFF5-4FD7-A35A-D53CB1089774}" destId="{028835F3-41CE-4E8F-8BD7-F7F68715688D}" srcOrd="16" destOrd="0" presId="urn:microsoft.com/office/officeart/2005/8/layout/list1"/>
    <dgm:cxn modelId="{626A15E9-BEC6-40EC-AC8F-8B3CAC7384B5}" type="presParOf" srcId="{028835F3-41CE-4E8F-8BD7-F7F68715688D}" destId="{FCAA13A5-EAF5-44CB-A4AF-C2C60709B416}" srcOrd="0" destOrd="0" presId="urn:microsoft.com/office/officeart/2005/8/layout/list1"/>
    <dgm:cxn modelId="{859C3265-F383-4C77-89A9-E180EABCC1E6}" type="presParOf" srcId="{028835F3-41CE-4E8F-8BD7-F7F68715688D}" destId="{CA806BF5-395B-4C1E-9819-9F12B29708BF}" srcOrd="1" destOrd="0" presId="urn:microsoft.com/office/officeart/2005/8/layout/list1"/>
    <dgm:cxn modelId="{0C392BB6-A9B0-47A4-B3D3-0F8BEC67B39C}" type="presParOf" srcId="{51C01E67-EFF5-4FD7-A35A-D53CB1089774}" destId="{83AD4AF3-DDD5-4249-AB45-C9AFB11DB6C5}" srcOrd="17" destOrd="0" presId="urn:microsoft.com/office/officeart/2005/8/layout/list1"/>
    <dgm:cxn modelId="{A3F6E3CF-489B-4349-B532-2848DC239E10}" type="presParOf" srcId="{51C01E67-EFF5-4FD7-A35A-D53CB1089774}" destId="{4A27D9BA-F746-4CEC-9999-28B5A810ADF1}" srcOrd="18" destOrd="0" presId="urn:microsoft.com/office/officeart/2005/8/layout/list1"/>
    <dgm:cxn modelId="{596960C3-1A3B-4053-AFE5-24171F7A3A3F}" type="presParOf" srcId="{51C01E67-EFF5-4FD7-A35A-D53CB1089774}" destId="{7C1482EF-E114-43BE-A83B-E2E24EE1F2F8}" srcOrd="19" destOrd="0" presId="urn:microsoft.com/office/officeart/2005/8/layout/list1"/>
    <dgm:cxn modelId="{B8702506-21EA-42B5-AB3C-4230F9C782A0}" type="presParOf" srcId="{51C01E67-EFF5-4FD7-A35A-D53CB1089774}" destId="{A98D3946-FBE1-46A3-BC9E-00881B0CBF70}" srcOrd="20" destOrd="0" presId="urn:microsoft.com/office/officeart/2005/8/layout/list1"/>
    <dgm:cxn modelId="{3785A276-5E0F-4CAD-A18D-4474C82EB2B5}" type="presParOf" srcId="{A98D3946-FBE1-46A3-BC9E-00881B0CBF70}" destId="{61C6E7F5-66EA-4155-B9D9-1D5FD7880797}" srcOrd="0" destOrd="0" presId="urn:microsoft.com/office/officeart/2005/8/layout/list1"/>
    <dgm:cxn modelId="{CB3E11FF-BF3E-4B49-BA2C-CE1B20DD8BEE}" type="presParOf" srcId="{A98D3946-FBE1-46A3-BC9E-00881B0CBF70}" destId="{0CE9D492-3687-46B6-8877-390FD82152AE}" srcOrd="1" destOrd="0" presId="urn:microsoft.com/office/officeart/2005/8/layout/list1"/>
    <dgm:cxn modelId="{4EA4FAA0-07A5-46E9-A2A2-1BA4D463CEF5}" type="presParOf" srcId="{51C01E67-EFF5-4FD7-A35A-D53CB1089774}" destId="{4CDD15A5-C420-40A5-801A-55D0A38441C6}" srcOrd="21" destOrd="0" presId="urn:microsoft.com/office/officeart/2005/8/layout/list1"/>
    <dgm:cxn modelId="{B74D32ED-1B50-462B-B9AD-3B12645EBC91}" type="presParOf" srcId="{51C01E67-EFF5-4FD7-A35A-D53CB1089774}" destId="{CD6B9E74-CEB0-4EC5-8DA4-6EE9CBE88F54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B502A24-7638-41E2-B090-57DACD659C40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ms-MY"/>
        </a:p>
      </dgm:t>
    </dgm:pt>
    <dgm:pt modelId="{763438AF-B4E7-48C3-A1FD-FA52824CA9CF}">
      <dgm:prSet phldrT="[Text]" custT="1"/>
      <dgm:spPr/>
      <dgm:t>
        <a:bodyPr/>
        <a:lstStyle/>
        <a:p>
          <a:r>
            <a:rPr lang="en-US" sz="2000" dirty="0" smtClean="0"/>
            <a:t>1</a:t>
          </a:r>
          <a:endParaRPr lang="ms-MY" sz="2000" dirty="0"/>
        </a:p>
      </dgm:t>
    </dgm:pt>
    <dgm:pt modelId="{C5E1BA39-B69A-4CF0-B0A5-9820D5EF5608}" type="parTrans" cxnId="{F49EBCA2-DB1B-4E0B-8B55-1BC35FD627D2}">
      <dgm:prSet/>
      <dgm:spPr/>
      <dgm:t>
        <a:bodyPr/>
        <a:lstStyle/>
        <a:p>
          <a:endParaRPr lang="ms-MY"/>
        </a:p>
      </dgm:t>
    </dgm:pt>
    <dgm:pt modelId="{1E1407CD-A82F-4581-B454-A4F58E843FC0}" type="sibTrans" cxnId="{F49EBCA2-DB1B-4E0B-8B55-1BC35FD627D2}">
      <dgm:prSet/>
      <dgm:spPr/>
      <dgm:t>
        <a:bodyPr/>
        <a:lstStyle/>
        <a:p>
          <a:endParaRPr lang="ms-MY"/>
        </a:p>
      </dgm:t>
    </dgm:pt>
    <dgm:pt modelId="{285A83DA-22AA-4CD1-AF99-AB7A12C6CBC3}">
      <dgm:prSet phldrT="[Text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dirty="0" smtClean="0"/>
            <a:t> </a:t>
          </a:r>
          <a:r>
            <a:rPr lang="en-US" sz="2000" dirty="0" err="1" smtClean="0"/>
            <a:t>Borang</a:t>
          </a:r>
          <a:r>
            <a:rPr lang="en-US" sz="2000" dirty="0" smtClean="0"/>
            <a:t> </a:t>
          </a:r>
          <a:r>
            <a:rPr lang="en-US" sz="2000" dirty="0" err="1" smtClean="0"/>
            <a:t>Khidmat</a:t>
          </a:r>
          <a:r>
            <a:rPr lang="en-US" sz="2000" dirty="0" smtClean="0"/>
            <a:t> </a:t>
          </a:r>
          <a:r>
            <a:rPr lang="en-US" sz="2000" dirty="0" err="1" smtClean="0"/>
            <a:t>Penerbit</a:t>
          </a:r>
          <a:r>
            <a:rPr lang="en-US" sz="2000" dirty="0" smtClean="0"/>
            <a:t> </a:t>
          </a:r>
          <a:r>
            <a:rPr lang="en-US" sz="2000" dirty="0" err="1" smtClean="0"/>
            <a:t>Universiti</a:t>
          </a:r>
          <a:r>
            <a:rPr lang="en-US" sz="2000" dirty="0" smtClean="0"/>
            <a:t>;</a:t>
          </a:r>
          <a:endParaRPr lang="ms-MY" sz="2000" dirty="0"/>
        </a:p>
      </dgm:t>
    </dgm:pt>
    <dgm:pt modelId="{2094C4BE-373D-4D6B-9339-E0C487F0EBC1}" type="parTrans" cxnId="{5504640D-354D-48DB-97FD-B1A9CE9409E3}">
      <dgm:prSet/>
      <dgm:spPr/>
      <dgm:t>
        <a:bodyPr/>
        <a:lstStyle/>
        <a:p>
          <a:endParaRPr lang="ms-MY"/>
        </a:p>
      </dgm:t>
    </dgm:pt>
    <dgm:pt modelId="{C81ECFFC-04B8-499C-AB69-1738149F1739}" type="sibTrans" cxnId="{5504640D-354D-48DB-97FD-B1A9CE9409E3}">
      <dgm:prSet/>
      <dgm:spPr/>
      <dgm:t>
        <a:bodyPr/>
        <a:lstStyle/>
        <a:p>
          <a:endParaRPr lang="ms-MY"/>
        </a:p>
      </dgm:t>
    </dgm:pt>
    <dgm:pt modelId="{5C5946C0-C813-4273-98BC-C128C616FFDA}">
      <dgm:prSet phldrT="[Text]" custT="1"/>
      <dgm:spPr/>
      <dgm:t>
        <a:bodyPr/>
        <a:lstStyle/>
        <a:p>
          <a:r>
            <a:rPr lang="en-US" sz="2000" dirty="0" smtClean="0"/>
            <a:t>3</a:t>
          </a:r>
          <a:endParaRPr lang="ms-MY" sz="2000" dirty="0"/>
        </a:p>
      </dgm:t>
    </dgm:pt>
    <dgm:pt modelId="{D314383C-CCA7-4D8C-A950-9573097DDD79}" type="parTrans" cxnId="{DF13CA55-64F9-4204-871F-53267CE545F4}">
      <dgm:prSet/>
      <dgm:spPr/>
      <dgm:t>
        <a:bodyPr/>
        <a:lstStyle/>
        <a:p>
          <a:endParaRPr lang="ms-MY"/>
        </a:p>
      </dgm:t>
    </dgm:pt>
    <dgm:pt modelId="{5DF0EEDF-6E96-4959-A52C-D0CD1E812EB8}" type="sibTrans" cxnId="{DF13CA55-64F9-4204-871F-53267CE545F4}">
      <dgm:prSet/>
      <dgm:spPr/>
      <dgm:t>
        <a:bodyPr/>
        <a:lstStyle/>
        <a:p>
          <a:endParaRPr lang="ms-MY"/>
        </a:p>
      </dgm:t>
    </dgm:pt>
    <dgm:pt modelId="{8FA73221-E482-4922-BBF5-DFA05F50EA2C}">
      <dgm:prSet phldrT="[Text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dirty="0" smtClean="0"/>
            <a:t> Softcopy (</a:t>
          </a:r>
          <a:r>
            <a:rPr lang="en-US" sz="2000" dirty="0" err="1" smtClean="0"/>
            <a:t>dalam</a:t>
          </a:r>
          <a:r>
            <a:rPr lang="en-US" sz="2000" dirty="0" smtClean="0"/>
            <a:t> CD) format Word </a:t>
          </a:r>
          <a:r>
            <a:rPr lang="en-US" sz="2000" dirty="0" err="1" smtClean="0"/>
            <a:t>dan</a:t>
          </a:r>
          <a:r>
            <a:rPr lang="en-US" sz="2000" dirty="0" smtClean="0"/>
            <a:t> PDF;</a:t>
          </a:r>
          <a:endParaRPr lang="ms-MY" sz="2000" dirty="0"/>
        </a:p>
      </dgm:t>
    </dgm:pt>
    <dgm:pt modelId="{F0122BA2-01FB-4FFB-9DDA-EBA44AFE0027}" type="parTrans" cxnId="{A3A91561-B0D7-4745-B084-E5E2C33E27B0}">
      <dgm:prSet/>
      <dgm:spPr/>
      <dgm:t>
        <a:bodyPr/>
        <a:lstStyle/>
        <a:p>
          <a:endParaRPr lang="ms-MY"/>
        </a:p>
      </dgm:t>
    </dgm:pt>
    <dgm:pt modelId="{B1B5AC27-1337-4DF9-96C9-7E72DCA75D0F}" type="sibTrans" cxnId="{A3A91561-B0D7-4745-B084-E5E2C33E27B0}">
      <dgm:prSet/>
      <dgm:spPr/>
      <dgm:t>
        <a:bodyPr/>
        <a:lstStyle/>
        <a:p>
          <a:endParaRPr lang="ms-MY"/>
        </a:p>
      </dgm:t>
    </dgm:pt>
    <dgm:pt modelId="{DA8DE311-49FE-459C-A605-BFB09CC610B3}">
      <dgm:prSet phldrT="[Text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dirty="0" smtClean="0"/>
            <a:t> Hardcopy (1 </a:t>
          </a:r>
          <a:r>
            <a:rPr lang="en-US" sz="2000" dirty="0" err="1" smtClean="0"/>
            <a:t>naskhah</a:t>
          </a:r>
          <a:r>
            <a:rPr lang="en-US" sz="2000" dirty="0" smtClean="0"/>
            <a:t>); </a:t>
          </a:r>
          <a:r>
            <a:rPr lang="en-US" sz="2000" dirty="0" err="1" smtClean="0"/>
            <a:t>dan</a:t>
          </a:r>
          <a:endParaRPr lang="en-US" sz="2000" dirty="0" smtClean="0"/>
        </a:p>
      </dgm:t>
    </dgm:pt>
    <dgm:pt modelId="{193824CC-00DE-466D-B2B1-E9FDBC7FC288}" type="parTrans" cxnId="{01CE9984-4397-4D3F-B0C6-BD5E38168E12}">
      <dgm:prSet/>
      <dgm:spPr/>
      <dgm:t>
        <a:bodyPr/>
        <a:lstStyle/>
        <a:p>
          <a:endParaRPr lang="ms-MY"/>
        </a:p>
      </dgm:t>
    </dgm:pt>
    <dgm:pt modelId="{EF41F2C2-4ECA-459A-9078-4F174B20817F}" type="sibTrans" cxnId="{01CE9984-4397-4D3F-B0C6-BD5E38168E12}">
      <dgm:prSet/>
      <dgm:spPr/>
      <dgm:t>
        <a:bodyPr/>
        <a:lstStyle/>
        <a:p>
          <a:endParaRPr lang="ms-MY"/>
        </a:p>
      </dgm:t>
    </dgm:pt>
    <dgm:pt modelId="{88876566-255B-483B-A3D9-260D76ACF354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dirty="0" smtClean="0"/>
            <a:t>2</a:t>
          </a:r>
          <a:endParaRPr lang="ms-MY" sz="2000" dirty="0"/>
        </a:p>
      </dgm:t>
    </dgm:pt>
    <dgm:pt modelId="{601431C4-620A-48A7-8377-94F44C9A01FE}" type="parTrans" cxnId="{AE6E0244-B2A8-4EB4-8C2F-EE84EE6F883C}">
      <dgm:prSet/>
      <dgm:spPr/>
      <dgm:t>
        <a:bodyPr/>
        <a:lstStyle/>
        <a:p>
          <a:endParaRPr lang="ms-MY"/>
        </a:p>
      </dgm:t>
    </dgm:pt>
    <dgm:pt modelId="{02EA674B-8047-400A-9AD7-3C48612455BC}" type="sibTrans" cxnId="{AE6E0244-B2A8-4EB4-8C2F-EE84EE6F883C}">
      <dgm:prSet/>
      <dgm:spPr/>
      <dgm:t>
        <a:bodyPr/>
        <a:lstStyle/>
        <a:p>
          <a:endParaRPr lang="ms-MY"/>
        </a:p>
      </dgm:t>
    </dgm:pt>
    <dgm:pt modelId="{F9F369D8-DB7B-4486-BFD7-0DCC1AC8FF31}">
      <dgm:prSet phldrT="[Text]" custT="1"/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dirty="0" smtClean="0"/>
            <a:t> </a:t>
          </a:r>
          <a:r>
            <a:rPr lang="en-US" sz="2000" dirty="0" err="1" smtClean="0"/>
            <a:t>Borang</a:t>
          </a:r>
          <a:r>
            <a:rPr lang="en-US" sz="2000" dirty="0" smtClean="0"/>
            <a:t> </a:t>
          </a:r>
          <a:r>
            <a:rPr lang="en-US" sz="2000" dirty="0" err="1" smtClean="0"/>
            <a:t>Penerbitan</a:t>
          </a:r>
          <a:r>
            <a:rPr lang="en-US" sz="2000" dirty="0" smtClean="0"/>
            <a:t> </a:t>
          </a:r>
          <a:r>
            <a:rPr lang="en-US" sz="2000" dirty="0" err="1" smtClean="0"/>
            <a:t>Monograf</a:t>
          </a:r>
          <a:r>
            <a:rPr lang="en-US" sz="2000" dirty="0" smtClean="0"/>
            <a:t>;</a:t>
          </a:r>
          <a:endParaRPr lang="ms-MY" sz="2000" dirty="0"/>
        </a:p>
      </dgm:t>
    </dgm:pt>
    <dgm:pt modelId="{8A11B601-2746-4526-965D-1594797C3C0F}" type="parTrans" cxnId="{C5850D1B-A32E-4C84-9914-4E63A5004CB8}">
      <dgm:prSet/>
      <dgm:spPr/>
      <dgm:t>
        <a:bodyPr/>
        <a:lstStyle/>
        <a:p>
          <a:endParaRPr lang="ms-MY"/>
        </a:p>
      </dgm:t>
    </dgm:pt>
    <dgm:pt modelId="{511CCCC2-08A2-4CB3-861F-8B47057D2FB5}" type="sibTrans" cxnId="{C5850D1B-A32E-4C84-9914-4E63A5004CB8}">
      <dgm:prSet/>
      <dgm:spPr/>
      <dgm:t>
        <a:bodyPr/>
        <a:lstStyle/>
        <a:p>
          <a:endParaRPr lang="ms-MY"/>
        </a:p>
      </dgm:t>
    </dgm:pt>
    <dgm:pt modelId="{C07491DC-C03D-4442-8BDC-A4112984E5BD}">
      <dgm:prSet phldrT="[Text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dirty="0" smtClean="0"/>
            <a:t>4</a:t>
          </a:r>
          <a:endParaRPr lang="ms-MY" sz="2000" dirty="0"/>
        </a:p>
      </dgm:t>
    </dgm:pt>
    <dgm:pt modelId="{AE9E61C2-A90A-46A2-A763-07A7A4E7AD1F}" type="parTrans" cxnId="{77ED617D-1D63-409B-9E2C-BFFE22690E0E}">
      <dgm:prSet/>
      <dgm:spPr/>
      <dgm:t>
        <a:bodyPr/>
        <a:lstStyle/>
        <a:p>
          <a:endParaRPr lang="ms-MY"/>
        </a:p>
      </dgm:t>
    </dgm:pt>
    <dgm:pt modelId="{CF975171-9FE0-4F81-8BB0-1200D189FFB3}" type="sibTrans" cxnId="{77ED617D-1D63-409B-9E2C-BFFE22690E0E}">
      <dgm:prSet/>
      <dgm:spPr/>
      <dgm:t>
        <a:bodyPr/>
        <a:lstStyle/>
        <a:p>
          <a:endParaRPr lang="ms-MY"/>
        </a:p>
      </dgm:t>
    </dgm:pt>
    <dgm:pt modelId="{E53BB4DA-D46F-48F5-A97C-DBC93216349C}">
      <dgm:prSet phldrT="[Text]" custT="1"/>
      <dgm:spPr/>
      <dgm:t>
        <a:bodyPr/>
        <a:lstStyle/>
        <a:p>
          <a:pPr marL="171450" marR="0" indent="0" algn="just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en-US" sz="2000" dirty="0" smtClean="0"/>
            <a:t>5</a:t>
          </a:r>
        </a:p>
      </dgm:t>
    </dgm:pt>
    <dgm:pt modelId="{B8983B92-60AE-4016-8E0A-A253B126A196}" type="parTrans" cxnId="{C735DD62-B89F-4165-9150-6E2098BA8F57}">
      <dgm:prSet/>
      <dgm:spPr/>
      <dgm:t>
        <a:bodyPr/>
        <a:lstStyle/>
        <a:p>
          <a:endParaRPr lang="ms-MY"/>
        </a:p>
      </dgm:t>
    </dgm:pt>
    <dgm:pt modelId="{D49FD3AA-FC68-4E1E-BFA5-1330D8D2173F}" type="sibTrans" cxnId="{C735DD62-B89F-4165-9150-6E2098BA8F57}">
      <dgm:prSet/>
      <dgm:spPr/>
      <dgm:t>
        <a:bodyPr/>
        <a:lstStyle/>
        <a:p>
          <a:endParaRPr lang="ms-MY"/>
        </a:p>
      </dgm:t>
    </dgm:pt>
    <dgm:pt modelId="{43260DB5-9BA9-407B-ABEB-EF3E01CEE32A}">
      <dgm:prSet phldrT="[Text]" custT="1"/>
      <dgm:spPr/>
      <dgm:t>
        <a:bodyPr/>
        <a:lstStyle/>
        <a:p>
          <a:pPr marL="0" marR="0" indent="0" algn="just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>
              <a:tab pos="0" algn="l"/>
            </a:tabLst>
            <a:defRPr/>
          </a:pPr>
          <a:r>
            <a:rPr lang="en-US" sz="2000" dirty="0" smtClean="0"/>
            <a:t> </a:t>
          </a:r>
          <a:r>
            <a:rPr lang="en-US" sz="2000" dirty="0" err="1" smtClean="0"/>
            <a:t>Perakuan</a:t>
          </a:r>
          <a:r>
            <a:rPr lang="en-US" sz="2000" dirty="0" smtClean="0"/>
            <a:t> </a:t>
          </a:r>
          <a:r>
            <a:rPr lang="en-US" sz="2000" dirty="0" err="1" smtClean="0"/>
            <a:t>keaslian</a:t>
          </a:r>
          <a:r>
            <a:rPr lang="en-US" sz="2000" dirty="0" smtClean="0"/>
            <a:t> </a:t>
          </a:r>
          <a:r>
            <a:rPr lang="en-US" sz="2000" dirty="0" err="1" smtClean="0"/>
            <a:t>karya</a:t>
          </a:r>
          <a:r>
            <a:rPr lang="en-US" sz="2000" dirty="0" smtClean="0"/>
            <a:t> (</a:t>
          </a:r>
          <a:r>
            <a:rPr lang="en-US" sz="2000" dirty="0" err="1" smtClean="0"/>
            <a:t>cth</a:t>
          </a:r>
          <a:r>
            <a:rPr lang="en-US" sz="2000" dirty="0" smtClean="0"/>
            <a:t>: </a:t>
          </a:r>
          <a:r>
            <a:rPr lang="en-US" sz="2000" dirty="0" err="1" smtClean="0"/>
            <a:t>Laporan</a:t>
          </a:r>
          <a:r>
            <a:rPr lang="en-US" sz="2000" dirty="0" smtClean="0"/>
            <a:t> </a:t>
          </a:r>
          <a:r>
            <a:rPr lang="en-US" sz="2000" i="1" dirty="0" err="1" smtClean="0"/>
            <a:t>turnitin</a:t>
          </a:r>
          <a:r>
            <a:rPr lang="en-US" sz="2000" i="1" dirty="0" smtClean="0"/>
            <a:t>).</a:t>
          </a:r>
          <a:endParaRPr lang="en-US" sz="2000" dirty="0" smtClean="0"/>
        </a:p>
      </dgm:t>
    </dgm:pt>
    <dgm:pt modelId="{E420CCA8-9511-4FF2-B4FC-689B9C758D1A}" type="parTrans" cxnId="{4D59AE7D-A24A-452A-AF2E-59138F114898}">
      <dgm:prSet/>
      <dgm:spPr/>
      <dgm:t>
        <a:bodyPr/>
        <a:lstStyle/>
        <a:p>
          <a:endParaRPr lang="ms-MY"/>
        </a:p>
      </dgm:t>
    </dgm:pt>
    <dgm:pt modelId="{49F94AB3-B016-4358-A965-7B3055798BD5}" type="sibTrans" cxnId="{4D59AE7D-A24A-452A-AF2E-59138F114898}">
      <dgm:prSet/>
      <dgm:spPr/>
      <dgm:t>
        <a:bodyPr/>
        <a:lstStyle/>
        <a:p>
          <a:endParaRPr lang="ms-MY"/>
        </a:p>
      </dgm:t>
    </dgm:pt>
    <dgm:pt modelId="{00BAD9B8-D0D6-436E-A212-4AFC285127FF}" type="pres">
      <dgm:prSet presAssocID="{1B502A24-7638-41E2-B090-57DACD659C4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615DBD3A-2505-4594-8D4F-FDB293BC8022}" type="pres">
      <dgm:prSet presAssocID="{763438AF-B4E7-48C3-A1FD-FA52824CA9CF}" presName="composite" presStyleCnt="0"/>
      <dgm:spPr/>
    </dgm:pt>
    <dgm:pt modelId="{21FE0E0D-1A1C-4257-A96D-E41294D45D10}" type="pres">
      <dgm:prSet presAssocID="{763438AF-B4E7-48C3-A1FD-FA52824CA9CF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6D1CDFE-6064-4E2A-9E0F-D36FADBB09E1}" type="pres">
      <dgm:prSet presAssocID="{763438AF-B4E7-48C3-A1FD-FA52824CA9CF}" presName="descendantText" presStyleLbl="alignAcc1" presStyleIdx="0" presStyleCnt="5" custLinFactNeighborX="12284" custLinFactNeighborY="430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2D9918D3-48FD-42D3-99E5-35D62B9A4971}" type="pres">
      <dgm:prSet presAssocID="{1E1407CD-A82F-4581-B454-A4F58E843FC0}" presName="sp" presStyleCnt="0"/>
      <dgm:spPr/>
    </dgm:pt>
    <dgm:pt modelId="{E01DDCDF-8B57-4C98-AFF7-76F3F1FD2E91}" type="pres">
      <dgm:prSet presAssocID="{88876566-255B-483B-A3D9-260D76ACF354}" presName="composite" presStyleCnt="0"/>
      <dgm:spPr/>
    </dgm:pt>
    <dgm:pt modelId="{6F021B64-BD4A-4A73-98C6-371D7B991216}" type="pres">
      <dgm:prSet presAssocID="{88876566-255B-483B-A3D9-260D76ACF354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D86B27C4-379D-48A8-9CD2-7AD190EA3C9E}" type="pres">
      <dgm:prSet presAssocID="{88876566-255B-483B-A3D9-260D76ACF354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24D23807-25FE-4BB4-9AC5-8A44587EA05D}" type="pres">
      <dgm:prSet presAssocID="{02EA674B-8047-400A-9AD7-3C48612455BC}" presName="sp" presStyleCnt="0"/>
      <dgm:spPr/>
    </dgm:pt>
    <dgm:pt modelId="{8AEEF65E-9083-44B8-B334-9D5ECCB66F8E}" type="pres">
      <dgm:prSet presAssocID="{5C5946C0-C813-4273-98BC-C128C616FFDA}" presName="composite" presStyleCnt="0"/>
      <dgm:spPr/>
    </dgm:pt>
    <dgm:pt modelId="{E3C0DAC2-88AE-4A30-BFEF-F90EEC1E1B19}" type="pres">
      <dgm:prSet presAssocID="{5C5946C0-C813-4273-98BC-C128C616FFDA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B6DC853C-6B05-4767-A202-ED888946FD9E}" type="pres">
      <dgm:prSet presAssocID="{5C5946C0-C813-4273-98BC-C128C616FFDA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8C471FC-4A0D-4D07-BB2D-5BB2BE30D6A7}" type="pres">
      <dgm:prSet presAssocID="{5DF0EEDF-6E96-4959-A52C-D0CD1E812EB8}" presName="sp" presStyleCnt="0"/>
      <dgm:spPr/>
    </dgm:pt>
    <dgm:pt modelId="{73E09CFF-5CFD-4D99-87AB-B3B472BE9A38}" type="pres">
      <dgm:prSet presAssocID="{C07491DC-C03D-4442-8BDC-A4112984E5BD}" presName="composite" presStyleCnt="0"/>
      <dgm:spPr/>
    </dgm:pt>
    <dgm:pt modelId="{9D1FA801-0816-4C0C-BDAB-E6FDF4DFFC5E}" type="pres">
      <dgm:prSet presAssocID="{C07491DC-C03D-4442-8BDC-A4112984E5BD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5E6020BF-0C2C-4BD1-92C7-89A74DF509ED}" type="pres">
      <dgm:prSet presAssocID="{C07491DC-C03D-4442-8BDC-A4112984E5BD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D92C88F1-DCC3-405E-87A1-3C05AEDECE24}" type="pres">
      <dgm:prSet presAssocID="{CF975171-9FE0-4F81-8BB0-1200D189FFB3}" presName="sp" presStyleCnt="0"/>
      <dgm:spPr/>
    </dgm:pt>
    <dgm:pt modelId="{FB68B20E-1149-4EF5-B536-13CC92255688}" type="pres">
      <dgm:prSet presAssocID="{E53BB4DA-D46F-48F5-A97C-DBC93216349C}" presName="composite" presStyleCnt="0"/>
      <dgm:spPr/>
    </dgm:pt>
    <dgm:pt modelId="{9389A0FF-F81E-45FE-B14B-28ED8360EA3C}" type="pres">
      <dgm:prSet presAssocID="{E53BB4DA-D46F-48F5-A97C-DBC93216349C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DB87216-A9C6-4E7F-B923-0D37F864977E}" type="pres">
      <dgm:prSet presAssocID="{E53BB4DA-D46F-48F5-A97C-DBC93216349C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ED90E7D5-AD40-4FAD-B41A-37D4294ED4C5}" type="presOf" srcId="{DA8DE311-49FE-459C-A605-BFB09CC610B3}" destId="{5E6020BF-0C2C-4BD1-92C7-89A74DF509ED}" srcOrd="0" destOrd="0" presId="urn:microsoft.com/office/officeart/2005/8/layout/chevron2"/>
    <dgm:cxn modelId="{DF13CA55-64F9-4204-871F-53267CE545F4}" srcId="{1B502A24-7638-41E2-B090-57DACD659C40}" destId="{5C5946C0-C813-4273-98BC-C128C616FFDA}" srcOrd="2" destOrd="0" parTransId="{D314383C-CCA7-4D8C-A950-9573097DDD79}" sibTransId="{5DF0EEDF-6E96-4959-A52C-D0CD1E812EB8}"/>
    <dgm:cxn modelId="{13F055D6-9899-4030-83C6-629C17175610}" type="presOf" srcId="{5C5946C0-C813-4273-98BC-C128C616FFDA}" destId="{E3C0DAC2-88AE-4A30-BFEF-F90EEC1E1B19}" srcOrd="0" destOrd="0" presId="urn:microsoft.com/office/officeart/2005/8/layout/chevron2"/>
    <dgm:cxn modelId="{31F7EFDC-987E-4714-A0DD-C72BD84D6546}" type="presOf" srcId="{43260DB5-9BA9-407B-ABEB-EF3E01CEE32A}" destId="{CDB87216-A9C6-4E7F-B923-0D37F864977E}" srcOrd="0" destOrd="0" presId="urn:microsoft.com/office/officeart/2005/8/layout/chevron2"/>
    <dgm:cxn modelId="{C735DD62-B89F-4165-9150-6E2098BA8F57}" srcId="{1B502A24-7638-41E2-B090-57DACD659C40}" destId="{E53BB4DA-D46F-48F5-A97C-DBC93216349C}" srcOrd="4" destOrd="0" parTransId="{B8983B92-60AE-4016-8E0A-A253B126A196}" sibTransId="{D49FD3AA-FC68-4E1E-BFA5-1330D8D2173F}"/>
    <dgm:cxn modelId="{5504640D-354D-48DB-97FD-B1A9CE9409E3}" srcId="{763438AF-B4E7-48C3-A1FD-FA52824CA9CF}" destId="{285A83DA-22AA-4CD1-AF99-AB7A12C6CBC3}" srcOrd="0" destOrd="0" parTransId="{2094C4BE-373D-4D6B-9339-E0C487F0EBC1}" sibTransId="{C81ECFFC-04B8-499C-AB69-1738149F1739}"/>
    <dgm:cxn modelId="{89A38EC1-A27B-4802-AD7B-B9BB0E257C2E}" type="presOf" srcId="{C07491DC-C03D-4442-8BDC-A4112984E5BD}" destId="{9D1FA801-0816-4C0C-BDAB-E6FDF4DFFC5E}" srcOrd="0" destOrd="0" presId="urn:microsoft.com/office/officeart/2005/8/layout/chevron2"/>
    <dgm:cxn modelId="{77ED617D-1D63-409B-9E2C-BFFE22690E0E}" srcId="{1B502A24-7638-41E2-B090-57DACD659C40}" destId="{C07491DC-C03D-4442-8BDC-A4112984E5BD}" srcOrd="3" destOrd="0" parTransId="{AE9E61C2-A90A-46A2-A763-07A7A4E7AD1F}" sibTransId="{CF975171-9FE0-4F81-8BB0-1200D189FFB3}"/>
    <dgm:cxn modelId="{A19A67D2-8391-42B9-913D-11725DB26FC3}" type="presOf" srcId="{285A83DA-22AA-4CD1-AF99-AB7A12C6CBC3}" destId="{C6D1CDFE-6064-4E2A-9E0F-D36FADBB09E1}" srcOrd="0" destOrd="0" presId="urn:microsoft.com/office/officeart/2005/8/layout/chevron2"/>
    <dgm:cxn modelId="{EB75E27C-2BA3-47C5-8DC3-88F97F33D534}" type="presOf" srcId="{1B502A24-7638-41E2-B090-57DACD659C40}" destId="{00BAD9B8-D0D6-436E-A212-4AFC285127FF}" srcOrd="0" destOrd="0" presId="urn:microsoft.com/office/officeart/2005/8/layout/chevron2"/>
    <dgm:cxn modelId="{448F41E0-74CB-424C-8B70-2F0757EDC017}" type="presOf" srcId="{8FA73221-E482-4922-BBF5-DFA05F50EA2C}" destId="{B6DC853C-6B05-4767-A202-ED888946FD9E}" srcOrd="0" destOrd="0" presId="urn:microsoft.com/office/officeart/2005/8/layout/chevron2"/>
    <dgm:cxn modelId="{F49EBCA2-DB1B-4E0B-8B55-1BC35FD627D2}" srcId="{1B502A24-7638-41E2-B090-57DACD659C40}" destId="{763438AF-B4E7-48C3-A1FD-FA52824CA9CF}" srcOrd="0" destOrd="0" parTransId="{C5E1BA39-B69A-4CF0-B0A5-9820D5EF5608}" sibTransId="{1E1407CD-A82F-4581-B454-A4F58E843FC0}"/>
    <dgm:cxn modelId="{8E1C288E-6607-4D79-87CA-9B82BAD5C334}" type="presOf" srcId="{88876566-255B-483B-A3D9-260D76ACF354}" destId="{6F021B64-BD4A-4A73-98C6-371D7B991216}" srcOrd="0" destOrd="0" presId="urn:microsoft.com/office/officeart/2005/8/layout/chevron2"/>
    <dgm:cxn modelId="{A3A91561-B0D7-4745-B084-E5E2C33E27B0}" srcId="{5C5946C0-C813-4273-98BC-C128C616FFDA}" destId="{8FA73221-E482-4922-BBF5-DFA05F50EA2C}" srcOrd="0" destOrd="0" parTransId="{F0122BA2-01FB-4FFB-9DDA-EBA44AFE0027}" sibTransId="{B1B5AC27-1337-4DF9-96C9-7E72DCA75D0F}"/>
    <dgm:cxn modelId="{01CE9984-4397-4D3F-B0C6-BD5E38168E12}" srcId="{C07491DC-C03D-4442-8BDC-A4112984E5BD}" destId="{DA8DE311-49FE-459C-A605-BFB09CC610B3}" srcOrd="0" destOrd="0" parTransId="{193824CC-00DE-466D-B2B1-E9FDBC7FC288}" sibTransId="{EF41F2C2-4ECA-459A-9078-4F174B20817F}"/>
    <dgm:cxn modelId="{798E7773-FA7D-42C0-8495-84AD237957AC}" type="presOf" srcId="{E53BB4DA-D46F-48F5-A97C-DBC93216349C}" destId="{9389A0FF-F81E-45FE-B14B-28ED8360EA3C}" srcOrd="0" destOrd="0" presId="urn:microsoft.com/office/officeart/2005/8/layout/chevron2"/>
    <dgm:cxn modelId="{4D59AE7D-A24A-452A-AF2E-59138F114898}" srcId="{E53BB4DA-D46F-48F5-A97C-DBC93216349C}" destId="{43260DB5-9BA9-407B-ABEB-EF3E01CEE32A}" srcOrd="0" destOrd="0" parTransId="{E420CCA8-9511-4FF2-B4FC-689B9C758D1A}" sibTransId="{49F94AB3-B016-4358-A965-7B3055798BD5}"/>
    <dgm:cxn modelId="{AE6E0244-B2A8-4EB4-8C2F-EE84EE6F883C}" srcId="{1B502A24-7638-41E2-B090-57DACD659C40}" destId="{88876566-255B-483B-A3D9-260D76ACF354}" srcOrd="1" destOrd="0" parTransId="{601431C4-620A-48A7-8377-94F44C9A01FE}" sibTransId="{02EA674B-8047-400A-9AD7-3C48612455BC}"/>
    <dgm:cxn modelId="{692284BA-E563-4639-A418-6F03FD74C864}" type="presOf" srcId="{763438AF-B4E7-48C3-A1FD-FA52824CA9CF}" destId="{21FE0E0D-1A1C-4257-A96D-E41294D45D10}" srcOrd="0" destOrd="0" presId="urn:microsoft.com/office/officeart/2005/8/layout/chevron2"/>
    <dgm:cxn modelId="{C060C51A-3018-4E2B-8676-AAFE221CCDC4}" type="presOf" srcId="{F9F369D8-DB7B-4486-BFD7-0DCC1AC8FF31}" destId="{D86B27C4-379D-48A8-9CD2-7AD190EA3C9E}" srcOrd="0" destOrd="0" presId="urn:microsoft.com/office/officeart/2005/8/layout/chevron2"/>
    <dgm:cxn modelId="{C5850D1B-A32E-4C84-9914-4E63A5004CB8}" srcId="{88876566-255B-483B-A3D9-260D76ACF354}" destId="{F9F369D8-DB7B-4486-BFD7-0DCC1AC8FF31}" srcOrd="0" destOrd="0" parTransId="{8A11B601-2746-4526-965D-1594797C3C0F}" sibTransId="{511CCCC2-08A2-4CB3-861F-8B47057D2FB5}"/>
    <dgm:cxn modelId="{7E3C9DC0-B3EE-4322-9CD2-6E80CFBAD65A}" type="presParOf" srcId="{00BAD9B8-D0D6-436E-A212-4AFC285127FF}" destId="{615DBD3A-2505-4594-8D4F-FDB293BC8022}" srcOrd="0" destOrd="0" presId="urn:microsoft.com/office/officeart/2005/8/layout/chevron2"/>
    <dgm:cxn modelId="{3D146E68-37BB-446C-B6BC-877F11116654}" type="presParOf" srcId="{615DBD3A-2505-4594-8D4F-FDB293BC8022}" destId="{21FE0E0D-1A1C-4257-A96D-E41294D45D10}" srcOrd="0" destOrd="0" presId="urn:microsoft.com/office/officeart/2005/8/layout/chevron2"/>
    <dgm:cxn modelId="{FEEC8A4E-48BF-4DC0-A345-DC7257CA7910}" type="presParOf" srcId="{615DBD3A-2505-4594-8D4F-FDB293BC8022}" destId="{C6D1CDFE-6064-4E2A-9E0F-D36FADBB09E1}" srcOrd="1" destOrd="0" presId="urn:microsoft.com/office/officeart/2005/8/layout/chevron2"/>
    <dgm:cxn modelId="{5C3F1071-2D15-4AFE-B03D-25B0EC2FC9A2}" type="presParOf" srcId="{00BAD9B8-D0D6-436E-A212-4AFC285127FF}" destId="{2D9918D3-48FD-42D3-99E5-35D62B9A4971}" srcOrd="1" destOrd="0" presId="urn:microsoft.com/office/officeart/2005/8/layout/chevron2"/>
    <dgm:cxn modelId="{A20C2FE6-071F-4018-8D6C-C49F0AC35CE4}" type="presParOf" srcId="{00BAD9B8-D0D6-436E-A212-4AFC285127FF}" destId="{E01DDCDF-8B57-4C98-AFF7-76F3F1FD2E91}" srcOrd="2" destOrd="0" presId="urn:microsoft.com/office/officeart/2005/8/layout/chevron2"/>
    <dgm:cxn modelId="{996D05E9-119A-48BC-8803-006235C6E524}" type="presParOf" srcId="{E01DDCDF-8B57-4C98-AFF7-76F3F1FD2E91}" destId="{6F021B64-BD4A-4A73-98C6-371D7B991216}" srcOrd="0" destOrd="0" presId="urn:microsoft.com/office/officeart/2005/8/layout/chevron2"/>
    <dgm:cxn modelId="{5B18C37F-2FB3-48C2-ABBA-EEC26300A498}" type="presParOf" srcId="{E01DDCDF-8B57-4C98-AFF7-76F3F1FD2E91}" destId="{D86B27C4-379D-48A8-9CD2-7AD190EA3C9E}" srcOrd="1" destOrd="0" presId="urn:microsoft.com/office/officeart/2005/8/layout/chevron2"/>
    <dgm:cxn modelId="{E2A8A28F-ADC1-45C3-8982-B117CABC2B64}" type="presParOf" srcId="{00BAD9B8-D0D6-436E-A212-4AFC285127FF}" destId="{24D23807-25FE-4BB4-9AC5-8A44587EA05D}" srcOrd="3" destOrd="0" presId="urn:microsoft.com/office/officeart/2005/8/layout/chevron2"/>
    <dgm:cxn modelId="{AF8B5BEE-091C-40C0-A93C-DC14E097F8B2}" type="presParOf" srcId="{00BAD9B8-D0D6-436E-A212-4AFC285127FF}" destId="{8AEEF65E-9083-44B8-B334-9D5ECCB66F8E}" srcOrd="4" destOrd="0" presId="urn:microsoft.com/office/officeart/2005/8/layout/chevron2"/>
    <dgm:cxn modelId="{0360AED0-E86C-440B-9D31-C440C6E097D2}" type="presParOf" srcId="{8AEEF65E-9083-44B8-B334-9D5ECCB66F8E}" destId="{E3C0DAC2-88AE-4A30-BFEF-F90EEC1E1B19}" srcOrd="0" destOrd="0" presId="urn:microsoft.com/office/officeart/2005/8/layout/chevron2"/>
    <dgm:cxn modelId="{AA33CBA0-85CA-46B3-9D88-A11EE130BEC1}" type="presParOf" srcId="{8AEEF65E-9083-44B8-B334-9D5ECCB66F8E}" destId="{B6DC853C-6B05-4767-A202-ED888946FD9E}" srcOrd="1" destOrd="0" presId="urn:microsoft.com/office/officeart/2005/8/layout/chevron2"/>
    <dgm:cxn modelId="{7B96C598-3343-41A2-920C-35396611ED4E}" type="presParOf" srcId="{00BAD9B8-D0D6-436E-A212-4AFC285127FF}" destId="{C8C471FC-4A0D-4D07-BB2D-5BB2BE30D6A7}" srcOrd="5" destOrd="0" presId="urn:microsoft.com/office/officeart/2005/8/layout/chevron2"/>
    <dgm:cxn modelId="{ADF65B8C-323F-4021-B66A-80687E14CF4D}" type="presParOf" srcId="{00BAD9B8-D0D6-436E-A212-4AFC285127FF}" destId="{73E09CFF-5CFD-4D99-87AB-B3B472BE9A38}" srcOrd="6" destOrd="0" presId="urn:microsoft.com/office/officeart/2005/8/layout/chevron2"/>
    <dgm:cxn modelId="{E07A9C76-5449-4983-87DE-A8F66F36FBCD}" type="presParOf" srcId="{73E09CFF-5CFD-4D99-87AB-B3B472BE9A38}" destId="{9D1FA801-0816-4C0C-BDAB-E6FDF4DFFC5E}" srcOrd="0" destOrd="0" presId="urn:microsoft.com/office/officeart/2005/8/layout/chevron2"/>
    <dgm:cxn modelId="{77BBD77E-DD67-4591-8F21-18D1314EEDB7}" type="presParOf" srcId="{73E09CFF-5CFD-4D99-87AB-B3B472BE9A38}" destId="{5E6020BF-0C2C-4BD1-92C7-89A74DF509ED}" srcOrd="1" destOrd="0" presId="urn:microsoft.com/office/officeart/2005/8/layout/chevron2"/>
    <dgm:cxn modelId="{CF6A650B-5D1F-45D6-A1F9-F0153065B262}" type="presParOf" srcId="{00BAD9B8-D0D6-436E-A212-4AFC285127FF}" destId="{D92C88F1-DCC3-405E-87A1-3C05AEDECE24}" srcOrd="7" destOrd="0" presId="urn:microsoft.com/office/officeart/2005/8/layout/chevron2"/>
    <dgm:cxn modelId="{0A40DA72-E769-446E-871B-F5B371D3621E}" type="presParOf" srcId="{00BAD9B8-D0D6-436E-A212-4AFC285127FF}" destId="{FB68B20E-1149-4EF5-B536-13CC92255688}" srcOrd="8" destOrd="0" presId="urn:microsoft.com/office/officeart/2005/8/layout/chevron2"/>
    <dgm:cxn modelId="{5DD448C4-7CBB-47DB-9D0A-957DB551EBBC}" type="presParOf" srcId="{FB68B20E-1149-4EF5-B536-13CC92255688}" destId="{9389A0FF-F81E-45FE-B14B-28ED8360EA3C}" srcOrd="0" destOrd="0" presId="urn:microsoft.com/office/officeart/2005/8/layout/chevron2"/>
    <dgm:cxn modelId="{A53F6C32-F7AE-46DE-B283-3CD87F8A6620}" type="presParOf" srcId="{FB68B20E-1149-4EF5-B536-13CC92255688}" destId="{CDB87216-A9C6-4E7F-B923-0D37F864977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965CB9-9289-4E81-AED1-DBEAD0D56D04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ms-MY"/>
        </a:p>
      </dgm:t>
    </dgm:pt>
    <dgm:pt modelId="{243F5A16-B917-43E0-8B19-4FDC73D5F06D}">
      <dgm:prSet phldrT="[Text]"/>
      <dgm:spPr/>
      <dgm:t>
        <a:bodyPr/>
        <a:lstStyle/>
        <a:p>
          <a:r>
            <a:rPr lang="en-US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Penerbitan</a:t>
          </a:r>
          <a:r>
            <a:rPr lang="en-US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en-US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Ilmiah</a:t>
          </a:r>
          <a:endParaRPr lang="ms-MY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080B66A-CCD9-4FE5-A78C-E476F069C6D8}" type="parTrans" cxnId="{A2D1F511-FDAD-4103-BAD1-D84100ADE401}">
      <dgm:prSet/>
      <dgm:spPr/>
      <dgm:t>
        <a:bodyPr/>
        <a:lstStyle/>
        <a:p>
          <a:endParaRPr lang="ms-MY"/>
        </a:p>
      </dgm:t>
    </dgm:pt>
    <dgm:pt modelId="{C90B1FDE-8A9C-4B86-AF3F-D28D6A71E26D}" type="sibTrans" cxnId="{A2D1F511-FDAD-4103-BAD1-D84100ADE401}">
      <dgm:prSet/>
      <dgm:spPr/>
      <dgm:t>
        <a:bodyPr/>
        <a:lstStyle/>
        <a:p>
          <a:endParaRPr lang="ms-MY"/>
        </a:p>
      </dgm:t>
    </dgm:pt>
    <dgm:pt modelId="{2FB8CF71-F6D4-4060-A966-92CBF15E8BC9}">
      <dgm:prSet phldrT="[Text]" custT="1"/>
      <dgm:spPr/>
      <dgm:t>
        <a:bodyPr/>
        <a:lstStyle/>
        <a:p>
          <a:pPr algn="just"/>
          <a:r>
            <a:rPr lang="ms-MY" sz="2000" dirty="0" smtClean="0"/>
            <a:t>Terbitan yang bersifat ilmu pengetahuan, keilmuan dan akademik. </a:t>
          </a:r>
          <a:endParaRPr lang="ms-MY" sz="2000" dirty="0"/>
        </a:p>
      </dgm:t>
    </dgm:pt>
    <dgm:pt modelId="{D9B18376-4950-4427-ABB2-87EC7BB79C7D}" type="parTrans" cxnId="{E7CCB08F-6C6B-4403-A70B-3FD3D697126E}">
      <dgm:prSet/>
      <dgm:spPr/>
      <dgm:t>
        <a:bodyPr/>
        <a:lstStyle/>
        <a:p>
          <a:endParaRPr lang="ms-MY"/>
        </a:p>
      </dgm:t>
    </dgm:pt>
    <dgm:pt modelId="{5E8271B8-DCC3-4335-BB78-7C4FF12E5EFB}" type="sibTrans" cxnId="{E7CCB08F-6C6B-4403-A70B-3FD3D697126E}">
      <dgm:prSet/>
      <dgm:spPr/>
      <dgm:t>
        <a:bodyPr/>
        <a:lstStyle/>
        <a:p>
          <a:endParaRPr lang="ms-MY"/>
        </a:p>
      </dgm:t>
    </dgm:pt>
    <dgm:pt modelId="{822698C5-F0F2-4ACC-9563-4E938C9610E6}">
      <dgm:prSet phldrT="[Text]"/>
      <dgm:spPr/>
      <dgm:t>
        <a:bodyPr/>
        <a:lstStyle/>
        <a:p>
          <a:r>
            <a:rPr lang="en-US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Penerbitan</a:t>
          </a:r>
          <a:r>
            <a:rPr lang="en-US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en-US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Bukan</a:t>
          </a:r>
          <a:r>
            <a:rPr lang="en-US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en-US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Ilmiah</a:t>
          </a:r>
          <a:endParaRPr lang="ms-MY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E8A5F8A-D972-4AF3-8EB6-104C3B6AA2E3}" type="parTrans" cxnId="{29DC2D8A-842F-46F5-9B45-58983AFECF02}">
      <dgm:prSet/>
      <dgm:spPr/>
      <dgm:t>
        <a:bodyPr/>
        <a:lstStyle/>
        <a:p>
          <a:endParaRPr lang="ms-MY"/>
        </a:p>
      </dgm:t>
    </dgm:pt>
    <dgm:pt modelId="{662756B2-195B-4655-8655-AA879E5B52A3}" type="sibTrans" cxnId="{29DC2D8A-842F-46F5-9B45-58983AFECF02}">
      <dgm:prSet/>
      <dgm:spPr/>
      <dgm:t>
        <a:bodyPr/>
        <a:lstStyle/>
        <a:p>
          <a:endParaRPr lang="ms-MY"/>
        </a:p>
      </dgm:t>
    </dgm:pt>
    <dgm:pt modelId="{27C3154F-7D31-40D3-B530-04FE25FAC339}">
      <dgm:prSet phldrT="[Text]" custT="1"/>
      <dgm:spPr/>
      <dgm:t>
        <a:bodyPr/>
        <a:lstStyle/>
        <a:p>
          <a:pPr algn="just"/>
          <a:r>
            <a:rPr lang="ms-MY" sz="2000" dirty="0" smtClean="0"/>
            <a:t>Terbitan ini tidak bersifat akademik dan terbahagi kepada dua kategori iaitu:-</a:t>
          </a:r>
          <a:endParaRPr lang="ms-MY" sz="2000" dirty="0"/>
        </a:p>
      </dgm:t>
    </dgm:pt>
    <dgm:pt modelId="{328EE2D8-41ED-4668-9760-80181BB68BA6}" type="parTrans" cxnId="{3DDE047D-DC89-4984-8DBD-BC8F3797D04E}">
      <dgm:prSet/>
      <dgm:spPr/>
      <dgm:t>
        <a:bodyPr/>
        <a:lstStyle/>
        <a:p>
          <a:endParaRPr lang="ms-MY"/>
        </a:p>
      </dgm:t>
    </dgm:pt>
    <dgm:pt modelId="{AACB3CA5-D70A-44B1-85C6-1860316CB138}" type="sibTrans" cxnId="{3DDE047D-DC89-4984-8DBD-BC8F3797D04E}">
      <dgm:prSet/>
      <dgm:spPr/>
      <dgm:t>
        <a:bodyPr/>
        <a:lstStyle/>
        <a:p>
          <a:endParaRPr lang="ms-MY"/>
        </a:p>
      </dgm:t>
    </dgm:pt>
    <dgm:pt modelId="{36328DF2-38CE-4E4E-ACB2-7D3B31A8F48C}">
      <dgm:prSet custT="1"/>
      <dgm:spPr/>
      <dgm:t>
        <a:bodyPr/>
        <a:lstStyle/>
        <a:p>
          <a:pPr algn="just"/>
          <a:r>
            <a:rPr lang="ms-MY" sz="2000" dirty="0" smtClean="0"/>
            <a:t>(a) </a:t>
          </a:r>
          <a:r>
            <a:rPr lang="ms-MY" sz="2000" u="sng" dirty="0" smtClean="0"/>
            <a:t>Penerbitan Umum </a:t>
          </a:r>
          <a:r>
            <a:rPr lang="ms-MY" sz="2000" dirty="0" smtClean="0"/>
            <a:t>– Buku panduan, Buku Mewah, Terbitan Khas, Buletin/ Majalah.</a:t>
          </a:r>
          <a:endParaRPr lang="ms-MY" sz="2000" dirty="0"/>
        </a:p>
      </dgm:t>
    </dgm:pt>
    <dgm:pt modelId="{ACAA537C-FC6A-4EAD-803C-D4584E729AF5}" type="parTrans" cxnId="{4884A35E-FB0D-4EC8-B25E-DD1EEEBDA96F}">
      <dgm:prSet/>
      <dgm:spPr/>
      <dgm:t>
        <a:bodyPr/>
        <a:lstStyle/>
        <a:p>
          <a:endParaRPr lang="ms-MY"/>
        </a:p>
      </dgm:t>
    </dgm:pt>
    <dgm:pt modelId="{0CD0D929-48DA-4D62-AFF8-935BAF10CF02}" type="sibTrans" cxnId="{4884A35E-FB0D-4EC8-B25E-DD1EEEBDA96F}">
      <dgm:prSet/>
      <dgm:spPr/>
      <dgm:t>
        <a:bodyPr/>
        <a:lstStyle/>
        <a:p>
          <a:endParaRPr lang="ms-MY"/>
        </a:p>
      </dgm:t>
    </dgm:pt>
    <dgm:pt modelId="{A7F8673B-4D61-413B-9389-5DA4C29E5ABB}">
      <dgm:prSet custT="1"/>
      <dgm:spPr/>
      <dgm:t>
        <a:bodyPr/>
        <a:lstStyle/>
        <a:p>
          <a:pPr algn="just"/>
          <a:r>
            <a:rPr lang="ms-MY" sz="2000" dirty="0" smtClean="0"/>
            <a:t>(b) </a:t>
          </a:r>
          <a:r>
            <a:rPr lang="ms-MY" sz="2000" i="0" u="sng" dirty="0" smtClean="0"/>
            <a:t>Penerbitan Karya Kreatif </a:t>
          </a:r>
          <a:r>
            <a:rPr lang="ms-MY" sz="2000" dirty="0" smtClean="0"/>
            <a:t>– penulisan bebas yang tidak terikat dengan fakta ilmiah tetapi masih mempunyai nilai-nilai murni. (Autobiografi, motivasi, novel dsb).</a:t>
          </a:r>
          <a:endParaRPr lang="ms-MY" sz="2000" dirty="0"/>
        </a:p>
      </dgm:t>
    </dgm:pt>
    <dgm:pt modelId="{8C8D731B-27D1-4BF6-8FD5-1DE34A16FF5C}" type="parTrans" cxnId="{F11CF8CF-73E9-4F96-8D10-14EB7FD50CBE}">
      <dgm:prSet/>
      <dgm:spPr/>
      <dgm:t>
        <a:bodyPr/>
        <a:lstStyle/>
        <a:p>
          <a:endParaRPr lang="ms-MY"/>
        </a:p>
      </dgm:t>
    </dgm:pt>
    <dgm:pt modelId="{35DED458-34B1-448A-A15B-FC1033BE72F2}" type="sibTrans" cxnId="{F11CF8CF-73E9-4F96-8D10-14EB7FD50CBE}">
      <dgm:prSet/>
      <dgm:spPr/>
      <dgm:t>
        <a:bodyPr/>
        <a:lstStyle/>
        <a:p>
          <a:endParaRPr lang="ms-MY"/>
        </a:p>
      </dgm:t>
    </dgm:pt>
    <dgm:pt modelId="{5FCAECFC-15CD-4B01-BA6C-090A7820257E}">
      <dgm:prSet phldrT="[Text]" custT="1"/>
      <dgm:spPr/>
      <dgm:t>
        <a:bodyPr/>
        <a:lstStyle/>
        <a:p>
          <a:pPr algn="just"/>
          <a:r>
            <a:rPr lang="ms-MY" sz="2000" dirty="0" smtClean="0"/>
            <a:t>Meliputi hasil kajian yang melibatkan kos yang tinggi dan mempunyai potensi nilai pasaran.</a:t>
          </a:r>
          <a:endParaRPr lang="ms-MY" sz="2000" dirty="0"/>
        </a:p>
      </dgm:t>
    </dgm:pt>
    <dgm:pt modelId="{B670E123-7024-495E-A043-134D86F62AED}" type="parTrans" cxnId="{A7A1BEC2-ADBE-4D68-9B11-B35270656BAA}">
      <dgm:prSet/>
      <dgm:spPr/>
      <dgm:t>
        <a:bodyPr/>
        <a:lstStyle/>
        <a:p>
          <a:endParaRPr lang="ms-MY"/>
        </a:p>
      </dgm:t>
    </dgm:pt>
    <dgm:pt modelId="{3308F0C3-F951-4BA3-BC35-6D5AA313AAB4}" type="sibTrans" cxnId="{A7A1BEC2-ADBE-4D68-9B11-B35270656BAA}">
      <dgm:prSet/>
      <dgm:spPr/>
      <dgm:t>
        <a:bodyPr/>
        <a:lstStyle/>
        <a:p>
          <a:endParaRPr lang="ms-MY"/>
        </a:p>
      </dgm:t>
    </dgm:pt>
    <dgm:pt modelId="{D5981CF4-6631-4A85-A62C-7E737006DA12}" type="pres">
      <dgm:prSet presAssocID="{AF965CB9-9289-4E81-AED1-DBEAD0D56D0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8475DA0C-228E-425B-9D2D-3065CC864EDF}" type="pres">
      <dgm:prSet presAssocID="{243F5A16-B917-43E0-8B19-4FDC73D5F06D}" presName="composite" presStyleCnt="0"/>
      <dgm:spPr/>
    </dgm:pt>
    <dgm:pt modelId="{3C17DDDB-DE89-45F8-8DA1-D814032FBCE7}" type="pres">
      <dgm:prSet presAssocID="{243F5A16-B917-43E0-8B19-4FDC73D5F06D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9A6F89EB-ACF8-4870-B8F6-AE355C193B74}" type="pres">
      <dgm:prSet presAssocID="{243F5A16-B917-43E0-8B19-4FDC73D5F06D}" presName="descendantText" presStyleLbl="alignAcc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6034C159-A394-40B1-9732-DE936AEB26E1}" type="pres">
      <dgm:prSet presAssocID="{C90B1FDE-8A9C-4B86-AF3F-D28D6A71E26D}" presName="sp" presStyleCnt="0"/>
      <dgm:spPr/>
    </dgm:pt>
    <dgm:pt modelId="{BA9AFEA7-CE05-40BD-BFBA-4B62AF2CB56D}" type="pres">
      <dgm:prSet presAssocID="{822698C5-F0F2-4ACC-9563-4E938C9610E6}" presName="composite" presStyleCnt="0"/>
      <dgm:spPr/>
    </dgm:pt>
    <dgm:pt modelId="{42EB0489-0C5A-4986-9F4B-0313998FB521}" type="pres">
      <dgm:prSet presAssocID="{822698C5-F0F2-4ACC-9563-4E938C9610E6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99F7CFBD-E224-481A-90F7-DC3704E9E106}" type="pres">
      <dgm:prSet presAssocID="{822698C5-F0F2-4ACC-9563-4E938C9610E6}" presName="descendantText" presStyleLbl="alignAcc1" presStyleIdx="1" presStyleCnt="2" custScaleY="182192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3DDE047D-DC89-4984-8DBD-BC8F3797D04E}" srcId="{822698C5-F0F2-4ACC-9563-4E938C9610E6}" destId="{27C3154F-7D31-40D3-B530-04FE25FAC339}" srcOrd="0" destOrd="0" parTransId="{328EE2D8-41ED-4668-9760-80181BB68BA6}" sibTransId="{AACB3CA5-D70A-44B1-85C6-1860316CB138}"/>
    <dgm:cxn modelId="{9754CC4E-A806-4F69-A837-E0D44572C045}" type="presOf" srcId="{36328DF2-38CE-4E4E-ACB2-7D3B31A8F48C}" destId="{99F7CFBD-E224-481A-90F7-DC3704E9E106}" srcOrd="0" destOrd="1" presId="urn:microsoft.com/office/officeart/2005/8/layout/chevron2"/>
    <dgm:cxn modelId="{F11CF8CF-73E9-4F96-8D10-14EB7FD50CBE}" srcId="{822698C5-F0F2-4ACC-9563-4E938C9610E6}" destId="{A7F8673B-4D61-413B-9389-5DA4C29E5ABB}" srcOrd="2" destOrd="0" parTransId="{8C8D731B-27D1-4BF6-8FD5-1DE34A16FF5C}" sibTransId="{35DED458-34B1-448A-A15B-FC1033BE72F2}"/>
    <dgm:cxn modelId="{4EB1667B-5DDC-4A3F-B936-8876F0AA4051}" type="presOf" srcId="{822698C5-F0F2-4ACC-9563-4E938C9610E6}" destId="{42EB0489-0C5A-4986-9F4B-0313998FB521}" srcOrd="0" destOrd="0" presId="urn:microsoft.com/office/officeart/2005/8/layout/chevron2"/>
    <dgm:cxn modelId="{5205AF84-712F-4DC6-86CE-747734AA58CB}" type="presOf" srcId="{5FCAECFC-15CD-4B01-BA6C-090A7820257E}" destId="{9A6F89EB-ACF8-4870-B8F6-AE355C193B74}" srcOrd="0" destOrd="1" presId="urn:microsoft.com/office/officeart/2005/8/layout/chevron2"/>
    <dgm:cxn modelId="{E7CCB08F-6C6B-4403-A70B-3FD3D697126E}" srcId="{243F5A16-B917-43E0-8B19-4FDC73D5F06D}" destId="{2FB8CF71-F6D4-4060-A966-92CBF15E8BC9}" srcOrd="0" destOrd="0" parTransId="{D9B18376-4950-4427-ABB2-87EC7BB79C7D}" sibTransId="{5E8271B8-DCC3-4335-BB78-7C4FF12E5EFB}"/>
    <dgm:cxn modelId="{28248568-AF32-4D70-BA2A-1EC19DC246F9}" type="presOf" srcId="{2FB8CF71-F6D4-4060-A966-92CBF15E8BC9}" destId="{9A6F89EB-ACF8-4870-B8F6-AE355C193B74}" srcOrd="0" destOrd="0" presId="urn:microsoft.com/office/officeart/2005/8/layout/chevron2"/>
    <dgm:cxn modelId="{2BF06874-AEBF-43E8-A459-EFA0295B6162}" type="presOf" srcId="{243F5A16-B917-43E0-8B19-4FDC73D5F06D}" destId="{3C17DDDB-DE89-45F8-8DA1-D814032FBCE7}" srcOrd="0" destOrd="0" presId="urn:microsoft.com/office/officeart/2005/8/layout/chevron2"/>
    <dgm:cxn modelId="{193E175D-46E5-46FB-9BA9-15DF4C89FFB5}" type="presOf" srcId="{AF965CB9-9289-4E81-AED1-DBEAD0D56D04}" destId="{D5981CF4-6631-4A85-A62C-7E737006DA12}" srcOrd="0" destOrd="0" presId="urn:microsoft.com/office/officeart/2005/8/layout/chevron2"/>
    <dgm:cxn modelId="{A2D1F511-FDAD-4103-BAD1-D84100ADE401}" srcId="{AF965CB9-9289-4E81-AED1-DBEAD0D56D04}" destId="{243F5A16-B917-43E0-8B19-4FDC73D5F06D}" srcOrd="0" destOrd="0" parTransId="{1080B66A-CCD9-4FE5-A78C-E476F069C6D8}" sibTransId="{C90B1FDE-8A9C-4B86-AF3F-D28D6A71E26D}"/>
    <dgm:cxn modelId="{4884A35E-FB0D-4EC8-B25E-DD1EEEBDA96F}" srcId="{822698C5-F0F2-4ACC-9563-4E938C9610E6}" destId="{36328DF2-38CE-4E4E-ACB2-7D3B31A8F48C}" srcOrd="1" destOrd="0" parTransId="{ACAA537C-FC6A-4EAD-803C-D4584E729AF5}" sibTransId="{0CD0D929-48DA-4D62-AFF8-935BAF10CF02}"/>
    <dgm:cxn modelId="{C24B4A31-2F24-4556-950E-AC7B03463404}" type="presOf" srcId="{A7F8673B-4D61-413B-9389-5DA4C29E5ABB}" destId="{99F7CFBD-E224-481A-90F7-DC3704E9E106}" srcOrd="0" destOrd="2" presId="urn:microsoft.com/office/officeart/2005/8/layout/chevron2"/>
    <dgm:cxn modelId="{A7A1BEC2-ADBE-4D68-9B11-B35270656BAA}" srcId="{243F5A16-B917-43E0-8B19-4FDC73D5F06D}" destId="{5FCAECFC-15CD-4B01-BA6C-090A7820257E}" srcOrd="1" destOrd="0" parTransId="{B670E123-7024-495E-A043-134D86F62AED}" sibTransId="{3308F0C3-F951-4BA3-BC35-6D5AA313AAB4}"/>
    <dgm:cxn modelId="{8A493D16-F4A9-481C-A5F0-B6D06755240B}" type="presOf" srcId="{27C3154F-7D31-40D3-B530-04FE25FAC339}" destId="{99F7CFBD-E224-481A-90F7-DC3704E9E106}" srcOrd="0" destOrd="0" presId="urn:microsoft.com/office/officeart/2005/8/layout/chevron2"/>
    <dgm:cxn modelId="{29DC2D8A-842F-46F5-9B45-58983AFECF02}" srcId="{AF965CB9-9289-4E81-AED1-DBEAD0D56D04}" destId="{822698C5-F0F2-4ACC-9563-4E938C9610E6}" srcOrd="1" destOrd="0" parTransId="{1E8A5F8A-D972-4AF3-8EB6-104C3B6AA2E3}" sibTransId="{662756B2-195B-4655-8655-AA879E5B52A3}"/>
    <dgm:cxn modelId="{E7B1D73C-BBC3-4AE0-8BC6-427394A767E0}" type="presParOf" srcId="{D5981CF4-6631-4A85-A62C-7E737006DA12}" destId="{8475DA0C-228E-425B-9D2D-3065CC864EDF}" srcOrd="0" destOrd="0" presId="urn:microsoft.com/office/officeart/2005/8/layout/chevron2"/>
    <dgm:cxn modelId="{2B61AFF1-D670-472E-AC05-190649A5A00C}" type="presParOf" srcId="{8475DA0C-228E-425B-9D2D-3065CC864EDF}" destId="{3C17DDDB-DE89-45F8-8DA1-D814032FBCE7}" srcOrd="0" destOrd="0" presId="urn:microsoft.com/office/officeart/2005/8/layout/chevron2"/>
    <dgm:cxn modelId="{ED7DFEE7-AC47-4586-9A50-3BC550038031}" type="presParOf" srcId="{8475DA0C-228E-425B-9D2D-3065CC864EDF}" destId="{9A6F89EB-ACF8-4870-B8F6-AE355C193B74}" srcOrd="1" destOrd="0" presId="urn:microsoft.com/office/officeart/2005/8/layout/chevron2"/>
    <dgm:cxn modelId="{B1AA94E5-0D11-4ECE-B4AF-36D4CB412ED6}" type="presParOf" srcId="{D5981CF4-6631-4A85-A62C-7E737006DA12}" destId="{6034C159-A394-40B1-9732-DE936AEB26E1}" srcOrd="1" destOrd="0" presId="urn:microsoft.com/office/officeart/2005/8/layout/chevron2"/>
    <dgm:cxn modelId="{CB4048A2-98B4-46A8-9A0B-1974BEC24F68}" type="presParOf" srcId="{D5981CF4-6631-4A85-A62C-7E737006DA12}" destId="{BA9AFEA7-CE05-40BD-BFBA-4B62AF2CB56D}" srcOrd="2" destOrd="0" presId="urn:microsoft.com/office/officeart/2005/8/layout/chevron2"/>
    <dgm:cxn modelId="{89F00C00-0265-48B7-9618-028189B1F538}" type="presParOf" srcId="{BA9AFEA7-CE05-40BD-BFBA-4B62AF2CB56D}" destId="{42EB0489-0C5A-4986-9F4B-0313998FB521}" srcOrd="0" destOrd="0" presId="urn:microsoft.com/office/officeart/2005/8/layout/chevron2"/>
    <dgm:cxn modelId="{590AECA9-AF1F-409E-97A3-68E4C0BA836A}" type="presParOf" srcId="{BA9AFEA7-CE05-40BD-BFBA-4B62AF2CB56D}" destId="{99F7CFBD-E224-481A-90F7-DC3704E9E10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AE2371-7F7C-41C1-94CB-5460CE1AB37A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ms-MY"/>
        </a:p>
      </dgm:t>
    </dgm:pt>
    <dgm:pt modelId="{5710A73F-189D-4739-868B-2FA527895A5B}">
      <dgm:prSet phldrT="[Text]"/>
      <dgm:spPr/>
      <dgm:t>
        <a:bodyPr/>
        <a:lstStyle/>
        <a:p>
          <a:r>
            <a:rPr lang="en-US" dirty="0" err="1" smtClean="0"/>
            <a:t>Karya</a:t>
          </a:r>
          <a:r>
            <a:rPr lang="en-US" dirty="0" smtClean="0"/>
            <a:t> </a:t>
          </a:r>
          <a:r>
            <a:rPr lang="en-US" dirty="0" err="1" smtClean="0"/>
            <a:t>Asli</a:t>
          </a:r>
          <a:endParaRPr lang="ms-MY" dirty="0"/>
        </a:p>
      </dgm:t>
    </dgm:pt>
    <dgm:pt modelId="{4D6F83C4-B5AC-4D5D-9922-7871D5BA298A}" type="parTrans" cxnId="{540C72B7-B302-4ED1-9C93-2F8F99E30F29}">
      <dgm:prSet/>
      <dgm:spPr/>
      <dgm:t>
        <a:bodyPr/>
        <a:lstStyle/>
        <a:p>
          <a:endParaRPr lang="ms-MY"/>
        </a:p>
      </dgm:t>
    </dgm:pt>
    <dgm:pt modelId="{F4D0BA71-732A-4EC4-831C-30B57FEAC000}" type="sibTrans" cxnId="{540C72B7-B302-4ED1-9C93-2F8F99E30F29}">
      <dgm:prSet/>
      <dgm:spPr/>
      <dgm:t>
        <a:bodyPr/>
        <a:lstStyle/>
        <a:p>
          <a:endParaRPr lang="ms-MY"/>
        </a:p>
      </dgm:t>
    </dgm:pt>
    <dgm:pt modelId="{9A96E938-AC02-4CA8-8CF9-84FC6281C79F}">
      <dgm:prSet phldrT="[Text]"/>
      <dgm:spPr/>
      <dgm:t>
        <a:bodyPr/>
        <a:lstStyle/>
        <a:p>
          <a:pPr algn="just"/>
          <a:r>
            <a:rPr lang="ms-MY" dirty="0" smtClean="0"/>
            <a:t>Hasil penulisan yang bukan saduran, salinan atau terjemahan dan bukan tiruan.</a:t>
          </a:r>
          <a:endParaRPr lang="ms-MY" dirty="0"/>
        </a:p>
      </dgm:t>
    </dgm:pt>
    <dgm:pt modelId="{D6921DBB-B917-4315-8E4A-FBA14D3D2DFB}" type="parTrans" cxnId="{2750B799-67E9-487C-80EA-17574139553E}">
      <dgm:prSet/>
      <dgm:spPr/>
      <dgm:t>
        <a:bodyPr/>
        <a:lstStyle/>
        <a:p>
          <a:endParaRPr lang="ms-MY"/>
        </a:p>
      </dgm:t>
    </dgm:pt>
    <dgm:pt modelId="{411BD972-194A-45E6-86CE-B28E2E8997F6}" type="sibTrans" cxnId="{2750B799-67E9-487C-80EA-17574139553E}">
      <dgm:prSet/>
      <dgm:spPr/>
      <dgm:t>
        <a:bodyPr/>
        <a:lstStyle/>
        <a:p>
          <a:endParaRPr lang="ms-MY"/>
        </a:p>
      </dgm:t>
    </dgm:pt>
    <dgm:pt modelId="{7C4766E2-7086-42DF-8D11-38D90690DAC4}">
      <dgm:prSet phldrT="[Text]"/>
      <dgm:spPr/>
      <dgm:t>
        <a:bodyPr/>
        <a:lstStyle/>
        <a:p>
          <a:r>
            <a:rPr lang="en-US" dirty="0" err="1" smtClean="0"/>
            <a:t>Buku</a:t>
          </a:r>
          <a:r>
            <a:rPr lang="en-US" dirty="0" smtClean="0"/>
            <a:t> </a:t>
          </a:r>
          <a:r>
            <a:rPr lang="en-US" dirty="0" err="1" smtClean="0"/>
            <a:t>Teks</a:t>
          </a:r>
          <a:endParaRPr lang="ms-MY" dirty="0"/>
        </a:p>
      </dgm:t>
    </dgm:pt>
    <dgm:pt modelId="{563ABDD2-5CD1-47B9-A53A-F37AB8277DDE}" type="parTrans" cxnId="{9FF77B51-B0FA-4E41-A887-B606F0D32B3B}">
      <dgm:prSet/>
      <dgm:spPr/>
      <dgm:t>
        <a:bodyPr/>
        <a:lstStyle/>
        <a:p>
          <a:endParaRPr lang="ms-MY"/>
        </a:p>
      </dgm:t>
    </dgm:pt>
    <dgm:pt modelId="{B5B2C6D4-BA50-4EAD-8313-2BB4FF2232CF}" type="sibTrans" cxnId="{9FF77B51-B0FA-4E41-A887-B606F0D32B3B}">
      <dgm:prSet/>
      <dgm:spPr/>
      <dgm:t>
        <a:bodyPr/>
        <a:lstStyle/>
        <a:p>
          <a:endParaRPr lang="ms-MY"/>
        </a:p>
      </dgm:t>
    </dgm:pt>
    <dgm:pt modelId="{58F9A824-230D-41D9-900C-9A6AC83372D3}">
      <dgm:prSet phldrT="[Text]"/>
      <dgm:spPr/>
      <dgm:t>
        <a:bodyPr/>
        <a:lstStyle/>
        <a:p>
          <a:pPr algn="just"/>
          <a:r>
            <a:rPr lang="en-US" dirty="0" err="1" smtClean="0"/>
            <a:t>Bahan</a:t>
          </a:r>
          <a:r>
            <a:rPr lang="en-US" dirty="0" smtClean="0"/>
            <a:t> </a:t>
          </a:r>
          <a:r>
            <a:rPr lang="en-US" dirty="0" err="1" smtClean="0"/>
            <a:t>rujukan</a:t>
          </a:r>
          <a:r>
            <a:rPr lang="en-US" dirty="0" smtClean="0"/>
            <a:t> standard </a:t>
          </a:r>
          <a:r>
            <a:rPr lang="en-US" dirty="0" err="1" smtClean="0"/>
            <a:t>untuk</a:t>
          </a:r>
          <a:r>
            <a:rPr lang="en-US" dirty="0" smtClean="0"/>
            <a:t> </a:t>
          </a:r>
          <a:r>
            <a:rPr lang="en-US" dirty="0" err="1" smtClean="0"/>
            <a:t>sesuatu</a:t>
          </a:r>
          <a:r>
            <a:rPr lang="en-US" dirty="0" smtClean="0"/>
            <a:t> </a:t>
          </a:r>
          <a:r>
            <a:rPr lang="en-US" dirty="0" err="1" smtClean="0"/>
            <a:t>mata</a:t>
          </a:r>
          <a:r>
            <a:rPr lang="en-US" dirty="0" smtClean="0"/>
            <a:t> </a:t>
          </a:r>
          <a:r>
            <a:rPr lang="en-US" dirty="0" err="1" smtClean="0"/>
            <a:t>pelajaran</a:t>
          </a:r>
          <a:r>
            <a:rPr lang="en-US" dirty="0" smtClean="0"/>
            <a:t> </a:t>
          </a:r>
          <a:r>
            <a:rPr lang="en-US" dirty="0" err="1" smtClean="0"/>
            <a:t>atau</a:t>
          </a:r>
          <a:r>
            <a:rPr lang="en-US" dirty="0" smtClean="0"/>
            <a:t> </a:t>
          </a:r>
          <a:r>
            <a:rPr lang="en-US" dirty="0" err="1" smtClean="0"/>
            <a:t>bidang</a:t>
          </a:r>
          <a:r>
            <a:rPr lang="en-US" dirty="0" smtClean="0"/>
            <a:t> yang </a:t>
          </a:r>
          <a:r>
            <a:rPr lang="en-US" dirty="0" err="1" smtClean="0"/>
            <a:t>tertentu</a:t>
          </a:r>
          <a:r>
            <a:rPr lang="en-US" dirty="0" smtClean="0"/>
            <a:t> yang </a:t>
          </a:r>
          <a:r>
            <a:rPr lang="en-US" dirty="0" err="1" smtClean="0"/>
            <a:t>ditulis</a:t>
          </a:r>
          <a:r>
            <a:rPr lang="en-US" dirty="0" smtClean="0"/>
            <a:t> </a:t>
          </a:r>
          <a:r>
            <a:rPr lang="en-US" dirty="0" err="1" smtClean="0"/>
            <a:t>berdasarkan</a:t>
          </a:r>
          <a:r>
            <a:rPr lang="en-US" dirty="0" smtClean="0"/>
            <a:t> </a:t>
          </a:r>
          <a:r>
            <a:rPr lang="en-US" dirty="0" err="1" smtClean="0"/>
            <a:t>kehendak</a:t>
          </a:r>
          <a:r>
            <a:rPr lang="en-US" dirty="0" smtClean="0"/>
            <a:t> </a:t>
          </a:r>
          <a:r>
            <a:rPr lang="en-US" dirty="0" err="1" smtClean="0"/>
            <a:t>kurikulum</a:t>
          </a:r>
          <a:r>
            <a:rPr lang="en-US" dirty="0" smtClean="0"/>
            <a:t>, </a:t>
          </a:r>
          <a:r>
            <a:rPr lang="en-US" dirty="0" err="1" smtClean="0"/>
            <a:t>sukatan</a:t>
          </a:r>
          <a:r>
            <a:rPr lang="en-US" dirty="0" smtClean="0"/>
            <a:t> </a:t>
          </a:r>
          <a:r>
            <a:rPr lang="en-US" dirty="0" err="1" smtClean="0"/>
            <a:t>pelajaran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huraian</a:t>
          </a:r>
          <a:r>
            <a:rPr lang="en-US" dirty="0" smtClean="0"/>
            <a:t> </a:t>
          </a:r>
          <a:r>
            <a:rPr lang="en-US" dirty="0" err="1" smtClean="0"/>
            <a:t>sukatan</a:t>
          </a:r>
          <a:r>
            <a:rPr lang="en-US" dirty="0" smtClean="0"/>
            <a:t> </a:t>
          </a:r>
          <a:r>
            <a:rPr lang="en-US" dirty="0" err="1" smtClean="0"/>
            <a:t>pelajaran</a:t>
          </a:r>
          <a:r>
            <a:rPr lang="en-US" dirty="0" smtClean="0"/>
            <a:t>.</a:t>
          </a:r>
          <a:endParaRPr lang="ms-MY" dirty="0"/>
        </a:p>
      </dgm:t>
    </dgm:pt>
    <dgm:pt modelId="{0034B232-4370-4D89-8BA1-6EB298BCD34A}" type="parTrans" cxnId="{65136465-EEE0-4D4E-B44B-561F9A968BD0}">
      <dgm:prSet/>
      <dgm:spPr/>
      <dgm:t>
        <a:bodyPr/>
        <a:lstStyle/>
        <a:p>
          <a:endParaRPr lang="ms-MY"/>
        </a:p>
      </dgm:t>
    </dgm:pt>
    <dgm:pt modelId="{5E636E7B-6947-4E56-B40B-C1DD69486FA9}" type="sibTrans" cxnId="{65136465-EEE0-4D4E-B44B-561F9A968BD0}">
      <dgm:prSet/>
      <dgm:spPr/>
      <dgm:t>
        <a:bodyPr/>
        <a:lstStyle/>
        <a:p>
          <a:endParaRPr lang="ms-MY"/>
        </a:p>
      </dgm:t>
    </dgm:pt>
    <dgm:pt modelId="{74B03B0F-0F84-447F-99CC-AAAAA9E8F7FF}">
      <dgm:prSet phldrT="[Text]"/>
      <dgm:spPr/>
      <dgm:t>
        <a:bodyPr/>
        <a:lstStyle/>
        <a:p>
          <a:r>
            <a:rPr lang="en-US" dirty="0" err="1" smtClean="0"/>
            <a:t>Jurnal</a:t>
          </a:r>
          <a:endParaRPr lang="ms-MY" dirty="0"/>
        </a:p>
      </dgm:t>
    </dgm:pt>
    <dgm:pt modelId="{BFD59CD3-F1FB-40F5-A999-B21D32CC24CC}" type="parTrans" cxnId="{D7B385D2-E616-47B0-8D6D-2ACB2B2CACEA}">
      <dgm:prSet/>
      <dgm:spPr/>
      <dgm:t>
        <a:bodyPr/>
        <a:lstStyle/>
        <a:p>
          <a:endParaRPr lang="ms-MY"/>
        </a:p>
      </dgm:t>
    </dgm:pt>
    <dgm:pt modelId="{347531FA-ED20-445E-9F5B-8F794DFA4F3E}" type="sibTrans" cxnId="{D7B385D2-E616-47B0-8D6D-2ACB2B2CACEA}">
      <dgm:prSet/>
      <dgm:spPr/>
      <dgm:t>
        <a:bodyPr/>
        <a:lstStyle/>
        <a:p>
          <a:endParaRPr lang="ms-MY"/>
        </a:p>
      </dgm:t>
    </dgm:pt>
    <dgm:pt modelId="{6615853E-5CC5-49B0-BFF4-0FBB193FA40E}">
      <dgm:prSet phldrT="[Text]"/>
      <dgm:spPr/>
      <dgm:t>
        <a:bodyPr/>
        <a:lstStyle/>
        <a:p>
          <a:r>
            <a:rPr lang="en-US" dirty="0" err="1" smtClean="0"/>
            <a:t>Monograf</a:t>
          </a:r>
          <a:endParaRPr lang="ms-MY" dirty="0"/>
        </a:p>
      </dgm:t>
    </dgm:pt>
    <dgm:pt modelId="{BED5D1C4-EAA0-46F5-B635-795277787095}" type="parTrans" cxnId="{6204B968-F407-49DA-8181-FBD27DA41418}">
      <dgm:prSet/>
      <dgm:spPr/>
      <dgm:t>
        <a:bodyPr/>
        <a:lstStyle/>
        <a:p>
          <a:endParaRPr lang="ms-MY"/>
        </a:p>
      </dgm:t>
    </dgm:pt>
    <dgm:pt modelId="{5027DD58-EF84-463C-B3E2-033127CD584A}" type="sibTrans" cxnId="{6204B968-F407-49DA-8181-FBD27DA41418}">
      <dgm:prSet/>
      <dgm:spPr/>
      <dgm:t>
        <a:bodyPr/>
        <a:lstStyle/>
        <a:p>
          <a:endParaRPr lang="ms-MY"/>
        </a:p>
      </dgm:t>
    </dgm:pt>
    <dgm:pt modelId="{CB09918C-694E-4901-8524-A6C95F80E674}">
      <dgm:prSet phldrT="[Text]"/>
      <dgm:spPr/>
      <dgm:t>
        <a:bodyPr/>
        <a:lstStyle/>
        <a:p>
          <a:pPr algn="just"/>
          <a:r>
            <a:rPr lang="en-US" dirty="0" err="1" smtClean="0"/>
            <a:t>Himpunan</a:t>
          </a:r>
          <a:r>
            <a:rPr lang="en-US" dirty="0" smtClean="0"/>
            <a:t> </a:t>
          </a:r>
          <a:r>
            <a:rPr lang="en-US" dirty="0" err="1" smtClean="0"/>
            <a:t>makalah</a:t>
          </a:r>
          <a:r>
            <a:rPr lang="en-US" dirty="0" smtClean="0"/>
            <a:t> </a:t>
          </a:r>
          <a:r>
            <a:rPr lang="en-US" dirty="0" err="1" smtClean="0"/>
            <a:t>ilmiah</a:t>
          </a:r>
          <a:r>
            <a:rPr lang="en-US" dirty="0" smtClean="0"/>
            <a:t> </a:t>
          </a:r>
          <a:r>
            <a:rPr lang="en-US" dirty="0" err="1" smtClean="0"/>
            <a:t>penyelidikan</a:t>
          </a:r>
          <a:r>
            <a:rPr lang="en-US" dirty="0" smtClean="0"/>
            <a:t> </a:t>
          </a:r>
          <a:r>
            <a:rPr lang="en-US" dirty="0" err="1" smtClean="0"/>
            <a:t>berwasit</a:t>
          </a:r>
          <a:r>
            <a:rPr lang="en-US" dirty="0" smtClean="0"/>
            <a:t>.</a:t>
          </a:r>
          <a:endParaRPr lang="ms-MY" dirty="0"/>
        </a:p>
      </dgm:t>
    </dgm:pt>
    <dgm:pt modelId="{B621A6D5-B849-4FEB-8D67-17D75D77C102}" type="parTrans" cxnId="{920F1F0F-1B9D-4B73-8DD9-4234BD8824C7}">
      <dgm:prSet/>
      <dgm:spPr/>
      <dgm:t>
        <a:bodyPr/>
        <a:lstStyle/>
        <a:p>
          <a:endParaRPr lang="ms-MY"/>
        </a:p>
      </dgm:t>
    </dgm:pt>
    <dgm:pt modelId="{A1AA3BF4-EEED-47C6-9065-0196621B11DC}" type="sibTrans" cxnId="{920F1F0F-1B9D-4B73-8DD9-4234BD8824C7}">
      <dgm:prSet/>
      <dgm:spPr/>
      <dgm:t>
        <a:bodyPr/>
        <a:lstStyle/>
        <a:p>
          <a:endParaRPr lang="ms-MY"/>
        </a:p>
      </dgm:t>
    </dgm:pt>
    <dgm:pt modelId="{C0134B02-177D-466C-B210-2B58572288E2}">
      <dgm:prSet phldrT="[Text]"/>
      <dgm:spPr/>
      <dgm:t>
        <a:bodyPr/>
        <a:lstStyle/>
        <a:p>
          <a:pPr algn="just"/>
          <a:r>
            <a:rPr lang="en-US" dirty="0" err="1" smtClean="0"/>
            <a:t>Penulisan</a:t>
          </a:r>
          <a:r>
            <a:rPr lang="en-US" dirty="0" smtClean="0"/>
            <a:t> yang </a:t>
          </a:r>
          <a:r>
            <a:rPr lang="en-US" dirty="0" err="1" smtClean="0"/>
            <a:t>mengkhusus</a:t>
          </a:r>
          <a:r>
            <a:rPr lang="en-US" dirty="0" smtClean="0"/>
            <a:t> </a:t>
          </a:r>
          <a:r>
            <a:rPr lang="en-US" dirty="0" err="1" smtClean="0"/>
            <a:t>kepada</a:t>
          </a:r>
          <a:r>
            <a:rPr lang="en-US" dirty="0" smtClean="0"/>
            <a:t> </a:t>
          </a:r>
          <a:r>
            <a:rPr lang="en-US" dirty="0" err="1" smtClean="0"/>
            <a:t>suatu</a:t>
          </a:r>
          <a:r>
            <a:rPr lang="en-US" dirty="0" smtClean="0"/>
            <a:t> </a:t>
          </a:r>
          <a:r>
            <a:rPr lang="en-US" dirty="0" err="1" smtClean="0"/>
            <a:t>kajian</a:t>
          </a:r>
          <a:r>
            <a:rPr lang="en-US" dirty="0" smtClean="0"/>
            <a:t> </a:t>
          </a:r>
          <a:r>
            <a:rPr lang="en-US" dirty="0" err="1" smtClean="0"/>
            <a:t>empirikal</a:t>
          </a:r>
          <a:r>
            <a:rPr lang="en-US" dirty="0" smtClean="0"/>
            <a:t> yang </a:t>
          </a:r>
          <a:r>
            <a:rPr lang="en-US" dirty="0" err="1" smtClean="0"/>
            <a:t>terperinci</a:t>
          </a:r>
          <a:r>
            <a:rPr lang="en-US" dirty="0" smtClean="0"/>
            <a:t>, yang </a:t>
          </a:r>
          <a:r>
            <a:rPr lang="en-US" dirty="0" err="1" smtClean="0"/>
            <a:t>dilihat</a:t>
          </a:r>
          <a:r>
            <a:rPr lang="en-US" dirty="0" smtClean="0"/>
            <a:t> </a:t>
          </a:r>
          <a:r>
            <a:rPr lang="en-US" dirty="0" err="1" smtClean="0"/>
            <a:t>sebagai</a:t>
          </a:r>
          <a:r>
            <a:rPr lang="en-US" dirty="0" smtClean="0"/>
            <a:t> </a:t>
          </a:r>
          <a:r>
            <a:rPr lang="en-US" dirty="0" err="1" smtClean="0"/>
            <a:t>sumbangan</a:t>
          </a:r>
          <a:r>
            <a:rPr lang="en-US" dirty="0" smtClean="0"/>
            <a:t> yang </a:t>
          </a:r>
          <a:r>
            <a:rPr lang="en-US" dirty="0" err="1" smtClean="0"/>
            <a:t>penting</a:t>
          </a:r>
          <a:r>
            <a:rPr lang="en-US" dirty="0" smtClean="0"/>
            <a:t> </a:t>
          </a:r>
          <a:r>
            <a:rPr lang="en-US" dirty="0" err="1" smtClean="0"/>
            <a:t>kepada</a:t>
          </a:r>
          <a:r>
            <a:rPr lang="en-US" dirty="0" smtClean="0"/>
            <a:t> </a:t>
          </a:r>
          <a:r>
            <a:rPr lang="en-US" dirty="0" err="1" smtClean="0"/>
            <a:t>sesuatu</a:t>
          </a:r>
          <a:r>
            <a:rPr lang="en-US" dirty="0" smtClean="0"/>
            <a:t> </a:t>
          </a:r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ilmu</a:t>
          </a:r>
          <a:r>
            <a:rPr lang="en-US" dirty="0" smtClean="0"/>
            <a:t>.</a:t>
          </a:r>
          <a:endParaRPr lang="ms-MY" dirty="0"/>
        </a:p>
      </dgm:t>
    </dgm:pt>
    <dgm:pt modelId="{84C0F002-406E-4475-BB70-6CB729A8D7FC}" type="parTrans" cxnId="{B1E768AF-2B7A-4B3C-B200-904A87A104D3}">
      <dgm:prSet/>
      <dgm:spPr/>
      <dgm:t>
        <a:bodyPr/>
        <a:lstStyle/>
        <a:p>
          <a:endParaRPr lang="ms-MY"/>
        </a:p>
      </dgm:t>
    </dgm:pt>
    <dgm:pt modelId="{F2CA973B-5315-449E-80EE-BC4423A9FFD2}" type="sibTrans" cxnId="{B1E768AF-2B7A-4B3C-B200-904A87A104D3}">
      <dgm:prSet/>
      <dgm:spPr/>
      <dgm:t>
        <a:bodyPr/>
        <a:lstStyle/>
        <a:p>
          <a:endParaRPr lang="ms-MY"/>
        </a:p>
      </dgm:t>
    </dgm:pt>
    <dgm:pt modelId="{85BD83AF-DF33-4B32-8611-A576437B358F}" type="pres">
      <dgm:prSet presAssocID="{A4AE2371-7F7C-41C1-94CB-5460CE1AB37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468BF732-78BF-4048-91E0-A1E821C601DB}" type="pres">
      <dgm:prSet presAssocID="{5710A73F-189D-4739-868B-2FA527895A5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389687AE-8753-4C55-BF47-D79D354B5E1A}" type="pres">
      <dgm:prSet presAssocID="{5710A73F-189D-4739-868B-2FA527895A5B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75E97BD-7E93-4AA3-B8F9-6C3EB07F08A9}" type="pres">
      <dgm:prSet presAssocID="{7C4766E2-7086-42DF-8D11-38D90690DAC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0F155FC-0847-4E32-8F6E-5140172E7445}" type="pres">
      <dgm:prSet presAssocID="{7C4766E2-7086-42DF-8D11-38D90690DAC4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29217F0-5CAA-4FCE-9E79-A18451C391A6}" type="pres">
      <dgm:prSet presAssocID="{74B03B0F-0F84-447F-99CC-AAAAA9E8F7F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89CB290A-7DD5-4A57-8690-73B34EC4D0E8}" type="pres">
      <dgm:prSet presAssocID="{74B03B0F-0F84-447F-99CC-AAAAA9E8F7FF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46C49C6-BF6D-4D7D-A076-277E54D06C3A}" type="pres">
      <dgm:prSet presAssocID="{6615853E-5CC5-49B0-BFF4-0FBB193FA40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89543AE5-9A77-44EB-8C8E-473BA36D3BAA}" type="pres">
      <dgm:prSet presAssocID="{6615853E-5CC5-49B0-BFF4-0FBB193FA40E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D5F6EA9D-6129-406E-B3DB-87E745A1E033}" type="presOf" srcId="{CB09918C-694E-4901-8524-A6C95F80E674}" destId="{89CB290A-7DD5-4A57-8690-73B34EC4D0E8}" srcOrd="0" destOrd="0" presId="urn:microsoft.com/office/officeart/2005/8/layout/vList2"/>
    <dgm:cxn modelId="{920F1F0F-1B9D-4B73-8DD9-4234BD8824C7}" srcId="{74B03B0F-0F84-447F-99CC-AAAAA9E8F7FF}" destId="{CB09918C-694E-4901-8524-A6C95F80E674}" srcOrd="0" destOrd="0" parTransId="{B621A6D5-B849-4FEB-8D67-17D75D77C102}" sibTransId="{A1AA3BF4-EEED-47C6-9065-0196621B11DC}"/>
    <dgm:cxn modelId="{2750B799-67E9-487C-80EA-17574139553E}" srcId="{5710A73F-189D-4739-868B-2FA527895A5B}" destId="{9A96E938-AC02-4CA8-8CF9-84FC6281C79F}" srcOrd="0" destOrd="0" parTransId="{D6921DBB-B917-4315-8E4A-FBA14D3D2DFB}" sibTransId="{411BD972-194A-45E6-86CE-B28E2E8997F6}"/>
    <dgm:cxn modelId="{75D058CD-526B-4205-8DFE-95F461759DDE}" type="presOf" srcId="{C0134B02-177D-466C-B210-2B58572288E2}" destId="{89543AE5-9A77-44EB-8C8E-473BA36D3BAA}" srcOrd="0" destOrd="0" presId="urn:microsoft.com/office/officeart/2005/8/layout/vList2"/>
    <dgm:cxn modelId="{D7B385D2-E616-47B0-8D6D-2ACB2B2CACEA}" srcId="{A4AE2371-7F7C-41C1-94CB-5460CE1AB37A}" destId="{74B03B0F-0F84-447F-99CC-AAAAA9E8F7FF}" srcOrd="2" destOrd="0" parTransId="{BFD59CD3-F1FB-40F5-A999-B21D32CC24CC}" sibTransId="{347531FA-ED20-445E-9F5B-8F794DFA4F3E}"/>
    <dgm:cxn modelId="{D057F30D-CA2C-4ACD-8BDE-858647320139}" type="presOf" srcId="{5710A73F-189D-4739-868B-2FA527895A5B}" destId="{468BF732-78BF-4048-91E0-A1E821C601DB}" srcOrd="0" destOrd="0" presId="urn:microsoft.com/office/officeart/2005/8/layout/vList2"/>
    <dgm:cxn modelId="{540C72B7-B302-4ED1-9C93-2F8F99E30F29}" srcId="{A4AE2371-7F7C-41C1-94CB-5460CE1AB37A}" destId="{5710A73F-189D-4739-868B-2FA527895A5B}" srcOrd="0" destOrd="0" parTransId="{4D6F83C4-B5AC-4D5D-9922-7871D5BA298A}" sibTransId="{F4D0BA71-732A-4EC4-831C-30B57FEAC000}"/>
    <dgm:cxn modelId="{9FF77B51-B0FA-4E41-A887-B606F0D32B3B}" srcId="{A4AE2371-7F7C-41C1-94CB-5460CE1AB37A}" destId="{7C4766E2-7086-42DF-8D11-38D90690DAC4}" srcOrd="1" destOrd="0" parTransId="{563ABDD2-5CD1-47B9-A53A-F37AB8277DDE}" sibTransId="{B5B2C6D4-BA50-4EAD-8313-2BB4FF2232CF}"/>
    <dgm:cxn modelId="{32FF61F8-011D-49AF-81C3-6D06F7248D99}" type="presOf" srcId="{9A96E938-AC02-4CA8-8CF9-84FC6281C79F}" destId="{389687AE-8753-4C55-BF47-D79D354B5E1A}" srcOrd="0" destOrd="0" presId="urn:microsoft.com/office/officeart/2005/8/layout/vList2"/>
    <dgm:cxn modelId="{65136465-EEE0-4D4E-B44B-561F9A968BD0}" srcId="{7C4766E2-7086-42DF-8D11-38D90690DAC4}" destId="{58F9A824-230D-41D9-900C-9A6AC83372D3}" srcOrd="0" destOrd="0" parTransId="{0034B232-4370-4D89-8BA1-6EB298BCD34A}" sibTransId="{5E636E7B-6947-4E56-B40B-C1DD69486FA9}"/>
    <dgm:cxn modelId="{41B7A0E2-2F74-4A81-96FA-9AF977CFB489}" type="presOf" srcId="{58F9A824-230D-41D9-900C-9A6AC83372D3}" destId="{70F155FC-0847-4E32-8F6E-5140172E7445}" srcOrd="0" destOrd="0" presId="urn:microsoft.com/office/officeart/2005/8/layout/vList2"/>
    <dgm:cxn modelId="{B1E768AF-2B7A-4B3C-B200-904A87A104D3}" srcId="{6615853E-5CC5-49B0-BFF4-0FBB193FA40E}" destId="{C0134B02-177D-466C-B210-2B58572288E2}" srcOrd="0" destOrd="0" parTransId="{84C0F002-406E-4475-BB70-6CB729A8D7FC}" sibTransId="{F2CA973B-5315-449E-80EE-BC4423A9FFD2}"/>
    <dgm:cxn modelId="{F971CAD9-D956-4AF6-977D-D62976F3E6DF}" type="presOf" srcId="{6615853E-5CC5-49B0-BFF4-0FBB193FA40E}" destId="{C46C49C6-BF6D-4D7D-A076-277E54D06C3A}" srcOrd="0" destOrd="0" presId="urn:microsoft.com/office/officeart/2005/8/layout/vList2"/>
    <dgm:cxn modelId="{DCE11BDC-2DBF-4B1E-AF66-EBFC7DBB5073}" type="presOf" srcId="{7C4766E2-7086-42DF-8D11-38D90690DAC4}" destId="{775E97BD-7E93-4AA3-B8F9-6C3EB07F08A9}" srcOrd="0" destOrd="0" presId="urn:microsoft.com/office/officeart/2005/8/layout/vList2"/>
    <dgm:cxn modelId="{6204B968-F407-49DA-8181-FBD27DA41418}" srcId="{A4AE2371-7F7C-41C1-94CB-5460CE1AB37A}" destId="{6615853E-5CC5-49B0-BFF4-0FBB193FA40E}" srcOrd="3" destOrd="0" parTransId="{BED5D1C4-EAA0-46F5-B635-795277787095}" sibTransId="{5027DD58-EF84-463C-B3E2-033127CD584A}"/>
    <dgm:cxn modelId="{74ACEB95-3C42-4854-870C-DFBCBEBC6438}" type="presOf" srcId="{A4AE2371-7F7C-41C1-94CB-5460CE1AB37A}" destId="{85BD83AF-DF33-4B32-8611-A576437B358F}" srcOrd="0" destOrd="0" presId="urn:microsoft.com/office/officeart/2005/8/layout/vList2"/>
    <dgm:cxn modelId="{9C29570A-B2D7-4180-AF2D-1C55926D18F5}" type="presOf" srcId="{74B03B0F-0F84-447F-99CC-AAAAA9E8F7FF}" destId="{029217F0-5CAA-4FCE-9E79-A18451C391A6}" srcOrd="0" destOrd="0" presId="urn:microsoft.com/office/officeart/2005/8/layout/vList2"/>
    <dgm:cxn modelId="{812B4B90-353D-4A76-BC50-32F4F96D9AC7}" type="presParOf" srcId="{85BD83AF-DF33-4B32-8611-A576437B358F}" destId="{468BF732-78BF-4048-91E0-A1E821C601DB}" srcOrd="0" destOrd="0" presId="urn:microsoft.com/office/officeart/2005/8/layout/vList2"/>
    <dgm:cxn modelId="{6304E1D2-2F04-46B4-AF17-9DCF898BA30F}" type="presParOf" srcId="{85BD83AF-DF33-4B32-8611-A576437B358F}" destId="{389687AE-8753-4C55-BF47-D79D354B5E1A}" srcOrd="1" destOrd="0" presId="urn:microsoft.com/office/officeart/2005/8/layout/vList2"/>
    <dgm:cxn modelId="{05840838-0EBD-4B29-94B9-DCDFD38A99D5}" type="presParOf" srcId="{85BD83AF-DF33-4B32-8611-A576437B358F}" destId="{775E97BD-7E93-4AA3-B8F9-6C3EB07F08A9}" srcOrd="2" destOrd="0" presId="urn:microsoft.com/office/officeart/2005/8/layout/vList2"/>
    <dgm:cxn modelId="{1AAE84DC-71B1-4823-88CF-32E0F56EBFD5}" type="presParOf" srcId="{85BD83AF-DF33-4B32-8611-A576437B358F}" destId="{70F155FC-0847-4E32-8F6E-5140172E7445}" srcOrd="3" destOrd="0" presId="urn:microsoft.com/office/officeart/2005/8/layout/vList2"/>
    <dgm:cxn modelId="{2883077E-EC1A-47A5-9F05-6E6AFE91D1B0}" type="presParOf" srcId="{85BD83AF-DF33-4B32-8611-A576437B358F}" destId="{029217F0-5CAA-4FCE-9E79-A18451C391A6}" srcOrd="4" destOrd="0" presId="urn:microsoft.com/office/officeart/2005/8/layout/vList2"/>
    <dgm:cxn modelId="{FC40393F-43D2-4D20-86E5-A0458E4FAF0B}" type="presParOf" srcId="{85BD83AF-DF33-4B32-8611-A576437B358F}" destId="{89CB290A-7DD5-4A57-8690-73B34EC4D0E8}" srcOrd="5" destOrd="0" presId="urn:microsoft.com/office/officeart/2005/8/layout/vList2"/>
    <dgm:cxn modelId="{CFA75B40-AF5E-488B-80C0-C255A4BB4E4C}" type="presParOf" srcId="{85BD83AF-DF33-4B32-8611-A576437B358F}" destId="{C46C49C6-BF6D-4D7D-A076-277E54D06C3A}" srcOrd="6" destOrd="0" presId="urn:microsoft.com/office/officeart/2005/8/layout/vList2"/>
    <dgm:cxn modelId="{11081B62-CF5C-48B8-81A6-24BDECC30AB1}" type="presParOf" srcId="{85BD83AF-DF33-4B32-8611-A576437B358F}" destId="{89543AE5-9A77-44EB-8C8E-473BA36D3BAA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AE2371-7F7C-41C1-94CB-5460CE1AB37A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ms-MY"/>
        </a:p>
      </dgm:t>
    </dgm:pt>
    <dgm:pt modelId="{5710A73F-189D-4739-868B-2FA527895A5B}">
      <dgm:prSet phldrT="[Text]"/>
      <dgm:spPr/>
      <dgm:t>
        <a:bodyPr/>
        <a:lstStyle/>
        <a:p>
          <a:r>
            <a:rPr lang="en-US" dirty="0" err="1" smtClean="0"/>
            <a:t>Syarahan</a:t>
          </a:r>
          <a:r>
            <a:rPr lang="en-US" dirty="0" smtClean="0"/>
            <a:t> </a:t>
          </a:r>
          <a:r>
            <a:rPr lang="en-US" dirty="0" err="1" smtClean="0"/>
            <a:t>Umum</a:t>
          </a:r>
          <a:endParaRPr lang="ms-MY" dirty="0"/>
        </a:p>
      </dgm:t>
    </dgm:pt>
    <dgm:pt modelId="{4D6F83C4-B5AC-4D5D-9922-7871D5BA298A}" type="parTrans" cxnId="{540C72B7-B302-4ED1-9C93-2F8F99E30F29}">
      <dgm:prSet/>
      <dgm:spPr/>
      <dgm:t>
        <a:bodyPr/>
        <a:lstStyle/>
        <a:p>
          <a:endParaRPr lang="ms-MY"/>
        </a:p>
      </dgm:t>
    </dgm:pt>
    <dgm:pt modelId="{F4D0BA71-732A-4EC4-831C-30B57FEAC000}" type="sibTrans" cxnId="{540C72B7-B302-4ED1-9C93-2F8F99E30F29}">
      <dgm:prSet/>
      <dgm:spPr/>
      <dgm:t>
        <a:bodyPr/>
        <a:lstStyle/>
        <a:p>
          <a:endParaRPr lang="ms-MY"/>
        </a:p>
      </dgm:t>
    </dgm:pt>
    <dgm:pt modelId="{9A96E938-AC02-4CA8-8CF9-84FC6281C79F}">
      <dgm:prSet phldrT="[Text]"/>
      <dgm:spPr/>
      <dgm:t>
        <a:bodyPr/>
        <a:lstStyle/>
        <a:p>
          <a:r>
            <a:rPr lang="ms-MY" dirty="0" smtClean="0"/>
            <a:t>Karya yang dihasilkan berasaskan syarahan oleh tokoh atau profesor dalam bidang kepakarannya yang diperakukan oleh Universiti.</a:t>
          </a:r>
          <a:endParaRPr lang="ms-MY" dirty="0"/>
        </a:p>
      </dgm:t>
    </dgm:pt>
    <dgm:pt modelId="{D6921DBB-B917-4315-8E4A-FBA14D3D2DFB}" type="parTrans" cxnId="{2750B799-67E9-487C-80EA-17574139553E}">
      <dgm:prSet/>
      <dgm:spPr/>
      <dgm:t>
        <a:bodyPr/>
        <a:lstStyle/>
        <a:p>
          <a:endParaRPr lang="ms-MY"/>
        </a:p>
      </dgm:t>
    </dgm:pt>
    <dgm:pt modelId="{411BD972-194A-45E6-86CE-B28E2E8997F6}" type="sibTrans" cxnId="{2750B799-67E9-487C-80EA-17574139553E}">
      <dgm:prSet/>
      <dgm:spPr/>
      <dgm:t>
        <a:bodyPr/>
        <a:lstStyle/>
        <a:p>
          <a:endParaRPr lang="ms-MY"/>
        </a:p>
      </dgm:t>
    </dgm:pt>
    <dgm:pt modelId="{7C4766E2-7086-42DF-8D11-38D90690DAC4}">
      <dgm:prSet phldrT="[Text]"/>
      <dgm:spPr/>
      <dgm:t>
        <a:bodyPr/>
        <a:lstStyle/>
        <a:p>
          <a:r>
            <a:rPr lang="en-US" dirty="0" err="1" smtClean="0"/>
            <a:t>Karya</a:t>
          </a:r>
          <a:r>
            <a:rPr lang="en-US" dirty="0" smtClean="0"/>
            <a:t> </a:t>
          </a:r>
          <a:r>
            <a:rPr lang="en-US" dirty="0" err="1" smtClean="0"/>
            <a:t>Suntingan</a:t>
          </a:r>
          <a:r>
            <a:rPr lang="en-US" dirty="0" smtClean="0"/>
            <a:t>/ Bab </a:t>
          </a:r>
          <a:r>
            <a:rPr lang="en-US" dirty="0" err="1" smtClean="0"/>
            <a:t>Dalam</a:t>
          </a:r>
          <a:r>
            <a:rPr lang="en-US" dirty="0" smtClean="0"/>
            <a:t> </a:t>
          </a:r>
          <a:r>
            <a:rPr lang="en-US" dirty="0" err="1" smtClean="0"/>
            <a:t>Buku</a:t>
          </a:r>
          <a:endParaRPr lang="ms-MY" dirty="0"/>
        </a:p>
      </dgm:t>
    </dgm:pt>
    <dgm:pt modelId="{563ABDD2-5CD1-47B9-A53A-F37AB8277DDE}" type="parTrans" cxnId="{9FF77B51-B0FA-4E41-A887-B606F0D32B3B}">
      <dgm:prSet/>
      <dgm:spPr/>
      <dgm:t>
        <a:bodyPr/>
        <a:lstStyle/>
        <a:p>
          <a:endParaRPr lang="ms-MY"/>
        </a:p>
      </dgm:t>
    </dgm:pt>
    <dgm:pt modelId="{B5B2C6D4-BA50-4EAD-8313-2BB4FF2232CF}" type="sibTrans" cxnId="{9FF77B51-B0FA-4E41-A887-B606F0D32B3B}">
      <dgm:prSet/>
      <dgm:spPr/>
      <dgm:t>
        <a:bodyPr/>
        <a:lstStyle/>
        <a:p>
          <a:endParaRPr lang="ms-MY"/>
        </a:p>
      </dgm:t>
    </dgm:pt>
    <dgm:pt modelId="{58F9A824-230D-41D9-900C-9A6AC83372D3}">
      <dgm:prSet phldrT="[Text]"/>
      <dgm:spPr/>
      <dgm:t>
        <a:bodyPr/>
        <a:lstStyle/>
        <a:p>
          <a:r>
            <a:rPr lang="en-US" dirty="0" err="1" smtClean="0"/>
            <a:t>Kertas</a:t>
          </a:r>
          <a:r>
            <a:rPr lang="en-US" dirty="0" smtClean="0"/>
            <a:t> </a:t>
          </a:r>
          <a:r>
            <a:rPr lang="en-US" dirty="0" err="1" smtClean="0"/>
            <a:t>kerja</a:t>
          </a:r>
          <a:r>
            <a:rPr lang="en-US" dirty="0" smtClean="0"/>
            <a:t> </a:t>
          </a:r>
          <a:r>
            <a:rPr lang="en-US" dirty="0" err="1" smtClean="0"/>
            <a:t>pilihan</a:t>
          </a:r>
          <a:r>
            <a:rPr lang="en-US" dirty="0" smtClean="0"/>
            <a:t> </a:t>
          </a:r>
          <a:r>
            <a:rPr lang="en-US" dirty="0" err="1" smtClean="0"/>
            <a:t>daripada</a:t>
          </a:r>
          <a:r>
            <a:rPr lang="en-US" dirty="0" smtClean="0"/>
            <a:t> </a:t>
          </a:r>
          <a:r>
            <a:rPr lang="en-US" dirty="0" err="1" smtClean="0"/>
            <a:t>persidangan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koleksi</a:t>
          </a:r>
          <a:r>
            <a:rPr lang="en-US" dirty="0" smtClean="0"/>
            <a:t> </a:t>
          </a:r>
          <a:r>
            <a:rPr lang="en-US" dirty="0" err="1" smtClean="0"/>
            <a:t>artikel</a:t>
          </a:r>
          <a:r>
            <a:rPr lang="en-US" dirty="0" smtClean="0"/>
            <a:t> </a:t>
          </a:r>
          <a:r>
            <a:rPr lang="en-US" dirty="0" err="1" smtClean="0"/>
            <a:t>jemputan</a:t>
          </a:r>
          <a:r>
            <a:rPr lang="en-US" dirty="0" smtClean="0"/>
            <a:t> yang </a:t>
          </a:r>
          <a:r>
            <a:rPr lang="en-US" dirty="0" err="1" smtClean="0"/>
            <a:t>menjurus</a:t>
          </a:r>
          <a:r>
            <a:rPr lang="en-US" dirty="0" smtClean="0"/>
            <a:t> </a:t>
          </a:r>
          <a:r>
            <a:rPr lang="en-US" dirty="0" err="1" smtClean="0"/>
            <a:t>kepada</a:t>
          </a:r>
          <a:r>
            <a:rPr lang="en-US" dirty="0" smtClean="0"/>
            <a:t> </a:t>
          </a:r>
          <a:r>
            <a:rPr lang="en-US" dirty="0" err="1" smtClean="0"/>
            <a:t>sesuatu</a:t>
          </a:r>
          <a:r>
            <a:rPr lang="en-US" dirty="0" smtClean="0"/>
            <a:t> </a:t>
          </a:r>
          <a:r>
            <a:rPr lang="en-US" dirty="0" err="1" smtClean="0"/>
            <a:t>tema</a:t>
          </a:r>
          <a:r>
            <a:rPr lang="en-US" dirty="0" smtClean="0"/>
            <a:t>.</a:t>
          </a:r>
          <a:endParaRPr lang="ms-MY" dirty="0"/>
        </a:p>
      </dgm:t>
    </dgm:pt>
    <dgm:pt modelId="{0034B232-4370-4D89-8BA1-6EB298BCD34A}" type="parTrans" cxnId="{65136465-EEE0-4D4E-B44B-561F9A968BD0}">
      <dgm:prSet/>
      <dgm:spPr/>
      <dgm:t>
        <a:bodyPr/>
        <a:lstStyle/>
        <a:p>
          <a:endParaRPr lang="ms-MY"/>
        </a:p>
      </dgm:t>
    </dgm:pt>
    <dgm:pt modelId="{5E636E7B-6947-4E56-B40B-C1DD69486FA9}" type="sibTrans" cxnId="{65136465-EEE0-4D4E-B44B-561F9A968BD0}">
      <dgm:prSet/>
      <dgm:spPr/>
      <dgm:t>
        <a:bodyPr/>
        <a:lstStyle/>
        <a:p>
          <a:endParaRPr lang="ms-MY"/>
        </a:p>
      </dgm:t>
    </dgm:pt>
    <dgm:pt modelId="{74B03B0F-0F84-447F-99CC-AAAAA9E8F7FF}">
      <dgm:prSet phldrT="[Text]"/>
      <dgm:spPr/>
      <dgm:t>
        <a:bodyPr/>
        <a:lstStyle/>
        <a:p>
          <a:r>
            <a:rPr lang="en-US" dirty="0" err="1" smtClean="0"/>
            <a:t>Karya</a:t>
          </a:r>
          <a:r>
            <a:rPr lang="en-US" dirty="0" smtClean="0"/>
            <a:t> </a:t>
          </a:r>
          <a:r>
            <a:rPr lang="en-US" dirty="0" err="1" smtClean="0"/>
            <a:t>Terjemahan</a:t>
          </a:r>
          <a:endParaRPr lang="ms-MY" dirty="0"/>
        </a:p>
      </dgm:t>
    </dgm:pt>
    <dgm:pt modelId="{BFD59CD3-F1FB-40F5-A999-B21D32CC24CC}" type="parTrans" cxnId="{D7B385D2-E616-47B0-8D6D-2ACB2B2CACEA}">
      <dgm:prSet/>
      <dgm:spPr/>
      <dgm:t>
        <a:bodyPr/>
        <a:lstStyle/>
        <a:p>
          <a:endParaRPr lang="ms-MY"/>
        </a:p>
      </dgm:t>
    </dgm:pt>
    <dgm:pt modelId="{347531FA-ED20-445E-9F5B-8F794DFA4F3E}" type="sibTrans" cxnId="{D7B385D2-E616-47B0-8D6D-2ACB2B2CACEA}">
      <dgm:prSet/>
      <dgm:spPr/>
      <dgm:t>
        <a:bodyPr/>
        <a:lstStyle/>
        <a:p>
          <a:endParaRPr lang="ms-MY"/>
        </a:p>
      </dgm:t>
    </dgm:pt>
    <dgm:pt modelId="{6615853E-5CC5-49B0-BFF4-0FBB193FA40E}">
      <dgm:prSet phldrT="[Text]"/>
      <dgm:spPr/>
      <dgm:t>
        <a:bodyPr/>
        <a:lstStyle/>
        <a:p>
          <a:r>
            <a:rPr lang="en-US" dirty="0" err="1" smtClean="0"/>
            <a:t>Modul</a:t>
          </a:r>
          <a:r>
            <a:rPr lang="en-US" dirty="0" smtClean="0"/>
            <a:t> </a:t>
          </a:r>
          <a:r>
            <a:rPr lang="en-US" dirty="0" err="1" smtClean="0"/>
            <a:t>Pengajaran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Pembelajaran</a:t>
          </a:r>
          <a:endParaRPr lang="ms-MY" dirty="0"/>
        </a:p>
      </dgm:t>
    </dgm:pt>
    <dgm:pt modelId="{BED5D1C4-EAA0-46F5-B635-795277787095}" type="parTrans" cxnId="{6204B968-F407-49DA-8181-FBD27DA41418}">
      <dgm:prSet/>
      <dgm:spPr/>
      <dgm:t>
        <a:bodyPr/>
        <a:lstStyle/>
        <a:p>
          <a:endParaRPr lang="ms-MY"/>
        </a:p>
      </dgm:t>
    </dgm:pt>
    <dgm:pt modelId="{5027DD58-EF84-463C-B3E2-033127CD584A}" type="sibTrans" cxnId="{6204B968-F407-49DA-8181-FBD27DA41418}">
      <dgm:prSet/>
      <dgm:spPr/>
      <dgm:t>
        <a:bodyPr/>
        <a:lstStyle/>
        <a:p>
          <a:endParaRPr lang="ms-MY"/>
        </a:p>
      </dgm:t>
    </dgm:pt>
    <dgm:pt modelId="{CB09918C-694E-4901-8524-A6C95F80E674}">
      <dgm:prSet phldrT="[Text]"/>
      <dgm:spPr/>
      <dgm:t>
        <a:bodyPr/>
        <a:lstStyle/>
        <a:p>
          <a:r>
            <a:rPr lang="en-US" dirty="0" err="1" smtClean="0"/>
            <a:t>Karya</a:t>
          </a:r>
          <a:r>
            <a:rPr lang="en-US" dirty="0" smtClean="0"/>
            <a:t> yang </a:t>
          </a:r>
          <a:r>
            <a:rPr lang="en-US" dirty="0" err="1" smtClean="0"/>
            <a:t>diterjemahkan</a:t>
          </a:r>
          <a:r>
            <a:rPr lang="en-US" dirty="0" smtClean="0"/>
            <a:t> </a:t>
          </a:r>
          <a:r>
            <a:rPr lang="en-US" dirty="0" err="1" smtClean="0"/>
            <a:t>daripada</a:t>
          </a:r>
          <a:r>
            <a:rPr lang="en-US" dirty="0" smtClean="0"/>
            <a:t> </a:t>
          </a:r>
          <a:r>
            <a:rPr lang="en-US" dirty="0" err="1" smtClean="0"/>
            <a:t>suatu</a:t>
          </a:r>
          <a:r>
            <a:rPr lang="en-US" dirty="0" smtClean="0"/>
            <a:t> </a:t>
          </a:r>
          <a:r>
            <a:rPr lang="en-US" dirty="0" err="1" smtClean="0"/>
            <a:t>bahasa</a:t>
          </a:r>
          <a:r>
            <a:rPr lang="en-US" dirty="0" smtClean="0"/>
            <a:t> </a:t>
          </a:r>
          <a:r>
            <a:rPr lang="en-US" dirty="0" err="1" smtClean="0"/>
            <a:t>kepada</a:t>
          </a:r>
          <a:r>
            <a:rPr lang="en-US" dirty="0" smtClean="0"/>
            <a:t> </a:t>
          </a:r>
          <a:r>
            <a:rPr lang="en-US" dirty="0" err="1" smtClean="0"/>
            <a:t>bahasa</a:t>
          </a:r>
          <a:r>
            <a:rPr lang="en-US" dirty="0" smtClean="0"/>
            <a:t> yang lain.</a:t>
          </a:r>
          <a:endParaRPr lang="ms-MY" dirty="0"/>
        </a:p>
      </dgm:t>
    </dgm:pt>
    <dgm:pt modelId="{B621A6D5-B849-4FEB-8D67-17D75D77C102}" type="parTrans" cxnId="{920F1F0F-1B9D-4B73-8DD9-4234BD8824C7}">
      <dgm:prSet/>
      <dgm:spPr/>
      <dgm:t>
        <a:bodyPr/>
        <a:lstStyle/>
        <a:p>
          <a:endParaRPr lang="ms-MY"/>
        </a:p>
      </dgm:t>
    </dgm:pt>
    <dgm:pt modelId="{A1AA3BF4-EEED-47C6-9065-0196621B11DC}" type="sibTrans" cxnId="{920F1F0F-1B9D-4B73-8DD9-4234BD8824C7}">
      <dgm:prSet/>
      <dgm:spPr/>
      <dgm:t>
        <a:bodyPr/>
        <a:lstStyle/>
        <a:p>
          <a:endParaRPr lang="ms-MY"/>
        </a:p>
      </dgm:t>
    </dgm:pt>
    <dgm:pt modelId="{C0134B02-177D-466C-B210-2B58572288E2}">
      <dgm:prSet phldrT="[Text]"/>
      <dgm:spPr/>
      <dgm:t>
        <a:bodyPr/>
        <a:lstStyle/>
        <a:p>
          <a:r>
            <a:rPr lang="ms-MY" dirty="0" smtClean="0"/>
            <a:t>Bahan rujukan bagi sesuatu mata pelajaran yang jangka hayat penulisannya untuk kursus yang faktanya sentiasa berubah dari semasa ke semasa iaitu tidak melebihi tempoh dua (2) tahun.</a:t>
          </a:r>
          <a:endParaRPr lang="ms-MY" dirty="0"/>
        </a:p>
      </dgm:t>
    </dgm:pt>
    <dgm:pt modelId="{84C0F002-406E-4475-BB70-6CB729A8D7FC}" type="parTrans" cxnId="{B1E768AF-2B7A-4B3C-B200-904A87A104D3}">
      <dgm:prSet/>
      <dgm:spPr/>
      <dgm:t>
        <a:bodyPr/>
        <a:lstStyle/>
        <a:p>
          <a:endParaRPr lang="ms-MY"/>
        </a:p>
      </dgm:t>
    </dgm:pt>
    <dgm:pt modelId="{F2CA973B-5315-449E-80EE-BC4423A9FFD2}" type="sibTrans" cxnId="{B1E768AF-2B7A-4B3C-B200-904A87A104D3}">
      <dgm:prSet/>
      <dgm:spPr/>
      <dgm:t>
        <a:bodyPr/>
        <a:lstStyle/>
        <a:p>
          <a:endParaRPr lang="ms-MY"/>
        </a:p>
      </dgm:t>
    </dgm:pt>
    <dgm:pt modelId="{85BD83AF-DF33-4B32-8611-A576437B358F}" type="pres">
      <dgm:prSet presAssocID="{A4AE2371-7F7C-41C1-94CB-5460CE1AB37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468BF732-78BF-4048-91E0-A1E821C601DB}" type="pres">
      <dgm:prSet presAssocID="{5710A73F-189D-4739-868B-2FA527895A5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389687AE-8753-4C55-BF47-D79D354B5E1A}" type="pres">
      <dgm:prSet presAssocID="{5710A73F-189D-4739-868B-2FA527895A5B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75E97BD-7E93-4AA3-B8F9-6C3EB07F08A9}" type="pres">
      <dgm:prSet presAssocID="{7C4766E2-7086-42DF-8D11-38D90690DAC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0F155FC-0847-4E32-8F6E-5140172E7445}" type="pres">
      <dgm:prSet presAssocID="{7C4766E2-7086-42DF-8D11-38D90690DAC4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29217F0-5CAA-4FCE-9E79-A18451C391A6}" type="pres">
      <dgm:prSet presAssocID="{74B03B0F-0F84-447F-99CC-AAAAA9E8F7F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89CB290A-7DD5-4A57-8690-73B34EC4D0E8}" type="pres">
      <dgm:prSet presAssocID="{74B03B0F-0F84-447F-99CC-AAAAA9E8F7FF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C46C49C6-BF6D-4D7D-A076-277E54D06C3A}" type="pres">
      <dgm:prSet presAssocID="{6615853E-5CC5-49B0-BFF4-0FBB193FA40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89543AE5-9A77-44EB-8C8E-473BA36D3BAA}" type="pres">
      <dgm:prSet presAssocID="{6615853E-5CC5-49B0-BFF4-0FBB193FA40E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FE320C8B-3508-4384-98E4-E43F6EC1A11F}" type="presOf" srcId="{74B03B0F-0F84-447F-99CC-AAAAA9E8F7FF}" destId="{029217F0-5CAA-4FCE-9E79-A18451C391A6}" srcOrd="0" destOrd="0" presId="urn:microsoft.com/office/officeart/2005/8/layout/vList2"/>
    <dgm:cxn modelId="{920F1F0F-1B9D-4B73-8DD9-4234BD8824C7}" srcId="{74B03B0F-0F84-447F-99CC-AAAAA9E8F7FF}" destId="{CB09918C-694E-4901-8524-A6C95F80E674}" srcOrd="0" destOrd="0" parTransId="{B621A6D5-B849-4FEB-8D67-17D75D77C102}" sibTransId="{A1AA3BF4-EEED-47C6-9065-0196621B11DC}"/>
    <dgm:cxn modelId="{2750B799-67E9-487C-80EA-17574139553E}" srcId="{5710A73F-189D-4739-868B-2FA527895A5B}" destId="{9A96E938-AC02-4CA8-8CF9-84FC6281C79F}" srcOrd="0" destOrd="0" parTransId="{D6921DBB-B917-4315-8E4A-FBA14D3D2DFB}" sibTransId="{411BD972-194A-45E6-86CE-B28E2E8997F6}"/>
    <dgm:cxn modelId="{6B6B3927-3794-4B50-8F4B-AD6454103D1F}" type="presOf" srcId="{C0134B02-177D-466C-B210-2B58572288E2}" destId="{89543AE5-9A77-44EB-8C8E-473BA36D3BAA}" srcOrd="0" destOrd="0" presId="urn:microsoft.com/office/officeart/2005/8/layout/vList2"/>
    <dgm:cxn modelId="{D7B385D2-E616-47B0-8D6D-2ACB2B2CACEA}" srcId="{A4AE2371-7F7C-41C1-94CB-5460CE1AB37A}" destId="{74B03B0F-0F84-447F-99CC-AAAAA9E8F7FF}" srcOrd="2" destOrd="0" parTransId="{BFD59CD3-F1FB-40F5-A999-B21D32CC24CC}" sibTransId="{347531FA-ED20-445E-9F5B-8F794DFA4F3E}"/>
    <dgm:cxn modelId="{F5985D5D-C1AA-4F85-9374-0225051DDAB2}" type="presOf" srcId="{CB09918C-694E-4901-8524-A6C95F80E674}" destId="{89CB290A-7DD5-4A57-8690-73B34EC4D0E8}" srcOrd="0" destOrd="0" presId="urn:microsoft.com/office/officeart/2005/8/layout/vList2"/>
    <dgm:cxn modelId="{EE153407-E61C-43A0-BAC7-F9A3D1554DF0}" type="presOf" srcId="{6615853E-5CC5-49B0-BFF4-0FBB193FA40E}" destId="{C46C49C6-BF6D-4D7D-A076-277E54D06C3A}" srcOrd="0" destOrd="0" presId="urn:microsoft.com/office/officeart/2005/8/layout/vList2"/>
    <dgm:cxn modelId="{540C72B7-B302-4ED1-9C93-2F8F99E30F29}" srcId="{A4AE2371-7F7C-41C1-94CB-5460CE1AB37A}" destId="{5710A73F-189D-4739-868B-2FA527895A5B}" srcOrd="0" destOrd="0" parTransId="{4D6F83C4-B5AC-4D5D-9922-7871D5BA298A}" sibTransId="{F4D0BA71-732A-4EC4-831C-30B57FEAC000}"/>
    <dgm:cxn modelId="{A9FA67EA-24FE-4C39-92E4-A50672F2F188}" type="presOf" srcId="{7C4766E2-7086-42DF-8D11-38D90690DAC4}" destId="{775E97BD-7E93-4AA3-B8F9-6C3EB07F08A9}" srcOrd="0" destOrd="0" presId="urn:microsoft.com/office/officeart/2005/8/layout/vList2"/>
    <dgm:cxn modelId="{1E1CE6DE-8E0B-4511-B4BB-68D9C877339C}" type="presOf" srcId="{A4AE2371-7F7C-41C1-94CB-5460CE1AB37A}" destId="{85BD83AF-DF33-4B32-8611-A576437B358F}" srcOrd="0" destOrd="0" presId="urn:microsoft.com/office/officeart/2005/8/layout/vList2"/>
    <dgm:cxn modelId="{9FF77B51-B0FA-4E41-A887-B606F0D32B3B}" srcId="{A4AE2371-7F7C-41C1-94CB-5460CE1AB37A}" destId="{7C4766E2-7086-42DF-8D11-38D90690DAC4}" srcOrd="1" destOrd="0" parTransId="{563ABDD2-5CD1-47B9-A53A-F37AB8277DDE}" sibTransId="{B5B2C6D4-BA50-4EAD-8313-2BB4FF2232CF}"/>
    <dgm:cxn modelId="{65136465-EEE0-4D4E-B44B-561F9A968BD0}" srcId="{7C4766E2-7086-42DF-8D11-38D90690DAC4}" destId="{58F9A824-230D-41D9-900C-9A6AC83372D3}" srcOrd="0" destOrd="0" parTransId="{0034B232-4370-4D89-8BA1-6EB298BCD34A}" sibTransId="{5E636E7B-6947-4E56-B40B-C1DD69486FA9}"/>
    <dgm:cxn modelId="{B1E768AF-2B7A-4B3C-B200-904A87A104D3}" srcId="{6615853E-5CC5-49B0-BFF4-0FBB193FA40E}" destId="{C0134B02-177D-466C-B210-2B58572288E2}" srcOrd="0" destOrd="0" parTransId="{84C0F002-406E-4475-BB70-6CB729A8D7FC}" sibTransId="{F2CA973B-5315-449E-80EE-BC4423A9FFD2}"/>
    <dgm:cxn modelId="{5078A83C-894B-433C-97E2-55B13C51AECC}" type="presOf" srcId="{5710A73F-189D-4739-868B-2FA527895A5B}" destId="{468BF732-78BF-4048-91E0-A1E821C601DB}" srcOrd="0" destOrd="0" presId="urn:microsoft.com/office/officeart/2005/8/layout/vList2"/>
    <dgm:cxn modelId="{E8583815-4D37-4D9A-9EBD-8059D66F3F4A}" type="presOf" srcId="{58F9A824-230D-41D9-900C-9A6AC83372D3}" destId="{70F155FC-0847-4E32-8F6E-5140172E7445}" srcOrd="0" destOrd="0" presId="urn:microsoft.com/office/officeart/2005/8/layout/vList2"/>
    <dgm:cxn modelId="{6204B968-F407-49DA-8181-FBD27DA41418}" srcId="{A4AE2371-7F7C-41C1-94CB-5460CE1AB37A}" destId="{6615853E-5CC5-49B0-BFF4-0FBB193FA40E}" srcOrd="3" destOrd="0" parTransId="{BED5D1C4-EAA0-46F5-B635-795277787095}" sibTransId="{5027DD58-EF84-463C-B3E2-033127CD584A}"/>
    <dgm:cxn modelId="{6D8AF752-082C-48A3-A023-D4E15F093E24}" type="presOf" srcId="{9A96E938-AC02-4CA8-8CF9-84FC6281C79F}" destId="{389687AE-8753-4C55-BF47-D79D354B5E1A}" srcOrd="0" destOrd="0" presId="urn:microsoft.com/office/officeart/2005/8/layout/vList2"/>
    <dgm:cxn modelId="{B53570A2-0811-4AEE-B065-2255E569B4BB}" type="presParOf" srcId="{85BD83AF-DF33-4B32-8611-A576437B358F}" destId="{468BF732-78BF-4048-91E0-A1E821C601DB}" srcOrd="0" destOrd="0" presId="urn:microsoft.com/office/officeart/2005/8/layout/vList2"/>
    <dgm:cxn modelId="{58C049C7-37CA-4A87-B67C-FAFF5E2E9755}" type="presParOf" srcId="{85BD83AF-DF33-4B32-8611-A576437B358F}" destId="{389687AE-8753-4C55-BF47-D79D354B5E1A}" srcOrd="1" destOrd="0" presId="urn:microsoft.com/office/officeart/2005/8/layout/vList2"/>
    <dgm:cxn modelId="{73F21B2B-2026-44D8-823C-5B4B855D5E7F}" type="presParOf" srcId="{85BD83AF-DF33-4B32-8611-A576437B358F}" destId="{775E97BD-7E93-4AA3-B8F9-6C3EB07F08A9}" srcOrd="2" destOrd="0" presId="urn:microsoft.com/office/officeart/2005/8/layout/vList2"/>
    <dgm:cxn modelId="{355F4990-F5C2-4F16-B72E-D116B0EC3DC8}" type="presParOf" srcId="{85BD83AF-DF33-4B32-8611-A576437B358F}" destId="{70F155FC-0847-4E32-8F6E-5140172E7445}" srcOrd="3" destOrd="0" presId="urn:microsoft.com/office/officeart/2005/8/layout/vList2"/>
    <dgm:cxn modelId="{00FCD5C5-33E1-4291-B7A2-8C3976A66CCF}" type="presParOf" srcId="{85BD83AF-DF33-4B32-8611-A576437B358F}" destId="{029217F0-5CAA-4FCE-9E79-A18451C391A6}" srcOrd="4" destOrd="0" presId="urn:microsoft.com/office/officeart/2005/8/layout/vList2"/>
    <dgm:cxn modelId="{3E4705E6-A528-4693-80C6-0A34AEAB54C0}" type="presParOf" srcId="{85BD83AF-DF33-4B32-8611-A576437B358F}" destId="{89CB290A-7DD5-4A57-8690-73B34EC4D0E8}" srcOrd="5" destOrd="0" presId="urn:microsoft.com/office/officeart/2005/8/layout/vList2"/>
    <dgm:cxn modelId="{2CE31503-A167-4CCF-BBE0-C6625EB5896B}" type="presParOf" srcId="{85BD83AF-DF33-4B32-8611-A576437B358F}" destId="{C46C49C6-BF6D-4D7D-A076-277E54D06C3A}" srcOrd="6" destOrd="0" presId="urn:microsoft.com/office/officeart/2005/8/layout/vList2"/>
    <dgm:cxn modelId="{21236DAC-90B5-4625-ADDD-EB847CF56DFC}" type="presParOf" srcId="{85BD83AF-DF33-4B32-8611-A576437B358F}" destId="{89543AE5-9A77-44EB-8C8E-473BA36D3BAA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85ABCB-AFB0-4E47-9BFB-16C4A4BC72C3}" type="doc">
      <dgm:prSet loTypeId="urn:microsoft.com/office/officeart/2005/8/layout/vList6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ms-MY"/>
        </a:p>
      </dgm:t>
    </dgm:pt>
    <dgm:pt modelId="{EFCED698-E36E-4D3A-B354-7F35358EC899}">
      <dgm:prSet phldrT="[Text]"/>
      <dgm:spPr/>
      <dgm:t>
        <a:bodyPr/>
        <a:lstStyle/>
        <a:p>
          <a:r>
            <a:rPr lang="en-US" dirty="0" err="1" smtClean="0"/>
            <a:t>UNIVERSITI</a:t>
          </a:r>
          <a:endParaRPr lang="ms-MY" dirty="0"/>
        </a:p>
      </dgm:t>
    </dgm:pt>
    <dgm:pt modelId="{96DB6F10-854D-49D5-BAFA-D9C098249C42}" type="parTrans" cxnId="{6B0BEB95-ABFB-4F2E-9C99-1A07ECD686FC}">
      <dgm:prSet/>
      <dgm:spPr/>
      <dgm:t>
        <a:bodyPr/>
        <a:lstStyle/>
        <a:p>
          <a:endParaRPr lang="ms-MY"/>
        </a:p>
      </dgm:t>
    </dgm:pt>
    <dgm:pt modelId="{6C4D723E-1B6B-4E3F-AE70-0CBB947FD24A}" type="sibTrans" cxnId="{6B0BEB95-ABFB-4F2E-9C99-1A07ECD686FC}">
      <dgm:prSet/>
      <dgm:spPr/>
      <dgm:t>
        <a:bodyPr/>
        <a:lstStyle/>
        <a:p>
          <a:endParaRPr lang="ms-MY"/>
        </a:p>
      </dgm:t>
    </dgm:pt>
    <dgm:pt modelId="{45373F37-B1C2-4129-B2A6-839CA08DDFCE}">
      <dgm:prSet phldrT="[Text]" custT="1"/>
      <dgm:spPr/>
      <dgm:t>
        <a:bodyPr/>
        <a:lstStyle/>
        <a:p>
          <a:pPr algn="l"/>
          <a:r>
            <a:rPr lang="en-US" sz="1600" b="0" dirty="0" err="1" smtClean="0"/>
            <a:t>Merealisasikan</a:t>
          </a:r>
          <a:r>
            <a:rPr lang="en-US" sz="1600" b="0" dirty="0" smtClean="0"/>
            <a:t> </a:t>
          </a:r>
          <a:r>
            <a:rPr lang="en-US" sz="1600" b="0" dirty="0" err="1" smtClean="0"/>
            <a:t>aspirasi</a:t>
          </a:r>
          <a:r>
            <a:rPr lang="en-US" sz="1600" b="0" dirty="0" smtClean="0"/>
            <a:t> </a:t>
          </a:r>
          <a:r>
            <a:rPr lang="en-US" sz="1600" b="0" i="1" dirty="0" smtClean="0"/>
            <a:t>Malaysian Research Assessment (</a:t>
          </a:r>
          <a:r>
            <a:rPr lang="en-US" sz="1600" b="0" i="1" dirty="0" err="1" smtClean="0"/>
            <a:t>MyRA</a:t>
          </a:r>
          <a:r>
            <a:rPr lang="en-US" sz="1600" b="0" i="1" dirty="0" smtClean="0"/>
            <a:t>) </a:t>
          </a:r>
          <a:r>
            <a:rPr lang="en-US" sz="1600" b="0" dirty="0" err="1" smtClean="0"/>
            <a:t>dalam</a:t>
          </a:r>
          <a:r>
            <a:rPr lang="en-US" sz="1600" b="0" dirty="0" smtClean="0"/>
            <a:t> </a:t>
          </a:r>
          <a:r>
            <a:rPr lang="en-US" sz="1600" b="0" u="sng" dirty="0" err="1" smtClean="0"/>
            <a:t>meningkatkan</a:t>
          </a:r>
          <a:r>
            <a:rPr lang="en-US" sz="1600" b="0" u="sng" dirty="0" smtClean="0"/>
            <a:t> </a:t>
          </a:r>
          <a:r>
            <a:rPr lang="en-US" sz="1600" b="0" u="sng" dirty="0" err="1" smtClean="0"/>
            <a:t>bilangan</a:t>
          </a:r>
          <a:r>
            <a:rPr lang="en-US" sz="1600" b="0" u="sng" dirty="0" smtClean="0"/>
            <a:t> </a:t>
          </a:r>
          <a:r>
            <a:rPr lang="en-US" sz="1600" b="0" u="sng" dirty="0" err="1" smtClean="0"/>
            <a:t>penerbitan</a:t>
          </a:r>
          <a:r>
            <a:rPr lang="en-US" sz="1600" b="0" u="sng" dirty="0" smtClean="0"/>
            <a:t> </a:t>
          </a:r>
          <a:r>
            <a:rPr lang="en-US" sz="1600" b="0" dirty="0" err="1" smtClean="0"/>
            <a:t>bagi</a:t>
          </a:r>
          <a:r>
            <a:rPr lang="en-US" sz="1600" b="0" dirty="0" smtClean="0"/>
            <a:t> </a:t>
          </a:r>
          <a:r>
            <a:rPr lang="en-US" sz="1600" b="0" dirty="0" err="1" smtClean="0"/>
            <a:t>buku</a:t>
          </a:r>
          <a:r>
            <a:rPr lang="en-US" sz="1600" b="0" dirty="0" smtClean="0"/>
            <a:t> </a:t>
          </a:r>
          <a:r>
            <a:rPr lang="en-US" sz="1600" b="0" dirty="0" err="1" smtClean="0"/>
            <a:t>penyelidikan</a:t>
          </a:r>
          <a:r>
            <a:rPr lang="en-US" sz="1600" b="0" dirty="0" smtClean="0"/>
            <a:t>/ </a:t>
          </a:r>
          <a:r>
            <a:rPr lang="en-US" sz="1600" b="0" dirty="0" err="1" smtClean="0"/>
            <a:t>monograf</a:t>
          </a:r>
          <a:r>
            <a:rPr lang="en-US" sz="1600" b="0" dirty="0" smtClean="0"/>
            <a:t> </a:t>
          </a:r>
          <a:r>
            <a:rPr lang="en-US" sz="1600" b="0" dirty="0" err="1" smtClean="0"/>
            <a:t>dan</a:t>
          </a:r>
          <a:r>
            <a:rPr lang="en-US" sz="1600" b="0" dirty="0" smtClean="0"/>
            <a:t> </a:t>
          </a:r>
          <a:r>
            <a:rPr lang="en-US" sz="1600" b="0" dirty="0" err="1" smtClean="0"/>
            <a:t>bab</a:t>
          </a:r>
          <a:r>
            <a:rPr lang="en-US" sz="1600" b="0" dirty="0" smtClean="0"/>
            <a:t> </a:t>
          </a:r>
          <a:r>
            <a:rPr lang="en-US" sz="1600" b="0" dirty="0" err="1" smtClean="0"/>
            <a:t>dalam</a:t>
          </a:r>
          <a:r>
            <a:rPr lang="en-US" sz="1600" b="0" dirty="0" smtClean="0"/>
            <a:t> </a:t>
          </a:r>
          <a:r>
            <a:rPr lang="en-US" sz="1600" b="0" dirty="0" err="1" smtClean="0"/>
            <a:t>buku</a:t>
          </a:r>
          <a:r>
            <a:rPr lang="en-US" sz="1600" b="0" dirty="0" smtClean="0"/>
            <a:t> (</a:t>
          </a:r>
          <a:r>
            <a:rPr lang="en-US" sz="1600" b="0" dirty="0" err="1" smtClean="0"/>
            <a:t>merujuk</a:t>
          </a:r>
          <a:r>
            <a:rPr lang="en-US" sz="1600" b="0" dirty="0" smtClean="0"/>
            <a:t> </a:t>
          </a:r>
          <a:r>
            <a:rPr lang="en-US" sz="1600" b="0" dirty="0" err="1" smtClean="0"/>
            <a:t>Seksyen</a:t>
          </a:r>
          <a:r>
            <a:rPr lang="en-US" sz="1600" b="0" dirty="0" smtClean="0"/>
            <a:t> C </a:t>
          </a:r>
          <a:r>
            <a:rPr lang="en-US" sz="1600" b="0" i="1" dirty="0" smtClean="0"/>
            <a:t>Malaysian Research Assessment Instrument </a:t>
          </a:r>
          <a:r>
            <a:rPr lang="en-US" sz="1600" b="0" dirty="0" smtClean="0"/>
            <a:t>I </a:t>
          </a:r>
          <a:r>
            <a:rPr lang="en-US" sz="1600" b="0" dirty="0" err="1" smtClean="0"/>
            <a:t>dan</a:t>
          </a:r>
          <a:r>
            <a:rPr lang="en-US" sz="1600" b="0" dirty="0" smtClean="0"/>
            <a:t> II);</a:t>
          </a:r>
          <a:endParaRPr lang="ms-MY" sz="1600" b="0" dirty="0"/>
        </a:p>
      </dgm:t>
    </dgm:pt>
    <dgm:pt modelId="{0812003C-23D1-4B4D-9D08-81EDBDE15DA0}" type="parTrans" cxnId="{5233D910-B6EB-464C-90F0-9CC238F5374F}">
      <dgm:prSet/>
      <dgm:spPr/>
      <dgm:t>
        <a:bodyPr/>
        <a:lstStyle/>
        <a:p>
          <a:endParaRPr lang="ms-MY"/>
        </a:p>
      </dgm:t>
    </dgm:pt>
    <dgm:pt modelId="{FCEFBDAE-4637-4FE4-B6BD-AEA96BBAA7EC}" type="sibTrans" cxnId="{5233D910-B6EB-464C-90F0-9CC238F5374F}">
      <dgm:prSet/>
      <dgm:spPr/>
      <dgm:t>
        <a:bodyPr/>
        <a:lstStyle/>
        <a:p>
          <a:endParaRPr lang="ms-MY"/>
        </a:p>
      </dgm:t>
    </dgm:pt>
    <dgm:pt modelId="{D61D1C6B-6E3C-41EC-8D84-FF9A34A0EED5}">
      <dgm:prSet phldrT="[Text]" custT="1"/>
      <dgm:spPr/>
      <dgm:t>
        <a:bodyPr/>
        <a:lstStyle/>
        <a:p>
          <a:pPr algn="l"/>
          <a:r>
            <a:rPr lang="en-US" sz="1600" b="0" dirty="0" err="1" smtClean="0"/>
            <a:t>Menjenama</a:t>
          </a:r>
          <a:r>
            <a:rPr lang="en-US" sz="1600" b="0" dirty="0" smtClean="0"/>
            <a:t> </a:t>
          </a:r>
          <a:r>
            <a:rPr lang="en-US" sz="1600" b="0" dirty="0" err="1" smtClean="0"/>
            <a:t>imej</a:t>
          </a:r>
          <a:r>
            <a:rPr lang="en-US" sz="1600" b="0" dirty="0" smtClean="0"/>
            <a:t> </a:t>
          </a:r>
          <a:r>
            <a:rPr lang="en-US" sz="1600" b="0" dirty="0" err="1" smtClean="0"/>
            <a:t>penerbitan</a:t>
          </a:r>
          <a:r>
            <a:rPr lang="en-US" sz="1600" b="0" dirty="0" smtClean="0"/>
            <a:t> </a:t>
          </a:r>
          <a:r>
            <a:rPr lang="en-US" sz="1600" b="0" dirty="0" err="1" smtClean="0"/>
            <a:t>buku</a:t>
          </a:r>
          <a:r>
            <a:rPr lang="en-US" sz="1600" b="0" dirty="0" smtClean="0"/>
            <a:t> </a:t>
          </a:r>
          <a:r>
            <a:rPr lang="en-US" sz="1600" b="0" dirty="0" err="1" smtClean="0"/>
            <a:t>ilmiah</a:t>
          </a:r>
          <a:r>
            <a:rPr lang="en-US" sz="1600" b="0" dirty="0" smtClean="0"/>
            <a:t> </a:t>
          </a:r>
          <a:r>
            <a:rPr lang="en-US" sz="1600" b="0" dirty="0" err="1" smtClean="0"/>
            <a:t>UTeM</a:t>
          </a:r>
          <a:r>
            <a:rPr lang="en-US" sz="1600" b="0" dirty="0" smtClean="0"/>
            <a:t> </a:t>
          </a:r>
          <a:r>
            <a:rPr lang="en-US" sz="1600" b="0" dirty="0" err="1" smtClean="0"/>
            <a:t>dalam</a:t>
          </a:r>
          <a:r>
            <a:rPr lang="en-US" sz="1600" b="0" dirty="0" smtClean="0"/>
            <a:t> </a:t>
          </a:r>
          <a:r>
            <a:rPr lang="en-US" sz="1600" b="0" dirty="0" err="1" smtClean="0"/>
            <a:t>konteks</a:t>
          </a:r>
          <a:r>
            <a:rPr lang="en-US" sz="1600" b="0" dirty="0" smtClean="0"/>
            <a:t> </a:t>
          </a:r>
          <a:r>
            <a:rPr lang="en-US" sz="1600" b="0" dirty="0" err="1" smtClean="0"/>
            <a:t>negara</a:t>
          </a:r>
          <a:r>
            <a:rPr lang="en-US" sz="1600" b="0" dirty="0" smtClean="0"/>
            <a:t> </a:t>
          </a:r>
          <a:r>
            <a:rPr lang="en-US" sz="1600" b="0" dirty="0" err="1" smtClean="0"/>
            <a:t>dan</a:t>
          </a:r>
          <a:r>
            <a:rPr lang="en-US" sz="1600" b="0" dirty="0" smtClean="0"/>
            <a:t> </a:t>
          </a:r>
          <a:r>
            <a:rPr lang="en-US" sz="1600" b="0" dirty="0" err="1" smtClean="0"/>
            <a:t>peringkat</a:t>
          </a:r>
          <a:r>
            <a:rPr lang="en-US" sz="1600" b="0" dirty="0" smtClean="0"/>
            <a:t> </a:t>
          </a:r>
          <a:r>
            <a:rPr lang="en-US" sz="1600" b="0" dirty="0" err="1" smtClean="0"/>
            <a:t>antarabangsa</a:t>
          </a:r>
          <a:r>
            <a:rPr lang="en-US" sz="1600" b="0" dirty="0" smtClean="0"/>
            <a:t>;</a:t>
          </a:r>
          <a:endParaRPr lang="ms-MY" sz="1600" b="0" dirty="0"/>
        </a:p>
      </dgm:t>
    </dgm:pt>
    <dgm:pt modelId="{C80AC455-E8FD-4511-BC05-AB30BDD06F52}" type="parTrans" cxnId="{28F4C53B-9899-48A6-8FE7-393D9C31863B}">
      <dgm:prSet/>
      <dgm:spPr/>
      <dgm:t>
        <a:bodyPr/>
        <a:lstStyle/>
        <a:p>
          <a:endParaRPr lang="ms-MY"/>
        </a:p>
      </dgm:t>
    </dgm:pt>
    <dgm:pt modelId="{49FBDF04-8038-4958-8678-71EE7B609CF9}" type="sibTrans" cxnId="{28F4C53B-9899-48A6-8FE7-393D9C31863B}">
      <dgm:prSet/>
      <dgm:spPr/>
      <dgm:t>
        <a:bodyPr/>
        <a:lstStyle/>
        <a:p>
          <a:endParaRPr lang="ms-MY"/>
        </a:p>
      </dgm:t>
    </dgm:pt>
    <dgm:pt modelId="{AD2FA733-3B93-40E5-8FF1-1AF070FD180D}">
      <dgm:prSet phldrT="[Text]"/>
      <dgm:spPr/>
      <dgm:t>
        <a:bodyPr/>
        <a:lstStyle/>
        <a:p>
          <a:r>
            <a:rPr lang="en-US" dirty="0" err="1" smtClean="0"/>
            <a:t>INDIVIDU</a:t>
          </a:r>
          <a:endParaRPr lang="ms-MY" dirty="0"/>
        </a:p>
      </dgm:t>
    </dgm:pt>
    <dgm:pt modelId="{E0445665-8E2B-41AF-9678-445F4AF71AD3}" type="parTrans" cxnId="{544B11D7-E5D1-4755-9749-72D0E92B136D}">
      <dgm:prSet/>
      <dgm:spPr/>
      <dgm:t>
        <a:bodyPr/>
        <a:lstStyle/>
        <a:p>
          <a:endParaRPr lang="ms-MY"/>
        </a:p>
      </dgm:t>
    </dgm:pt>
    <dgm:pt modelId="{A2B07F2D-D241-4FF4-9391-CAA6BD47542D}" type="sibTrans" cxnId="{544B11D7-E5D1-4755-9749-72D0E92B136D}">
      <dgm:prSet/>
      <dgm:spPr/>
      <dgm:t>
        <a:bodyPr/>
        <a:lstStyle/>
        <a:p>
          <a:endParaRPr lang="ms-MY"/>
        </a:p>
      </dgm:t>
    </dgm:pt>
    <dgm:pt modelId="{23E0900B-36FD-4201-9F34-7170451C0021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 smtClean="0"/>
            <a:t> </a:t>
          </a:r>
          <a:r>
            <a:rPr lang="en-US" sz="1600" dirty="0" err="1" smtClean="0"/>
            <a:t>Menyebarluas</a:t>
          </a:r>
          <a:r>
            <a:rPr lang="en-US" sz="1600" dirty="0" smtClean="0"/>
            <a:t> </a:t>
          </a:r>
          <a:r>
            <a:rPr lang="en-US" sz="1600" dirty="0" err="1" smtClean="0"/>
            <a:t>ilmu</a:t>
          </a:r>
          <a:r>
            <a:rPr lang="en-US" sz="1600" dirty="0" smtClean="0"/>
            <a:t>;</a:t>
          </a:r>
          <a:endParaRPr lang="ms-MY" sz="1600" dirty="0"/>
        </a:p>
      </dgm:t>
    </dgm:pt>
    <dgm:pt modelId="{7765476A-1525-4C60-96A1-58DCC9F3B983}" type="parTrans" cxnId="{19F2391C-DD81-4FDF-A890-5AB13C78B3C0}">
      <dgm:prSet/>
      <dgm:spPr/>
      <dgm:t>
        <a:bodyPr/>
        <a:lstStyle/>
        <a:p>
          <a:endParaRPr lang="ms-MY"/>
        </a:p>
      </dgm:t>
    </dgm:pt>
    <dgm:pt modelId="{43E2E855-8799-46E4-8166-92F2BDE624DA}" type="sibTrans" cxnId="{19F2391C-DD81-4FDF-A890-5AB13C78B3C0}">
      <dgm:prSet/>
      <dgm:spPr/>
      <dgm:t>
        <a:bodyPr/>
        <a:lstStyle/>
        <a:p>
          <a:endParaRPr lang="ms-MY"/>
        </a:p>
      </dgm:t>
    </dgm:pt>
    <dgm:pt modelId="{CF7B609D-E70B-48D3-98D5-50D1AF07244F}">
      <dgm:prSet phldrT="[Text]" custT="1"/>
      <dgm:spPr/>
      <dgm:t>
        <a:bodyPr/>
        <a:lstStyle/>
        <a:p>
          <a:pPr algn="l"/>
          <a:r>
            <a:rPr lang="en-US" sz="1600" b="0" dirty="0" err="1" smtClean="0"/>
            <a:t>Meningkatkan</a:t>
          </a:r>
          <a:r>
            <a:rPr lang="en-US" sz="1600" b="0" dirty="0" smtClean="0"/>
            <a:t> </a:t>
          </a:r>
          <a:r>
            <a:rPr lang="en-US" sz="1600" b="0" dirty="0" err="1" smtClean="0"/>
            <a:t>khazanah</a:t>
          </a:r>
          <a:r>
            <a:rPr lang="en-US" sz="1600" b="0" dirty="0" smtClean="0"/>
            <a:t> </a:t>
          </a:r>
          <a:r>
            <a:rPr lang="en-US" sz="1600" b="0" dirty="0" err="1" smtClean="0"/>
            <a:t>ilmu</a:t>
          </a:r>
          <a:r>
            <a:rPr lang="en-US" sz="1600" b="0" dirty="0" smtClean="0"/>
            <a:t> </a:t>
          </a:r>
          <a:r>
            <a:rPr lang="en-US" sz="1600" b="0" dirty="0" err="1" smtClean="0"/>
            <a:t>dalam</a:t>
          </a:r>
          <a:r>
            <a:rPr lang="en-US" sz="1600" b="0" dirty="0" smtClean="0"/>
            <a:t> </a:t>
          </a:r>
          <a:r>
            <a:rPr lang="en-US" sz="1600" b="0" dirty="0" err="1" smtClean="0"/>
            <a:t>korpus</a:t>
          </a:r>
          <a:r>
            <a:rPr lang="en-US" sz="1600" b="0" dirty="0" smtClean="0"/>
            <a:t> </a:t>
          </a:r>
          <a:r>
            <a:rPr lang="en-US" sz="1600" b="0" dirty="0" err="1" smtClean="0"/>
            <a:t>perbukuan</a:t>
          </a:r>
          <a:r>
            <a:rPr lang="en-US" sz="1600" b="0" dirty="0" smtClean="0"/>
            <a:t> </a:t>
          </a:r>
          <a:r>
            <a:rPr lang="en-US" sz="1600" b="0" dirty="0" err="1" smtClean="0"/>
            <a:t>negara</a:t>
          </a:r>
          <a:r>
            <a:rPr lang="en-US" sz="1600" b="0" dirty="0" smtClean="0"/>
            <a:t>.</a:t>
          </a:r>
          <a:endParaRPr lang="ms-MY" sz="1600" b="0" dirty="0"/>
        </a:p>
      </dgm:t>
    </dgm:pt>
    <dgm:pt modelId="{8F3C0BC1-41ED-4E4E-9333-D0350DE22A80}" type="parTrans" cxnId="{25465780-3270-4D21-9736-8EA2B505914D}">
      <dgm:prSet/>
      <dgm:spPr/>
      <dgm:t>
        <a:bodyPr/>
        <a:lstStyle/>
        <a:p>
          <a:endParaRPr lang="ms-MY"/>
        </a:p>
      </dgm:t>
    </dgm:pt>
    <dgm:pt modelId="{004A5451-FD1C-4001-80AC-F6F1EA2D013A}" type="sibTrans" cxnId="{25465780-3270-4D21-9736-8EA2B505914D}">
      <dgm:prSet/>
      <dgm:spPr/>
      <dgm:t>
        <a:bodyPr/>
        <a:lstStyle/>
        <a:p>
          <a:endParaRPr lang="ms-MY"/>
        </a:p>
      </dgm:t>
    </dgm:pt>
    <dgm:pt modelId="{5BDA0D33-2849-46A7-8688-D380C8DA846D}">
      <dgm:prSet phldrT="[Text]" custT="1"/>
      <dgm:spPr/>
      <dgm:t>
        <a:bodyPr/>
        <a:lstStyle/>
        <a:p>
          <a:pPr algn="l"/>
          <a:r>
            <a:rPr lang="en-US" sz="1600" b="0" dirty="0" err="1" smtClean="0"/>
            <a:t>Menjana</a:t>
          </a:r>
          <a:r>
            <a:rPr lang="en-US" sz="1600" b="0" dirty="0" smtClean="0"/>
            <a:t> </a:t>
          </a:r>
          <a:r>
            <a:rPr lang="en-US" sz="1600" b="0" dirty="0" err="1" smtClean="0"/>
            <a:t>pendapatan</a:t>
          </a:r>
          <a:r>
            <a:rPr lang="en-US" sz="1600" b="0" dirty="0" smtClean="0"/>
            <a:t> </a:t>
          </a:r>
          <a:r>
            <a:rPr lang="en-US" sz="1600" b="0" dirty="0" err="1" smtClean="0"/>
            <a:t>Universiti</a:t>
          </a:r>
          <a:r>
            <a:rPr lang="en-US" sz="1600" b="0" dirty="0" smtClean="0"/>
            <a:t>; </a:t>
          </a:r>
          <a:r>
            <a:rPr lang="en-US" sz="1600" b="0" dirty="0" err="1" smtClean="0"/>
            <a:t>dan</a:t>
          </a:r>
          <a:endParaRPr lang="ms-MY" sz="1600" b="0" dirty="0"/>
        </a:p>
      </dgm:t>
    </dgm:pt>
    <dgm:pt modelId="{79309E66-6ABD-4FAF-88CE-99D757A2922B}" type="parTrans" cxnId="{0126BD59-B020-4093-A9DF-A1B7C1153DA2}">
      <dgm:prSet/>
      <dgm:spPr/>
      <dgm:t>
        <a:bodyPr/>
        <a:lstStyle/>
        <a:p>
          <a:endParaRPr lang="ms-MY"/>
        </a:p>
      </dgm:t>
    </dgm:pt>
    <dgm:pt modelId="{26E426E2-0944-44CC-A6E8-D362D22B5D15}" type="sibTrans" cxnId="{0126BD59-B020-4093-A9DF-A1B7C1153DA2}">
      <dgm:prSet/>
      <dgm:spPr/>
      <dgm:t>
        <a:bodyPr/>
        <a:lstStyle/>
        <a:p>
          <a:endParaRPr lang="ms-MY"/>
        </a:p>
      </dgm:t>
    </dgm:pt>
    <dgm:pt modelId="{A21B1CF4-6EEB-44EA-9DCE-FCABA6A13B75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 smtClean="0"/>
            <a:t> </a:t>
          </a:r>
          <a:r>
            <a:rPr lang="en-US" sz="1600" dirty="0" err="1" smtClean="0"/>
            <a:t>Pengiktirafan</a:t>
          </a:r>
          <a:r>
            <a:rPr lang="en-US" sz="1600" dirty="0" smtClean="0"/>
            <a:t> </a:t>
          </a:r>
          <a:r>
            <a:rPr lang="en-US" sz="1600" dirty="0" err="1" smtClean="0"/>
            <a:t>anugerah</a:t>
          </a:r>
          <a:r>
            <a:rPr lang="en-US" sz="1600" dirty="0" smtClean="0"/>
            <a:t>;</a:t>
          </a:r>
          <a:endParaRPr lang="ms-MY" sz="1600" dirty="0"/>
        </a:p>
      </dgm:t>
    </dgm:pt>
    <dgm:pt modelId="{AD92A0FC-D145-4EDF-AC4B-C3487BE1E070}" type="parTrans" cxnId="{361978A1-3EDE-4ABD-A859-9F077CDA33C1}">
      <dgm:prSet/>
      <dgm:spPr/>
      <dgm:t>
        <a:bodyPr/>
        <a:lstStyle/>
        <a:p>
          <a:endParaRPr lang="ms-MY"/>
        </a:p>
      </dgm:t>
    </dgm:pt>
    <dgm:pt modelId="{B2F4EF28-1E42-46A2-AB8A-B5C9B96505EE}" type="sibTrans" cxnId="{361978A1-3EDE-4ABD-A859-9F077CDA33C1}">
      <dgm:prSet/>
      <dgm:spPr/>
      <dgm:t>
        <a:bodyPr/>
        <a:lstStyle/>
        <a:p>
          <a:endParaRPr lang="ms-MY"/>
        </a:p>
      </dgm:t>
    </dgm:pt>
    <dgm:pt modelId="{69D5C7F0-320C-4B11-94D8-683874BFB3EF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 smtClean="0"/>
            <a:t> </a:t>
          </a:r>
          <a:r>
            <a:rPr lang="en-US" sz="1600" dirty="0" err="1" smtClean="0"/>
            <a:t>Kenaikan</a:t>
          </a:r>
          <a:r>
            <a:rPr lang="en-US" sz="1600" dirty="0" smtClean="0"/>
            <a:t> </a:t>
          </a:r>
          <a:r>
            <a:rPr lang="en-US" sz="1600" dirty="0" err="1" smtClean="0"/>
            <a:t>pangkat</a:t>
          </a:r>
          <a:r>
            <a:rPr lang="en-US" sz="1600" dirty="0" smtClean="0"/>
            <a:t>;</a:t>
          </a:r>
          <a:endParaRPr lang="ms-MY" sz="1600" dirty="0"/>
        </a:p>
      </dgm:t>
    </dgm:pt>
    <dgm:pt modelId="{4FAC12E4-EBB7-46CE-B230-C822BB9E6700}" type="parTrans" cxnId="{76CC4E3E-CDD2-41BA-9D06-B0EB38B8C86B}">
      <dgm:prSet/>
      <dgm:spPr/>
      <dgm:t>
        <a:bodyPr/>
        <a:lstStyle/>
        <a:p>
          <a:endParaRPr lang="ms-MY"/>
        </a:p>
      </dgm:t>
    </dgm:pt>
    <dgm:pt modelId="{6CF71ACC-BCB6-4126-8EA7-D7F7DC99D6C4}" type="sibTrans" cxnId="{76CC4E3E-CDD2-41BA-9D06-B0EB38B8C86B}">
      <dgm:prSet/>
      <dgm:spPr/>
      <dgm:t>
        <a:bodyPr/>
        <a:lstStyle/>
        <a:p>
          <a:endParaRPr lang="ms-MY"/>
        </a:p>
      </dgm:t>
    </dgm:pt>
    <dgm:pt modelId="{AB5AB14F-530B-4699-8BEC-5B460816F242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 smtClean="0"/>
            <a:t> </a:t>
          </a:r>
          <a:r>
            <a:rPr lang="en-US" sz="1600" dirty="0" err="1" smtClean="0"/>
            <a:t>Royalti</a:t>
          </a:r>
          <a:r>
            <a:rPr lang="en-US" sz="1600" dirty="0" smtClean="0"/>
            <a:t>; </a:t>
          </a:r>
          <a:r>
            <a:rPr lang="en-US" sz="1600" dirty="0" err="1" smtClean="0"/>
            <a:t>dan</a:t>
          </a:r>
          <a:endParaRPr lang="ms-MY" sz="1600" dirty="0"/>
        </a:p>
      </dgm:t>
    </dgm:pt>
    <dgm:pt modelId="{7D914711-B785-4D7A-AB6C-7B27BB735379}" type="parTrans" cxnId="{F2F9609B-F2F6-4FBA-90A7-B93F532E7ED9}">
      <dgm:prSet/>
      <dgm:spPr/>
      <dgm:t>
        <a:bodyPr/>
        <a:lstStyle/>
        <a:p>
          <a:endParaRPr lang="ms-MY"/>
        </a:p>
      </dgm:t>
    </dgm:pt>
    <dgm:pt modelId="{C570D6FB-24DF-4CA5-A888-12B185937C22}" type="sibTrans" cxnId="{F2F9609B-F2F6-4FBA-90A7-B93F532E7ED9}">
      <dgm:prSet/>
      <dgm:spPr/>
      <dgm:t>
        <a:bodyPr/>
        <a:lstStyle/>
        <a:p>
          <a:endParaRPr lang="ms-MY"/>
        </a:p>
      </dgm:t>
    </dgm:pt>
    <dgm:pt modelId="{7832C408-B6B5-481E-A419-166C285491EB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dirty="0" smtClean="0"/>
            <a:t> </a:t>
          </a:r>
          <a:r>
            <a:rPr lang="en-US" sz="1600" dirty="0" err="1" smtClean="0"/>
            <a:t>Promosi</a:t>
          </a:r>
          <a:r>
            <a:rPr lang="en-US" sz="1600" dirty="0" smtClean="0"/>
            <a:t> </a:t>
          </a:r>
          <a:r>
            <a:rPr lang="en-US" sz="1600" dirty="0" err="1" smtClean="0"/>
            <a:t>penerbitan</a:t>
          </a:r>
          <a:r>
            <a:rPr lang="en-US" sz="1600" dirty="0" smtClean="0"/>
            <a:t> </a:t>
          </a:r>
          <a:r>
            <a:rPr lang="en-US" sz="1600" dirty="0" err="1" smtClean="0"/>
            <a:t>dalam</a:t>
          </a:r>
          <a:r>
            <a:rPr lang="en-US" sz="1600" dirty="0" smtClean="0"/>
            <a:t> </a:t>
          </a:r>
          <a:r>
            <a:rPr lang="en-US" sz="1600" dirty="0" err="1" smtClean="0"/>
            <a:t>dan</a:t>
          </a:r>
          <a:r>
            <a:rPr lang="en-US" sz="1600" dirty="0" smtClean="0"/>
            <a:t> </a:t>
          </a:r>
          <a:r>
            <a:rPr lang="en-US" sz="1600" dirty="0" err="1" smtClean="0"/>
            <a:t>luar</a:t>
          </a:r>
          <a:r>
            <a:rPr lang="en-US" sz="1600" dirty="0" smtClean="0"/>
            <a:t> </a:t>
          </a:r>
          <a:r>
            <a:rPr lang="en-US" sz="1600" dirty="0" err="1" smtClean="0"/>
            <a:t>negara</a:t>
          </a:r>
          <a:r>
            <a:rPr lang="en-US" sz="1600" dirty="0" smtClean="0"/>
            <a:t>.</a:t>
          </a:r>
          <a:endParaRPr lang="ms-MY" sz="1600" dirty="0"/>
        </a:p>
      </dgm:t>
    </dgm:pt>
    <dgm:pt modelId="{8F66F62C-1961-4AF7-A219-F3E5744C1BF2}" type="parTrans" cxnId="{92B6BFF7-7FB7-49D4-88CA-84F107603D27}">
      <dgm:prSet/>
      <dgm:spPr/>
      <dgm:t>
        <a:bodyPr/>
        <a:lstStyle/>
        <a:p>
          <a:endParaRPr lang="ms-MY"/>
        </a:p>
      </dgm:t>
    </dgm:pt>
    <dgm:pt modelId="{20F684AD-AA3C-4D87-AAF3-51DEC7F396EF}" type="sibTrans" cxnId="{92B6BFF7-7FB7-49D4-88CA-84F107603D27}">
      <dgm:prSet/>
      <dgm:spPr/>
      <dgm:t>
        <a:bodyPr/>
        <a:lstStyle/>
        <a:p>
          <a:endParaRPr lang="ms-MY"/>
        </a:p>
      </dgm:t>
    </dgm:pt>
    <dgm:pt modelId="{A3B5ABD0-28E0-4D51-9062-1132B8A81568}" type="pres">
      <dgm:prSet presAssocID="{0385ABCB-AFB0-4E47-9BFB-16C4A4BC72C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ms-MY"/>
        </a:p>
      </dgm:t>
    </dgm:pt>
    <dgm:pt modelId="{5FA123D2-86D7-4918-87DB-2F3A2E7882B7}" type="pres">
      <dgm:prSet presAssocID="{EFCED698-E36E-4D3A-B354-7F35358EC899}" presName="linNode" presStyleCnt="0"/>
      <dgm:spPr/>
    </dgm:pt>
    <dgm:pt modelId="{5F3C315A-7BD8-4920-A163-352B8CC61479}" type="pres">
      <dgm:prSet presAssocID="{EFCED698-E36E-4D3A-B354-7F35358EC899}" presName="parentShp" presStyleLbl="node1" presStyleIdx="0" presStyleCnt="2" custScaleX="60077" custScaleY="8374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15E68F68-D021-4AF2-8D5A-C93EF7FAE125}" type="pres">
      <dgm:prSet presAssocID="{EFCED698-E36E-4D3A-B354-7F35358EC899}" presName="childShp" presStyleLbl="bgAccFollowNode1" presStyleIdx="0" presStyleCnt="2" custScaleX="166941" custScaleY="17127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511EB53E-ACB1-45DF-ADA2-558B6FDF9D09}" type="pres">
      <dgm:prSet presAssocID="{6C4D723E-1B6B-4E3F-AE70-0CBB947FD24A}" presName="spacing" presStyleCnt="0"/>
      <dgm:spPr/>
    </dgm:pt>
    <dgm:pt modelId="{04B54E32-5CE0-45BF-9AE4-59AB60381A28}" type="pres">
      <dgm:prSet presAssocID="{AD2FA733-3B93-40E5-8FF1-1AF070FD180D}" presName="linNode" presStyleCnt="0"/>
      <dgm:spPr/>
    </dgm:pt>
    <dgm:pt modelId="{6437F82F-FE63-49EE-AF7A-696C1AF3FD5F}" type="pres">
      <dgm:prSet presAssocID="{AD2FA733-3B93-40E5-8FF1-1AF070FD180D}" presName="parentShp" presStyleLbl="node1" presStyleIdx="1" presStyleCnt="2" custScaleX="53822" custScaleY="7379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05389EC0-23B3-4151-8811-E6F8C22C7129}" type="pres">
      <dgm:prSet presAssocID="{AD2FA733-3B93-40E5-8FF1-1AF070FD180D}" presName="childShp" presStyleLbl="bgAccFollowNode1" presStyleIdx="1" presStyleCnt="2" custScaleX="161700" custScaleY="10374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5FA0277B-DBB7-47A3-A988-19BCBCA718F4}" type="presOf" srcId="{CF7B609D-E70B-48D3-98D5-50D1AF07244F}" destId="{15E68F68-D021-4AF2-8D5A-C93EF7FAE125}" srcOrd="0" destOrd="3" presId="urn:microsoft.com/office/officeart/2005/8/layout/vList6"/>
    <dgm:cxn modelId="{F2F9609B-F2F6-4FBA-90A7-B93F532E7ED9}" srcId="{AD2FA733-3B93-40E5-8FF1-1AF070FD180D}" destId="{AB5AB14F-530B-4699-8BEC-5B460816F242}" srcOrd="3" destOrd="0" parTransId="{7D914711-B785-4D7A-AB6C-7B27BB735379}" sibTransId="{C570D6FB-24DF-4CA5-A888-12B185937C22}"/>
    <dgm:cxn modelId="{4A40033B-BC58-43B5-A012-E6F205315308}" type="presOf" srcId="{45373F37-B1C2-4129-B2A6-839CA08DDFCE}" destId="{15E68F68-D021-4AF2-8D5A-C93EF7FAE125}" srcOrd="0" destOrd="0" presId="urn:microsoft.com/office/officeart/2005/8/layout/vList6"/>
    <dgm:cxn modelId="{361978A1-3EDE-4ABD-A859-9F077CDA33C1}" srcId="{AD2FA733-3B93-40E5-8FF1-1AF070FD180D}" destId="{A21B1CF4-6EEB-44EA-9DCE-FCABA6A13B75}" srcOrd="1" destOrd="0" parTransId="{AD92A0FC-D145-4EDF-AC4B-C3487BE1E070}" sibTransId="{B2F4EF28-1E42-46A2-AB8A-B5C9B96505EE}"/>
    <dgm:cxn modelId="{28F4C53B-9899-48A6-8FE7-393D9C31863B}" srcId="{EFCED698-E36E-4D3A-B354-7F35358EC899}" destId="{D61D1C6B-6E3C-41EC-8D84-FF9A34A0EED5}" srcOrd="1" destOrd="0" parTransId="{C80AC455-E8FD-4511-BC05-AB30BDD06F52}" sibTransId="{49FBDF04-8038-4958-8678-71EE7B609CF9}"/>
    <dgm:cxn modelId="{0F60E24F-767B-4EDA-9514-190D0B237275}" type="presOf" srcId="{5BDA0D33-2849-46A7-8688-D380C8DA846D}" destId="{15E68F68-D021-4AF2-8D5A-C93EF7FAE125}" srcOrd="0" destOrd="2" presId="urn:microsoft.com/office/officeart/2005/8/layout/vList6"/>
    <dgm:cxn modelId="{9AE4A442-FF75-41EC-929D-ED61A8C1BB41}" type="presOf" srcId="{69D5C7F0-320C-4B11-94D8-683874BFB3EF}" destId="{05389EC0-23B3-4151-8811-E6F8C22C7129}" srcOrd="0" destOrd="2" presId="urn:microsoft.com/office/officeart/2005/8/layout/vList6"/>
    <dgm:cxn modelId="{C9B7A6F2-9AAB-42B7-B994-BCC45E7D1D1C}" type="presOf" srcId="{EFCED698-E36E-4D3A-B354-7F35358EC899}" destId="{5F3C315A-7BD8-4920-A163-352B8CC61479}" srcOrd="0" destOrd="0" presId="urn:microsoft.com/office/officeart/2005/8/layout/vList6"/>
    <dgm:cxn modelId="{544B11D7-E5D1-4755-9749-72D0E92B136D}" srcId="{0385ABCB-AFB0-4E47-9BFB-16C4A4BC72C3}" destId="{AD2FA733-3B93-40E5-8FF1-1AF070FD180D}" srcOrd="1" destOrd="0" parTransId="{E0445665-8E2B-41AF-9678-445F4AF71AD3}" sibTransId="{A2B07F2D-D241-4FF4-9391-CAA6BD47542D}"/>
    <dgm:cxn modelId="{25465780-3270-4D21-9736-8EA2B505914D}" srcId="{EFCED698-E36E-4D3A-B354-7F35358EC899}" destId="{CF7B609D-E70B-48D3-98D5-50D1AF07244F}" srcOrd="3" destOrd="0" parTransId="{8F3C0BC1-41ED-4E4E-9333-D0350DE22A80}" sibTransId="{004A5451-FD1C-4001-80AC-F6F1EA2D013A}"/>
    <dgm:cxn modelId="{714C2A97-D756-4013-97CA-051136252A41}" type="presOf" srcId="{D61D1C6B-6E3C-41EC-8D84-FF9A34A0EED5}" destId="{15E68F68-D021-4AF2-8D5A-C93EF7FAE125}" srcOrd="0" destOrd="1" presId="urn:microsoft.com/office/officeart/2005/8/layout/vList6"/>
    <dgm:cxn modelId="{92B6BFF7-7FB7-49D4-88CA-84F107603D27}" srcId="{AD2FA733-3B93-40E5-8FF1-1AF070FD180D}" destId="{7832C408-B6B5-481E-A419-166C285491EB}" srcOrd="4" destOrd="0" parTransId="{8F66F62C-1961-4AF7-A219-F3E5744C1BF2}" sibTransId="{20F684AD-AA3C-4D87-AAF3-51DEC7F396EF}"/>
    <dgm:cxn modelId="{0126BD59-B020-4093-A9DF-A1B7C1153DA2}" srcId="{EFCED698-E36E-4D3A-B354-7F35358EC899}" destId="{5BDA0D33-2849-46A7-8688-D380C8DA846D}" srcOrd="2" destOrd="0" parTransId="{79309E66-6ABD-4FAF-88CE-99D757A2922B}" sibTransId="{26E426E2-0944-44CC-A6E8-D362D22B5D15}"/>
    <dgm:cxn modelId="{6B0BEB95-ABFB-4F2E-9C99-1A07ECD686FC}" srcId="{0385ABCB-AFB0-4E47-9BFB-16C4A4BC72C3}" destId="{EFCED698-E36E-4D3A-B354-7F35358EC899}" srcOrd="0" destOrd="0" parTransId="{96DB6F10-854D-49D5-BAFA-D9C098249C42}" sibTransId="{6C4D723E-1B6B-4E3F-AE70-0CBB947FD24A}"/>
    <dgm:cxn modelId="{4EB5DB42-B09F-4F26-88FB-70EEBFA40F7F}" type="presOf" srcId="{23E0900B-36FD-4201-9F34-7170451C0021}" destId="{05389EC0-23B3-4151-8811-E6F8C22C7129}" srcOrd="0" destOrd="0" presId="urn:microsoft.com/office/officeart/2005/8/layout/vList6"/>
    <dgm:cxn modelId="{CF56FA79-0F6C-4033-B812-AADE9349B6EE}" type="presOf" srcId="{0385ABCB-AFB0-4E47-9BFB-16C4A4BC72C3}" destId="{A3B5ABD0-28E0-4D51-9062-1132B8A81568}" srcOrd="0" destOrd="0" presId="urn:microsoft.com/office/officeart/2005/8/layout/vList6"/>
    <dgm:cxn modelId="{2C4C6D27-82D0-484B-91C5-C51DB485B53F}" type="presOf" srcId="{7832C408-B6B5-481E-A419-166C285491EB}" destId="{05389EC0-23B3-4151-8811-E6F8C22C7129}" srcOrd="0" destOrd="4" presId="urn:microsoft.com/office/officeart/2005/8/layout/vList6"/>
    <dgm:cxn modelId="{5233D910-B6EB-464C-90F0-9CC238F5374F}" srcId="{EFCED698-E36E-4D3A-B354-7F35358EC899}" destId="{45373F37-B1C2-4129-B2A6-839CA08DDFCE}" srcOrd="0" destOrd="0" parTransId="{0812003C-23D1-4B4D-9D08-81EDBDE15DA0}" sibTransId="{FCEFBDAE-4637-4FE4-B6BD-AEA96BBAA7EC}"/>
    <dgm:cxn modelId="{4893DA9C-83FA-442C-A56E-68B190033E80}" type="presOf" srcId="{A21B1CF4-6EEB-44EA-9DCE-FCABA6A13B75}" destId="{05389EC0-23B3-4151-8811-E6F8C22C7129}" srcOrd="0" destOrd="1" presId="urn:microsoft.com/office/officeart/2005/8/layout/vList6"/>
    <dgm:cxn modelId="{081E8142-B95E-414E-89D7-3877ADF45562}" type="presOf" srcId="{AD2FA733-3B93-40E5-8FF1-1AF070FD180D}" destId="{6437F82F-FE63-49EE-AF7A-696C1AF3FD5F}" srcOrd="0" destOrd="0" presId="urn:microsoft.com/office/officeart/2005/8/layout/vList6"/>
    <dgm:cxn modelId="{76CC4E3E-CDD2-41BA-9D06-B0EB38B8C86B}" srcId="{AD2FA733-3B93-40E5-8FF1-1AF070FD180D}" destId="{69D5C7F0-320C-4B11-94D8-683874BFB3EF}" srcOrd="2" destOrd="0" parTransId="{4FAC12E4-EBB7-46CE-B230-C822BB9E6700}" sibTransId="{6CF71ACC-BCB6-4126-8EA7-D7F7DC99D6C4}"/>
    <dgm:cxn modelId="{19F2391C-DD81-4FDF-A890-5AB13C78B3C0}" srcId="{AD2FA733-3B93-40E5-8FF1-1AF070FD180D}" destId="{23E0900B-36FD-4201-9F34-7170451C0021}" srcOrd="0" destOrd="0" parTransId="{7765476A-1525-4C60-96A1-58DCC9F3B983}" sibTransId="{43E2E855-8799-46E4-8166-92F2BDE624DA}"/>
    <dgm:cxn modelId="{9088FA9F-6DC8-4EE5-9166-B4608DE67D08}" type="presOf" srcId="{AB5AB14F-530B-4699-8BEC-5B460816F242}" destId="{05389EC0-23B3-4151-8811-E6F8C22C7129}" srcOrd="0" destOrd="3" presId="urn:microsoft.com/office/officeart/2005/8/layout/vList6"/>
    <dgm:cxn modelId="{5B0C2C1F-4D7E-448F-A153-292DF69CCC17}" type="presParOf" srcId="{A3B5ABD0-28E0-4D51-9062-1132B8A81568}" destId="{5FA123D2-86D7-4918-87DB-2F3A2E7882B7}" srcOrd="0" destOrd="0" presId="urn:microsoft.com/office/officeart/2005/8/layout/vList6"/>
    <dgm:cxn modelId="{28EACE22-6E46-48CC-822F-508367F63901}" type="presParOf" srcId="{5FA123D2-86D7-4918-87DB-2F3A2E7882B7}" destId="{5F3C315A-7BD8-4920-A163-352B8CC61479}" srcOrd="0" destOrd="0" presId="urn:microsoft.com/office/officeart/2005/8/layout/vList6"/>
    <dgm:cxn modelId="{35E0F95A-FFB2-4620-9723-81B8EA785A5D}" type="presParOf" srcId="{5FA123D2-86D7-4918-87DB-2F3A2E7882B7}" destId="{15E68F68-D021-4AF2-8D5A-C93EF7FAE125}" srcOrd="1" destOrd="0" presId="urn:microsoft.com/office/officeart/2005/8/layout/vList6"/>
    <dgm:cxn modelId="{6E76ADFF-AD06-482D-94B3-C5075E9B2747}" type="presParOf" srcId="{A3B5ABD0-28E0-4D51-9062-1132B8A81568}" destId="{511EB53E-ACB1-45DF-ADA2-558B6FDF9D09}" srcOrd="1" destOrd="0" presId="urn:microsoft.com/office/officeart/2005/8/layout/vList6"/>
    <dgm:cxn modelId="{97A16584-BECF-4518-BCE2-9CEFD55B224D}" type="presParOf" srcId="{A3B5ABD0-28E0-4D51-9062-1132B8A81568}" destId="{04B54E32-5CE0-45BF-9AE4-59AB60381A28}" srcOrd="2" destOrd="0" presId="urn:microsoft.com/office/officeart/2005/8/layout/vList6"/>
    <dgm:cxn modelId="{19410991-3E63-4372-ADD2-B8ACE58BC71F}" type="presParOf" srcId="{04B54E32-5CE0-45BF-9AE4-59AB60381A28}" destId="{6437F82F-FE63-49EE-AF7A-696C1AF3FD5F}" srcOrd="0" destOrd="0" presId="urn:microsoft.com/office/officeart/2005/8/layout/vList6"/>
    <dgm:cxn modelId="{5D5042B5-B2DC-4FFC-A4E8-86F55FCBF491}" type="presParOf" srcId="{04B54E32-5CE0-45BF-9AE4-59AB60381A28}" destId="{05389EC0-23B3-4151-8811-E6F8C22C712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274619-00B1-4B6B-A09E-3B0E41E84E1C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ms-MY"/>
        </a:p>
      </dgm:t>
    </dgm:pt>
    <dgm:pt modelId="{95B74D85-39C1-40AA-BDE3-CDB6FB17B081}">
      <dgm:prSet phldrT="[Text]" custT="1"/>
      <dgm:spPr/>
      <dgm:t>
        <a:bodyPr/>
        <a:lstStyle/>
        <a:p>
          <a:r>
            <a:rPr lang="ms-MY" sz="1600" b="1" u="none" dirty="0" smtClean="0"/>
            <a:t>KARYA ASLI &amp; BUKU TEKS</a:t>
          </a:r>
          <a:endParaRPr lang="ms-MY" sz="1600" u="none" dirty="0"/>
        </a:p>
      </dgm:t>
    </dgm:pt>
    <dgm:pt modelId="{8CFC379F-0B37-4EDD-88E5-22F06DAD27F2}" type="parTrans" cxnId="{D4B55ED5-58A9-4C36-8EAF-96A12B8FFCC7}">
      <dgm:prSet/>
      <dgm:spPr/>
      <dgm:t>
        <a:bodyPr/>
        <a:lstStyle/>
        <a:p>
          <a:endParaRPr lang="ms-MY"/>
        </a:p>
      </dgm:t>
    </dgm:pt>
    <dgm:pt modelId="{06FF03F0-0295-4E21-B55B-1C4A890167AE}" type="sibTrans" cxnId="{D4B55ED5-58A9-4C36-8EAF-96A12B8FFCC7}">
      <dgm:prSet/>
      <dgm:spPr/>
      <dgm:t>
        <a:bodyPr/>
        <a:lstStyle/>
        <a:p>
          <a:endParaRPr lang="ms-MY"/>
        </a:p>
      </dgm:t>
    </dgm:pt>
    <dgm:pt modelId="{3CE7B3C5-D544-45BA-A84F-064E780932A3}">
      <dgm:prSet phldrT="[Text]" custT="1"/>
      <dgm:spPr/>
      <dgm:t>
        <a:bodyPr/>
        <a:lstStyle/>
        <a:p>
          <a:r>
            <a:rPr lang="ms-MY" sz="1800" b="1" dirty="0" smtClean="0"/>
            <a:t>Royalti - 15 peratus (15%) cetakan pertama (500 naskhah</a:t>
          </a:r>
          <a:r>
            <a:rPr lang="ms-MY" sz="1800" b="1" dirty="0" smtClean="0"/>
            <a:t>); 17 </a:t>
          </a:r>
          <a:r>
            <a:rPr lang="ms-MY" sz="1800" b="1" dirty="0" smtClean="0"/>
            <a:t>peratus (17%) cetakan kedua; dan	</a:t>
          </a:r>
          <a:r>
            <a:rPr lang="ms-MY" sz="1800" b="1" dirty="0" smtClean="0"/>
            <a:t>19 </a:t>
          </a:r>
          <a:r>
            <a:rPr lang="ms-MY" sz="1800" b="1" dirty="0" smtClean="0"/>
            <a:t>peratus (19%) cetakan ketiga dan seterusnya. </a:t>
          </a:r>
          <a:endParaRPr lang="ms-MY" sz="1800" dirty="0"/>
        </a:p>
      </dgm:t>
    </dgm:pt>
    <dgm:pt modelId="{DA430D75-F056-4AF2-92C7-C4C3021F3869}" type="parTrans" cxnId="{DA429522-AD41-4F1E-84C1-320F6756F9FD}">
      <dgm:prSet/>
      <dgm:spPr/>
      <dgm:t>
        <a:bodyPr/>
        <a:lstStyle/>
        <a:p>
          <a:endParaRPr lang="ms-MY"/>
        </a:p>
      </dgm:t>
    </dgm:pt>
    <dgm:pt modelId="{EC6B4599-6776-40CF-AFE5-9D877FAC017D}" type="sibTrans" cxnId="{DA429522-AD41-4F1E-84C1-320F6756F9FD}">
      <dgm:prSet/>
      <dgm:spPr/>
      <dgm:t>
        <a:bodyPr/>
        <a:lstStyle/>
        <a:p>
          <a:endParaRPr lang="ms-MY"/>
        </a:p>
      </dgm:t>
    </dgm:pt>
    <dgm:pt modelId="{AC3E68FE-E0CA-46EA-90DC-077A670854D0}">
      <dgm:prSet phldrT="[Text]" custT="1"/>
      <dgm:spPr/>
      <dgm:t>
        <a:bodyPr/>
        <a:lstStyle/>
        <a:p>
          <a:r>
            <a:rPr lang="ms-MY" sz="1600" b="1" u="none" dirty="0" smtClean="0"/>
            <a:t>KARYA </a:t>
          </a:r>
          <a:r>
            <a:rPr lang="en-US" sz="1600" b="1" u="none" dirty="0" err="1" smtClean="0"/>
            <a:t>SUNTINGAN</a:t>
          </a:r>
          <a:r>
            <a:rPr lang="en-US" sz="1600" b="1" u="none" dirty="0" smtClean="0"/>
            <a:t>/ BAB </a:t>
          </a:r>
          <a:r>
            <a:rPr lang="en-US" sz="1600" b="1" u="none" dirty="0" err="1" smtClean="0"/>
            <a:t>DALAM</a:t>
          </a:r>
          <a:r>
            <a:rPr lang="en-US" sz="1600" b="1" u="none" dirty="0" smtClean="0"/>
            <a:t> </a:t>
          </a:r>
          <a:r>
            <a:rPr lang="en-US" sz="1600" b="1" u="none" dirty="0" err="1" smtClean="0"/>
            <a:t>BUKU</a:t>
          </a:r>
          <a:endParaRPr lang="ms-MY" sz="1600" u="none" dirty="0"/>
        </a:p>
      </dgm:t>
    </dgm:pt>
    <dgm:pt modelId="{1D8D1C10-65C5-4668-B218-7AE3142B8F8A}" type="parTrans" cxnId="{B77201CE-E794-4F59-97AE-16DB8440F0F7}">
      <dgm:prSet/>
      <dgm:spPr/>
      <dgm:t>
        <a:bodyPr/>
        <a:lstStyle/>
        <a:p>
          <a:endParaRPr lang="ms-MY"/>
        </a:p>
      </dgm:t>
    </dgm:pt>
    <dgm:pt modelId="{6912DEB4-5CB8-4344-8947-09E6A3C0A9B8}" type="sibTrans" cxnId="{B77201CE-E794-4F59-97AE-16DB8440F0F7}">
      <dgm:prSet/>
      <dgm:spPr/>
      <dgm:t>
        <a:bodyPr/>
        <a:lstStyle/>
        <a:p>
          <a:endParaRPr lang="ms-MY"/>
        </a:p>
      </dgm:t>
    </dgm:pt>
    <dgm:pt modelId="{DD00A5BA-D66C-4B2E-9B6F-3F229584FCE1}">
      <dgm:prSet phldrT="[Text]" custT="1"/>
      <dgm:spPr/>
      <dgm:t>
        <a:bodyPr/>
        <a:lstStyle/>
        <a:p>
          <a:r>
            <a:rPr lang="ms-MY" sz="1800" b="1" dirty="0" smtClean="0"/>
            <a:t>Honorarium – Koleksi Artikel Jemputan (</a:t>
          </a:r>
          <a:r>
            <a:rPr lang="ms-MY" sz="1800" b="1" dirty="0" err="1" smtClean="0"/>
            <a:t>RM500</a:t>
          </a:r>
          <a:r>
            <a:rPr lang="ms-MY" sz="1800" b="1" dirty="0" smtClean="0"/>
            <a:t>),                                            	              Kertas Pilihan Persidangan (</a:t>
          </a:r>
          <a:r>
            <a:rPr lang="ms-MY" sz="1800" b="1" dirty="0" err="1" smtClean="0"/>
            <a:t>RM250</a:t>
          </a:r>
          <a:r>
            <a:rPr lang="ms-MY" sz="1800" b="1" dirty="0" smtClean="0"/>
            <a:t>).</a:t>
          </a:r>
          <a:endParaRPr lang="ms-MY" sz="1800" dirty="0"/>
        </a:p>
      </dgm:t>
    </dgm:pt>
    <dgm:pt modelId="{DBEA6BD5-53A3-4F7A-B377-59C82DC1A4CB}" type="parTrans" cxnId="{DC6C01F0-F095-44A5-871D-C5C713D023FE}">
      <dgm:prSet/>
      <dgm:spPr/>
      <dgm:t>
        <a:bodyPr/>
        <a:lstStyle/>
        <a:p>
          <a:endParaRPr lang="ms-MY"/>
        </a:p>
      </dgm:t>
    </dgm:pt>
    <dgm:pt modelId="{E0C65153-92C8-41C5-8AED-50F45E1C7EE0}" type="sibTrans" cxnId="{DC6C01F0-F095-44A5-871D-C5C713D023FE}">
      <dgm:prSet/>
      <dgm:spPr/>
      <dgm:t>
        <a:bodyPr/>
        <a:lstStyle/>
        <a:p>
          <a:endParaRPr lang="ms-MY"/>
        </a:p>
      </dgm:t>
    </dgm:pt>
    <dgm:pt modelId="{EFD28CD1-CFCA-4240-A6F3-5408DF46094C}">
      <dgm:prSet phldrT="[Text]" custT="1"/>
      <dgm:spPr/>
      <dgm:t>
        <a:bodyPr/>
        <a:lstStyle/>
        <a:p>
          <a:r>
            <a:rPr lang="en-US" sz="1600" b="1" u="none" dirty="0" err="1" smtClean="0"/>
            <a:t>MODUL</a:t>
          </a:r>
          <a:r>
            <a:rPr lang="en-US" sz="1600" b="1" u="none" dirty="0" smtClean="0"/>
            <a:t> </a:t>
          </a:r>
          <a:r>
            <a:rPr lang="en-US" sz="1600" b="1" u="none" dirty="0" err="1" smtClean="0"/>
            <a:t>P&amp;P</a:t>
          </a:r>
          <a:endParaRPr lang="ms-MY" sz="1600" u="none" dirty="0"/>
        </a:p>
      </dgm:t>
    </dgm:pt>
    <dgm:pt modelId="{04A8EE9B-F300-49C4-8AEA-7ED00BD88677}" type="parTrans" cxnId="{5DB60A8E-49EB-4BB6-B695-D891D81BC8C9}">
      <dgm:prSet/>
      <dgm:spPr/>
      <dgm:t>
        <a:bodyPr/>
        <a:lstStyle/>
        <a:p>
          <a:endParaRPr lang="ms-MY"/>
        </a:p>
      </dgm:t>
    </dgm:pt>
    <dgm:pt modelId="{E06CAB63-3188-4C96-A776-658E988B15A4}" type="sibTrans" cxnId="{5DB60A8E-49EB-4BB6-B695-D891D81BC8C9}">
      <dgm:prSet/>
      <dgm:spPr/>
      <dgm:t>
        <a:bodyPr/>
        <a:lstStyle/>
        <a:p>
          <a:endParaRPr lang="ms-MY"/>
        </a:p>
      </dgm:t>
    </dgm:pt>
    <dgm:pt modelId="{9FA6AEA5-0FD8-4FF8-9E5C-EDBEFA75EE87}">
      <dgm:prSet phldrT="[Text]" custT="1"/>
      <dgm:spPr/>
      <dgm:t>
        <a:bodyPr/>
        <a:lstStyle/>
        <a:p>
          <a:r>
            <a:rPr lang="ms-MY" sz="1800" b="1" dirty="0" smtClean="0"/>
            <a:t>Honorarium – </a:t>
          </a:r>
          <a:r>
            <a:rPr lang="ms-MY" sz="1800" b="1" dirty="0" err="1" smtClean="0"/>
            <a:t>RM2.00</a:t>
          </a:r>
          <a:r>
            <a:rPr lang="ms-MY" sz="1800" b="1" dirty="0" smtClean="0"/>
            <a:t> bagi setiap naskhah yang terjual oleh penulis. </a:t>
          </a:r>
          <a:endParaRPr lang="ms-MY" sz="1800" dirty="0"/>
        </a:p>
      </dgm:t>
    </dgm:pt>
    <dgm:pt modelId="{4D9FB22E-3435-4DCE-9E9B-AF554E6BE9A8}" type="parTrans" cxnId="{35CB7481-2D47-4BAF-AE97-3B625C0A512E}">
      <dgm:prSet/>
      <dgm:spPr/>
      <dgm:t>
        <a:bodyPr/>
        <a:lstStyle/>
        <a:p>
          <a:endParaRPr lang="ms-MY"/>
        </a:p>
      </dgm:t>
    </dgm:pt>
    <dgm:pt modelId="{22AAA0EC-DA59-4F68-8F8C-4679D9F4ABF2}" type="sibTrans" cxnId="{35CB7481-2D47-4BAF-AE97-3B625C0A512E}">
      <dgm:prSet/>
      <dgm:spPr/>
      <dgm:t>
        <a:bodyPr/>
        <a:lstStyle/>
        <a:p>
          <a:endParaRPr lang="ms-MY"/>
        </a:p>
      </dgm:t>
    </dgm:pt>
    <dgm:pt modelId="{AC5DA5EA-4212-4A7D-8209-BCE669B19151}">
      <dgm:prSet custT="1"/>
      <dgm:spPr/>
      <dgm:t>
        <a:bodyPr/>
        <a:lstStyle/>
        <a:p>
          <a:r>
            <a:rPr lang="ms-MY" sz="1800" b="1" dirty="0" smtClean="0"/>
            <a:t>Cadangan pembahagian kadar 25 (penyunting) : 75 (penulis bersama).</a:t>
          </a:r>
        </a:p>
      </dgm:t>
    </dgm:pt>
    <dgm:pt modelId="{F2488961-7091-4B50-81D7-34BFD188AC7B}" type="parTrans" cxnId="{AEEF9212-48CA-4A1C-BCFB-B9EC100F1A39}">
      <dgm:prSet/>
      <dgm:spPr/>
      <dgm:t>
        <a:bodyPr/>
        <a:lstStyle/>
        <a:p>
          <a:endParaRPr lang="ms-MY"/>
        </a:p>
      </dgm:t>
    </dgm:pt>
    <dgm:pt modelId="{CEFACD96-B571-4599-B257-71436AC7B79C}" type="sibTrans" cxnId="{AEEF9212-48CA-4A1C-BCFB-B9EC100F1A39}">
      <dgm:prSet/>
      <dgm:spPr/>
      <dgm:t>
        <a:bodyPr/>
        <a:lstStyle/>
        <a:p>
          <a:endParaRPr lang="ms-MY"/>
        </a:p>
      </dgm:t>
    </dgm:pt>
    <dgm:pt modelId="{66872E2A-9D1E-44C3-A04B-AA77B3772987}" type="pres">
      <dgm:prSet presAssocID="{26274619-00B1-4B6B-A09E-3B0E41E84E1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69248748-0B6A-4CB1-B6B8-561D916EEF1E}" type="pres">
      <dgm:prSet presAssocID="{95B74D85-39C1-40AA-BDE3-CDB6FB17B081}" presName="linNode" presStyleCnt="0"/>
      <dgm:spPr/>
      <dgm:t>
        <a:bodyPr/>
        <a:lstStyle/>
        <a:p>
          <a:endParaRPr lang="ms-MY"/>
        </a:p>
      </dgm:t>
    </dgm:pt>
    <dgm:pt modelId="{73E21A01-5E8C-48D0-BF0F-2AB5EAB83CDB}" type="pres">
      <dgm:prSet presAssocID="{95B74D85-39C1-40AA-BDE3-CDB6FB17B081}" presName="parentText" presStyleLbl="node1" presStyleIdx="0" presStyleCnt="3" custScaleY="85270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1B9A4F61-88F2-4849-AD67-30E7E0E94176}" type="pres">
      <dgm:prSet presAssocID="{95B74D85-39C1-40AA-BDE3-CDB6FB17B081}" presName="descendantText" presStyleLbl="alignAccFollowNode1" presStyleIdx="0" presStyleCnt="3" custScaleX="205107" custScaleY="90706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D1D15E40-3D71-4D15-BD0B-01E161C3D8CA}" type="pres">
      <dgm:prSet presAssocID="{06FF03F0-0295-4E21-B55B-1C4A890167AE}" presName="sp" presStyleCnt="0"/>
      <dgm:spPr/>
      <dgm:t>
        <a:bodyPr/>
        <a:lstStyle/>
        <a:p>
          <a:endParaRPr lang="ms-MY"/>
        </a:p>
      </dgm:t>
    </dgm:pt>
    <dgm:pt modelId="{50414769-3408-4477-BDED-44B301371DAE}" type="pres">
      <dgm:prSet presAssocID="{AC3E68FE-E0CA-46EA-90DC-077A670854D0}" presName="linNode" presStyleCnt="0"/>
      <dgm:spPr/>
      <dgm:t>
        <a:bodyPr/>
        <a:lstStyle/>
        <a:p>
          <a:endParaRPr lang="ms-MY"/>
        </a:p>
      </dgm:t>
    </dgm:pt>
    <dgm:pt modelId="{6C89FA67-4A73-4D77-85EF-913204C82845}" type="pres">
      <dgm:prSet presAssocID="{AC3E68FE-E0CA-46EA-90DC-077A670854D0}" presName="parentText" presStyleLbl="node1" presStyleIdx="1" presStyleCnt="3" custScaleY="85768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55BEE8A-7026-4A14-9C2E-E81CC6668A59}" type="pres">
      <dgm:prSet presAssocID="{AC3E68FE-E0CA-46EA-90DC-077A670854D0}" presName="descendantText" presStyleLbl="alignAccFollowNode1" presStyleIdx="1" presStyleCnt="3" custScaleX="205107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A5E73534-51A6-4959-911B-A6C339FAEB28}" type="pres">
      <dgm:prSet presAssocID="{6912DEB4-5CB8-4344-8947-09E6A3C0A9B8}" presName="sp" presStyleCnt="0"/>
      <dgm:spPr/>
      <dgm:t>
        <a:bodyPr/>
        <a:lstStyle/>
        <a:p>
          <a:endParaRPr lang="ms-MY"/>
        </a:p>
      </dgm:t>
    </dgm:pt>
    <dgm:pt modelId="{8F42A406-68CE-4078-8D79-868EADF1C5AD}" type="pres">
      <dgm:prSet presAssocID="{EFD28CD1-CFCA-4240-A6F3-5408DF46094C}" presName="linNode" presStyleCnt="0"/>
      <dgm:spPr/>
      <dgm:t>
        <a:bodyPr/>
        <a:lstStyle/>
        <a:p>
          <a:endParaRPr lang="ms-MY"/>
        </a:p>
      </dgm:t>
    </dgm:pt>
    <dgm:pt modelId="{988112BC-0C16-4EEE-A184-CDFE7F616106}" type="pres">
      <dgm:prSet presAssocID="{EFD28CD1-CFCA-4240-A6F3-5408DF46094C}" presName="parentText" presStyleLbl="node1" presStyleIdx="2" presStyleCnt="3" custScaleY="80330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A3C1AB89-4D55-4C48-91C6-04B955057DEE}" type="pres">
      <dgm:prSet presAssocID="{EFD28CD1-CFCA-4240-A6F3-5408DF46094C}" presName="descendantText" presStyleLbl="alignAccFollowNode1" presStyleIdx="2" presStyleCnt="3" custScaleX="205107" custScaleY="8197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99194336-12CD-4D12-8036-4DA4B317DC6E}" type="presOf" srcId="{26274619-00B1-4B6B-A09E-3B0E41E84E1C}" destId="{66872E2A-9D1E-44C3-A04B-AA77B3772987}" srcOrd="0" destOrd="0" presId="urn:microsoft.com/office/officeart/2005/8/layout/vList5"/>
    <dgm:cxn modelId="{6B7EAD0D-4FCF-4A18-AD8B-6AD995D8E983}" type="presOf" srcId="{95B74D85-39C1-40AA-BDE3-CDB6FB17B081}" destId="{73E21A01-5E8C-48D0-BF0F-2AB5EAB83CDB}" srcOrd="0" destOrd="0" presId="urn:microsoft.com/office/officeart/2005/8/layout/vList5"/>
    <dgm:cxn modelId="{00513C69-B32C-405A-971B-B94916AC7C7B}" type="presOf" srcId="{AC5DA5EA-4212-4A7D-8209-BCE669B19151}" destId="{755BEE8A-7026-4A14-9C2E-E81CC6668A59}" srcOrd="0" destOrd="1" presId="urn:microsoft.com/office/officeart/2005/8/layout/vList5"/>
    <dgm:cxn modelId="{E60AF064-83D5-4320-B291-9DF08ACE4ED9}" type="presOf" srcId="{AC3E68FE-E0CA-46EA-90DC-077A670854D0}" destId="{6C89FA67-4A73-4D77-85EF-913204C82845}" srcOrd="0" destOrd="0" presId="urn:microsoft.com/office/officeart/2005/8/layout/vList5"/>
    <dgm:cxn modelId="{B77201CE-E794-4F59-97AE-16DB8440F0F7}" srcId="{26274619-00B1-4B6B-A09E-3B0E41E84E1C}" destId="{AC3E68FE-E0CA-46EA-90DC-077A670854D0}" srcOrd="1" destOrd="0" parTransId="{1D8D1C10-65C5-4668-B218-7AE3142B8F8A}" sibTransId="{6912DEB4-5CB8-4344-8947-09E6A3C0A9B8}"/>
    <dgm:cxn modelId="{149F5BC4-1084-4419-861D-8B368F635ED5}" type="presOf" srcId="{EFD28CD1-CFCA-4240-A6F3-5408DF46094C}" destId="{988112BC-0C16-4EEE-A184-CDFE7F616106}" srcOrd="0" destOrd="0" presId="urn:microsoft.com/office/officeart/2005/8/layout/vList5"/>
    <dgm:cxn modelId="{DA429522-AD41-4F1E-84C1-320F6756F9FD}" srcId="{95B74D85-39C1-40AA-BDE3-CDB6FB17B081}" destId="{3CE7B3C5-D544-45BA-A84F-064E780932A3}" srcOrd="0" destOrd="0" parTransId="{DA430D75-F056-4AF2-92C7-C4C3021F3869}" sibTransId="{EC6B4599-6776-40CF-AFE5-9D877FAC017D}"/>
    <dgm:cxn modelId="{5DB60A8E-49EB-4BB6-B695-D891D81BC8C9}" srcId="{26274619-00B1-4B6B-A09E-3B0E41E84E1C}" destId="{EFD28CD1-CFCA-4240-A6F3-5408DF46094C}" srcOrd="2" destOrd="0" parTransId="{04A8EE9B-F300-49C4-8AEA-7ED00BD88677}" sibTransId="{E06CAB63-3188-4C96-A776-658E988B15A4}"/>
    <dgm:cxn modelId="{AEEF9212-48CA-4A1C-BCFB-B9EC100F1A39}" srcId="{AC3E68FE-E0CA-46EA-90DC-077A670854D0}" destId="{AC5DA5EA-4212-4A7D-8209-BCE669B19151}" srcOrd="1" destOrd="0" parTransId="{F2488961-7091-4B50-81D7-34BFD188AC7B}" sibTransId="{CEFACD96-B571-4599-B257-71436AC7B79C}"/>
    <dgm:cxn modelId="{A61E0278-C11E-47C5-A5F5-A4B7C4CB01E1}" type="presOf" srcId="{9FA6AEA5-0FD8-4FF8-9E5C-EDBEFA75EE87}" destId="{A3C1AB89-4D55-4C48-91C6-04B955057DEE}" srcOrd="0" destOrd="0" presId="urn:microsoft.com/office/officeart/2005/8/layout/vList5"/>
    <dgm:cxn modelId="{35CB7481-2D47-4BAF-AE97-3B625C0A512E}" srcId="{EFD28CD1-CFCA-4240-A6F3-5408DF46094C}" destId="{9FA6AEA5-0FD8-4FF8-9E5C-EDBEFA75EE87}" srcOrd="0" destOrd="0" parTransId="{4D9FB22E-3435-4DCE-9E9B-AF554E6BE9A8}" sibTransId="{22AAA0EC-DA59-4F68-8F8C-4679D9F4ABF2}"/>
    <dgm:cxn modelId="{DC6C01F0-F095-44A5-871D-C5C713D023FE}" srcId="{AC3E68FE-E0CA-46EA-90DC-077A670854D0}" destId="{DD00A5BA-D66C-4B2E-9B6F-3F229584FCE1}" srcOrd="0" destOrd="0" parTransId="{DBEA6BD5-53A3-4F7A-B377-59C82DC1A4CB}" sibTransId="{E0C65153-92C8-41C5-8AED-50F45E1C7EE0}"/>
    <dgm:cxn modelId="{3F47D622-C45E-452F-A3D4-CAEBFB3EA454}" type="presOf" srcId="{DD00A5BA-D66C-4B2E-9B6F-3F229584FCE1}" destId="{755BEE8A-7026-4A14-9C2E-E81CC6668A59}" srcOrd="0" destOrd="0" presId="urn:microsoft.com/office/officeart/2005/8/layout/vList5"/>
    <dgm:cxn modelId="{6C73B950-2AC4-4EE0-AEEA-F5C80232A35D}" type="presOf" srcId="{3CE7B3C5-D544-45BA-A84F-064E780932A3}" destId="{1B9A4F61-88F2-4849-AD67-30E7E0E94176}" srcOrd="0" destOrd="0" presId="urn:microsoft.com/office/officeart/2005/8/layout/vList5"/>
    <dgm:cxn modelId="{D4B55ED5-58A9-4C36-8EAF-96A12B8FFCC7}" srcId="{26274619-00B1-4B6B-A09E-3B0E41E84E1C}" destId="{95B74D85-39C1-40AA-BDE3-CDB6FB17B081}" srcOrd="0" destOrd="0" parTransId="{8CFC379F-0B37-4EDD-88E5-22F06DAD27F2}" sibTransId="{06FF03F0-0295-4E21-B55B-1C4A890167AE}"/>
    <dgm:cxn modelId="{E2B1CD56-C9A9-49FC-8550-7C352C619C0C}" type="presParOf" srcId="{66872E2A-9D1E-44C3-A04B-AA77B3772987}" destId="{69248748-0B6A-4CB1-B6B8-561D916EEF1E}" srcOrd="0" destOrd="0" presId="urn:microsoft.com/office/officeart/2005/8/layout/vList5"/>
    <dgm:cxn modelId="{EB018334-9784-40A9-AEC9-0B16674202F0}" type="presParOf" srcId="{69248748-0B6A-4CB1-B6B8-561D916EEF1E}" destId="{73E21A01-5E8C-48D0-BF0F-2AB5EAB83CDB}" srcOrd="0" destOrd="0" presId="urn:microsoft.com/office/officeart/2005/8/layout/vList5"/>
    <dgm:cxn modelId="{26557AEA-E14D-43AC-A81B-42ED21DFDBB5}" type="presParOf" srcId="{69248748-0B6A-4CB1-B6B8-561D916EEF1E}" destId="{1B9A4F61-88F2-4849-AD67-30E7E0E94176}" srcOrd="1" destOrd="0" presId="urn:microsoft.com/office/officeart/2005/8/layout/vList5"/>
    <dgm:cxn modelId="{3234B497-C749-459D-B097-0EA4527923A3}" type="presParOf" srcId="{66872E2A-9D1E-44C3-A04B-AA77B3772987}" destId="{D1D15E40-3D71-4D15-BD0B-01E161C3D8CA}" srcOrd="1" destOrd="0" presId="urn:microsoft.com/office/officeart/2005/8/layout/vList5"/>
    <dgm:cxn modelId="{3A94C262-1DB5-49DA-AEA9-3F4F5A967B41}" type="presParOf" srcId="{66872E2A-9D1E-44C3-A04B-AA77B3772987}" destId="{50414769-3408-4477-BDED-44B301371DAE}" srcOrd="2" destOrd="0" presId="urn:microsoft.com/office/officeart/2005/8/layout/vList5"/>
    <dgm:cxn modelId="{7AFF4A15-768C-42D8-9466-20D5293DD025}" type="presParOf" srcId="{50414769-3408-4477-BDED-44B301371DAE}" destId="{6C89FA67-4A73-4D77-85EF-913204C82845}" srcOrd="0" destOrd="0" presId="urn:microsoft.com/office/officeart/2005/8/layout/vList5"/>
    <dgm:cxn modelId="{EFA0FFF6-0A61-4B96-9F8C-56B1008D8852}" type="presParOf" srcId="{50414769-3408-4477-BDED-44B301371DAE}" destId="{755BEE8A-7026-4A14-9C2E-E81CC6668A59}" srcOrd="1" destOrd="0" presId="urn:microsoft.com/office/officeart/2005/8/layout/vList5"/>
    <dgm:cxn modelId="{830B0361-779D-48AD-8B82-99191AFBA5F2}" type="presParOf" srcId="{66872E2A-9D1E-44C3-A04B-AA77B3772987}" destId="{A5E73534-51A6-4959-911B-A6C339FAEB28}" srcOrd="3" destOrd="0" presId="urn:microsoft.com/office/officeart/2005/8/layout/vList5"/>
    <dgm:cxn modelId="{6164ECF2-E42A-4AF7-8CF9-9B4F929058FE}" type="presParOf" srcId="{66872E2A-9D1E-44C3-A04B-AA77B3772987}" destId="{8F42A406-68CE-4078-8D79-868EADF1C5AD}" srcOrd="4" destOrd="0" presId="urn:microsoft.com/office/officeart/2005/8/layout/vList5"/>
    <dgm:cxn modelId="{71994ED4-FD08-48C3-B89F-53FE309C41C0}" type="presParOf" srcId="{8F42A406-68CE-4078-8D79-868EADF1C5AD}" destId="{988112BC-0C16-4EEE-A184-CDFE7F616106}" srcOrd="0" destOrd="0" presId="urn:microsoft.com/office/officeart/2005/8/layout/vList5"/>
    <dgm:cxn modelId="{70FACA33-28EF-477F-BC89-B58EBF1AECE1}" type="presParOf" srcId="{8F42A406-68CE-4078-8D79-868EADF1C5AD}" destId="{A3C1AB89-4D55-4C48-91C6-04B955057DE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5ED8AF-4A35-478A-9C2D-21B874F1E69B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ms-MY"/>
        </a:p>
      </dgm:t>
    </dgm:pt>
    <dgm:pt modelId="{41FA4748-5212-4FCE-82CA-65B321624E8E}">
      <dgm:prSet phldrT="[Text]" custT="1"/>
      <dgm:spPr/>
      <dgm:t>
        <a:bodyPr/>
        <a:lstStyle/>
        <a:p>
          <a:r>
            <a:rPr lang="en-US" sz="2400" dirty="0" err="1" smtClean="0">
              <a:solidFill>
                <a:schemeClr val="bg1"/>
              </a:solidFill>
            </a:rPr>
            <a:t>Klinik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r>
            <a:rPr lang="en-US" sz="2400" dirty="0" err="1" smtClean="0">
              <a:solidFill>
                <a:schemeClr val="bg1"/>
              </a:solidFill>
            </a:rPr>
            <a:t>Tesis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r>
            <a:rPr lang="en-US" sz="2400" dirty="0" err="1" smtClean="0">
              <a:solidFill>
                <a:schemeClr val="bg1"/>
              </a:solidFill>
            </a:rPr>
            <a:t>ke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r>
            <a:rPr lang="en-US" sz="2400" dirty="0" err="1" smtClean="0">
              <a:solidFill>
                <a:schemeClr val="bg1"/>
              </a:solidFill>
            </a:rPr>
            <a:t>Buku</a:t>
          </a:r>
          <a:r>
            <a:rPr lang="en-US" sz="2400" dirty="0" smtClean="0">
              <a:solidFill>
                <a:schemeClr val="bg1"/>
              </a:solidFill>
            </a:rPr>
            <a:t> di </a:t>
          </a:r>
          <a:r>
            <a:rPr lang="en-US" sz="2400" dirty="0" err="1" smtClean="0">
              <a:solidFill>
                <a:schemeClr val="bg1"/>
              </a:solidFill>
            </a:rPr>
            <a:t>Penerbit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endParaRPr lang="ms-MY" sz="2400" dirty="0">
            <a:solidFill>
              <a:schemeClr val="tx1"/>
            </a:solidFill>
          </a:endParaRPr>
        </a:p>
      </dgm:t>
    </dgm:pt>
    <dgm:pt modelId="{D6E0BE7F-F951-4DE6-81D9-ACB8737C2453}" type="parTrans" cxnId="{C3BD0032-7B0B-42EC-AAF7-164E45C7CA71}">
      <dgm:prSet/>
      <dgm:spPr/>
      <dgm:t>
        <a:bodyPr/>
        <a:lstStyle/>
        <a:p>
          <a:endParaRPr lang="ms-MY"/>
        </a:p>
      </dgm:t>
    </dgm:pt>
    <dgm:pt modelId="{681ED1EF-CA78-4701-9B92-CE90436BF5B1}" type="sibTrans" cxnId="{C3BD0032-7B0B-42EC-AAF7-164E45C7CA71}">
      <dgm:prSet/>
      <dgm:spPr/>
      <dgm:t>
        <a:bodyPr/>
        <a:lstStyle/>
        <a:p>
          <a:endParaRPr lang="ms-MY"/>
        </a:p>
      </dgm:t>
    </dgm:pt>
    <dgm:pt modelId="{3E0A4B60-B2F0-48B0-B376-AB11D11F3C58}">
      <dgm:prSet phldrT="[Text]" custT="1"/>
      <dgm:spPr/>
      <dgm:t>
        <a:bodyPr/>
        <a:lstStyle/>
        <a:p>
          <a:r>
            <a:rPr lang="en-US" sz="2400" dirty="0" err="1" smtClean="0">
              <a:solidFill>
                <a:schemeClr val="bg1"/>
              </a:solidFill>
            </a:rPr>
            <a:t>Bengkel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r>
            <a:rPr lang="en-US" sz="2400" dirty="0" err="1" smtClean="0">
              <a:solidFill>
                <a:schemeClr val="bg1"/>
              </a:solidFill>
            </a:rPr>
            <a:t>Modul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r>
            <a:rPr lang="en-US" sz="2400" dirty="0" err="1" smtClean="0">
              <a:solidFill>
                <a:schemeClr val="bg1"/>
              </a:solidFill>
            </a:rPr>
            <a:t>ke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r>
            <a:rPr lang="en-US" sz="2400" dirty="0" err="1" smtClean="0">
              <a:solidFill>
                <a:schemeClr val="bg1"/>
              </a:solidFill>
            </a:rPr>
            <a:t>Buku</a:t>
          </a:r>
          <a:endParaRPr lang="ms-MY" sz="2400" dirty="0">
            <a:solidFill>
              <a:schemeClr val="bg1"/>
            </a:solidFill>
          </a:endParaRPr>
        </a:p>
      </dgm:t>
    </dgm:pt>
    <dgm:pt modelId="{834E4EA1-3524-4ABF-8D4B-FA6CFA748E2C}" type="parTrans" cxnId="{C57E2DA5-268C-41C3-835A-24DD1CA43F7E}">
      <dgm:prSet/>
      <dgm:spPr/>
      <dgm:t>
        <a:bodyPr/>
        <a:lstStyle/>
        <a:p>
          <a:endParaRPr lang="ms-MY"/>
        </a:p>
      </dgm:t>
    </dgm:pt>
    <dgm:pt modelId="{2B102106-E7EE-4F79-9F3D-78DC821A7381}" type="sibTrans" cxnId="{C57E2DA5-268C-41C3-835A-24DD1CA43F7E}">
      <dgm:prSet/>
      <dgm:spPr/>
      <dgm:t>
        <a:bodyPr/>
        <a:lstStyle/>
        <a:p>
          <a:endParaRPr lang="ms-MY"/>
        </a:p>
      </dgm:t>
    </dgm:pt>
    <dgm:pt modelId="{9627E57A-F201-4AC5-9098-B0C3F40EBF3C}">
      <dgm:prSet phldrT="[Text]" custT="1"/>
      <dgm:spPr/>
      <dgm:t>
        <a:bodyPr/>
        <a:lstStyle/>
        <a:p>
          <a:r>
            <a:rPr lang="en-US" sz="2400" dirty="0" err="1" smtClean="0">
              <a:solidFill>
                <a:schemeClr val="bg1"/>
              </a:solidFill>
            </a:rPr>
            <a:t>Taklimat</a:t>
          </a:r>
          <a:r>
            <a:rPr lang="en-US" sz="2400" dirty="0" smtClean="0">
              <a:solidFill>
                <a:schemeClr val="bg1"/>
              </a:solidFill>
            </a:rPr>
            <a:t>/ </a:t>
          </a:r>
          <a:r>
            <a:rPr lang="en-US" sz="2400" dirty="0" err="1" smtClean="0">
              <a:solidFill>
                <a:schemeClr val="bg1"/>
              </a:solidFill>
            </a:rPr>
            <a:t>Bengkel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r>
            <a:rPr lang="en-US" sz="2400" dirty="0" err="1" smtClean="0">
              <a:solidFill>
                <a:schemeClr val="bg1"/>
              </a:solidFill>
            </a:rPr>
            <a:t>Penerbitan</a:t>
          </a:r>
          <a:endParaRPr lang="ms-MY" sz="2400" dirty="0">
            <a:solidFill>
              <a:schemeClr val="bg1"/>
            </a:solidFill>
          </a:endParaRPr>
        </a:p>
      </dgm:t>
    </dgm:pt>
    <dgm:pt modelId="{2322F7BA-86CC-4F94-B133-57EEF4D0F169}" type="parTrans" cxnId="{BC3E3534-6F7A-46F3-91DD-6ACAEC3B95C8}">
      <dgm:prSet/>
      <dgm:spPr/>
      <dgm:t>
        <a:bodyPr/>
        <a:lstStyle/>
        <a:p>
          <a:endParaRPr lang="ms-MY"/>
        </a:p>
      </dgm:t>
    </dgm:pt>
    <dgm:pt modelId="{39F5311A-D7E4-496B-A2D7-86CA9DB907AB}" type="sibTrans" cxnId="{BC3E3534-6F7A-46F3-91DD-6ACAEC3B95C8}">
      <dgm:prSet/>
      <dgm:spPr/>
      <dgm:t>
        <a:bodyPr/>
        <a:lstStyle/>
        <a:p>
          <a:endParaRPr lang="ms-MY"/>
        </a:p>
      </dgm:t>
    </dgm:pt>
    <dgm:pt modelId="{DFABE3FA-40DA-4C8D-8AB8-4B29CC5F470D}">
      <dgm:prSet phldrT="[Text]" custT="1"/>
      <dgm:spPr/>
      <dgm:t>
        <a:bodyPr/>
        <a:lstStyle/>
        <a:p>
          <a:r>
            <a:rPr lang="en-US" sz="2400" dirty="0" err="1" smtClean="0">
              <a:solidFill>
                <a:schemeClr val="bg1"/>
              </a:solidFill>
            </a:rPr>
            <a:t>Khidmat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r>
            <a:rPr lang="en-US" sz="2400" dirty="0" err="1" smtClean="0">
              <a:solidFill>
                <a:schemeClr val="bg1"/>
              </a:solidFill>
            </a:rPr>
            <a:t>Penilaian</a:t>
          </a:r>
          <a:r>
            <a:rPr lang="en-US" sz="2400" dirty="0" smtClean="0">
              <a:solidFill>
                <a:schemeClr val="bg1"/>
              </a:solidFill>
            </a:rPr>
            <a:t>, </a:t>
          </a:r>
          <a:r>
            <a:rPr lang="en-US" sz="2400" dirty="0" err="1" smtClean="0">
              <a:solidFill>
                <a:schemeClr val="bg1"/>
              </a:solidFill>
            </a:rPr>
            <a:t>Penyuntingan</a:t>
          </a:r>
          <a:r>
            <a:rPr lang="en-US" sz="2400" dirty="0" smtClean="0">
              <a:solidFill>
                <a:schemeClr val="bg1"/>
              </a:solidFill>
            </a:rPr>
            <a:t> &amp; </a:t>
          </a:r>
          <a:r>
            <a:rPr lang="en-US" sz="2400" dirty="0" err="1" smtClean="0">
              <a:solidFill>
                <a:schemeClr val="bg1"/>
              </a:solidFill>
            </a:rPr>
            <a:t>Pembacaan</a:t>
          </a:r>
          <a:r>
            <a:rPr lang="en-US" sz="2400" dirty="0" smtClean="0">
              <a:solidFill>
                <a:schemeClr val="bg1"/>
              </a:solidFill>
            </a:rPr>
            <a:t> </a:t>
          </a:r>
          <a:r>
            <a:rPr lang="en-US" sz="2400" dirty="0" err="1" smtClean="0">
              <a:solidFill>
                <a:schemeClr val="bg1"/>
              </a:solidFill>
            </a:rPr>
            <a:t>Pruf</a:t>
          </a:r>
          <a:r>
            <a:rPr lang="en-US" sz="2400" dirty="0" smtClean="0">
              <a:solidFill>
                <a:schemeClr val="bg1"/>
              </a:solidFill>
            </a:rPr>
            <a:t>.</a:t>
          </a:r>
          <a:endParaRPr lang="ms-MY" sz="2400" dirty="0">
            <a:solidFill>
              <a:schemeClr val="bg1"/>
            </a:solidFill>
          </a:endParaRPr>
        </a:p>
      </dgm:t>
    </dgm:pt>
    <dgm:pt modelId="{B42D2FF3-C160-42E1-B22F-F3C42D7CB463}" type="parTrans" cxnId="{EC3F67C7-2ACF-417B-8274-5700CBA9986B}">
      <dgm:prSet/>
      <dgm:spPr/>
      <dgm:t>
        <a:bodyPr/>
        <a:lstStyle/>
        <a:p>
          <a:endParaRPr lang="ms-MY"/>
        </a:p>
      </dgm:t>
    </dgm:pt>
    <dgm:pt modelId="{71960DBD-0A99-4444-A477-EF3976F7F87C}" type="sibTrans" cxnId="{EC3F67C7-2ACF-417B-8274-5700CBA9986B}">
      <dgm:prSet/>
      <dgm:spPr/>
      <dgm:t>
        <a:bodyPr/>
        <a:lstStyle/>
        <a:p>
          <a:endParaRPr lang="ms-MY"/>
        </a:p>
      </dgm:t>
    </dgm:pt>
    <dgm:pt modelId="{74307BD8-F061-4B9D-ADB7-7DCFD3B5B59E}" type="pres">
      <dgm:prSet presAssocID="{F35ED8AF-4A35-478A-9C2D-21B874F1E69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ms-MY"/>
        </a:p>
      </dgm:t>
    </dgm:pt>
    <dgm:pt modelId="{DF693D5C-2E39-4BF0-869F-9C37A579FF4C}" type="pres">
      <dgm:prSet presAssocID="{F35ED8AF-4A35-478A-9C2D-21B874F1E69B}" presName="Name1" presStyleCnt="0"/>
      <dgm:spPr/>
      <dgm:t>
        <a:bodyPr/>
        <a:lstStyle/>
        <a:p>
          <a:endParaRPr lang="en-US"/>
        </a:p>
      </dgm:t>
    </dgm:pt>
    <dgm:pt modelId="{EDEA7FFE-CDC5-4CD2-9740-8DF79A747D79}" type="pres">
      <dgm:prSet presAssocID="{F35ED8AF-4A35-478A-9C2D-21B874F1E69B}" presName="cycle" presStyleCnt="0"/>
      <dgm:spPr/>
      <dgm:t>
        <a:bodyPr/>
        <a:lstStyle/>
        <a:p>
          <a:endParaRPr lang="en-US"/>
        </a:p>
      </dgm:t>
    </dgm:pt>
    <dgm:pt modelId="{600C0263-F40D-4731-9388-22A1650BAFAA}" type="pres">
      <dgm:prSet presAssocID="{F35ED8AF-4A35-478A-9C2D-21B874F1E69B}" presName="srcNode" presStyleLbl="node1" presStyleIdx="0" presStyleCnt="4"/>
      <dgm:spPr/>
      <dgm:t>
        <a:bodyPr/>
        <a:lstStyle/>
        <a:p>
          <a:endParaRPr lang="en-US"/>
        </a:p>
      </dgm:t>
    </dgm:pt>
    <dgm:pt modelId="{B5296984-2A2A-42F5-8B87-3637CFB3F501}" type="pres">
      <dgm:prSet presAssocID="{F35ED8AF-4A35-478A-9C2D-21B874F1E69B}" presName="conn" presStyleLbl="parChTrans1D2" presStyleIdx="0" presStyleCnt="1"/>
      <dgm:spPr/>
      <dgm:t>
        <a:bodyPr/>
        <a:lstStyle/>
        <a:p>
          <a:endParaRPr lang="ms-MY"/>
        </a:p>
      </dgm:t>
    </dgm:pt>
    <dgm:pt modelId="{2D7A7292-33D8-48B1-8EB6-2023E4EEA16B}" type="pres">
      <dgm:prSet presAssocID="{F35ED8AF-4A35-478A-9C2D-21B874F1E69B}" presName="extraNode" presStyleLbl="node1" presStyleIdx="0" presStyleCnt="4"/>
      <dgm:spPr/>
      <dgm:t>
        <a:bodyPr/>
        <a:lstStyle/>
        <a:p>
          <a:endParaRPr lang="en-US"/>
        </a:p>
      </dgm:t>
    </dgm:pt>
    <dgm:pt modelId="{003863AE-120A-4B7A-9C96-A0E8CFF058CF}" type="pres">
      <dgm:prSet presAssocID="{F35ED8AF-4A35-478A-9C2D-21B874F1E69B}" presName="dstNode" presStyleLbl="node1" presStyleIdx="0" presStyleCnt="4"/>
      <dgm:spPr/>
      <dgm:t>
        <a:bodyPr/>
        <a:lstStyle/>
        <a:p>
          <a:endParaRPr lang="en-US"/>
        </a:p>
      </dgm:t>
    </dgm:pt>
    <dgm:pt modelId="{20836DB2-4830-4500-B142-6EB26788D63D}" type="pres">
      <dgm:prSet presAssocID="{41FA4748-5212-4FCE-82CA-65B321624E8E}" presName="text_1" presStyleLbl="node1" presStyleIdx="0" presStyleCnt="4" custLinFactNeighborX="131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9F00A8C1-F5EB-4224-B73F-B2D5B033FAA7}" type="pres">
      <dgm:prSet presAssocID="{41FA4748-5212-4FCE-82CA-65B321624E8E}" presName="accent_1" presStyleCnt="0"/>
      <dgm:spPr/>
      <dgm:t>
        <a:bodyPr/>
        <a:lstStyle/>
        <a:p>
          <a:endParaRPr lang="en-US"/>
        </a:p>
      </dgm:t>
    </dgm:pt>
    <dgm:pt modelId="{D4FB3653-2A2F-497A-8B38-2C007D561C7E}" type="pres">
      <dgm:prSet presAssocID="{41FA4748-5212-4FCE-82CA-65B321624E8E}" presName="accentRepeatNode" presStyleLbl="solidFgAcc1" presStyleIdx="0" presStyleCnt="4"/>
      <dgm:spPr/>
      <dgm:t>
        <a:bodyPr/>
        <a:lstStyle/>
        <a:p>
          <a:endParaRPr lang="en-US"/>
        </a:p>
      </dgm:t>
    </dgm:pt>
    <dgm:pt modelId="{A6847074-6DD4-4F55-8B53-DAFA2EF3BE5D}" type="pres">
      <dgm:prSet presAssocID="{3E0A4B60-B2F0-48B0-B376-AB11D11F3C58}" presName="text_2" presStyleLbl="node1" presStyleIdx="1" presStyleCnt="4" custLinFactNeighborX="140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F4D61F3D-E41D-4510-9B79-911D317DC2E9}" type="pres">
      <dgm:prSet presAssocID="{3E0A4B60-B2F0-48B0-B376-AB11D11F3C58}" presName="accent_2" presStyleCnt="0"/>
      <dgm:spPr/>
      <dgm:t>
        <a:bodyPr/>
        <a:lstStyle/>
        <a:p>
          <a:endParaRPr lang="en-US"/>
        </a:p>
      </dgm:t>
    </dgm:pt>
    <dgm:pt modelId="{49B5F6B6-2276-48B6-85E6-FEECB8ED90B8}" type="pres">
      <dgm:prSet presAssocID="{3E0A4B60-B2F0-48B0-B376-AB11D11F3C58}" presName="accentRepeatNode" presStyleLbl="solidFgAcc1" presStyleIdx="1" presStyleCnt="4"/>
      <dgm:spPr/>
      <dgm:t>
        <a:bodyPr/>
        <a:lstStyle/>
        <a:p>
          <a:endParaRPr lang="en-US"/>
        </a:p>
      </dgm:t>
    </dgm:pt>
    <dgm:pt modelId="{FC06A901-4F1F-42B2-A0FE-D0FFDF24568F}" type="pres">
      <dgm:prSet presAssocID="{9627E57A-F201-4AC5-9098-B0C3F40EBF3C}" presName="text_3" presStyleLbl="node1" presStyleIdx="2" presStyleCnt="4" custLinFactNeighborX="140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79E7673D-DD8F-4A42-9622-D6F041C2F785}" type="pres">
      <dgm:prSet presAssocID="{9627E57A-F201-4AC5-9098-B0C3F40EBF3C}" presName="accent_3" presStyleCnt="0"/>
      <dgm:spPr/>
      <dgm:t>
        <a:bodyPr/>
        <a:lstStyle/>
        <a:p>
          <a:endParaRPr lang="en-US"/>
        </a:p>
      </dgm:t>
    </dgm:pt>
    <dgm:pt modelId="{AA7A2F9C-DB89-4F71-9824-B7F6501B329D}" type="pres">
      <dgm:prSet presAssocID="{9627E57A-F201-4AC5-9098-B0C3F40EBF3C}" presName="accentRepeatNode" presStyleLbl="solidFgAcc1" presStyleIdx="2" presStyleCnt="4"/>
      <dgm:spPr/>
      <dgm:t>
        <a:bodyPr/>
        <a:lstStyle/>
        <a:p>
          <a:endParaRPr lang="en-US"/>
        </a:p>
      </dgm:t>
    </dgm:pt>
    <dgm:pt modelId="{2EFAFC39-C79B-40BB-BF07-CF7AC0983B60}" type="pres">
      <dgm:prSet presAssocID="{DFABE3FA-40DA-4C8D-8AB8-4B29CC5F470D}" presName="text_4" presStyleLbl="node1" presStyleIdx="3" presStyleCnt="4" custLinFactNeighborX="1313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D6036CE7-88C2-43D1-9F8E-A9A0801B65C0}" type="pres">
      <dgm:prSet presAssocID="{DFABE3FA-40DA-4C8D-8AB8-4B29CC5F470D}" presName="accent_4" presStyleCnt="0"/>
      <dgm:spPr/>
      <dgm:t>
        <a:bodyPr/>
        <a:lstStyle/>
        <a:p>
          <a:endParaRPr lang="en-US"/>
        </a:p>
      </dgm:t>
    </dgm:pt>
    <dgm:pt modelId="{854D9833-D996-4785-BAB9-C063899D7CCA}" type="pres">
      <dgm:prSet presAssocID="{DFABE3FA-40DA-4C8D-8AB8-4B29CC5F470D}" presName="accentRepeatNode" presStyleLbl="solidFgAcc1" presStyleIdx="3" presStyleCnt="4"/>
      <dgm:spPr/>
      <dgm:t>
        <a:bodyPr/>
        <a:lstStyle/>
        <a:p>
          <a:endParaRPr lang="en-US"/>
        </a:p>
      </dgm:t>
    </dgm:pt>
  </dgm:ptLst>
  <dgm:cxnLst>
    <dgm:cxn modelId="{38812405-B744-43DD-B927-8C79ACC71B2D}" type="presOf" srcId="{9627E57A-F201-4AC5-9098-B0C3F40EBF3C}" destId="{FC06A901-4F1F-42B2-A0FE-D0FFDF24568F}" srcOrd="0" destOrd="0" presId="urn:microsoft.com/office/officeart/2008/layout/VerticalCurvedList"/>
    <dgm:cxn modelId="{0B1C5C4E-100E-4349-9820-3BA13E970E5A}" type="presOf" srcId="{3E0A4B60-B2F0-48B0-B376-AB11D11F3C58}" destId="{A6847074-6DD4-4F55-8B53-DAFA2EF3BE5D}" srcOrd="0" destOrd="0" presId="urn:microsoft.com/office/officeart/2008/layout/VerticalCurvedList"/>
    <dgm:cxn modelId="{835C740E-61F1-424C-89E9-8B31107148F5}" type="presOf" srcId="{F35ED8AF-4A35-478A-9C2D-21B874F1E69B}" destId="{74307BD8-F061-4B9D-ADB7-7DCFD3B5B59E}" srcOrd="0" destOrd="0" presId="urn:microsoft.com/office/officeart/2008/layout/VerticalCurvedList"/>
    <dgm:cxn modelId="{B65DA12E-CD38-4789-B057-65AA2BA5D7C7}" type="presOf" srcId="{681ED1EF-CA78-4701-9B92-CE90436BF5B1}" destId="{B5296984-2A2A-42F5-8B87-3637CFB3F501}" srcOrd="0" destOrd="0" presId="urn:microsoft.com/office/officeart/2008/layout/VerticalCurvedList"/>
    <dgm:cxn modelId="{C3BD0032-7B0B-42EC-AAF7-164E45C7CA71}" srcId="{F35ED8AF-4A35-478A-9C2D-21B874F1E69B}" destId="{41FA4748-5212-4FCE-82CA-65B321624E8E}" srcOrd="0" destOrd="0" parTransId="{D6E0BE7F-F951-4DE6-81D9-ACB8737C2453}" sibTransId="{681ED1EF-CA78-4701-9B92-CE90436BF5B1}"/>
    <dgm:cxn modelId="{86B0FCA4-CD76-4687-83C2-70C95BA220DD}" type="presOf" srcId="{DFABE3FA-40DA-4C8D-8AB8-4B29CC5F470D}" destId="{2EFAFC39-C79B-40BB-BF07-CF7AC0983B60}" srcOrd="0" destOrd="0" presId="urn:microsoft.com/office/officeart/2008/layout/VerticalCurvedList"/>
    <dgm:cxn modelId="{BC3E3534-6F7A-46F3-91DD-6ACAEC3B95C8}" srcId="{F35ED8AF-4A35-478A-9C2D-21B874F1E69B}" destId="{9627E57A-F201-4AC5-9098-B0C3F40EBF3C}" srcOrd="2" destOrd="0" parTransId="{2322F7BA-86CC-4F94-B133-57EEF4D0F169}" sibTransId="{39F5311A-D7E4-496B-A2D7-86CA9DB907AB}"/>
    <dgm:cxn modelId="{EC3F67C7-2ACF-417B-8274-5700CBA9986B}" srcId="{F35ED8AF-4A35-478A-9C2D-21B874F1E69B}" destId="{DFABE3FA-40DA-4C8D-8AB8-4B29CC5F470D}" srcOrd="3" destOrd="0" parTransId="{B42D2FF3-C160-42E1-B22F-F3C42D7CB463}" sibTransId="{71960DBD-0A99-4444-A477-EF3976F7F87C}"/>
    <dgm:cxn modelId="{C57E2DA5-268C-41C3-835A-24DD1CA43F7E}" srcId="{F35ED8AF-4A35-478A-9C2D-21B874F1E69B}" destId="{3E0A4B60-B2F0-48B0-B376-AB11D11F3C58}" srcOrd="1" destOrd="0" parTransId="{834E4EA1-3524-4ABF-8D4B-FA6CFA748E2C}" sibTransId="{2B102106-E7EE-4F79-9F3D-78DC821A7381}"/>
    <dgm:cxn modelId="{975DD4E0-2C1C-470A-8120-D9B4A34E1609}" type="presOf" srcId="{41FA4748-5212-4FCE-82CA-65B321624E8E}" destId="{20836DB2-4830-4500-B142-6EB26788D63D}" srcOrd="0" destOrd="0" presId="urn:microsoft.com/office/officeart/2008/layout/VerticalCurvedList"/>
    <dgm:cxn modelId="{7C00DFE6-50B1-46F2-980B-F65DED5F0725}" type="presParOf" srcId="{74307BD8-F061-4B9D-ADB7-7DCFD3B5B59E}" destId="{DF693D5C-2E39-4BF0-869F-9C37A579FF4C}" srcOrd="0" destOrd="0" presId="urn:microsoft.com/office/officeart/2008/layout/VerticalCurvedList"/>
    <dgm:cxn modelId="{C03AC63E-F197-42CD-92E3-2CB92A0097E8}" type="presParOf" srcId="{DF693D5C-2E39-4BF0-869F-9C37A579FF4C}" destId="{EDEA7FFE-CDC5-4CD2-9740-8DF79A747D79}" srcOrd="0" destOrd="0" presId="urn:microsoft.com/office/officeart/2008/layout/VerticalCurvedList"/>
    <dgm:cxn modelId="{92199B76-DB92-4992-9D88-C55C88205AE7}" type="presParOf" srcId="{EDEA7FFE-CDC5-4CD2-9740-8DF79A747D79}" destId="{600C0263-F40D-4731-9388-22A1650BAFAA}" srcOrd="0" destOrd="0" presId="urn:microsoft.com/office/officeart/2008/layout/VerticalCurvedList"/>
    <dgm:cxn modelId="{6BDC9585-C680-456F-89C0-C22C041B81E4}" type="presParOf" srcId="{EDEA7FFE-CDC5-4CD2-9740-8DF79A747D79}" destId="{B5296984-2A2A-42F5-8B87-3637CFB3F501}" srcOrd="1" destOrd="0" presId="urn:microsoft.com/office/officeart/2008/layout/VerticalCurvedList"/>
    <dgm:cxn modelId="{336F59E6-C334-4994-9413-E30E09FE331F}" type="presParOf" srcId="{EDEA7FFE-CDC5-4CD2-9740-8DF79A747D79}" destId="{2D7A7292-33D8-48B1-8EB6-2023E4EEA16B}" srcOrd="2" destOrd="0" presId="urn:microsoft.com/office/officeart/2008/layout/VerticalCurvedList"/>
    <dgm:cxn modelId="{393CC4E8-3105-4C84-9040-D1D0CEBBEA11}" type="presParOf" srcId="{EDEA7FFE-CDC5-4CD2-9740-8DF79A747D79}" destId="{003863AE-120A-4B7A-9C96-A0E8CFF058CF}" srcOrd="3" destOrd="0" presId="urn:microsoft.com/office/officeart/2008/layout/VerticalCurvedList"/>
    <dgm:cxn modelId="{38800BBF-2B49-4A16-9BD6-A7A5723766E2}" type="presParOf" srcId="{DF693D5C-2E39-4BF0-869F-9C37A579FF4C}" destId="{20836DB2-4830-4500-B142-6EB26788D63D}" srcOrd="1" destOrd="0" presId="urn:microsoft.com/office/officeart/2008/layout/VerticalCurvedList"/>
    <dgm:cxn modelId="{79B8FAD5-56E3-4EBA-9AE4-89986ECB4E1E}" type="presParOf" srcId="{DF693D5C-2E39-4BF0-869F-9C37A579FF4C}" destId="{9F00A8C1-F5EB-4224-B73F-B2D5B033FAA7}" srcOrd="2" destOrd="0" presId="urn:microsoft.com/office/officeart/2008/layout/VerticalCurvedList"/>
    <dgm:cxn modelId="{600C927B-F72F-4732-B588-822FED76877C}" type="presParOf" srcId="{9F00A8C1-F5EB-4224-B73F-B2D5B033FAA7}" destId="{D4FB3653-2A2F-497A-8B38-2C007D561C7E}" srcOrd="0" destOrd="0" presId="urn:microsoft.com/office/officeart/2008/layout/VerticalCurvedList"/>
    <dgm:cxn modelId="{62DE984E-8F03-4449-B106-53E19F571B30}" type="presParOf" srcId="{DF693D5C-2E39-4BF0-869F-9C37A579FF4C}" destId="{A6847074-6DD4-4F55-8B53-DAFA2EF3BE5D}" srcOrd="3" destOrd="0" presId="urn:microsoft.com/office/officeart/2008/layout/VerticalCurvedList"/>
    <dgm:cxn modelId="{598FA6CF-D86E-438F-B946-E87D4E83A3A7}" type="presParOf" srcId="{DF693D5C-2E39-4BF0-869F-9C37A579FF4C}" destId="{F4D61F3D-E41D-4510-9B79-911D317DC2E9}" srcOrd="4" destOrd="0" presId="urn:microsoft.com/office/officeart/2008/layout/VerticalCurvedList"/>
    <dgm:cxn modelId="{C8A8189C-1569-4E20-8F89-500EF9448B63}" type="presParOf" srcId="{F4D61F3D-E41D-4510-9B79-911D317DC2E9}" destId="{49B5F6B6-2276-48B6-85E6-FEECB8ED90B8}" srcOrd="0" destOrd="0" presId="urn:microsoft.com/office/officeart/2008/layout/VerticalCurvedList"/>
    <dgm:cxn modelId="{66EBDC4B-DF6E-4101-BBCC-03497B714998}" type="presParOf" srcId="{DF693D5C-2E39-4BF0-869F-9C37A579FF4C}" destId="{FC06A901-4F1F-42B2-A0FE-D0FFDF24568F}" srcOrd="5" destOrd="0" presId="urn:microsoft.com/office/officeart/2008/layout/VerticalCurvedList"/>
    <dgm:cxn modelId="{88FAA8D0-9927-428C-B23A-E576FCD66CC5}" type="presParOf" srcId="{DF693D5C-2E39-4BF0-869F-9C37A579FF4C}" destId="{79E7673D-DD8F-4A42-9622-D6F041C2F785}" srcOrd="6" destOrd="0" presId="urn:microsoft.com/office/officeart/2008/layout/VerticalCurvedList"/>
    <dgm:cxn modelId="{407DCD06-C679-48C6-B57E-1C6267D5EFCC}" type="presParOf" srcId="{79E7673D-DD8F-4A42-9622-D6F041C2F785}" destId="{AA7A2F9C-DB89-4F71-9824-B7F6501B329D}" srcOrd="0" destOrd="0" presId="urn:microsoft.com/office/officeart/2008/layout/VerticalCurvedList"/>
    <dgm:cxn modelId="{9F95C661-80B3-4306-AF81-7626E16D1C54}" type="presParOf" srcId="{DF693D5C-2E39-4BF0-869F-9C37A579FF4C}" destId="{2EFAFC39-C79B-40BB-BF07-CF7AC0983B60}" srcOrd="7" destOrd="0" presId="urn:microsoft.com/office/officeart/2008/layout/VerticalCurvedList"/>
    <dgm:cxn modelId="{611C54EF-095C-43AC-8955-72C5558FB662}" type="presParOf" srcId="{DF693D5C-2E39-4BF0-869F-9C37A579FF4C}" destId="{D6036CE7-88C2-43D1-9F8E-A9A0801B65C0}" srcOrd="8" destOrd="0" presId="urn:microsoft.com/office/officeart/2008/layout/VerticalCurvedList"/>
    <dgm:cxn modelId="{FF96D96C-C5BE-4406-8D3F-7A64688E2A69}" type="presParOf" srcId="{D6036CE7-88C2-43D1-9F8E-A9A0801B65C0}" destId="{854D9833-D996-4785-BAB9-C063899D7CC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5ED381F-B170-4A4B-9210-D098678D63E8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ms-MY"/>
        </a:p>
      </dgm:t>
    </dgm:pt>
    <dgm:pt modelId="{DE057AAC-9DD8-4662-9896-9F5EFF17D2BB}">
      <dgm:prSet phldrT="[Text]"/>
      <dgm:spPr/>
      <dgm:t>
        <a:bodyPr/>
        <a:lstStyle/>
        <a:p>
          <a:r>
            <a:rPr lang="en-US" dirty="0" err="1" smtClean="0"/>
            <a:t>Definisi</a:t>
          </a:r>
          <a:r>
            <a:rPr lang="en-US" dirty="0" smtClean="0"/>
            <a:t> </a:t>
          </a:r>
          <a:r>
            <a:rPr lang="en-US" dirty="0" err="1" smtClean="0"/>
            <a:t>Laporan</a:t>
          </a:r>
          <a:r>
            <a:rPr lang="en-US" dirty="0" smtClean="0"/>
            <a:t> </a:t>
          </a:r>
          <a:r>
            <a:rPr lang="en-US" dirty="0" err="1" smtClean="0"/>
            <a:t>Penyelidikan</a:t>
          </a:r>
          <a:endParaRPr lang="en-US" dirty="0" smtClean="0"/>
        </a:p>
      </dgm:t>
    </dgm:pt>
    <dgm:pt modelId="{F5078E12-EC25-473E-8E44-229FC94DE9A6}" type="parTrans" cxnId="{5E202F07-EF2F-4CBE-86E6-07A9D55C01A5}">
      <dgm:prSet/>
      <dgm:spPr/>
      <dgm:t>
        <a:bodyPr/>
        <a:lstStyle/>
        <a:p>
          <a:endParaRPr lang="ms-MY"/>
        </a:p>
      </dgm:t>
    </dgm:pt>
    <dgm:pt modelId="{E4BBF9AE-CA0B-463E-8558-DC8D1A4A2C90}" type="sibTrans" cxnId="{5E202F07-EF2F-4CBE-86E6-07A9D55C01A5}">
      <dgm:prSet/>
      <dgm:spPr/>
      <dgm:t>
        <a:bodyPr/>
        <a:lstStyle/>
        <a:p>
          <a:endParaRPr lang="ms-MY"/>
        </a:p>
      </dgm:t>
    </dgm:pt>
    <dgm:pt modelId="{FD6EBD65-DBCC-4602-92ED-2A03EE126815}">
      <dgm:prSet phldrT="[Text]" custT="1"/>
      <dgm:spPr/>
      <dgm:t>
        <a:bodyPr/>
        <a:lstStyle/>
        <a:p>
          <a:pPr algn="just">
            <a:lnSpc>
              <a:spcPct val="90000"/>
            </a:lnSpc>
          </a:pPr>
          <a:r>
            <a:rPr lang="ms-MY" sz="1600" dirty="0" smtClean="0"/>
            <a:t>Satu laporan kajian yang melaporkan berkaitan penyiasatan atau penerokaan masalah, mengenal pasti soalan yang dikenal pasti dan mengandungi data yang dikumpulkan, serta analisis yang ditafsirkan oleh penyelidik. (</a:t>
          </a:r>
          <a:r>
            <a:rPr lang="ms-MY" sz="1600" dirty="0" err="1" smtClean="0"/>
            <a:t>Cresswell</a:t>
          </a:r>
          <a:r>
            <a:rPr lang="ms-MY" sz="1600" dirty="0" smtClean="0"/>
            <a:t>, 2010)</a:t>
          </a:r>
          <a:endParaRPr lang="ms-MY" sz="1600" dirty="0"/>
        </a:p>
      </dgm:t>
    </dgm:pt>
    <dgm:pt modelId="{6BCD91B7-C779-4F1F-93F6-C950649F99C8}" type="parTrans" cxnId="{F77DC0C1-AD21-426D-835E-7525A0F8E6C5}">
      <dgm:prSet/>
      <dgm:spPr/>
      <dgm:t>
        <a:bodyPr/>
        <a:lstStyle/>
        <a:p>
          <a:endParaRPr lang="ms-MY"/>
        </a:p>
      </dgm:t>
    </dgm:pt>
    <dgm:pt modelId="{AF04DC73-6005-4B86-8EBE-BCC5F40C60EF}" type="sibTrans" cxnId="{F77DC0C1-AD21-426D-835E-7525A0F8E6C5}">
      <dgm:prSet/>
      <dgm:spPr/>
      <dgm:t>
        <a:bodyPr/>
        <a:lstStyle/>
        <a:p>
          <a:endParaRPr lang="ms-MY"/>
        </a:p>
      </dgm:t>
    </dgm:pt>
    <dgm:pt modelId="{DD9ECD64-3E83-4D73-811E-193E03B9A77A}">
      <dgm:prSet phldrT="[Text]"/>
      <dgm:spPr/>
      <dgm:t>
        <a:bodyPr/>
        <a:lstStyle/>
        <a:p>
          <a:r>
            <a:rPr lang="en-US" i="0" dirty="0" err="1" smtClean="0"/>
            <a:t>Definisi</a:t>
          </a:r>
          <a:r>
            <a:rPr lang="en-US" i="0" dirty="0" smtClean="0"/>
            <a:t> </a:t>
          </a:r>
          <a:r>
            <a:rPr lang="en-US" i="0" dirty="0" err="1" smtClean="0"/>
            <a:t>Monograf</a:t>
          </a:r>
          <a:endParaRPr lang="ms-MY" i="0" dirty="0"/>
        </a:p>
      </dgm:t>
    </dgm:pt>
    <dgm:pt modelId="{047137D7-A68D-4F2A-A6C7-C8DCDC880D41}" type="parTrans" cxnId="{F7386F02-C9EE-4304-B1FA-5A9D175723D3}">
      <dgm:prSet/>
      <dgm:spPr/>
      <dgm:t>
        <a:bodyPr/>
        <a:lstStyle/>
        <a:p>
          <a:endParaRPr lang="ms-MY"/>
        </a:p>
      </dgm:t>
    </dgm:pt>
    <dgm:pt modelId="{85E16E60-5536-4458-B1FA-62015F7047DB}" type="sibTrans" cxnId="{F7386F02-C9EE-4304-B1FA-5A9D175723D3}">
      <dgm:prSet/>
      <dgm:spPr/>
      <dgm:t>
        <a:bodyPr/>
        <a:lstStyle/>
        <a:p>
          <a:endParaRPr lang="ms-MY"/>
        </a:p>
      </dgm:t>
    </dgm:pt>
    <dgm:pt modelId="{92CC160E-C5CB-4CF5-A3A7-6330FA0E33BA}">
      <dgm:prSet phldrT="[Text]" custT="1"/>
      <dgm:spPr/>
      <dgm:t>
        <a:bodyPr/>
        <a:lstStyle/>
        <a:p>
          <a:pPr algn="just">
            <a:lnSpc>
              <a:spcPct val="100000"/>
            </a:lnSpc>
          </a:pPr>
          <a:r>
            <a:rPr lang="ms-MY" sz="1600" dirty="0" smtClean="0"/>
            <a:t>Penulisan yang dihasilkan daripada kerja penyelidikan seorang atau sekumpulan ahli akademik atau ubah suai tesis pascasiswazah.</a:t>
          </a:r>
          <a:endParaRPr lang="ms-MY" sz="1600" dirty="0"/>
        </a:p>
      </dgm:t>
    </dgm:pt>
    <dgm:pt modelId="{E36219A9-D364-4F73-97EF-E85DBFF42033}" type="parTrans" cxnId="{924F9F3A-331A-4516-9AAB-BEA4238D3755}">
      <dgm:prSet/>
      <dgm:spPr/>
      <dgm:t>
        <a:bodyPr/>
        <a:lstStyle/>
        <a:p>
          <a:endParaRPr lang="ms-MY"/>
        </a:p>
      </dgm:t>
    </dgm:pt>
    <dgm:pt modelId="{E9DBB1DC-EBBD-4453-9280-27D5E793C5AC}" type="sibTrans" cxnId="{924F9F3A-331A-4516-9AAB-BEA4238D3755}">
      <dgm:prSet/>
      <dgm:spPr/>
      <dgm:t>
        <a:bodyPr/>
        <a:lstStyle/>
        <a:p>
          <a:endParaRPr lang="ms-MY"/>
        </a:p>
      </dgm:t>
    </dgm:pt>
    <dgm:pt modelId="{F974E6A7-317C-4AA8-96FF-C1BE95E27088}">
      <dgm:prSet custT="1"/>
      <dgm:spPr/>
      <dgm:t>
        <a:bodyPr/>
        <a:lstStyle/>
        <a:p>
          <a:r>
            <a:rPr lang="ms-MY" sz="1600" dirty="0" smtClean="0"/>
            <a:t>Berteraskan pengetahuan/teknologi terkini; mempunyai nilai untuk dikembangkan, dimajukan serta dapat dijadikan sumber rujukan yang menggambarkan kesarjanaan  dan kecemerlangan penyelidikan.</a:t>
          </a:r>
          <a:endParaRPr lang="ms-MY" sz="1600" dirty="0"/>
        </a:p>
      </dgm:t>
    </dgm:pt>
    <dgm:pt modelId="{0FC06CDF-6D25-4216-8018-59C8B185E7AD}" type="parTrans" cxnId="{B641F6CC-9943-4CBF-A4B7-66F042B825BE}">
      <dgm:prSet/>
      <dgm:spPr/>
      <dgm:t>
        <a:bodyPr/>
        <a:lstStyle/>
        <a:p>
          <a:endParaRPr lang="ms-MY"/>
        </a:p>
      </dgm:t>
    </dgm:pt>
    <dgm:pt modelId="{85C92274-F402-4D5A-BDFE-8A207CF942BC}" type="sibTrans" cxnId="{B641F6CC-9943-4CBF-A4B7-66F042B825BE}">
      <dgm:prSet/>
      <dgm:spPr/>
      <dgm:t>
        <a:bodyPr/>
        <a:lstStyle/>
        <a:p>
          <a:endParaRPr lang="ms-MY"/>
        </a:p>
      </dgm:t>
    </dgm:pt>
    <dgm:pt modelId="{91C790DA-71F5-4899-B35D-B7B627E23A5E}">
      <dgm:prSet custT="1"/>
      <dgm:spPr/>
      <dgm:t>
        <a:bodyPr/>
        <a:lstStyle/>
        <a:p>
          <a:r>
            <a:rPr lang="ms-MY" sz="1600" dirty="0" smtClean="0"/>
            <a:t>Meliputi dokumentasi penerbitan siri syarahan profesor, siri monograf penyelidikan dan sebagainya.</a:t>
          </a:r>
          <a:endParaRPr lang="ms-MY" sz="1600" dirty="0"/>
        </a:p>
      </dgm:t>
    </dgm:pt>
    <dgm:pt modelId="{B806EDBB-0B12-4BC8-A3D0-FAB14BF3B0EC}" type="parTrans" cxnId="{88E1BD2C-8C4A-4A55-BC51-CDBBD419E0A6}">
      <dgm:prSet/>
      <dgm:spPr/>
      <dgm:t>
        <a:bodyPr/>
        <a:lstStyle/>
        <a:p>
          <a:endParaRPr lang="ms-MY"/>
        </a:p>
      </dgm:t>
    </dgm:pt>
    <dgm:pt modelId="{A4785507-2061-4A6F-9E5D-769228E5FC05}" type="sibTrans" cxnId="{88E1BD2C-8C4A-4A55-BC51-CDBBD419E0A6}">
      <dgm:prSet/>
      <dgm:spPr/>
      <dgm:t>
        <a:bodyPr/>
        <a:lstStyle/>
        <a:p>
          <a:endParaRPr lang="ms-MY"/>
        </a:p>
      </dgm:t>
    </dgm:pt>
    <dgm:pt modelId="{F49D6C84-55FD-455F-8AD5-6009ED530BB5}">
      <dgm:prSet phldrT="[Text]" custT="1"/>
      <dgm:spPr/>
      <dgm:t>
        <a:bodyPr/>
        <a:lstStyle/>
        <a:p>
          <a:pPr algn="just">
            <a:lnSpc>
              <a:spcPct val="90000"/>
            </a:lnSpc>
          </a:pPr>
          <a:r>
            <a:rPr lang="en-US" sz="1600" dirty="0" err="1" smtClean="0"/>
            <a:t>Jenis-jenis</a:t>
          </a:r>
          <a:r>
            <a:rPr lang="en-US" sz="1600" dirty="0" smtClean="0"/>
            <a:t> </a:t>
          </a:r>
          <a:r>
            <a:rPr lang="en-US" sz="1600" dirty="0" err="1" smtClean="0"/>
            <a:t>laporan</a:t>
          </a:r>
          <a:r>
            <a:rPr lang="en-US" sz="1600" dirty="0" smtClean="0"/>
            <a:t> </a:t>
          </a:r>
          <a:r>
            <a:rPr lang="en-US" sz="1600" dirty="0" err="1" smtClean="0"/>
            <a:t>penyelidikan</a:t>
          </a:r>
          <a:r>
            <a:rPr lang="en-US" sz="1600" dirty="0" smtClean="0"/>
            <a:t>-</a:t>
          </a:r>
          <a:endParaRPr lang="ms-MY" sz="1600" dirty="0"/>
        </a:p>
      </dgm:t>
    </dgm:pt>
    <dgm:pt modelId="{771F2EED-E6C3-4984-A847-EFA1FD02ECE4}" type="parTrans" cxnId="{ED83DE7B-EB46-4BFC-991C-BB2A5F68E9A4}">
      <dgm:prSet/>
      <dgm:spPr/>
      <dgm:t>
        <a:bodyPr/>
        <a:lstStyle/>
        <a:p>
          <a:endParaRPr lang="ms-MY"/>
        </a:p>
      </dgm:t>
    </dgm:pt>
    <dgm:pt modelId="{8B07B7B2-04B7-4840-8202-3E169D245270}" type="sibTrans" cxnId="{ED83DE7B-EB46-4BFC-991C-BB2A5F68E9A4}">
      <dgm:prSet/>
      <dgm:spPr/>
      <dgm:t>
        <a:bodyPr/>
        <a:lstStyle/>
        <a:p>
          <a:endParaRPr lang="ms-MY"/>
        </a:p>
      </dgm:t>
    </dgm:pt>
    <dgm:pt modelId="{103E651B-DAAC-456A-97DA-A2DEEA3C42DB}">
      <dgm:prSet custT="1"/>
      <dgm:spPr/>
      <dgm:t>
        <a:bodyPr/>
        <a:lstStyle/>
        <a:p>
          <a:r>
            <a:rPr lang="ms-MY" sz="1600" b="0" i="0" dirty="0" smtClean="0"/>
            <a:t>Artikel jurnal;</a:t>
          </a:r>
          <a:endParaRPr lang="ms-MY" sz="1600" b="0" i="0" dirty="0"/>
        </a:p>
      </dgm:t>
    </dgm:pt>
    <dgm:pt modelId="{D6092314-2F2D-4E9E-B8CD-BB97248FCC76}" type="parTrans" cxnId="{69AA027E-4134-4305-AFBF-D66ADDC48770}">
      <dgm:prSet/>
      <dgm:spPr/>
      <dgm:t>
        <a:bodyPr/>
        <a:lstStyle/>
        <a:p>
          <a:endParaRPr lang="ms-MY"/>
        </a:p>
      </dgm:t>
    </dgm:pt>
    <dgm:pt modelId="{F54FD25A-052C-41DC-B804-ED98B09E5642}" type="sibTrans" cxnId="{69AA027E-4134-4305-AFBF-D66ADDC48770}">
      <dgm:prSet/>
      <dgm:spPr/>
      <dgm:t>
        <a:bodyPr/>
        <a:lstStyle/>
        <a:p>
          <a:endParaRPr lang="ms-MY"/>
        </a:p>
      </dgm:t>
    </dgm:pt>
    <dgm:pt modelId="{C6FBA14E-94FC-4CEA-8710-AA82BB41BA15}">
      <dgm:prSet custT="1"/>
      <dgm:spPr/>
      <dgm:t>
        <a:bodyPr/>
        <a:lstStyle/>
        <a:p>
          <a:r>
            <a:rPr lang="ms-MY" sz="1600" b="0" i="0" dirty="0" smtClean="0"/>
            <a:t>Kertas persidangan;</a:t>
          </a:r>
          <a:endParaRPr lang="ms-MY" sz="1600" b="0" i="0" dirty="0"/>
        </a:p>
      </dgm:t>
    </dgm:pt>
    <dgm:pt modelId="{AD2C3E27-5C7A-4B9B-A4D4-76B2D819680C}" type="parTrans" cxnId="{FB31348F-805A-4132-9EBA-D4B8B16C4252}">
      <dgm:prSet/>
      <dgm:spPr/>
      <dgm:t>
        <a:bodyPr/>
        <a:lstStyle/>
        <a:p>
          <a:endParaRPr lang="ms-MY"/>
        </a:p>
      </dgm:t>
    </dgm:pt>
    <dgm:pt modelId="{64621ECD-032E-47A7-806D-9154509556A6}" type="sibTrans" cxnId="{FB31348F-805A-4132-9EBA-D4B8B16C4252}">
      <dgm:prSet/>
      <dgm:spPr/>
      <dgm:t>
        <a:bodyPr/>
        <a:lstStyle/>
        <a:p>
          <a:endParaRPr lang="ms-MY"/>
        </a:p>
      </dgm:t>
    </dgm:pt>
    <dgm:pt modelId="{3A09AF61-B4BB-420A-9056-79573EE39A09}">
      <dgm:prSet custT="1"/>
      <dgm:spPr/>
      <dgm:t>
        <a:bodyPr/>
        <a:lstStyle/>
        <a:p>
          <a:r>
            <a:rPr lang="ms-MY" sz="1600" b="0" i="0" dirty="0" smtClean="0"/>
            <a:t>Laporan kepada penaja; dan</a:t>
          </a:r>
          <a:endParaRPr lang="ms-MY" sz="1600" b="0" i="0" dirty="0"/>
        </a:p>
      </dgm:t>
    </dgm:pt>
    <dgm:pt modelId="{093DB7A5-110B-41AC-AC0A-18BB3F9D4626}" type="parTrans" cxnId="{E7B27943-2F64-4C07-A697-110C173E6EFB}">
      <dgm:prSet/>
      <dgm:spPr/>
      <dgm:t>
        <a:bodyPr/>
        <a:lstStyle/>
        <a:p>
          <a:endParaRPr lang="ms-MY"/>
        </a:p>
      </dgm:t>
    </dgm:pt>
    <dgm:pt modelId="{F4F371F9-8E74-4132-BAFC-DA21A79D4C94}" type="sibTrans" cxnId="{E7B27943-2F64-4C07-A697-110C173E6EFB}">
      <dgm:prSet/>
      <dgm:spPr/>
      <dgm:t>
        <a:bodyPr/>
        <a:lstStyle/>
        <a:p>
          <a:endParaRPr lang="ms-MY"/>
        </a:p>
      </dgm:t>
    </dgm:pt>
    <dgm:pt modelId="{34DBF2DF-4C30-4510-B3A7-877E37870D9C}">
      <dgm:prSet custT="1"/>
      <dgm:spPr/>
      <dgm:t>
        <a:bodyPr/>
        <a:lstStyle/>
        <a:p>
          <a:r>
            <a:rPr lang="ms-MY" sz="1600" b="0" i="0" dirty="0" smtClean="0"/>
            <a:t>Laporan kepada pembuat polisi.</a:t>
          </a:r>
          <a:endParaRPr lang="ms-MY" sz="1600" b="0" i="0" dirty="0"/>
        </a:p>
      </dgm:t>
    </dgm:pt>
    <dgm:pt modelId="{C0EB2E4F-9375-48DE-89B8-6BB3A2E8CC87}" type="parTrans" cxnId="{7C2DE254-43A5-42FA-8722-DE7050BF98BF}">
      <dgm:prSet/>
      <dgm:spPr/>
      <dgm:t>
        <a:bodyPr/>
        <a:lstStyle/>
        <a:p>
          <a:endParaRPr lang="ms-MY"/>
        </a:p>
      </dgm:t>
    </dgm:pt>
    <dgm:pt modelId="{B77CC331-DBB6-4FB3-A5D1-D95FDA5C21D2}" type="sibTrans" cxnId="{7C2DE254-43A5-42FA-8722-DE7050BF98BF}">
      <dgm:prSet/>
      <dgm:spPr/>
      <dgm:t>
        <a:bodyPr/>
        <a:lstStyle/>
        <a:p>
          <a:endParaRPr lang="ms-MY"/>
        </a:p>
      </dgm:t>
    </dgm:pt>
    <dgm:pt modelId="{47877F8F-17DA-493C-983F-9B996BAF70AD}">
      <dgm:prSet custT="1"/>
      <dgm:spPr/>
      <dgm:t>
        <a:bodyPr/>
        <a:lstStyle/>
        <a:p>
          <a:r>
            <a:rPr lang="ms-MY" sz="1600" b="0" i="0" dirty="0" smtClean="0"/>
            <a:t>Tesis/ Disertasi;</a:t>
          </a:r>
          <a:endParaRPr lang="ms-MY" sz="1600" b="0" i="0" dirty="0"/>
        </a:p>
      </dgm:t>
    </dgm:pt>
    <dgm:pt modelId="{821519EB-4020-49E9-8C59-0C1D542599E7}" type="sibTrans" cxnId="{AE31AE4B-8434-45EB-A36B-371E2C4B429D}">
      <dgm:prSet/>
      <dgm:spPr/>
      <dgm:t>
        <a:bodyPr/>
        <a:lstStyle/>
        <a:p>
          <a:endParaRPr lang="ms-MY"/>
        </a:p>
      </dgm:t>
    </dgm:pt>
    <dgm:pt modelId="{BCD7EFDA-92B5-410D-B182-9EC924D3A644}" type="parTrans" cxnId="{AE31AE4B-8434-45EB-A36B-371E2C4B429D}">
      <dgm:prSet/>
      <dgm:spPr/>
      <dgm:t>
        <a:bodyPr/>
        <a:lstStyle/>
        <a:p>
          <a:endParaRPr lang="ms-MY"/>
        </a:p>
      </dgm:t>
    </dgm:pt>
    <dgm:pt modelId="{15BF4B2E-B411-4345-9DA8-0002741C82C6}" type="pres">
      <dgm:prSet presAssocID="{F5ED381F-B170-4A4B-9210-D098678D63E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D8BD387F-50FA-4993-AD97-95FD617C3BBE}" type="pres">
      <dgm:prSet presAssocID="{DE057AAC-9DD8-4662-9896-9F5EFF17D2BB}" presName="linNode" presStyleCnt="0"/>
      <dgm:spPr/>
      <dgm:t>
        <a:bodyPr/>
        <a:lstStyle/>
        <a:p>
          <a:endParaRPr lang="ms-MY"/>
        </a:p>
      </dgm:t>
    </dgm:pt>
    <dgm:pt modelId="{ADFA0AFA-22B4-428E-8594-1CAD9D265702}" type="pres">
      <dgm:prSet presAssocID="{DE057AAC-9DD8-4662-9896-9F5EFF17D2BB}" presName="parentText" presStyleLbl="node1" presStyleIdx="0" presStyleCnt="2" custScaleY="75834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A7C8C7E7-BF04-4C5F-B3A7-40220ABA2720}" type="pres">
      <dgm:prSet presAssocID="{DE057AAC-9DD8-4662-9896-9F5EFF17D2BB}" presName="descendantText" presStyleLbl="alignAccFollowNode1" presStyleIdx="0" presStyleCnt="2" custScaleX="247513" custScaleY="183087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566E4867-BD76-4B71-AF65-7DB8363998AC}" type="pres">
      <dgm:prSet presAssocID="{E4BBF9AE-CA0B-463E-8558-DC8D1A4A2C90}" presName="sp" presStyleCnt="0"/>
      <dgm:spPr/>
      <dgm:t>
        <a:bodyPr/>
        <a:lstStyle/>
        <a:p>
          <a:endParaRPr lang="ms-MY"/>
        </a:p>
      </dgm:t>
    </dgm:pt>
    <dgm:pt modelId="{10BDA421-1815-40AE-8881-435A04D32BAF}" type="pres">
      <dgm:prSet presAssocID="{DD9ECD64-3E83-4D73-811E-193E03B9A77A}" presName="linNode" presStyleCnt="0"/>
      <dgm:spPr/>
      <dgm:t>
        <a:bodyPr/>
        <a:lstStyle/>
        <a:p>
          <a:endParaRPr lang="ms-MY"/>
        </a:p>
      </dgm:t>
    </dgm:pt>
    <dgm:pt modelId="{BAB8BDDC-D85D-4CAC-B798-C18A6CA849E4}" type="pres">
      <dgm:prSet presAssocID="{DD9ECD64-3E83-4D73-811E-193E03B9A77A}" presName="parentText" presStyleLbl="node1" presStyleIdx="1" presStyleCnt="2" custScaleX="74619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1E535C17-8C06-480A-B74A-26950DAA9FFA}" type="pres">
      <dgm:prSet presAssocID="{DD9ECD64-3E83-4D73-811E-193E03B9A77A}" presName="descendantText" presStyleLbl="alignAccFollowNode1" presStyleIdx="1" presStyleCnt="2" custScaleX="178345" custScaleY="147037" custLinFactNeighborX="-1637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7B277EDC-15DD-4961-8F6E-D12364DD44B5}" type="presOf" srcId="{47877F8F-17DA-493C-983F-9B996BAF70AD}" destId="{A7C8C7E7-BF04-4C5F-B3A7-40220ABA2720}" srcOrd="0" destOrd="2" presId="urn:microsoft.com/office/officeart/2005/8/layout/vList5"/>
    <dgm:cxn modelId="{69AA027E-4134-4305-AFBF-D66ADDC48770}" srcId="{F49D6C84-55FD-455F-8AD5-6009ED530BB5}" destId="{103E651B-DAAC-456A-97DA-A2DEEA3C42DB}" srcOrd="1" destOrd="0" parTransId="{D6092314-2F2D-4E9E-B8CD-BB97248FCC76}" sibTransId="{F54FD25A-052C-41DC-B804-ED98B09E5642}"/>
    <dgm:cxn modelId="{924F9F3A-331A-4516-9AAB-BEA4238D3755}" srcId="{DD9ECD64-3E83-4D73-811E-193E03B9A77A}" destId="{92CC160E-C5CB-4CF5-A3A7-6330FA0E33BA}" srcOrd="0" destOrd="0" parTransId="{E36219A9-D364-4F73-97EF-E85DBFF42033}" sibTransId="{E9DBB1DC-EBBD-4453-9280-27D5E793C5AC}"/>
    <dgm:cxn modelId="{F7386F02-C9EE-4304-B1FA-5A9D175723D3}" srcId="{F5ED381F-B170-4A4B-9210-D098678D63E8}" destId="{DD9ECD64-3E83-4D73-811E-193E03B9A77A}" srcOrd="1" destOrd="0" parTransId="{047137D7-A68D-4F2A-A6C7-C8DCDC880D41}" sibTransId="{85E16E60-5536-4458-B1FA-62015F7047DB}"/>
    <dgm:cxn modelId="{251CCAD0-CA58-4433-9508-83E90B28FCBA}" type="presOf" srcId="{F5ED381F-B170-4A4B-9210-D098678D63E8}" destId="{15BF4B2E-B411-4345-9DA8-0002741C82C6}" srcOrd="0" destOrd="0" presId="urn:microsoft.com/office/officeart/2005/8/layout/vList5"/>
    <dgm:cxn modelId="{F77DC0C1-AD21-426D-835E-7525A0F8E6C5}" srcId="{DE057AAC-9DD8-4662-9896-9F5EFF17D2BB}" destId="{FD6EBD65-DBCC-4602-92ED-2A03EE126815}" srcOrd="0" destOrd="0" parTransId="{6BCD91B7-C779-4F1F-93F6-C950649F99C8}" sibTransId="{AF04DC73-6005-4B86-8EBE-BCC5F40C60EF}"/>
    <dgm:cxn modelId="{0C2CE4DF-4126-47B2-A057-AD58CE9798C3}" type="presOf" srcId="{91C790DA-71F5-4899-B35D-B7B627E23A5E}" destId="{1E535C17-8C06-480A-B74A-26950DAA9FFA}" srcOrd="0" destOrd="2" presId="urn:microsoft.com/office/officeart/2005/8/layout/vList5"/>
    <dgm:cxn modelId="{5E202F07-EF2F-4CBE-86E6-07A9D55C01A5}" srcId="{F5ED381F-B170-4A4B-9210-D098678D63E8}" destId="{DE057AAC-9DD8-4662-9896-9F5EFF17D2BB}" srcOrd="0" destOrd="0" parTransId="{F5078E12-EC25-473E-8E44-229FC94DE9A6}" sibTransId="{E4BBF9AE-CA0B-463E-8558-DC8D1A4A2C90}"/>
    <dgm:cxn modelId="{B641F6CC-9943-4CBF-A4B7-66F042B825BE}" srcId="{DD9ECD64-3E83-4D73-811E-193E03B9A77A}" destId="{F974E6A7-317C-4AA8-96FF-C1BE95E27088}" srcOrd="1" destOrd="0" parTransId="{0FC06CDF-6D25-4216-8018-59C8B185E7AD}" sibTransId="{85C92274-F402-4D5A-BDFE-8A207CF942BC}"/>
    <dgm:cxn modelId="{E7B27943-2F64-4C07-A697-110C173E6EFB}" srcId="{F49D6C84-55FD-455F-8AD5-6009ED530BB5}" destId="{3A09AF61-B4BB-420A-9056-79573EE39A09}" srcOrd="3" destOrd="0" parTransId="{093DB7A5-110B-41AC-AC0A-18BB3F9D4626}" sibTransId="{F4F371F9-8E74-4132-BAFC-DA21A79D4C94}"/>
    <dgm:cxn modelId="{548FECA5-F647-43A6-A2D1-FF85B2AC97A2}" type="presOf" srcId="{F974E6A7-317C-4AA8-96FF-C1BE95E27088}" destId="{1E535C17-8C06-480A-B74A-26950DAA9FFA}" srcOrd="0" destOrd="1" presId="urn:microsoft.com/office/officeart/2005/8/layout/vList5"/>
    <dgm:cxn modelId="{7C2DE254-43A5-42FA-8722-DE7050BF98BF}" srcId="{F49D6C84-55FD-455F-8AD5-6009ED530BB5}" destId="{34DBF2DF-4C30-4510-B3A7-877E37870D9C}" srcOrd="4" destOrd="0" parTransId="{C0EB2E4F-9375-48DE-89B8-6BB3A2E8CC87}" sibTransId="{B77CC331-DBB6-4FB3-A5D1-D95FDA5C21D2}"/>
    <dgm:cxn modelId="{ED83DE7B-EB46-4BFC-991C-BB2A5F68E9A4}" srcId="{DE057AAC-9DD8-4662-9896-9F5EFF17D2BB}" destId="{F49D6C84-55FD-455F-8AD5-6009ED530BB5}" srcOrd="1" destOrd="0" parTransId="{771F2EED-E6C3-4984-A847-EFA1FD02ECE4}" sibTransId="{8B07B7B2-04B7-4840-8202-3E169D245270}"/>
    <dgm:cxn modelId="{D57A65F5-CEE1-40FD-9F24-2023893E0B89}" type="presOf" srcId="{92CC160E-C5CB-4CF5-A3A7-6330FA0E33BA}" destId="{1E535C17-8C06-480A-B74A-26950DAA9FFA}" srcOrd="0" destOrd="0" presId="urn:microsoft.com/office/officeart/2005/8/layout/vList5"/>
    <dgm:cxn modelId="{165D89C3-431A-4777-A5CD-BC0A2014980E}" type="presOf" srcId="{FD6EBD65-DBCC-4602-92ED-2A03EE126815}" destId="{A7C8C7E7-BF04-4C5F-B3A7-40220ABA2720}" srcOrd="0" destOrd="0" presId="urn:microsoft.com/office/officeart/2005/8/layout/vList5"/>
    <dgm:cxn modelId="{C57A6520-A1E0-4BA8-9FAD-9CBAB1EFA076}" type="presOf" srcId="{F49D6C84-55FD-455F-8AD5-6009ED530BB5}" destId="{A7C8C7E7-BF04-4C5F-B3A7-40220ABA2720}" srcOrd="0" destOrd="1" presId="urn:microsoft.com/office/officeart/2005/8/layout/vList5"/>
    <dgm:cxn modelId="{FB31348F-805A-4132-9EBA-D4B8B16C4252}" srcId="{F49D6C84-55FD-455F-8AD5-6009ED530BB5}" destId="{C6FBA14E-94FC-4CEA-8710-AA82BB41BA15}" srcOrd="2" destOrd="0" parTransId="{AD2C3E27-5C7A-4B9B-A4D4-76B2D819680C}" sibTransId="{64621ECD-032E-47A7-806D-9154509556A6}"/>
    <dgm:cxn modelId="{D502FC7E-2974-438D-82E0-703F6011439A}" type="presOf" srcId="{103E651B-DAAC-456A-97DA-A2DEEA3C42DB}" destId="{A7C8C7E7-BF04-4C5F-B3A7-40220ABA2720}" srcOrd="0" destOrd="3" presId="urn:microsoft.com/office/officeart/2005/8/layout/vList5"/>
    <dgm:cxn modelId="{4E5053A0-0A57-458B-958D-629714AEB826}" type="presOf" srcId="{3A09AF61-B4BB-420A-9056-79573EE39A09}" destId="{A7C8C7E7-BF04-4C5F-B3A7-40220ABA2720}" srcOrd="0" destOrd="5" presId="urn:microsoft.com/office/officeart/2005/8/layout/vList5"/>
    <dgm:cxn modelId="{46CAA041-A033-4EF9-8CDB-FFE0F2BB039E}" type="presOf" srcId="{DD9ECD64-3E83-4D73-811E-193E03B9A77A}" destId="{BAB8BDDC-D85D-4CAC-B798-C18A6CA849E4}" srcOrd="0" destOrd="0" presId="urn:microsoft.com/office/officeart/2005/8/layout/vList5"/>
    <dgm:cxn modelId="{AE31AE4B-8434-45EB-A36B-371E2C4B429D}" srcId="{F49D6C84-55FD-455F-8AD5-6009ED530BB5}" destId="{47877F8F-17DA-493C-983F-9B996BAF70AD}" srcOrd="0" destOrd="0" parTransId="{BCD7EFDA-92B5-410D-B182-9EC924D3A644}" sibTransId="{821519EB-4020-49E9-8C59-0C1D542599E7}"/>
    <dgm:cxn modelId="{88E1BD2C-8C4A-4A55-BC51-CDBBD419E0A6}" srcId="{DD9ECD64-3E83-4D73-811E-193E03B9A77A}" destId="{91C790DA-71F5-4899-B35D-B7B627E23A5E}" srcOrd="2" destOrd="0" parTransId="{B806EDBB-0B12-4BC8-A3D0-FAB14BF3B0EC}" sibTransId="{A4785507-2061-4A6F-9E5D-769228E5FC05}"/>
    <dgm:cxn modelId="{9F635EF1-88B8-4944-8B0E-0AAF9DB98599}" type="presOf" srcId="{34DBF2DF-4C30-4510-B3A7-877E37870D9C}" destId="{A7C8C7E7-BF04-4C5F-B3A7-40220ABA2720}" srcOrd="0" destOrd="6" presId="urn:microsoft.com/office/officeart/2005/8/layout/vList5"/>
    <dgm:cxn modelId="{F2D96DD1-F81D-4CC8-98B3-17CBE957B253}" type="presOf" srcId="{DE057AAC-9DD8-4662-9896-9F5EFF17D2BB}" destId="{ADFA0AFA-22B4-428E-8594-1CAD9D265702}" srcOrd="0" destOrd="0" presId="urn:microsoft.com/office/officeart/2005/8/layout/vList5"/>
    <dgm:cxn modelId="{8BA1F306-3023-46F5-886D-701FB4799873}" type="presOf" srcId="{C6FBA14E-94FC-4CEA-8710-AA82BB41BA15}" destId="{A7C8C7E7-BF04-4C5F-B3A7-40220ABA2720}" srcOrd="0" destOrd="4" presId="urn:microsoft.com/office/officeart/2005/8/layout/vList5"/>
    <dgm:cxn modelId="{3BDFA58D-15EC-4E66-9A62-2E292DC7F50A}" type="presParOf" srcId="{15BF4B2E-B411-4345-9DA8-0002741C82C6}" destId="{D8BD387F-50FA-4993-AD97-95FD617C3BBE}" srcOrd="0" destOrd="0" presId="urn:microsoft.com/office/officeart/2005/8/layout/vList5"/>
    <dgm:cxn modelId="{F0E522F7-6A1C-41F4-8100-386DC48FB791}" type="presParOf" srcId="{D8BD387F-50FA-4993-AD97-95FD617C3BBE}" destId="{ADFA0AFA-22B4-428E-8594-1CAD9D265702}" srcOrd="0" destOrd="0" presId="urn:microsoft.com/office/officeart/2005/8/layout/vList5"/>
    <dgm:cxn modelId="{BA699684-424E-4F6F-89BD-70887CC24D43}" type="presParOf" srcId="{D8BD387F-50FA-4993-AD97-95FD617C3BBE}" destId="{A7C8C7E7-BF04-4C5F-B3A7-40220ABA2720}" srcOrd="1" destOrd="0" presId="urn:microsoft.com/office/officeart/2005/8/layout/vList5"/>
    <dgm:cxn modelId="{BC588952-33CE-414F-B358-92960ADCF906}" type="presParOf" srcId="{15BF4B2E-B411-4345-9DA8-0002741C82C6}" destId="{566E4867-BD76-4B71-AF65-7DB8363998AC}" srcOrd="1" destOrd="0" presId="urn:microsoft.com/office/officeart/2005/8/layout/vList5"/>
    <dgm:cxn modelId="{907550C0-CF13-4409-87AF-68BC9BA7B7F8}" type="presParOf" srcId="{15BF4B2E-B411-4345-9DA8-0002741C82C6}" destId="{10BDA421-1815-40AE-8881-435A04D32BAF}" srcOrd="2" destOrd="0" presId="urn:microsoft.com/office/officeart/2005/8/layout/vList5"/>
    <dgm:cxn modelId="{6B423117-906B-4BF7-AF05-2ADA7E6E0C75}" type="presParOf" srcId="{10BDA421-1815-40AE-8881-435A04D32BAF}" destId="{BAB8BDDC-D85D-4CAC-B798-C18A6CA849E4}" srcOrd="0" destOrd="0" presId="urn:microsoft.com/office/officeart/2005/8/layout/vList5"/>
    <dgm:cxn modelId="{AF42B70C-BBC3-443C-9B03-BF9F55DB4D05}" type="presParOf" srcId="{10BDA421-1815-40AE-8881-435A04D32BAF}" destId="{1E535C17-8C06-480A-B74A-26950DAA9FF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58B2049-5007-4FD6-A9FF-D3F8C55A8C4E}" type="doc">
      <dgm:prSet loTypeId="urn:microsoft.com/office/officeart/2005/8/layout/chevron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ms-MY"/>
        </a:p>
      </dgm:t>
    </dgm:pt>
    <dgm:pt modelId="{DDDB7390-8D8C-4FA2-B8D4-A133A54E9610}">
      <dgm:prSet phldrT="[Text]"/>
      <dgm:spPr/>
      <dgm:t>
        <a:bodyPr/>
        <a:lstStyle/>
        <a:p>
          <a:r>
            <a:rPr lang="en-US" dirty="0" smtClean="0"/>
            <a:t>1</a:t>
          </a:r>
          <a:endParaRPr lang="ms-MY" dirty="0"/>
        </a:p>
      </dgm:t>
    </dgm:pt>
    <dgm:pt modelId="{6F392F58-DF9F-43BF-8F74-F8AD01985BF3}" type="parTrans" cxnId="{4E7F05C5-BE45-414E-9F1E-BDF86711D37F}">
      <dgm:prSet/>
      <dgm:spPr/>
      <dgm:t>
        <a:bodyPr/>
        <a:lstStyle/>
        <a:p>
          <a:endParaRPr lang="ms-MY"/>
        </a:p>
      </dgm:t>
    </dgm:pt>
    <dgm:pt modelId="{15F8FCA9-B939-4F30-ADCA-47599158B1F7}" type="sibTrans" cxnId="{4E7F05C5-BE45-414E-9F1E-BDF86711D37F}">
      <dgm:prSet/>
      <dgm:spPr/>
      <dgm:t>
        <a:bodyPr/>
        <a:lstStyle/>
        <a:p>
          <a:endParaRPr lang="ms-MY"/>
        </a:p>
      </dgm:t>
    </dgm:pt>
    <dgm:pt modelId="{867CBC24-720F-47B1-86D9-E607F7D4C74B}">
      <dgm:prSet phldrT="[Text]" custT="1"/>
      <dgm:spPr/>
      <dgm:t>
        <a:bodyPr/>
        <a:lstStyle/>
        <a:p>
          <a:pPr algn="just"/>
          <a:r>
            <a:rPr lang="en-US" sz="1800" dirty="0" err="1" smtClean="0"/>
            <a:t>Manuskrip</a:t>
          </a:r>
          <a:r>
            <a:rPr lang="en-US" sz="1800" dirty="0" smtClean="0"/>
            <a:t> </a:t>
          </a:r>
          <a:r>
            <a:rPr lang="en-US" sz="1800" dirty="0" err="1" smtClean="0"/>
            <a:t>khusus</a:t>
          </a:r>
          <a:r>
            <a:rPr lang="en-US" sz="1800" dirty="0" smtClean="0"/>
            <a:t> yang </a:t>
          </a:r>
          <a:r>
            <a:rPr lang="en-US" sz="1800" dirty="0" err="1" smtClean="0"/>
            <a:t>dihasilkan</a:t>
          </a:r>
          <a:r>
            <a:rPr lang="en-US" sz="1800" dirty="0" smtClean="0"/>
            <a:t> </a:t>
          </a:r>
          <a:r>
            <a:rPr lang="en-US" sz="1800" dirty="0" err="1" smtClean="0"/>
            <a:t>daripada</a:t>
          </a:r>
          <a:r>
            <a:rPr lang="en-US" sz="1800" dirty="0" smtClean="0"/>
            <a:t> </a:t>
          </a:r>
          <a:r>
            <a:rPr lang="en-US" sz="1800" dirty="0" err="1" smtClean="0"/>
            <a:t>sesuatu</a:t>
          </a:r>
          <a:r>
            <a:rPr lang="en-US" sz="1800" dirty="0" smtClean="0"/>
            <a:t> </a:t>
          </a:r>
          <a:r>
            <a:rPr lang="en-US" sz="1800" dirty="0" err="1" smtClean="0"/>
            <a:t>projek</a:t>
          </a:r>
          <a:r>
            <a:rPr lang="en-US" sz="1800" dirty="0" smtClean="0"/>
            <a:t> </a:t>
          </a:r>
          <a:r>
            <a:rPr lang="en-US" sz="1800" dirty="0" err="1" smtClean="0"/>
            <a:t>penyelidikan</a:t>
          </a:r>
          <a:r>
            <a:rPr lang="en-US" sz="1800" dirty="0" smtClean="0"/>
            <a:t> </a:t>
          </a:r>
          <a:r>
            <a:rPr lang="en-US" sz="1800" dirty="0" err="1" smtClean="0"/>
            <a:t>bidang</a:t>
          </a:r>
          <a:r>
            <a:rPr lang="en-US" sz="1800" dirty="0" smtClean="0"/>
            <a:t> </a:t>
          </a:r>
          <a:r>
            <a:rPr lang="en-US" sz="1800" dirty="0" err="1" smtClean="0"/>
            <a:t>ilmu</a:t>
          </a:r>
          <a:r>
            <a:rPr lang="en-US" sz="1800" dirty="0" smtClean="0"/>
            <a:t>, yang </a:t>
          </a:r>
          <a:r>
            <a:rPr lang="en-US" sz="1800" dirty="0" err="1" smtClean="0"/>
            <a:t>menghasilkan</a:t>
          </a:r>
          <a:r>
            <a:rPr lang="en-US" sz="1800" dirty="0" smtClean="0"/>
            <a:t> </a:t>
          </a:r>
          <a:r>
            <a:rPr lang="en-US" sz="1800" dirty="0" err="1" smtClean="0"/>
            <a:t>pengetahuan</a:t>
          </a:r>
          <a:r>
            <a:rPr lang="en-US" sz="1800" dirty="0" smtClean="0"/>
            <a:t> </a:t>
          </a:r>
          <a:r>
            <a:rPr lang="en-US" sz="1800" u="sng" dirty="0" err="1" smtClean="0"/>
            <a:t>teknologi</a:t>
          </a:r>
          <a:r>
            <a:rPr lang="en-US" sz="1800" u="sng" dirty="0" smtClean="0"/>
            <a:t> </a:t>
          </a:r>
          <a:r>
            <a:rPr lang="en-US" sz="1800" u="sng" dirty="0" err="1" smtClean="0"/>
            <a:t>terkini</a:t>
          </a:r>
          <a:r>
            <a:rPr lang="en-US" sz="1800" dirty="0" smtClean="0"/>
            <a:t>, </a:t>
          </a:r>
          <a:r>
            <a:rPr lang="en-US" sz="1800" u="sng" dirty="0" err="1" smtClean="0"/>
            <a:t>tepat</a:t>
          </a:r>
          <a:r>
            <a:rPr lang="en-US" sz="1800" dirty="0" smtClean="0"/>
            <a:t> </a:t>
          </a:r>
          <a:r>
            <a:rPr lang="en-US" sz="1800" dirty="0" err="1" smtClean="0"/>
            <a:t>serta</a:t>
          </a:r>
          <a:r>
            <a:rPr lang="en-US" sz="1800" dirty="0" smtClean="0"/>
            <a:t> </a:t>
          </a:r>
          <a:r>
            <a:rPr lang="en-US" sz="1800" u="sng" dirty="0" err="1" smtClean="0"/>
            <a:t>mempunyai</a:t>
          </a:r>
          <a:r>
            <a:rPr lang="en-US" sz="1800" u="sng" dirty="0" smtClean="0"/>
            <a:t> </a:t>
          </a:r>
          <a:r>
            <a:rPr lang="en-US" sz="1800" u="sng" dirty="0" err="1" smtClean="0"/>
            <a:t>nilai</a:t>
          </a:r>
          <a:r>
            <a:rPr lang="en-US" sz="1800" u="sng" dirty="0" smtClean="0"/>
            <a:t> </a:t>
          </a:r>
          <a:r>
            <a:rPr lang="en-US" sz="1800" dirty="0" err="1" smtClean="0"/>
            <a:t>untuk</a:t>
          </a:r>
          <a:r>
            <a:rPr lang="en-US" sz="1800" dirty="0" smtClean="0"/>
            <a:t> </a:t>
          </a:r>
          <a:r>
            <a:rPr lang="en-US" sz="1800" dirty="0" err="1" smtClean="0"/>
            <a:t>dikembang</a:t>
          </a:r>
          <a:r>
            <a:rPr lang="en-US" sz="1800" dirty="0" smtClean="0"/>
            <a:t>, </a:t>
          </a:r>
          <a:r>
            <a:rPr lang="en-US" sz="1800" dirty="0" err="1" smtClean="0"/>
            <a:t>dibangun</a:t>
          </a:r>
          <a:r>
            <a:rPr lang="en-US" sz="1800" dirty="0" smtClean="0"/>
            <a:t> </a:t>
          </a:r>
          <a:r>
            <a:rPr lang="en-US" sz="1800" dirty="0" err="1" smtClean="0"/>
            <a:t>dan</a:t>
          </a:r>
          <a:r>
            <a:rPr lang="en-US" sz="1800" dirty="0" smtClean="0"/>
            <a:t> </a:t>
          </a:r>
          <a:r>
            <a:rPr lang="en-US" sz="1800" dirty="0" err="1" smtClean="0"/>
            <a:t>dimajukan</a:t>
          </a:r>
          <a:r>
            <a:rPr lang="en-US" sz="1800" dirty="0" smtClean="0"/>
            <a:t> </a:t>
          </a:r>
          <a:r>
            <a:rPr lang="en-US" sz="1800" u="sng" dirty="0" smtClean="0"/>
            <a:t>yang </a:t>
          </a:r>
          <a:r>
            <a:rPr lang="en-US" sz="1800" u="sng" dirty="0" err="1" smtClean="0"/>
            <a:t>belum</a:t>
          </a:r>
          <a:r>
            <a:rPr lang="en-US" sz="1800" u="sng" dirty="0" smtClean="0"/>
            <a:t> </a:t>
          </a:r>
          <a:r>
            <a:rPr lang="en-US" sz="1800" u="sng" dirty="0" err="1" smtClean="0"/>
            <a:t>pernah</a:t>
          </a:r>
          <a:r>
            <a:rPr lang="en-US" sz="1800" u="sng" dirty="0" smtClean="0"/>
            <a:t> </a:t>
          </a:r>
          <a:r>
            <a:rPr lang="en-US" sz="1800" u="sng" dirty="0" err="1" smtClean="0"/>
            <a:t>diterbitkan</a:t>
          </a:r>
          <a:r>
            <a:rPr lang="en-US" sz="1800" dirty="0" smtClean="0"/>
            <a:t>. </a:t>
          </a:r>
          <a:endParaRPr lang="ms-MY" sz="1800" dirty="0"/>
        </a:p>
      </dgm:t>
    </dgm:pt>
    <dgm:pt modelId="{13F56B20-EDF0-4D40-B275-E471056AD7AB}" type="parTrans" cxnId="{B72B9017-9622-40DE-A252-C96DDE272288}">
      <dgm:prSet/>
      <dgm:spPr/>
      <dgm:t>
        <a:bodyPr/>
        <a:lstStyle/>
        <a:p>
          <a:endParaRPr lang="ms-MY"/>
        </a:p>
      </dgm:t>
    </dgm:pt>
    <dgm:pt modelId="{9F740C3E-FC02-4F74-B3E5-BF976AEA93B2}" type="sibTrans" cxnId="{B72B9017-9622-40DE-A252-C96DDE272288}">
      <dgm:prSet/>
      <dgm:spPr/>
      <dgm:t>
        <a:bodyPr/>
        <a:lstStyle/>
        <a:p>
          <a:endParaRPr lang="ms-MY"/>
        </a:p>
      </dgm:t>
    </dgm:pt>
    <dgm:pt modelId="{5F561D25-D46D-4AED-B52A-A23D895E3649}">
      <dgm:prSet phldrT="[Text]"/>
      <dgm:spPr/>
      <dgm:t>
        <a:bodyPr/>
        <a:lstStyle/>
        <a:p>
          <a:r>
            <a:rPr lang="en-US" dirty="0" smtClean="0"/>
            <a:t>2</a:t>
          </a:r>
          <a:endParaRPr lang="ms-MY" dirty="0"/>
        </a:p>
      </dgm:t>
    </dgm:pt>
    <dgm:pt modelId="{B02E8168-313D-4A0E-9181-7638FD5515C9}" type="parTrans" cxnId="{D24B2316-BF8B-4409-A875-993FF61FA668}">
      <dgm:prSet/>
      <dgm:spPr/>
      <dgm:t>
        <a:bodyPr/>
        <a:lstStyle/>
        <a:p>
          <a:endParaRPr lang="ms-MY"/>
        </a:p>
      </dgm:t>
    </dgm:pt>
    <dgm:pt modelId="{499A0446-E5ED-415D-BB24-15E637FEC06C}" type="sibTrans" cxnId="{D24B2316-BF8B-4409-A875-993FF61FA668}">
      <dgm:prSet/>
      <dgm:spPr/>
      <dgm:t>
        <a:bodyPr/>
        <a:lstStyle/>
        <a:p>
          <a:endParaRPr lang="ms-MY"/>
        </a:p>
      </dgm:t>
    </dgm:pt>
    <dgm:pt modelId="{0528B515-F3D4-4B44-84FA-211E41F106BC}">
      <dgm:prSet phldrT="[Text]" custT="1"/>
      <dgm:spPr/>
      <dgm:t>
        <a:bodyPr/>
        <a:lstStyle/>
        <a:p>
          <a:pPr algn="just"/>
          <a:r>
            <a:rPr lang="ms-MY" sz="1800" dirty="0" smtClean="0"/>
            <a:t>Disokong dengan hujahan dan data, tafsiran serta tidak dikelirukan oleh argumen yang bersifat andaian atau spekulasi. </a:t>
          </a:r>
          <a:endParaRPr lang="ms-MY" sz="1800" dirty="0"/>
        </a:p>
      </dgm:t>
    </dgm:pt>
    <dgm:pt modelId="{03DD27F0-5679-4D58-9643-27C501411CB2}" type="parTrans" cxnId="{C297FD79-535E-43B9-A0A6-CC8629AE657C}">
      <dgm:prSet/>
      <dgm:spPr/>
      <dgm:t>
        <a:bodyPr/>
        <a:lstStyle/>
        <a:p>
          <a:endParaRPr lang="ms-MY"/>
        </a:p>
      </dgm:t>
    </dgm:pt>
    <dgm:pt modelId="{7D08AFB8-1F5B-4A20-9FA8-1DE8CCCF40C4}" type="sibTrans" cxnId="{C297FD79-535E-43B9-A0A6-CC8629AE657C}">
      <dgm:prSet/>
      <dgm:spPr/>
      <dgm:t>
        <a:bodyPr/>
        <a:lstStyle/>
        <a:p>
          <a:endParaRPr lang="ms-MY"/>
        </a:p>
      </dgm:t>
    </dgm:pt>
    <dgm:pt modelId="{67515185-4BA4-4248-956D-20DD96CE7C31}">
      <dgm:prSet phldrT="[Text]"/>
      <dgm:spPr/>
      <dgm:t>
        <a:bodyPr/>
        <a:lstStyle/>
        <a:p>
          <a:r>
            <a:rPr lang="en-US" dirty="0" smtClean="0"/>
            <a:t>3</a:t>
          </a:r>
          <a:endParaRPr lang="ms-MY" dirty="0"/>
        </a:p>
      </dgm:t>
    </dgm:pt>
    <dgm:pt modelId="{CA4B218B-22E5-49AE-86EF-CDC79254833C}" type="parTrans" cxnId="{EF23E674-9DA6-4001-BA31-F5ED27E37E6C}">
      <dgm:prSet/>
      <dgm:spPr/>
      <dgm:t>
        <a:bodyPr/>
        <a:lstStyle/>
        <a:p>
          <a:endParaRPr lang="ms-MY"/>
        </a:p>
      </dgm:t>
    </dgm:pt>
    <dgm:pt modelId="{16327291-0300-4A01-B307-D5060FC4D109}" type="sibTrans" cxnId="{EF23E674-9DA6-4001-BA31-F5ED27E37E6C}">
      <dgm:prSet/>
      <dgm:spPr/>
      <dgm:t>
        <a:bodyPr/>
        <a:lstStyle/>
        <a:p>
          <a:endParaRPr lang="ms-MY"/>
        </a:p>
      </dgm:t>
    </dgm:pt>
    <dgm:pt modelId="{29E22B1D-7896-41FA-880B-5E9580A3D1BB}">
      <dgm:prSet phldrT="[Text]" custT="1"/>
      <dgm:spPr/>
      <dgm:t>
        <a:bodyPr/>
        <a:lstStyle/>
        <a:p>
          <a:pPr algn="just"/>
          <a:r>
            <a:rPr lang="ms-MY" sz="1800" dirty="0" smtClean="0"/>
            <a:t>Manuskrip mestilah seragam, dalam konteks skop tulisan, mahupun bidang pengetahuan yang dirangkuminya. </a:t>
          </a:r>
          <a:endParaRPr lang="ms-MY" sz="1800" dirty="0"/>
        </a:p>
      </dgm:t>
    </dgm:pt>
    <dgm:pt modelId="{ACCFFFD9-AE31-4AD3-9784-EB0CF376BF61}" type="parTrans" cxnId="{EDE99702-7AC5-4278-A73A-0FC33510323E}">
      <dgm:prSet/>
      <dgm:spPr/>
      <dgm:t>
        <a:bodyPr/>
        <a:lstStyle/>
        <a:p>
          <a:endParaRPr lang="ms-MY"/>
        </a:p>
      </dgm:t>
    </dgm:pt>
    <dgm:pt modelId="{676269A4-D102-4658-9C88-991AC880E8A8}" type="sibTrans" cxnId="{EDE99702-7AC5-4278-A73A-0FC33510323E}">
      <dgm:prSet/>
      <dgm:spPr/>
      <dgm:t>
        <a:bodyPr/>
        <a:lstStyle/>
        <a:p>
          <a:endParaRPr lang="ms-MY"/>
        </a:p>
      </dgm:t>
    </dgm:pt>
    <dgm:pt modelId="{F8CD256F-1582-4B76-AE3F-347BE9B347EB}">
      <dgm:prSet phldrT="[Text]" custT="1"/>
      <dgm:spPr/>
      <dgm:t>
        <a:bodyPr/>
        <a:lstStyle/>
        <a:p>
          <a:pPr algn="just"/>
          <a:r>
            <a:rPr lang="ms-MY" sz="1800" dirty="0" smtClean="0"/>
            <a:t>Menggambarkan kesarjanaan dan kecemerlangan penyelidikan </a:t>
          </a:r>
          <a:r>
            <a:rPr lang="ms-MY" sz="1800" dirty="0" err="1" smtClean="0"/>
            <a:t>UTeM</a:t>
          </a:r>
          <a:r>
            <a:rPr lang="ms-MY" sz="1800" dirty="0" smtClean="0"/>
            <a:t>. </a:t>
          </a:r>
          <a:endParaRPr lang="ms-MY" sz="1800" dirty="0"/>
        </a:p>
      </dgm:t>
    </dgm:pt>
    <dgm:pt modelId="{F3D96AD5-7AA3-4987-8BE2-F882E3D56990}" type="parTrans" cxnId="{78FD5F4F-4FE5-42BE-87B9-3F6A0D1C126A}">
      <dgm:prSet/>
      <dgm:spPr/>
      <dgm:t>
        <a:bodyPr/>
        <a:lstStyle/>
        <a:p>
          <a:endParaRPr lang="ms-MY"/>
        </a:p>
      </dgm:t>
    </dgm:pt>
    <dgm:pt modelId="{F6EF4DB3-7718-41FB-A558-42AC256982EF}" type="sibTrans" cxnId="{78FD5F4F-4FE5-42BE-87B9-3F6A0D1C126A}">
      <dgm:prSet/>
      <dgm:spPr/>
      <dgm:t>
        <a:bodyPr/>
        <a:lstStyle/>
        <a:p>
          <a:endParaRPr lang="ms-MY"/>
        </a:p>
      </dgm:t>
    </dgm:pt>
    <dgm:pt modelId="{29A78B3F-B303-4AE9-8E09-9640B3A4B4E4}">
      <dgm:prSet phldrT="[Text]"/>
      <dgm:spPr/>
      <dgm:t>
        <a:bodyPr/>
        <a:lstStyle/>
        <a:p>
          <a:r>
            <a:rPr lang="en-US" dirty="0" smtClean="0"/>
            <a:t>4</a:t>
          </a:r>
          <a:endParaRPr lang="ms-MY" dirty="0"/>
        </a:p>
      </dgm:t>
    </dgm:pt>
    <dgm:pt modelId="{C87ACE66-8580-40B1-9E89-839CA7C51224}" type="parTrans" cxnId="{9BB1FC0C-2B65-4BAA-8A89-C6FEA4F4D0EC}">
      <dgm:prSet/>
      <dgm:spPr/>
      <dgm:t>
        <a:bodyPr/>
        <a:lstStyle/>
        <a:p>
          <a:endParaRPr lang="ms-MY"/>
        </a:p>
      </dgm:t>
    </dgm:pt>
    <dgm:pt modelId="{A566BB19-21CB-450D-810F-E0D6B7EEC88D}" type="sibTrans" cxnId="{9BB1FC0C-2B65-4BAA-8A89-C6FEA4F4D0EC}">
      <dgm:prSet/>
      <dgm:spPr/>
      <dgm:t>
        <a:bodyPr/>
        <a:lstStyle/>
        <a:p>
          <a:endParaRPr lang="ms-MY"/>
        </a:p>
      </dgm:t>
    </dgm:pt>
    <dgm:pt modelId="{18976118-2CC4-4CA0-A1C2-EFFC2F56A79C}" type="pres">
      <dgm:prSet presAssocID="{558B2049-5007-4FD6-A9FF-D3F8C55A8C4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D7ACD0F0-320B-4D19-8660-1D850498456E}" type="pres">
      <dgm:prSet presAssocID="{DDDB7390-8D8C-4FA2-B8D4-A133A54E9610}" presName="composite" presStyleCnt="0"/>
      <dgm:spPr/>
    </dgm:pt>
    <dgm:pt modelId="{32C79DC7-5DD8-43B1-A8FB-F7683F41F37F}" type="pres">
      <dgm:prSet presAssocID="{DDDB7390-8D8C-4FA2-B8D4-A133A54E9610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1C6417B5-C964-4A44-A916-04B0E4B5FB95}" type="pres">
      <dgm:prSet presAssocID="{DDDB7390-8D8C-4FA2-B8D4-A133A54E9610}" presName="descendantText" presStyleLbl="alignAcc1" presStyleIdx="0" presStyleCnt="4" custScaleY="117881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37BE2044-F9AD-4430-97D4-65A7FFDD953E}" type="pres">
      <dgm:prSet presAssocID="{15F8FCA9-B939-4F30-ADCA-47599158B1F7}" presName="sp" presStyleCnt="0"/>
      <dgm:spPr/>
    </dgm:pt>
    <dgm:pt modelId="{B2AFC707-CF58-4001-A94F-715C4DD7E26B}" type="pres">
      <dgm:prSet presAssocID="{5F561D25-D46D-4AED-B52A-A23D895E3649}" presName="composite" presStyleCnt="0"/>
      <dgm:spPr/>
    </dgm:pt>
    <dgm:pt modelId="{E0002C32-2D64-49D2-86B8-585630E29B08}" type="pres">
      <dgm:prSet presAssocID="{5F561D25-D46D-4AED-B52A-A23D895E3649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B0EA3138-30C6-49A6-AC0D-23C9CCFBC15D}" type="pres">
      <dgm:prSet presAssocID="{5F561D25-D46D-4AED-B52A-A23D895E3649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E4378DFB-F546-474F-880D-64235A1466E0}" type="pres">
      <dgm:prSet presAssocID="{499A0446-E5ED-415D-BB24-15E637FEC06C}" presName="sp" presStyleCnt="0"/>
      <dgm:spPr/>
    </dgm:pt>
    <dgm:pt modelId="{4862AB03-DE12-44E3-9BBD-5F47649D3AC8}" type="pres">
      <dgm:prSet presAssocID="{67515185-4BA4-4248-956D-20DD96CE7C31}" presName="composite" presStyleCnt="0"/>
      <dgm:spPr/>
    </dgm:pt>
    <dgm:pt modelId="{2F128594-E1C1-4338-A149-28FF32409BFE}" type="pres">
      <dgm:prSet presAssocID="{67515185-4BA4-4248-956D-20DD96CE7C3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571838CF-15EB-4AAE-BAA6-D7955A22BBAB}" type="pres">
      <dgm:prSet presAssocID="{67515185-4BA4-4248-956D-20DD96CE7C3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D18F1A6C-1205-451F-9E3D-24DFE6542F30}" type="pres">
      <dgm:prSet presAssocID="{16327291-0300-4A01-B307-D5060FC4D109}" presName="sp" presStyleCnt="0"/>
      <dgm:spPr/>
    </dgm:pt>
    <dgm:pt modelId="{444F66EF-78EB-47C0-A1E1-1D95E8BD435B}" type="pres">
      <dgm:prSet presAssocID="{29A78B3F-B303-4AE9-8E09-9640B3A4B4E4}" presName="composite" presStyleCnt="0"/>
      <dgm:spPr/>
    </dgm:pt>
    <dgm:pt modelId="{003AAA8A-8AD8-4794-A565-3A0D4127116E}" type="pres">
      <dgm:prSet presAssocID="{29A78B3F-B303-4AE9-8E09-9640B3A4B4E4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4E19D445-D241-4239-9E35-149C87A37896}" type="pres">
      <dgm:prSet presAssocID="{29A78B3F-B303-4AE9-8E09-9640B3A4B4E4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</dgm:ptLst>
  <dgm:cxnLst>
    <dgm:cxn modelId="{4E7F05C5-BE45-414E-9F1E-BDF86711D37F}" srcId="{558B2049-5007-4FD6-A9FF-D3F8C55A8C4E}" destId="{DDDB7390-8D8C-4FA2-B8D4-A133A54E9610}" srcOrd="0" destOrd="0" parTransId="{6F392F58-DF9F-43BF-8F74-F8AD01985BF3}" sibTransId="{15F8FCA9-B939-4F30-ADCA-47599158B1F7}"/>
    <dgm:cxn modelId="{AFFA30E2-C1F4-4264-B706-6853A8D89D98}" type="presOf" srcId="{558B2049-5007-4FD6-A9FF-D3F8C55A8C4E}" destId="{18976118-2CC4-4CA0-A1C2-EFFC2F56A79C}" srcOrd="0" destOrd="0" presId="urn:microsoft.com/office/officeart/2005/8/layout/chevron2"/>
    <dgm:cxn modelId="{7B80E542-4BD6-4252-BFFE-BC41F5A7794C}" type="presOf" srcId="{29E22B1D-7896-41FA-880B-5E9580A3D1BB}" destId="{571838CF-15EB-4AAE-BAA6-D7955A22BBAB}" srcOrd="0" destOrd="0" presId="urn:microsoft.com/office/officeart/2005/8/layout/chevron2"/>
    <dgm:cxn modelId="{729C511D-7620-4A44-9551-55A56783B3F1}" type="presOf" srcId="{867CBC24-720F-47B1-86D9-E607F7D4C74B}" destId="{1C6417B5-C964-4A44-A916-04B0E4B5FB95}" srcOrd="0" destOrd="0" presId="urn:microsoft.com/office/officeart/2005/8/layout/chevron2"/>
    <dgm:cxn modelId="{EF23E674-9DA6-4001-BA31-F5ED27E37E6C}" srcId="{558B2049-5007-4FD6-A9FF-D3F8C55A8C4E}" destId="{67515185-4BA4-4248-956D-20DD96CE7C31}" srcOrd="2" destOrd="0" parTransId="{CA4B218B-22E5-49AE-86EF-CDC79254833C}" sibTransId="{16327291-0300-4A01-B307-D5060FC4D109}"/>
    <dgm:cxn modelId="{BFBC547D-6499-4C1F-A101-AF4962118606}" type="presOf" srcId="{5F561D25-D46D-4AED-B52A-A23D895E3649}" destId="{E0002C32-2D64-49D2-86B8-585630E29B08}" srcOrd="0" destOrd="0" presId="urn:microsoft.com/office/officeart/2005/8/layout/chevron2"/>
    <dgm:cxn modelId="{78FD5F4F-4FE5-42BE-87B9-3F6A0D1C126A}" srcId="{29A78B3F-B303-4AE9-8E09-9640B3A4B4E4}" destId="{F8CD256F-1582-4B76-AE3F-347BE9B347EB}" srcOrd="0" destOrd="0" parTransId="{F3D96AD5-7AA3-4987-8BE2-F882E3D56990}" sibTransId="{F6EF4DB3-7718-41FB-A558-42AC256982EF}"/>
    <dgm:cxn modelId="{7114E466-AAAA-43BD-A982-B2B74C405BF7}" type="presOf" srcId="{DDDB7390-8D8C-4FA2-B8D4-A133A54E9610}" destId="{32C79DC7-5DD8-43B1-A8FB-F7683F41F37F}" srcOrd="0" destOrd="0" presId="urn:microsoft.com/office/officeart/2005/8/layout/chevron2"/>
    <dgm:cxn modelId="{B72B9017-9622-40DE-A252-C96DDE272288}" srcId="{DDDB7390-8D8C-4FA2-B8D4-A133A54E9610}" destId="{867CBC24-720F-47B1-86D9-E607F7D4C74B}" srcOrd="0" destOrd="0" parTransId="{13F56B20-EDF0-4D40-B275-E471056AD7AB}" sibTransId="{9F740C3E-FC02-4F74-B3E5-BF976AEA93B2}"/>
    <dgm:cxn modelId="{E7EBCAA3-4FC6-426F-A9D8-D499AA65634F}" type="presOf" srcId="{29A78B3F-B303-4AE9-8E09-9640B3A4B4E4}" destId="{003AAA8A-8AD8-4794-A565-3A0D4127116E}" srcOrd="0" destOrd="0" presId="urn:microsoft.com/office/officeart/2005/8/layout/chevron2"/>
    <dgm:cxn modelId="{D24B2316-BF8B-4409-A875-993FF61FA668}" srcId="{558B2049-5007-4FD6-A9FF-D3F8C55A8C4E}" destId="{5F561D25-D46D-4AED-B52A-A23D895E3649}" srcOrd="1" destOrd="0" parTransId="{B02E8168-313D-4A0E-9181-7638FD5515C9}" sibTransId="{499A0446-E5ED-415D-BB24-15E637FEC06C}"/>
    <dgm:cxn modelId="{EDE99702-7AC5-4278-A73A-0FC33510323E}" srcId="{67515185-4BA4-4248-956D-20DD96CE7C31}" destId="{29E22B1D-7896-41FA-880B-5E9580A3D1BB}" srcOrd="0" destOrd="0" parTransId="{ACCFFFD9-AE31-4AD3-9784-EB0CF376BF61}" sibTransId="{676269A4-D102-4658-9C88-991AC880E8A8}"/>
    <dgm:cxn modelId="{C297FD79-535E-43B9-A0A6-CC8629AE657C}" srcId="{5F561D25-D46D-4AED-B52A-A23D895E3649}" destId="{0528B515-F3D4-4B44-84FA-211E41F106BC}" srcOrd="0" destOrd="0" parTransId="{03DD27F0-5679-4D58-9643-27C501411CB2}" sibTransId="{7D08AFB8-1F5B-4A20-9FA8-1DE8CCCF40C4}"/>
    <dgm:cxn modelId="{E7145CA5-EBF0-4614-AE45-D5A4F67B6DD2}" type="presOf" srcId="{67515185-4BA4-4248-956D-20DD96CE7C31}" destId="{2F128594-E1C1-4338-A149-28FF32409BFE}" srcOrd="0" destOrd="0" presId="urn:microsoft.com/office/officeart/2005/8/layout/chevron2"/>
    <dgm:cxn modelId="{00270F8D-4389-46C3-AB2E-4BF493842037}" type="presOf" srcId="{F8CD256F-1582-4B76-AE3F-347BE9B347EB}" destId="{4E19D445-D241-4239-9E35-149C87A37896}" srcOrd="0" destOrd="0" presId="urn:microsoft.com/office/officeart/2005/8/layout/chevron2"/>
    <dgm:cxn modelId="{8075B299-EBF6-4EDB-9EC8-C40F8EDF799B}" type="presOf" srcId="{0528B515-F3D4-4B44-84FA-211E41F106BC}" destId="{B0EA3138-30C6-49A6-AC0D-23C9CCFBC15D}" srcOrd="0" destOrd="0" presId="urn:microsoft.com/office/officeart/2005/8/layout/chevron2"/>
    <dgm:cxn modelId="{9BB1FC0C-2B65-4BAA-8A89-C6FEA4F4D0EC}" srcId="{558B2049-5007-4FD6-A9FF-D3F8C55A8C4E}" destId="{29A78B3F-B303-4AE9-8E09-9640B3A4B4E4}" srcOrd="3" destOrd="0" parTransId="{C87ACE66-8580-40B1-9E89-839CA7C51224}" sibTransId="{A566BB19-21CB-450D-810F-E0D6B7EEC88D}"/>
    <dgm:cxn modelId="{256F632B-B3C4-4F6F-8F0F-EE2E37AB55B0}" type="presParOf" srcId="{18976118-2CC4-4CA0-A1C2-EFFC2F56A79C}" destId="{D7ACD0F0-320B-4D19-8660-1D850498456E}" srcOrd="0" destOrd="0" presId="urn:microsoft.com/office/officeart/2005/8/layout/chevron2"/>
    <dgm:cxn modelId="{F69F1A2F-3ED7-433C-9CCD-ACFC999929EF}" type="presParOf" srcId="{D7ACD0F0-320B-4D19-8660-1D850498456E}" destId="{32C79DC7-5DD8-43B1-A8FB-F7683F41F37F}" srcOrd="0" destOrd="0" presId="urn:microsoft.com/office/officeart/2005/8/layout/chevron2"/>
    <dgm:cxn modelId="{7B662E96-5CD0-4A8F-A41D-44056DB83089}" type="presParOf" srcId="{D7ACD0F0-320B-4D19-8660-1D850498456E}" destId="{1C6417B5-C964-4A44-A916-04B0E4B5FB95}" srcOrd="1" destOrd="0" presId="urn:microsoft.com/office/officeart/2005/8/layout/chevron2"/>
    <dgm:cxn modelId="{CB9E3975-623B-4FD1-AFFD-293B4EA7E58F}" type="presParOf" srcId="{18976118-2CC4-4CA0-A1C2-EFFC2F56A79C}" destId="{37BE2044-F9AD-4430-97D4-65A7FFDD953E}" srcOrd="1" destOrd="0" presId="urn:microsoft.com/office/officeart/2005/8/layout/chevron2"/>
    <dgm:cxn modelId="{FACA8A14-2E64-4DBC-BB00-E0868DEA7ABF}" type="presParOf" srcId="{18976118-2CC4-4CA0-A1C2-EFFC2F56A79C}" destId="{B2AFC707-CF58-4001-A94F-715C4DD7E26B}" srcOrd="2" destOrd="0" presId="urn:microsoft.com/office/officeart/2005/8/layout/chevron2"/>
    <dgm:cxn modelId="{53DA1DBB-5961-4147-893D-9FAF465D6C28}" type="presParOf" srcId="{B2AFC707-CF58-4001-A94F-715C4DD7E26B}" destId="{E0002C32-2D64-49D2-86B8-585630E29B08}" srcOrd="0" destOrd="0" presId="urn:microsoft.com/office/officeart/2005/8/layout/chevron2"/>
    <dgm:cxn modelId="{508FBDE1-52B6-474F-82C5-C46689DB5C35}" type="presParOf" srcId="{B2AFC707-CF58-4001-A94F-715C4DD7E26B}" destId="{B0EA3138-30C6-49A6-AC0D-23C9CCFBC15D}" srcOrd="1" destOrd="0" presId="urn:microsoft.com/office/officeart/2005/8/layout/chevron2"/>
    <dgm:cxn modelId="{2BEA35B1-0E85-42BA-BF96-F898611C2FCA}" type="presParOf" srcId="{18976118-2CC4-4CA0-A1C2-EFFC2F56A79C}" destId="{E4378DFB-F546-474F-880D-64235A1466E0}" srcOrd="3" destOrd="0" presId="urn:microsoft.com/office/officeart/2005/8/layout/chevron2"/>
    <dgm:cxn modelId="{1A27A96B-E2F8-4744-B6C5-5C693325F675}" type="presParOf" srcId="{18976118-2CC4-4CA0-A1C2-EFFC2F56A79C}" destId="{4862AB03-DE12-44E3-9BBD-5F47649D3AC8}" srcOrd="4" destOrd="0" presId="urn:microsoft.com/office/officeart/2005/8/layout/chevron2"/>
    <dgm:cxn modelId="{4CDC09FE-6821-48FB-8A2B-EC6A699AE97F}" type="presParOf" srcId="{4862AB03-DE12-44E3-9BBD-5F47649D3AC8}" destId="{2F128594-E1C1-4338-A149-28FF32409BFE}" srcOrd="0" destOrd="0" presId="urn:microsoft.com/office/officeart/2005/8/layout/chevron2"/>
    <dgm:cxn modelId="{E4AD30F0-5748-4969-82CE-9594E5A41EF2}" type="presParOf" srcId="{4862AB03-DE12-44E3-9BBD-5F47649D3AC8}" destId="{571838CF-15EB-4AAE-BAA6-D7955A22BBAB}" srcOrd="1" destOrd="0" presId="urn:microsoft.com/office/officeart/2005/8/layout/chevron2"/>
    <dgm:cxn modelId="{5DBD58DB-A496-4E8A-A0EB-7BFA57EA9AF9}" type="presParOf" srcId="{18976118-2CC4-4CA0-A1C2-EFFC2F56A79C}" destId="{D18F1A6C-1205-451F-9E3D-24DFE6542F30}" srcOrd="5" destOrd="0" presId="urn:microsoft.com/office/officeart/2005/8/layout/chevron2"/>
    <dgm:cxn modelId="{B6C3345F-8A13-4F1C-A459-B7EF6F3CFCE0}" type="presParOf" srcId="{18976118-2CC4-4CA0-A1C2-EFFC2F56A79C}" destId="{444F66EF-78EB-47C0-A1E1-1D95E8BD435B}" srcOrd="6" destOrd="0" presId="urn:microsoft.com/office/officeart/2005/8/layout/chevron2"/>
    <dgm:cxn modelId="{C42F8571-EB52-446A-85E0-CE4768E31E78}" type="presParOf" srcId="{444F66EF-78EB-47C0-A1E1-1D95E8BD435B}" destId="{003AAA8A-8AD8-4794-A565-3A0D4127116E}" srcOrd="0" destOrd="0" presId="urn:microsoft.com/office/officeart/2005/8/layout/chevron2"/>
    <dgm:cxn modelId="{1F7AD172-3BF9-4192-A270-C56924C7F122}" type="presParOf" srcId="{444F66EF-78EB-47C0-A1E1-1D95E8BD435B}" destId="{4E19D445-D241-4239-9E35-149C87A3789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598231-2896-43EE-A172-4C2283EC356C}">
      <dsp:nvSpPr>
        <dsp:cNvPr id="0" name=""/>
        <dsp:cNvSpPr/>
      </dsp:nvSpPr>
      <dsp:spPr>
        <a:xfrm>
          <a:off x="0" y="252699"/>
          <a:ext cx="8060265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9773B3-7995-4C27-8833-25D21656AA78}">
      <dsp:nvSpPr>
        <dsp:cNvPr id="0" name=""/>
        <dsp:cNvSpPr/>
      </dsp:nvSpPr>
      <dsp:spPr>
        <a:xfrm>
          <a:off x="403013" y="31299"/>
          <a:ext cx="6488851" cy="442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261" tIns="0" rIns="213261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800" kern="1200" dirty="0" err="1" smtClean="0"/>
            <a:t>Pendahuluan</a:t>
          </a:r>
          <a:endParaRPr lang="ms-MY" sz="2800" kern="1200" dirty="0"/>
        </a:p>
      </dsp:txBody>
      <dsp:txXfrm>
        <a:off x="424629" y="52915"/>
        <a:ext cx="6445619" cy="399568"/>
      </dsp:txXfrm>
    </dsp:sp>
    <dsp:sp modelId="{C07C3E81-90F5-4D64-817C-387DCF3302CB}">
      <dsp:nvSpPr>
        <dsp:cNvPr id="0" name=""/>
        <dsp:cNvSpPr/>
      </dsp:nvSpPr>
      <dsp:spPr>
        <a:xfrm>
          <a:off x="0" y="933100"/>
          <a:ext cx="8060265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961627"/>
              <a:satOff val="-1953"/>
              <a:lumOff val="12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34C370-8DA8-434D-BBCC-006C3A5B6175}">
      <dsp:nvSpPr>
        <dsp:cNvPr id="0" name=""/>
        <dsp:cNvSpPr/>
      </dsp:nvSpPr>
      <dsp:spPr>
        <a:xfrm>
          <a:off x="403013" y="711699"/>
          <a:ext cx="6488851" cy="442800"/>
        </a:xfrm>
        <a:prstGeom prst="roundRect">
          <a:avLst/>
        </a:prstGeom>
        <a:solidFill>
          <a:schemeClr val="accent5">
            <a:hueOff val="961627"/>
            <a:satOff val="-1953"/>
            <a:lumOff val="125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261" tIns="0" rIns="21326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Jenis-jenis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Penerbitan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Ilmiah</a:t>
          </a:r>
          <a:endParaRPr lang="ms-MY" sz="2800" kern="1200" dirty="0"/>
        </a:p>
      </dsp:txBody>
      <dsp:txXfrm>
        <a:off x="424629" y="733315"/>
        <a:ext cx="6445619" cy="399568"/>
      </dsp:txXfrm>
    </dsp:sp>
    <dsp:sp modelId="{1098CBAF-E0BB-4D83-B4FC-6E76ECD93553}">
      <dsp:nvSpPr>
        <dsp:cNvPr id="0" name=""/>
        <dsp:cNvSpPr/>
      </dsp:nvSpPr>
      <dsp:spPr>
        <a:xfrm>
          <a:off x="0" y="1613500"/>
          <a:ext cx="8060265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1923253"/>
              <a:satOff val="-3906"/>
              <a:lumOff val="25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93ECE6-4507-4582-9F5B-6D9735DDA9B4}">
      <dsp:nvSpPr>
        <dsp:cNvPr id="0" name=""/>
        <dsp:cNvSpPr/>
      </dsp:nvSpPr>
      <dsp:spPr>
        <a:xfrm>
          <a:off x="403013" y="1392100"/>
          <a:ext cx="6488851" cy="442800"/>
        </a:xfrm>
        <a:prstGeom prst="roundRect">
          <a:avLst/>
        </a:prstGeom>
        <a:solidFill>
          <a:schemeClr val="accent5">
            <a:hueOff val="1923253"/>
            <a:satOff val="-3906"/>
            <a:lumOff val="251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261" tIns="0" rIns="21326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Impak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Penerbitan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Ilmiah</a:t>
          </a:r>
          <a:endParaRPr lang="ms-MY" sz="2800" kern="1200" dirty="0"/>
        </a:p>
      </dsp:txBody>
      <dsp:txXfrm>
        <a:off x="424629" y="1413716"/>
        <a:ext cx="6445619" cy="399568"/>
      </dsp:txXfrm>
    </dsp:sp>
    <dsp:sp modelId="{0E442E87-64F8-4FC1-A98B-D0D405EB4994}">
      <dsp:nvSpPr>
        <dsp:cNvPr id="0" name=""/>
        <dsp:cNvSpPr/>
      </dsp:nvSpPr>
      <dsp:spPr>
        <a:xfrm>
          <a:off x="0" y="2293900"/>
          <a:ext cx="8060265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2884880"/>
              <a:satOff val="-5858"/>
              <a:lumOff val="37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D08FDD-51FC-4C63-B2E4-9BBD698834F1}">
      <dsp:nvSpPr>
        <dsp:cNvPr id="0" name=""/>
        <dsp:cNvSpPr/>
      </dsp:nvSpPr>
      <dsp:spPr>
        <a:xfrm>
          <a:off x="403013" y="2072500"/>
          <a:ext cx="6488851" cy="442800"/>
        </a:xfrm>
        <a:prstGeom prst="roundRect">
          <a:avLst/>
        </a:prstGeom>
        <a:solidFill>
          <a:schemeClr val="accent5">
            <a:hueOff val="2884880"/>
            <a:satOff val="-5858"/>
            <a:lumOff val="376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261" tIns="0" rIns="21326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Penerbitan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Monograf</a:t>
          </a:r>
          <a:endParaRPr lang="ms-MY" sz="2800" kern="1200" dirty="0"/>
        </a:p>
      </dsp:txBody>
      <dsp:txXfrm>
        <a:off x="424629" y="2094116"/>
        <a:ext cx="6445619" cy="399568"/>
      </dsp:txXfrm>
    </dsp:sp>
    <dsp:sp modelId="{4A27D9BA-F746-4CEC-9999-28B5A810ADF1}">
      <dsp:nvSpPr>
        <dsp:cNvPr id="0" name=""/>
        <dsp:cNvSpPr/>
      </dsp:nvSpPr>
      <dsp:spPr>
        <a:xfrm>
          <a:off x="0" y="2974300"/>
          <a:ext cx="8060265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3846506"/>
              <a:satOff val="-7811"/>
              <a:lumOff val="50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806BF5-395B-4C1E-9819-9F12B29708BF}">
      <dsp:nvSpPr>
        <dsp:cNvPr id="0" name=""/>
        <dsp:cNvSpPr/>
      </dsp:nvSpPr>
      <dsp:spPr>
        <a:xfrm>
          <a:off x="403013" y="2752900"/>
          <a:ext cx="7437133" cy="442800"/>
        </a:xfrm>
        <a:prstGeom prst="roundRect">
          <a:avLst/>
        </a:prstGeom>
        <a:solidFill>
          <a:schemeClr val="accent5">
            <a:hueOff val="3846506"/>
            <a:satOff val="-7811"/>
            <a:lumOff val="502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261" tIns="0" rIns="21326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Penyediaan</a:t>
          </a:r>
          <a:r>
            <a:rPr lang="en-US" sz="2800" kern="1200" dirty="0" smtClean="0"/>
            <a:t> &amp; </a:t>
          </a:r>
          <a:r>
            <a:rPr lang="en-US" sz="2800" kern="1200" dirty="0" err="1" smtClean="0"/>
            <a:t>Penghantaran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Manuskrip</a:t>
          </a:r>
          <a:endParaRPr lang="ms-MY" sz="2800" kern="1200" dirty="0"/>
        </a:p>
      </dsp:txBody>
      <dsp:txXfrm>
        <a:off x="424629" y="2774516"/>
        <a:ext cx="7393901" cy="399568"/>
      </dsp:txXfrm>
    </dsp:sp>
    <dsp:sp modelId="{CD6B9E74-CEB0-4EC5-8DA4-6EE9CBE88F54}">
      <dsp:nvSpPr>
        <dsp:cNvPr id="0" name=""/>
        <dsp:cNvSpPr/>
      </dsp:nvSpPr>
      <dsp:spPr>
        <a:xfrm>
          <a:off x="0" y="3654700"/>
          <a:ext cx="8060265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4808133"/>
              <a:satOff val="-9764"/>
              <a:lumOff val="6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9D492-3687-46B6-8877-390FD82152AE}">
      <dsp:nvSpPr>
        <dsp:cNvPr id="0" name=""/>
        <dsp:cNvSpPr/>
      </dsp:nvSpPr>
      <dsp:spPr>
        <a:xfrm>
          <a:off x="403013" y="3433300"/>
          <a:ext cx="6488851" cy="442800"/>
        </a:xfrm>
        <a:prstGeom prst="roundRect">
          <a:avLst/>
        </a:prstGeom>
        <a:solidFill>
          <a:schemeClr val="accent5">
            <a:hueOff val="4808133"/>
            <a:satOff val="-9764"/>
            <a:lumOff val="627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261" tIns="0" rIns="21326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Proses Penerbitan</a:t>
          </a:r>
          <a:endParaRPr lang="ms-MY" sz="2800" kern="1200" dirty="0"/>
        </a:p>
      </dsp:txBody>
      <dsp:txXfrm>
        <a:off x="424629" y="3454916"/>
        <a:ext cx="6445619" cy="3995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FE0E0D-1A1C-4257-A96D-E41294D45D10}">
      <dsp:nvSpPr>
        <dsp:cNvPr id="0" name=""/>
        <dsp:cNvSpPr/>
      </dsp:nvSpPr>
      <dsp:spPr>
        <a:xfrm rot="5400000">
          <a:off x="-136044" y="139728"/>
          <a:ext cx="906964" cy="63487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1</a:t>
          </a:r>
          <a:endParaRPr lang="ms-MY" sz="2000" kern="1200" dirty="0"/>
        </a:p>
      </dsp:txBody>
      <dsp:txXfrm rot="-5400000">
        <a:off x="1" y="321122"/>
        <a:ext cx="634875" cy="272089"/>
      </dsp:txXfrm>
    </dsp:sp>
    <dsp:sp modelId="{C6D1CDFE-6064-4E2A-9E0F-D36FADBB09E1}">
      <dsp:nvSpPr>
        <dsp:cNvPr id="0" name=""/>
        <dsp:cNvSpPr/>
      </dsp:nvSpPr>
      <dsp:spPr>
        <a:xfrm rot="5400000">
          <a:off x="3457688" y="-2793742"/>
          <a:ext cx="589837" cy="62354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2000" kern="1200" dirty="0" smtClean="0"/>
            <a:t> </a:t>
          </a:r>
          <a:r>
            <a:rPr lang="en-US" sz="2000" kern="1200" dirty="0" err="1" smtClean="0"/>
            <a:t>Borang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Khidmat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Penerbit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Universiti</a:t>
          </a:r>
          <a:r>
            <a:rPr lang="en-US" sz="2000" kern="1200" dirty="0" smtClean="0"/>
            <a:t>;</a:t>
          </a:r>
          <a:endParaRPr lang="ms-MY" sz="2000" kern="1200" dirty="0"/>
        </a:p>
      </dsp:txBody>
      <dsp:txXfrm rot="-5400000">
        <a:off x="634876" y="57863"/>
        <a:ext cx="6206669" cy="532251"/>
      </dsp:txXfrm>
    </dsp:sp>
    <dsp:sp modelId="{6F021B64-BD4A-4A73-98C6-371D7B991216}">
      <dsp:nvSpPr>
        <dsp:cNvPr id="0" name=""/>
        <dsp:cNvSpPr/>
      </dsp:nvSpPr>
      <dsp:spPr>
        <a:xfrm rot="5400000">
          <a:off x="-136044" y="927145"/>
          <a:ext cx="906964" cy="63487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kern="1200" dirty="0" smtClean="0"/>
            <a:t>2</a:t>
          </a:r>
          <a:endParaRPr lang="ms-MY" sz="2000" kern="1200" dirty="0"/>
        </a:p>
      </dsp:txBody>
      <dsp:txXfrm rot="-5400000">
        <a:off x="1" y="1108539"/>
        <a:ext cx="634875" cy="272089"/>
      </dsp:txXfrm>
    </dsp:sp>
    <dsp:sp modelId="{D86B27C4-379D-48A8-9CD2-7AD190EA3C9E}">
      <dsp:nvSpPr>
        <dsp:cNvPr id="0" name=""/>
        <dsp:cNvSpPr/>
      </dsp:nvSpPr>
      <dsp:spPr>
        <a:xfrm rot="5400000">
          <a:off x="3457843" y="-2031867"/>
          <a:ext cx="589527" cy="62354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2000" kern="1200" dirty="0" smtClean="0"/>
            <a:t> </a:t>
          </a:r>
          <a:r>
            <a:rPr lang="en-US" sz="2000" kern="1200" dirty="0" err="1" smtClean="0"/>
            <a:t>Borang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Penerbitan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Monograf</a:t>
          </a:r>
          <a:r>
            <a:rPr lang="en-US" sz="2000" kern="1200" dirty="0" smtClean="0"/>
            <a:t>;</a:t>
          </a:r>
          <a:endParaRPr lang="ms-MY" sz="2000" kern="1200" dirty="0"/>
        </a:p>
      </dsp:txBody>
      <dsp:txXfrm rot="-5400000">
        <a:off x="634876" y="819878"/>
        <a:ext cx="6206684" cy="531971"/>
      </dsp:txXfrm>
    </dsp:sp>
    <dsp:sp modelId="{E3C0DAC2-88AE-4A30-BFEF-F90EEC1E1B19}">
      <dsp:nvSpPr>
        <dsp:cNvPr id="0" name=""/>
        <dsp:cNvSpPr/>
      </dsp:nvSpPr>
      <dsp:spPr>
        <a:xfrm rot="5400000">
          <a:off x="-136044" y="1714562"/>
          <a:ext cx="906964" cy="63487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3</a:t>
          </a:r>
          <a:endParaRPr lang="ms-MY" sz="2000" kern="1200" dirty="0"/>
        </a:p>
      </dsp:txBody>
      <dsp:txXfrm rot="-5400000">
        <a:off x="1" y="1895956"/>
        <a:ext cx="634875" cy="272089"/>
      </dsp:txXfrm>
    </dsp:sp>
    <dsp:sp modelId="{B6DC853C-6B05-4767-A202-ED888946FD9E}">
      <dsp:nvSpPr>
        <dsp:cNvPr id="0" name=""/>
        <dsp:cNvSpPr/>
      </dsp:nvSpPr>
      <dsp:spPr>
        <a:xfrm rot="5400000">
          <a:off x="3457843" y="-1244450"/>
          <a:ext cx="589527" cy="62354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2000" kern="1200" dirty="0" smtClean="0"/>
            <a:t> Softcopy (</a:t>
          </a:r>
          <a:r>
            <a:rPr lang="en-US" sz="2000" kern="1200" dirty="0" err="1" smtClean="0"/>
            <a:t>dalam</a:t>
          </a:r>
          <a:r>
            <a:rPr lang="en-US" sz="2000" kern="1200" dirty="0" smtClean="0"/>
            <a:t> CD) format Word </a:t>
          </a:r>
          <a:r>
            <a:rPr lang="en-US" sz="2000" kern="1200" dirty="0" err="1" smtClean="0"/>
            <a:t>dan</a:t>
          </a:r>
          <a:r>
            <a:rPr lang="en-US" sz="2000" kern="1200" dirty="0" smtClean="0"/>
            <a:t> PDF;</a:t>
          </a:r>
          <a:endParaRPr lang="ms-MY" sz="2000" kern="1200" dirty="0"/>
        </a:p>
      </dsp:txBody>
      <dsp:txXfrm rot="-5400000">
        <a:off x="634876" y="1607295"/>
        <a:ext cx="6206684" cy="531971"/>
      </dsp:txXfrm>
    </dsp:sp>
    <dsp:sp modelId="{9D1FA801-0816-4C0C-BDAB-E6FDF4DFFC5E}">
      <dsp:nvSpPr>
        <dsp:cNvPr id="0" name=""/>
        <dsp:cNvSpPr/>
      </dsp:nvSpPr>
      <dsp:spPr>
        <a:xfrm rot="5400000">
          <a:off x="-136044" y="2501979"/>
          <a:ext cx="906964" cy="634875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kern="1200" dirty="0" smtClean="0"/>
            <a:t>4</a:t>
          </a:r>
          <a:endParaRPr lang="ms-MY" sz="2000" kern="1200" dirty="0"/>
        </a:p>
      </dsp:txBody>
      <dsp:txXfrm rot="-5400000">
        <a:off x="1" y="2683373"/>
        <a:ext cx="634875" cy="272089"/>
      </dsp:txXfrm>
    </dsp:sp>
    <dsp:sp modelId="{5E6020BF-0C2C-4BD1-92C7-89A74DF509ED}">
      <dsp:nvSpPr>
        <dsp:cNvPr id="0" name=""/>
        <dsp:cNvSpPr/>
      </dsp:nvSpPr>
      <dsp:spPr>
        <a:xfrm rot="5400000">
          <a:off x="3457843" y="-457033"/>
          <a:ext cx="589527" cy="62354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2000" kern="1200" dirty="0" smtClean="0"/>
            <a:t> Hardcopy (1 </a:t>
          </a:r>
          <a:r>
            <a:rPr lang="en-US" sz="2000" kern="1200" dirty="0" err="1" smtClean="0"/>
            <a:t>naskhah</a:t>
          </a:r>
          <a:r>
            <a:rPr lang="en-US" sz="2000" kern="1200" dirty="0" smtClean="0"/>
            <a:t>); </a:t>
          </a:r>
          <a:r>
            <a:rPr lang="en-US" sz="2000" kern="1200" dirty="0" err="1" smtClean="0"/>
            <a:t>dan</a:t>
          </a:r>
          <a:endParaRPr lang="en-US" sz="2000" kern="1200" dirty="0" smtClean="0"/>
        </a:p>
      </dsp:txBody>
      <dsp:txXfrm rot="-5400000">
        <a:off x="634876" y="2394712"/>
        <a:ext cx="6206684" cy="531971"/>
      </dsp:txXfrm>
    </dsp:sp>
    <dsp:sp modelId="{9389A0FF-F81E-45FE-B14B-28ED8360EA3C}">
      <dsp:nvSpPr>
        <dsp:cNvPr id="0" name=""/>
        <dsp:cNvSpPr/>
      </dsp:nvSpPr>
      <dsp:spPr>
        <a:xfrm rot="5400000">
          <a:off x="-136044" y="3289396"/>
          <a:ext cx="906964" cy="634875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171450" marR="0" lvl="0" indent="0" algn="just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en-US" sz="2000" kern="1200" dirty="0" smtClean="0"/>
            <a:t>5</a:t>
          </a:r>
        </a:p>
      </dsp:txBody>
      <dsp:txXfrm rot="-5400000">
        <a:off x="1" y="3470790"/>
        <a:ext cx="634875" cy="272089"/>
      </dsp:txXfrm>
    </dsp:sp>
    <dsp:sp modelId="{CDB87216-A9C6-4E7F-B923-0D37F864977E}">
      <dsp:nvSpPr>
        <dsp:cNvPr id="0" name=""/>
        <dsp:cNvSpPr/>
      </dsp:nvSpPr>
      <dsp:spPr>
        <a:xfrm rot="5400000">
          <a:off x="3457843" y="330383"/>
          <a:ext cx="589527" cy="62354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just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>
              <a:tab pos="0" algn="l"/>
            </a:tabLst>
            <a:defRPr/>
          </a:pPr>
          <a:r>
            <a:rPr lang="en-US" sz="2000" kern="1200" dirty="0" smtClean="0"/>
            <a:t> </a:t>
          </a:r>
          <a:r>
            <a:rPr lang="en-US" sz="2000" kern="1200" dirty="0" err="1" smtClean="0"/>
            <a:t>Perakuan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keaslian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karya</a:t>
          </a:r>
          <a:r>
            <a:rPr lang="en-US" sz="2000" kern="1200" dirty="0" smtClean="0"/>
            <a:t> (</a:t>
          </a:r>
          <a:r>
            <a:rPr lang="en-US" sz="2000" kern="1200" dirty="0" err="1" smtClean="0"/>
            <a:t>cth</a:t>
          </a:r>
          <a:r>
            <a:rPr lang="en-US" sz="2000" kern="1200" dirty="0" smtClean="0"/>
            <a:t>: </a:t>
          </a:r>
          <a:r>
            <a:rPr lang="en-US" sz="2000" kern="1200" dirty="0" err="1" smtClean="0"/>
            <a:t>Laporan</a:t>
          </a:r>
          <a:r>
            <a:rPr lang="en-US" sz="2000" kern="1200" dirty="0" smtClean="0"/>
            <a:t> </a:t>
          </a:r>
          <a:r>
            <a:rPr lang="en-US" sz="2000" i="1" kern="1200" dirty="0" err="1" smtClean="0"/>
            <a:t>turnitin</a:t>
          </a:r>
          <a:r>
            <a:rPr lang="en-US" sz="2000" i="1" kern="1200" dirty="0" smtClean="0"/>
            <a:t>).</a:t>
          </a:r>
          <a:endParaRPr lang="en-US" sz="2000" kern="1200" dirty="0" smtClean="0"/>
        </a:p>
      </dsp:txBody>
      <dsp:txXfrm rot="-5400000">
        <a:off x="634876" y="3182128"/>
        <a:ext cx="6206684" cy="5319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17DDDB-DE89-45F8-8DA1-D814032FBCE7}">
      <dsp:nvSpPr>
        <dsp:cNvPr id="0" name=""/>
        <dsp:cNvSpPr/>
      </dsp:nvSpPr>
      <dsp:spPr>
        <a:xfrm rot="5400000">
          <a:off x="-321616" y="324041"/>
          <a:ext cx="2144111" cy="150087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Penerbitan</a:t>
          </a:r>
          <a:r>
            <a:rPr lang="en-US" sz="19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en-US" sz="1900" kern="1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Ilmiah</a:t>
          </a:r>
          <a:endParaRPr lang="ms-MY" sz="19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 rot="-5400000">
        <a:off x="2" y="752863"/>
        <a:ext cx="1500877" cy="643234"/>
      </dsp:txXfrm>
    </dsp:sp>
    <dsp:sp modelId="{9A6F89EB-ACF8-4870-B8F6-AE355C193B74}">
      <dsp:nvSpPr>
        <dsp:cNvPr id="0" name=""/>
        <dsp:cNvSpPr/>
      </dsp:nvSpPr>
      <dsp:spPr>
        <a:xfrm rot="5400000">
          <a:off x="4134536" y="-2631233"/>
          <a:ext cx="1393672" cy="666098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000" kern="1200" dirty="0" smtClean="0"/>
            <a:t>Terbitan yang bersifat ilmu pengetahuan, keilmuan dan akademik. </a:t>
          </a:r>
          <a:endParaRPr lang="ms-MY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000" kern="1200" dirty="0" smtClean="0"/>
            <a:t>Meliputi hasil kajian yang melibatkan kos yang tinggi dan mempunyai potensi nilai pasaran.</a:t>
          </a:r>
          <a:endParaRPr lang="ms-MY" sz="2000" kern="1200" dirty="0"/>
        </a:p>
      </dsp:txBody>
      <dsp:txXfrm rot="-5400000">
        <a:off x="1500878" y="70458"/>
        <a:ext cx="6592956" cy="1257606"/>
      </dsp:txXfrm>
    </dsp:sp>
    <dsp:sp modelId="{42EB0489-0C5A-4986-9F4B-0313998FB521}">
      <dsp:nvSpPr>
        <dsp:cNvPr id="0" name=""/>
        <dsp:cNvSpPr/>
      </dsp:nvSpPr>
      <dsp:spPr>
        <a:xfrm rot="5400000">
          <a:off x="-321616" y="2792131"/>
          <a:ext cx="2144111" cy="1500877"/>
        </a:xfrm>
        <a:prstGeom prst="chevron">
          <a:avLst/>
        </a:prstGeom>
        <a:solidFill>
          <a:schemeClr val="accent4">
            <a:hueOff val="-492612"/>
            <a:satOff val="14709"/>
            <a:lumOff val="5686"/>
            <a:alphaOff val="0"/>
          </a:schemeClr>
        </a:solidFill>
        <a:ln w="15875" cap="rnd" cmpd="sng" algn="ctr">
          <a:solidFill>
            <a:schemeClr val="accent4">
              <a:hueOff val="-492612"/>
              <a:satOff val="14709"/>
              <a:lumOff val="5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Penerbitan</a:t>
          </a:r>
          <a:r>
            <a:rPr lang="en-US" sz="19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en-US" sz="1900" kern="1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Bukan</a:t>
          </a:r>
          <a:r>
            <a:rPr lang="en-US" sz="19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en-US" sz="1900" kern="1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Ilmiah</a:t>
          </a:r>
          <a:endParaRPr lang="ms-MY" sz="19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 rot="-5400000">
        <a:off x="2" y="3220953"/>
        <a:ext cx="1500877" cy="643234"/>
      </dsp:txXfrm>
    </dsp:sp>
    <dsp:sp modelId="{99F7CFBD-E224-481A-90F7-DC3704E9E106}">
      <dsp:nvSpPr>
        <dsp:cNvPr id="0" name=""/>
        <dsp:cNvSpPr/>
      </dsp:nvSpPr>
      <dsp:spPr>
        <a:xfrm rot="5400000">
          <a:off x="3561792" y="-163143"/>
          <a:ext cx="2539159" cy="666098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-492612"/>
              <a:satOff val="14709"/>
              <a:lumOff val="5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000" kern="1200" dirty="0" smtClean="0"/>
            <a:t>Terbitan ini tidak bersifat akademik dan terbahagi kepada dua kategori iaitu:-</a:t>
          </a:r>
          <a:endParaRPr lang="ms-MY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000" kern="1200" dirty="0" smtClean="0"/>
            <a:t>(a) </a:t>
          </a:r>
          <a:r>
            <a:rPr lang="ms-MY" sz="2000" u="sng" kern="1200" dirty="0" smtClean="0"/>
            <a:t>Penerbitan Umum </a:t>
          </a:r>
          <a:r>
            <a:rPr lang="ms-MY" sz="2000" kern="1200" dirty="0" smtClean="0"/>
            <a:t>– Buku panduan, Buku Mewah, Terbitan Khas, Buletin/ Majalah.</a:t>
          </a:r>
          <a:endParaRPr lang="ms-MY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2000" kern="1200" dirty="0" smtClean="0"/>
            <a:t>(b) </a:t>
          </a:r>
          <a:r>
            <a:rPr lang="ms-MY" sz="2000" i="0" u="sng" kern="1200" dirty="0" smtClean="0"/>
            <a:t>Penerbitan Karya Kreatif </a:t>
          </a:r>
          <a:r>
            <a:rPr lang="ms-MY" sz="2000" kern="1200" dirty="0" smtClean="0"/>
            <a:t>– penulisan bebas yang tidak terikat dengan fakta ilmiah tetapi masih mempunyai nilai-nilai murni. (Autobiografi, motivasi, novel dsb).</a:t>
          </a:r>
          <a:endParaRPr lang="ms-MY" sz="2000" kern="1200" dirty="0"/>
        </a:p>
      </dsp:txBody>
      <dsp:txXfrm rot="-5400000">
        <a:off x="1500877" y="2021724"/>
        <a:ext cx="6537037" cy="22912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8BF732-78BF-4048-91E0-A1E821C601DB}">
      <dsp:nvSpPr>
        <dsp:cNvPr id="0" name=""/>
        <dsp:cNvSpPr/>
      </dsp:nvSpPr>
      <dsp:spPr>
        <a:xfrm>
          <a:off x="0" y="47919"/>
          <a:ext cx="8175525" cy="57563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Karya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Asli</a:t>
          </a:r>
          <a:endParaRPr lang="ms-MY" sz="2400" kern="1200" dirty="0"/>
        </a:p>
      </dsp:txBody>
      <dsp:txXfrm>
        <a:off x="28100" y="76019"/>
        <a:ext cx="8119325" cy="519439"/>
      </dsp:txXfrm>
    </dsp:sp>
    <dsp:sp modelId="{389687AE-8753-4C55-BF47-D79D354B5E1A}">
      <dsp:nvSpPr>
        <dsp:cNvPr id="0" name=""/>
        <dsp:cNvSpPr/>
      </dsp:nvSpPr>
      <dsp:spPr>
        <a:xfrm>
          <a:off x="0" y="623559"/>
          <a:ext cx="8175525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573" tIns="30480" rIns="170688" bIns="30480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ms-MY" sz="1900" kern="1200" dirty="0" smtClean="0"/>
            <a:t>Hasil penulisan yang bukan saduran, salinan atau terjemahan dan bukan tiruan.</a:t>
          </a:r>
          <a:endParaRPr lang="ms-MY" sz="1900" kern="1200" dirty="0"/>
        </a:p>
      </dsp:txBody>
      <dsp:txXfrm>
        <a:off x="0" y="623559"/>
        <a:ext cx="8175525" cy="596160"/>
      </dsp:txXfrm>
    </dsp:sp>
    <dsp:sp modelId="{775E97BD-7E93-4AA3-B8F9-6C3EB07F08A9}">
      <dsp:nvSpPr>
        <dsp:cNvPr id="0" name=""/>
        <dsp:cNvSpPr/>
      </dsp:nvSpPr>
      <dsp:spPr>
        <a:xfrm>
          <a:off x="0" y="1219719"/>
          <a:ext cx="8175525" cy="57563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Buku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Teks</a:t>
          </a:r>
          <a:endParaRPr lang="ms-MY" sz="2400" kern="1200" dirty="0"/>
        </a:p>
      </dsp:txBody>
      <dsp:txXfrm>
        <a:off x="28100" y="1247819"/>
        <a:ext cx="8119325" cy="519439"/>
      </dsp:txXfrm>
    </dsp:sp>
    <dsp:sp modelId="{70F155FC-0847-4E32-8F6E-5140172E7445}">
      <dsp:nvSpPr>
        <dsp:cNvPr id="0" name=""/>
        <dsp:cNvSpPr/>
      </dsp:nvSpPr>
      <dsp:spPr>
        <a:xfrm>
          <a:off x="0" y="1795359"/>
          <a:ext cx="8175525" cy="869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573" tIns="30480" rIns="170688" bIns="30480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err="1" smtClean="0"/>
            <a:t>Bahan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rujukan</a:t>
          </a:r>
          <a:r>
            <a:rPr lang="en-US" sz="1900" kern="1200" dirty="0" smtClean="0"/>
            <a:t> standard </a:t>
          </a:r>
          <a:r>
            <a:rPr lang="en-US" sz="1900" kern="1200" dirty="0" err="1" smtClean="0"/>
            <a:t>untuk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sesuatu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mata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pelajaran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atau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bidang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tertentu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ditulis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berdasarkan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kehendak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kurikulum</a:t>
          </a:r>
          <a:r>
            <a:rPr lang="en-US" sz="1900" kern="1200" dirty="0" smtClean="0"/>
            <a:t>, </a:t>
          </a:r>
          <a:r>
            <a:rPr lang="en-US" sz="1900" kern="1200" dirty="0" err="1" smtClean="0"/>
            <a:t>sukatan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pelajaran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dan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huraian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sukatan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pelajaran</a:t>
          </a:r>
          <a:r>
            <a:rPr lang="en-US" sz="1900" kern="1200" dirty="0" smtClean="0"/>
            <a:t>.</a:t>
          </a:r>
          <a:endParaRPr lang="ms-MY" sz="1900" kern="1200" dirty="0"/>
        </a:p>
      </dsp:txBody>
      <dsp:txXfrm>
        <a:off x="0" y="1795359"/>
        <a:ext cx="8175525" cy="869400"/>
      </dsp:txXfrm>
    </dsp:sp>
    <dsp:sp modelId="{029217F0-5CAA-4FCE-9E79-A18451C391A6}">
      <dsp:nvSpPr>
        <dsp:cNvPr id="0" name=""/>
        <dsp:cNvSpPr/>
      </dsp:nvSpPr>
      <dsp:spPr>
        <a:xfrm>
          <a:off x="0" y="2664759"/>
          <a:ext cx="8175525" cy="57563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Jurnal</a:t>
          </a:r>
          <a:endParaRPr lang="ms-MY" sz="2400" kern="1200" dirty="0"/>
        </a:p>
      </dsp:txBody>
      <dsp:txXfrm>
        <a:off x="28100" y="2692859"/>
        <a:ext cx="8119325" cy="519439"/>
      </dsp:txXfrm>
    </dsp:sp>
    <dsp:sp modelId="{89CB290A-7DD5-4A57-8690-73B34EC4D0E8}">
      <dsp:nvSpPr>
        <dsp:cNvPr id="0" name=""/>
        <dsp:cNvSpPr/>
      </dsp:nvSpPr>
      <dsp:spPr>
        <a:xfrm>
          <a:off x="0" y="3240399"/>
          <a:ext cx="8175525" cy="397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573" tIns="30480" rIns="170688" bIns="30480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err="1" smtClean="0"/>
            <a:t>Himpunan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makalah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ilmiah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penyelidikan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berwasit</a:t>
          </a:r>
          <a:r>
            <a:rPr lang="en-US" sz="1900" kern="1200" dirty="0" smtClean="0"/>
            <a:t>.</a:t>
          </a:r>
          <a:endParaRPr lang="ms-MY" sz="1900" kern="1200" dirty="0"/>
        </a:p>
      </dsp:txBody>
      <dsp:txXfrm>
        <a:off x="0" y="3240399"/>
        <a:ext cx="8175525" cy="397440"/>
      </dsp:txXfrm>
    </dsp:sp>
    <dsp:sp modelId="{C46C49C6-BF6D-4D7D-A076-277E54D06C3A}">
      <dsp:nvSpPr>
        <dsp:cNvPr id="0" name=""/>
        <dsp:cNvSpPr/>
      </dsp:nvSpPr>
      <dsp:spPr>
        <a:xfrm>
          <a:off x="0" y="3637839"/>
          <a:ext cx="8175525" cy="57563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Monograf</a:t>
          </a:r>
          <a:endParaRPr lang="ms-MY" sz="2400" kern="1200" dirty="0"/>
        </a:p>
      </dsp:txBody>
      <dsp:txXfrm>
        <a:off x="28100" y="3665939"/>
        <a:ext cx="8119325" cy="519439"/>
      </dsp:txXfrm>
    </dsp:sp>
    <dsp:sp modelId="{89543AE5-9A77-44EB-8C8E-473BA36D3BAA}">
      <dsp:nvSpPr>
        <dsp:cNvPr id="0" name=""/>
        <dsp:cNvSpPr/>
      </dsp:nvSpPr>
      <dsp:spPr>
        <a:xfrm>
          <a:off x="0" y="4213479"/>
          <a:ext cx="8175525" cy="869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573" tIns="30480" rIns="170688" bIns="30480" numCol="1" spcCol="1270" anchor="t" anchorCtr="0">
          <a:noAutofit/>
        </a:bodyPr>
        <a:lstStyle/>
        <a:p>
          <a:pPr marL="171450" lvl="1" indent="-171450" algn="just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err="1" smtClean="0"/>
            <a:t>Penulisan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mengkhusus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kepada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suatu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kajian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empirikal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terperinci</a:t>
          </a:r>
          <a:r>
            <a:rPr lang="en-US" sz="1900" kern="1200" dirty="0" smtClean="0"/>
            <a:t>, yang </a:t>
          </a:r>
          <a:r>
            <a:rPr lang="en-US" sz="1900" kern="1200" dirty="0" err="1" smtClean="0"/>
            <a:t>dilihat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sebagai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sumbangan</a:t>
          </a:r>
          <a:r>
            <a:rPr lang="en-US" sz="1900" kern="1200" dirty="0" smtClean="0"/>
            <a:t> yang </a:t>
          </a:r>
          <a:r>
            <a:rPr lang="en-US" sz="1900" kern="1200" dirty="0" err="1" smtClean="0"/>
            <a:t>penting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kepada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sesuatu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bidang</a:t>
          </a:r>
          <a:r>
            <a:rPr lang="en-US" sz="1900" kern="1200" dirty="0" smtClean="0"/>
            <a:t> </a:t>
          </a:r>
          <a:r>
            <a:rPr lang="en-US" sz="1900" kern="1200" dirty="0" err="1" smtClean="0"/>
            <a:t>ilmu</a:t>
          </a:r>
          <a:r>
            <a:rPr lang="en-US" sz="1900" kern="1200" dirty="0" smtClean="0"/>
            <a:t>.</a:t>
          </a:r>
          <a:endParaRPr lang="ms-MY" sz="1900" kern="1200" dirty="0"/>
        </a:p>
      </dsp:txBody>
      <dsp:txXfrm>
        <a:off x="0" y="4213479"/>
        <a:ext cx="8175525" cy="8694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8BF732-78BF-4048-91E0-A1E821C601DB}">
      <dsp:nvSpPr>
        <dsp:cNvPr id="0" name=""/>
        <dsp:cNvSpPr/>
      </dsp:nvSpPr>
      <dsp:spPr>
        <a:xfrm>
          <a:off x="0" y="62307"/>
          <a:ext cx="8166897" cy="5516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Syarahan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Umum</a:t>
          </a:r>
          <a:endParaRPr lang="ms-MY" sz="2300" kern="1200" dirty="0"/>
        </a:p>
      </dsp:txBody>
      <dsp:txXfrm>
        <a:off x="26930" y="89237"/>
        <a:ext cx="8113037" cy="497795"/>
      </dsp:txXfrm>
    </dsp:sp>
    <dsp:sp modelId="{389687AE-8753-4C55-BF47-D79D354B5E1A}">
      <dsp:nvSpPr>
        <dsp:cNvPr id="0" name=""/>
        <dsp:cNvSpPr/>
      </dsp:nvSpPr>
      <dsp:spPr>
        <a:xfrm>
          <a:off x="0" y="613962"/>
          <a:ext cx="8166897" cy="833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299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ms-MY" sz="1800" kern="1200" dirty="0" smtClean="0"/>
            <a:t>Karya yang dihasilkan berasaskan syarahan oleh tokoh atau profesor dalam bidang kepakarannya yang diperakukan oleh Universiti.</a:t>
          </a:r>
          <a:endParaRPr lang="ms-MY" sz="1800" kern="1200" dirty="0"/>
        </a:p>
      </dsp:txBody>
      <dsp:txXfrm>
        <a:off x="0" y="613962"/>
        <a:ext cx="8166897" cy="833175"/>
      </dsp:txXfrm>
    </dsp:sp>
    <dsp:sp modelId="{775E97BD-7E93-4AA3-B8F9-6C3EB07F08A9}">
      <dsp:nvSpPr>
        <dsp:cNvPr id="0" name=""/>
        <dsp:cNvSpPr/>
      </dsp:nvSpPr>
      <dsp:spPr>
        <a:xfrm>
          <a:off x="0" y="1447138"/>
          <a:ext cx="8166897" cy="55165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Karya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Suntingan</a:t>
          </a:r>
          <a:r>
            <a:rPr lang="en-US" sz="2300" kern="1200" dirty="0" smtClean="0"/>
            <a:t>/ Bab </a:t>
          </a:r>
          <a:r>
            <a:rPr lang="en-US" sz="2300" kern="1200" dirty="0" err="1" smtClean="0"/>
            <a:t>Dalam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Buku</a:t>
          </a:r>
          <a:endParaRPr lang="ms-MY" sz="2300" kern="1200" dirty="0"/>
        </a:p>
      </dsp:txBody>
      <dsp:txXfrm>
        <a:off x="26930" y="1474068"/>
        <a:ext cx="8113037" cy="497795"/>
      </dsp:txXfrm>
    </dsp:sp>
    <dsp:sp modelId="{70F155FC-0847-4E32-8F6E-5140172E7445}">
      <dsp:nvSpPr>
        <dsp:cNvPr id="0" name=""/>
        <dsp:cNvSpPr/>
      </dsp:nvSpPr>
      <dsp:spPr>
        <a:xfrm>
          <a:off x="0" y="1998793"/>
          <a:ext cx="8166897" cy="571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299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/>
            <a:t>Kertas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kerja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pilihan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daripada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persidangan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koleksi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artikel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jemputan</a:t>
          </a:r>
          <a:r>
            <a:rPr lang="en-US" sz="1800" kern="1200" dirty="0" smtClean="0"/>
            <a:t> yang </a:t>
          </a:r>
          <a:r>
            <a:rPr lang="en-US" sz="1800" kern="1200" dirty="0" err="1" smtClean="0"/>
            <a:t>menjurus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kepada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sesuatu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tema</a:t>
          </a:r>
          <a:r>
            <a:rPr lang="en-US" sz="1800" kern="1200" dirty="0" smtClean="0"/>
            <a:t>.</a:t>
          </a:r>
          <a:endParaRPr lang="ms-MY" sz="1800" kern="1200" dirty="0"/>
        </a:p>
      </dsp:txBody>
      <dsp:txXfrm>
        <a:off x="0" y="1998793"/>
        <a:ext cx="8166897" cy="571320"/>
      </dsp:txXfrm>
    </dsp:sp>
    <dsp:sp modelId="{029217F0-5CAA-4FCE-9E79-A18451C391A6}">
      <dsp:nvSpPr>
        <dsp:cNvPr id="0" name=""/>
        <dsp:cNvSpPr/>
      </dsp:nvSpPr>
      <dsp:spPr>
        <a:xfrm>
          <a:off x="0" y="2570113"/>
          <a:ext cx="8166897" cy="55165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Karya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Terjemahan</a:t>
          </a:r>
          <a:endParaRPr lang="ms-MY" sz="2300" kern="1200" dirty="0"/>
        </a:p>
      </dsp:txBody>
      <dsp:txXfrm>
        <a:off x="26930" y="2597043"/>
        <a:ext cx="8113037" cy="497795"/>
      </dsp:txXfrm>
    </dsp:sp>
    <dsp:sp modelId="{89CB290A-7DD5-4A57-8690-73B34EC4D0E8}">
      <dsp:nvSpPr>
        <dsp:cNvPr id="0" name=""/>
        <dsp:cNvSpPr/>
      </dsp:nvSpPr>
      <dsp:spPr>
        <a:xfrm>
          <a:off x="0" y="3121768"/>
          <a:ext cx="8166897" cy="571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299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 smtClean="0"/>
            <a:t>Karya</a:t>
          </a:r>
          <a:r>
            <a:rPr lang="en-US" sz="1800" kern="1200" dirty="0" smtClean="0"/>
            <a:t> yang </a:t>
          </a:r>
          <a:r>
            <a:rPr lang="en-US" sz="1800" kern="1200" dirty="0" err="1" smtClean="0"/>
            <a:t>diterjemahkan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daripada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suatu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bahasa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kepada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bahasa</a:t>
          </a:r>
          <a:r>
            <a:rPr lang="en-US" sz="1800" kern="1200" dirty="0" smtClean="0"/>
            <a:t> yang lain.</a:t>
          </a:r>
          <a:endParaRPr lang="ms-MY" sz="1800" kern="1200" dirty="0"/>
        </a:p>
      </dsp:txBody>
      <dsp:txXfrm>
        <a:off x="0" y="3121768"/>
        <a:ext cx="8166897" cy="571320"/>
      </dsp:txXfrm>
    </dsp:sp>
    <dsp:sp modelId="{C46C49C6-BF6D-4D7D-A076-277E54D06C3A}">
      <dsp:nvSpPr>
        <dsp:cNvPr id="0" name=""/>
        <dsp:cNvSpPr/>
      </dsp:nvSpPr>
      <dsp:spPr>
        <a:xfrm>
          <a:off x="0" y="3693088"/>
          <a:ext cx="8166897" cy="55165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Modul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Pengajaran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dan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Pembelajaran</a:t>
          </a:r>
          <a:endParaRPr lang="ms-MY" sz="2300" kern="1200" dirty="0"/>
        </a:p>
      </dsp:txBody>
      <dsp:txXfrm>
        <a:off x="26930" y="3720018"/>
        <a:ext cx="8113037" cy="497795"/>
      </dsp:txXfrm>
    </dsp:sp>
    <dsp:sp modelId="{89543AE5-9A77-44EB-8C8E-473BA36D3BAA}">
      <dsp:nvSpPr>
        <dsp:cNvPr id="0" name=""/>
        <dsp:cNvSpPr/>
      </dsp:nvSpPr>
      <dsp:spPr>
        <a:xfrm>
          <a:off x="0" y="4244743"/>
          <a:ext cx="8166897" cy="833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9299" tIns="29210" rIns="163576" bIns="2921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ms-MY" sz="1800" kern="1200" dirty="0" smtClean="0"/>
            <a:t>Bahan rujukan bagi sesuatu mata pelajaran yang jangka hayat penulisannya untuk kursus yang faktanya sentiasa berubah dari semasa ke semasa iaitu tidak melebihi tempoh dua (2) tahun.</a:t>
          </a:r>
          <a:endParaRPr lang="ms-MY" sz="1800" kern="1200" dirty="0"/>
        </a:p>
      </dsp:txBody>
      <dsp:txXfrm>
        <a:off x="0" y="4244743"/>
        <a:ext cx="8166897" cy="8331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E68F68-D021-4AF2-8D5A-C93EF7FAE125}">
      <dsp:nvSpPr>
        <dsp:cNvPr id="0" name=""/>
        <dsp:cNvSpPr/>
      </dsp:nvSpPr>
      <dsp:spPr>
        <a:xfrm>
          <a:off x="1598831" y="2001"/>
          <a:ext cx="6653628" cy="316223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kern="1200" dirty="0" err="1" smtClean="0"/>
            <a:t>Merealisasikan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aspirasi</a:t>
          </a:r>
          <a:r>
            <a:rPr lang="en-US" sz="1600" b="0" kern="1200" dirty="0" smtClean="0"/>
            <a:t> </a:t>
          </a:r>
          <a:r>
            <a:rPr lang="en-US" sz="1600" b="0" i="1" kern="1200" dirty="0" smtClean="0"/>
            <a:t>Malaysian Research Assessment (</a:t>
          </a:r>
          <a:r>
            <a:rPr lang="en-US" sz="1600" b="0" i="1" kern="1200" dirty="0" err="1" smtClean="0"/>
            <a:t>MyRA</a:t>
          </a:r>
          <a:r>
            <a:rPr lang="en-US" sz="1600" b="0" i="1" kern="1200" dirty="0" smtClean="0"/>
            <a:t>) </a:t>
          </a:r>
          <a:r>
            <a:rPr lang="en-US" sz="1600" b="0" kern="1200" dirty="0" err="1" smtClean="0"/>
            <a:t>dalam</a:t>
          </a:r>
          <a:r>
            <a:rPr lang="en-US" sz="1600" b="0" kern="1200" dirty="0" smtClean="0"/>
            <a:t> </a:t>
          </a:r>
          <a:r>
            <a:rPr lang="en-US" sz="1600" b="0" u="sng" kern="1200" dirty="0" err="1" smtClean="0"/>
            <a:t>meningkatkan</a:t>
          </a:r>
          <a:r>
            <a:rPr lang="en-US" sz="1600" b="0" u="sng" kern="1200" dirty="0" smtClean="0"/>
            <a:t> </a:t>
          </a:r>
          <a:r>
            <a:rPr lang="en-US" sz="1600" b="0" u="sng" kern="1200" dirty="0" err="1" smtClean="0"/>
            <a:t>bilangan</a:t>
          </a:r>
          <a:r>
            <a:rPr lang="en-US" sz="1600" b="0" u="sng" kern="1200" dirty="0" smtClean="0"/>
            <a:t> </a:t>
          </a:r>
          <a:r>
            <a:rPr lang="en-US" sz="1600" b="0" u="sng" kern="1200" dirty="0" err="1" smtClean="0"/>
            <a:t>penerbitan</a:t>
          </a:r>
          <a:r>
            <a:rPr lang="en-US" sz="1600" b="0" u="sng" kern="1200" dirty="0" smtClean="0"/>
            <a:t> </a:t>
          </a:r>
          <a:r>
            <a:rPr lang="en-US" sz="1600" b="0" kern="1200" dirty="0" err="1" smtClean="0"/>
            <a:t>bagi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buku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penyelidikan</a:t>
          </a:r>
          <a:r>
            <a:rPr lang="en-US" sz="1600" b="0" kern="1200" dirty="0" smtClean="0"/>
            <a:t>/ </a:t>
          </a:r>
          <a:r>
            <a:rPr lang="en-US" sz="1600" b="0" kern="1200" dirty="0" err="1" smtClean="0"/>
            <a:t>monograf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dan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bab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dalam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buku</a:t>
          </a:r>
          <a:r>
            <a:rPr lang="en-US" sz="1600" b="0" kern="1200" dirty="0" smtClean="0"/>
            <a:t> (</a:t>
          </a:r>
          <a:r>
            <a:rPr lang="en-US" sz="1600" b="0" kern="1200" dirty="0" err="1" smtClean="0"/>
            <a:t>merujuk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Seksyen</a:t>
          </a:r>
          <a:r>
            <a:rPr lang="en-US" sz="1600" b="0" kern="1200" dirty="0" smtClean="0"/>
            <a:t> C </a:t>
          </a:r>
          <a:r>
            <a:rPr lang="en-US" sz="1600" b="0" i="1" kern="1200" dirty="0" smtClean="0"/>
            <a:t>Malaysian Research Assessment Instrument </a:t>
          </a:r>
          <a:r>
            <a:rPr lang="en-US" sz="1600" b="0" kern="1200" dirty="0" smtClean="0"/>
            <a:t>I </a:t>
          </a:r>
          <a:r>
            <a:rPr lang="en-US" sz="1600" b="0" kern="1200" dirty="0" err="1" smtClean="0"/>
            <a:t>dan</a:t>
          </a:r>
          <a:r>
            <a:rPr lang="en-US" sz="1600" b="0" kern="1200" dirty="0" smtClean="0"/>
            <a:t> II);</a:t>
          </a:r>
          <a:endParaRPr lang="ms-MY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kern="1200" dirty="0" err="1" smtClean="0"/>
            <a:t>Menjenama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imej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penerbitan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buku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ilmiah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UTeM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dalam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konteks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negara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dan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peringkat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antarabangsa</a:t>
          </a:r>
          <a:r>
            <a:rPr lang="en-US" sz="1600" b="0" kern="1200" dirty="0" smtClean="0"/>
            <a:t>;</a:t>
          </a:r>
          <a:endParaRPr lang="ms-MY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kern="1200" dirty="0" err="1" smtClean="0"/>
            <a:t>Menjana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pendapatan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Universiti</a:t>
          </a:r>
          <a:r>
            <a:rPr lang="en-US" sz="1600" b="0" kern="1200" dirty="0" smtClean="0"/>
            <a:t>; </a:t>
          </a:r>
          <a:r>
            <a:rPr lang="en-US" sz="1600" b="0" kern="1200" dirty="0" err="1" smtClean="0"/>
            <a:t>dan</a:t>
          </a:r>
          <a:endParaRPr lang="ms-MY" sz="1600" b="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0" kern="1200" dirty="0" err="1" smtClean="0"/>
            <a:t>Meningkatkan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khazanah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ilmu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dalam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korpus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perbukuan</a:t>
          </a:r>
          <a:r>
            <a:rPr lang="en-US" sz="1600" b="0" kern="1200" dirty="0" smtClean="0"/>
            <a:t> </a:t>
          </a:r>
          <a:r>
            <a:rPr lang="en-US" sz="1600" b="0" kern="1200" dirty="0" err="1" smtClean="0"/>
            <a:t>negara</a:t>
          </a:r>
          <a:r>
            <a:rPr lang="en-US" sz="1600" b="0" kern="1200" dirty="0" smtClean="0"/>
            <a:t>.</a:t>
          </a:r>
          <a:endParaRPr lang="ms-MY" sz="1600" b="0" kern="1200" dirty="0"/>
        </a:p>
      </dsp:txBody>
      <dsp:txXfrm>
        <a:off x="1598831" y="397280"/>
        <a:ext cx="5467791" cy="2371674"/>
      </dsp:txXfrm>
    </dsp:sp>
    <dsp:sp modelId="{5F3C315A-7BD8-4920-A163-352B8CC61479}">
      <dsp:nvSpPr>
        <dsp:cNvPr id="0" name=""/>
        <dsp:cNvSpPr/>
      </dsp:nvSpPr>
      <dsp:spPr>
        <a:xfrm>
          <a:off x="2538" y="810043"/>
          <a:ext cx="1596292" cy="154614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UNIVERSITI</a:t>
          </a:r>
          <a:endParaRPr lang="ms-MY" sz="2000" kern="1200" dirty="0"/>
        </a:p>
      </dsp:txBody>
      <dsp:txXfrm>
        <a:off x="78015" y="885520"/>
        <a:ext cx="1445338" cy="1395193"/>
      </dsp:txXfrm>
    </dsp:sp>
    <dsp:sp modelId="{05389EC0-23B3-4151-8811-E6F8C22C7129}">
      <dsp:nvSpPr>
        <dsp:cNvPr id="0" name=""/>
        <dsp:cNvSpPr/>
      </dsp:nvSpPr>
      <dsp:spPr>
        <a:xfrm>
          <a:off x="1501502" y="3348861"/>
          <a:ext cx="6749772" cy="191540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 smtClean="0"/>
            <a:t> </a:t>
          </a:r>
          <a:r>
            <a:rPr lang="en-US" sz="1600" kern="1200" dirty="0" err="1" smtClean="0"/>
            <a:t>Menyebarluas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ilmu</a:t>
          </a:r>
          <a:r>
            <a:rPr lang="en-US" sz="1600" kern="1200" dirty="0" smtClean="0"/>
            <a:t>;</a:t>
          </a:r>
          <a:endParaRPr lang="ms-MY" sz="16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 smtClean="0"/>
            <a:t> </a:t>
          </a:r>
          <a:r>
            <a:rPr lang="en-US" sz="1600" kern="1200" dirty="0" err="1" smtClean="0"/>
            <a:t>Pengiktirafan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anugerah</a:t>
          </a:r>
          <a:r>
            <a:rPr lang="en-US" sz="1600" kern="1200" dirty="0" smtClean="0"/>
            <a:t>;</a:t>
          </a:r>
          <a:endParaRPr lang="ms-MY" sz="16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 smtClean="0"/>
            <a:t> </a:t>
          </a:r>
          <a:r>
            <a:rPr lang="en-US" sz="1600" kern="1200" dirty="0" err="1" smtClean="0"/>
            <a:t>Kenaikan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pangkat</a:t>
          </a:r>
          <a:r>
            <a:rPr lang="en-US" sz="1600" kern="1200" dirty="0" smtClean="0"/>
            <a:t>;</a:t>
          </a:r>
          <a:endParaRPr lang="ms-MY" sz="16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 smtClean="0"/>
            <a:t> </a:t>
          </a:r>
          <a:r>
            <a:rPr lang="en-US" sz="1600" kern="1200" dirty="0" err="1" smtClean="0"/>
            <a:t>Royalti</a:t>
          </a:r>
          <a:r>
            <a:rPr lang="en-US" sz="1600" kern="1200" dirty="0" smtClean="0"/>
            <a:t>; </a:t>
          </a:r>
          <a:r>
            <a:rPr lang="en-US" sz="1600" kern="1200" dirty="0" err="1" smtClean="0"/>
            <a:t>dan</a:t>
          </a:r>
          <a:endParaRPr lang="ms-MY" sz="1600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1600" kern="1200" dirty="0" smtClean="0"/>
            <a:t> </a:t>
          </a:r>
          <a:r>
            <a:rPr lang="en-US" sz="1600" kern="1200" dirty="0" err="1" smtClean="0"/>
            <a:t>Promosi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penerbitan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dalam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dan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luar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negara</a:t>
          </a:r>
          <a:r>
            <a:rPr lang="en-US" sz="1600" kern="1200" dirty="0" smtClean="0"/>
            <a:t>.</a:t>
          </a:r>
          <a:endParaRPr lang="ms-MY" sz="1600" kern="1200" dirty="0"/>
        </a:p>
      </dsp:txBody>
      <dsp:txXfrm>
        <a:off x="1501502" y="3588286"/>
        <a:ext cx="6031496" cy="1436553"/>
      </dsp:txXfrm>
    </dsp:sp>
    <dsp:sp modelId="{6437F82F-FE63-49EE-AF7A-696C1AF3FD5F}">
      <dsp:nvSpPr>
        <dsp:cNvPr id="0" name=""/>
        <dsp:cNvSpPr/>
      </dsp:nvSpPr>
      <dsp:spPr>
        <a:xfrm>
          <a:off x="3723" y="3625332"/>
          <a:ext cx="1497778" cy="136246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INDIVIDU</a:t>
          </a:r>
          <a:endParaRPr lang="ms-MY" sz="2000" kern="1200" dirty="0"/>
        </a:p>
      </dsp:txBody>
      <dsp:txXfrm>
        <a:off x="70233" y="3691842"/>
        <a:ext cx="1364758" cy="12294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9A4F61-88F2-4849-AD67-30E7E0E94176}">
      <dsp:nvSpPr>
        <dsp:cNvPr id="0" name=""/>
        <dsp:cNvSpPr/>
      </dsp:nvSpPr>
      <dsp:spPr>
        <a:xfrm rot="5400000">
          <a:off x="4709021" y="-2740299"/>
          <a:ext cx="1127486" cy="680844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800" b="1" kern="1200" dirty="0" smtClean="0"/>
            <a:t>Royalti - 15 peratus (15%) cetakan pertama (500 naskhah</a:t>
          </a:r>
          <a:r>
            <a:rPr lang="ms-MY" sz="1800" b="1" kern="1200" dirty="0" smtClean="0"/>
            <a:t>); 17 </a:t>
          </a:r>
          <a:r>
            <a:rPr lang="ms-MY" sz="1800" b="1" kern="1200" dirty="0" smtClean="0"/>
            <a:t>peratus (17%) cetakan kedua; dan	</a:t>
          </a:r>
          <a:r>
            <a:rPr lang="ms-MY" sz="1800" b="1" kern="1200" dirty="0" smtClean="0"/>
            <a:t>19 </a:t>
          </a:r>
          <a:r>
            <a:rPr lang="ms-MY" sz="1800" b="1" kern="1200" dirty="0" smtClean="0"/>
            <a:t>peratus (19%) cetakan ketiga dan seterusnya. </a:t>
          </a:r>
          <a:endParaRPr lang="ms-MY" sz="1800" kern="1200" dirty="0"/>
        </a:p>
      </dsp:txBody>
      <dsp:txXfrm rot="-5400000">
        <a:off x="1868540" y="155221"/>
        <a:ext cx="6753410" cy="1017408"/>
      </dsp:txXfrm>
    </dsp:sp>
    <dsp:sp modelId="{73E21A01-5E8C-48D0-BF0F-2AB5EAB83CDB}">
      <dsp:nvSpPr>
        <dsp:cNvPr id="0" name=""/>
        <dsp:cNvSpPr/>
      </dsp:nvSpPr>
      <dsp:spPr>
        <a:xfrm>
          <a:off x="1342" y="1476"/>
          <a:ext cx="1867197" cy="13248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s-MY" sz="1600" b="1" u="none" kern="1200" dirty="0" smtClean="0"/>
            <a:t>KARYA ASLI &amp; BUKU TEKS</a:t>
          </a:r>
          <a:endParaRPr lang="ms-MY" sz="1600" u="none" kern="1200" dirty="0"/>
        </a:p>
      </dsp:txBody>
      <dsp:txXfrm>
        <a:off x="66018" y="66152"/>
        <a:ext cx="1737845" cy="1195543"/>
      </dsp:txXfrm>
    </dsp:sp>
    <dsp:sp modelId="{755BEE8A-7026-4A14-9C2E-E81CC6668A59}">
      <dsp:nvSpPr>
        <dsp:cNvPr id="0" name=""/>
        <dsp:cNvSpPr/>
      </dsp:nvSpPr>
      <dsp:spPr>
        <a:xfrm rot="5400000">
          <a:off x="4651259" y="-1333846"/>
          <a:ext cx="1243012" cy="680844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800" b="1" kern="1200" dirty="0" smtClean="0"/>
            <a:t>Honorarium – Koleksi Artikel Jemputan (</a:t>
          </a:r>
          <a:r>
            <a:rPr lang="ms-MY" sz="1800" b="1" kern="1200" dirty="0" err="1" smtClean="0"/>
            <a:t>RM500</a:t>
          </a:r>
          <a:r>
            <a:rPr lang="ms-MY" sz="1800" b="1" kern="1200" dirty="0" smtClean="0"/>
            <a:t>),                                            	              Kertas Pilihan Persidangan (</a:t>
          </a:r>
          <a:r>
            <a:rPr lang="ms-MY" sz="1800" b="1" kern="1200" dirty="0" err="1" smtClean="0"/>
            <a:t>RM250</a:t>
          </a:r>
          <a:r>
            <a:rPr lang="ms-MY" sz="1800" b="1" kern="1200" dirty="0" smtClean="0"/>
            <a:t>).</a:t>
          </a:r>
          <a:endParaRPr lang="ms-MY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800" b="1" kern="1200" dirty="0" smtClean="0"/>
            <a:t>Cadangan pembahagian kadar 25 (penyunting) : 75 (penulis bersama).</a:t>
          </a:r>
        </a:p>
      </dsp:txBody>
      <dsp:txXfrm rot="-5400000">
        <a:off x="1868541" y="1509551"/>
        <a:ext cx="6747770" cy="1121654"/>
      </dsp:txXfrm>
    </dsp:sp>
    <dsp:sp modelId="{6C89FA67-4A73-4D77-85EF-913204C82845}">
      <dsp:nvSpPr>
        <dsp:cNvPr id="0" name=""/>
        <dsp:cNvSpPr/>
      </dsp:nvSpPr>
      <dsp:spPr>
        <a:xfrm>
          <a:off x="1342" y="1404061"/>
          <a:ext cx="1867197" cy="133263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s-MY" sz="1600" b="1" u="none" kern="1200" dirty="0" smtClean="0"/>
            <a:t>KARYA </a:t>
          </a:r>
          <a:r>
            <a:rPr lang="en-US" sz="1600" b="1" u="none" kern="1200" dirty="0" err="1" smtClean="0"/>
            <a:t>SUNTINGAN</a:t>
          </a:r>
          <a:r>
            <a:rPr lang="en-US" sz="1600" b="1" u="none" kern="1200" dirty="0" smtClean="0"/>
            <a:t>/ BAB </a:t>
          </a:r>
          <a:r>
            <a:rPr lang="en-US" sz="1600" b="1" u="none" kern="1200" dirty="0" err="1" smtClean="0"/>
            <a:t>DALAM</a:t>
          </a:r>
          <a:r>
            <a:rPr lang="en-US" sz="1600" b="1" u="none" kern="1200" dirty="0" smtClean="0"/>
            <a:t> </a:t>
          </a:r>
          <a:r>
            <a:rPr lang="en-US" sz="1600" b="1" u="none" kern="1200" dirty="0" err="1" smtClean="0"/>
            <a:t>BUKU</a:t>
          </a:r>
          <a:endParaRPr lang="ms-MY" sz="1600" u="none" kern="1200" dirty="0"/>
        </a:p>
      </dsp:txBody>
      <dsp:txXfrm>
        <a:off x="66396" y="1469115"/>
        <a:ext cx="1737089" cy="1202525"/>
      </dsp:txXfrm>
    </dsp:sp>
    <dsp:sp modelId="{A3C1AB89-4D55-4C48-91C6-04B955057DEE}">
      <dsp:nvSpPr>
        <dsp:cNvPr id="0" name=""/>
        <dsp:cNvSpPr/>
      </dsp:nvSpPr>
      <dsp:spPr>
        <a:xfrm rot="5400000">
          <a:off x="4763291" y="34228"/>
          <a:ext cx="1018947" cy="6808449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800" b="1" kern="1200" dirty="0" smtClean="0"/>
            <a:t>Honorarium – </a:t>
          </a:r>
          <a:r>
            <a:rPr lang="ms-MY" sz="1800" b="1" kern="1200" dirty="0" err="1" smtClean="0"/>
            <a:t>RM2.00</a:t>
          </a:r>
          <a:r>
            <a:rPr lang="ms-MY" sz="1800" b="1" kern="1200" dirty="0" smtClean="0"/>
            <a:t> bagi setiap naskhah yang terjual oleh penulis. </a:t>
          </a:r>
          <a:endParaRPr lang="ms-MY" sz="1800" kern="1200" dirty="0"/>
        </a:p>
      </dsp:txBody>
      <dsp:txXfrm rot="-5400000">
        <a:off x="1868541" y="2978720"/>
        <a:ext cx="6758708" cy="919465"/>
      </dsp:txXfrm>
    </dsp:sp>
    <dsp:sp modelId="{988112BC-0C16-4EEE-A184-CDFE7F616106}">
      <dsp:nvSpPr>
        <dsp:cNvPr id="0" name=""/>
        <dsp:cNvSpPr/>
      </dsp:nvSpPr>
      <dsp:spPr>
        <a:xfrm>
          <a:off x="1342" y="2814383"/>
          <a:ext cx="1867197" cy="124813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none" kern="1200" dirty="0" err="1" smtClean="0"/>
            <a:t>MODUL</a:t>
          </a:r>
          <a:r>
            <a:rPr lang="en-US" sz="1600" b="1" u="none" kern="1200" dirty="0" smtClean="0"/>
            <a:t> </a:t>
          </a:r>
          <a:r>
            <a:rPr lang="en-US" sz="1600" b="1" u="none" kern="1200" dirty="0" err="1" smtClean="0"/>
            <a:t>P&amp;P</a:t>
          </a:r>
          <a:endParaRPr lang="ms-MY" sz="1600" u="none" kern="1200" dirty="0"/>
        </a:p>
      </dsp:txBody>
      <dsp:txXfrm>
        <a:off x="62271" y="2875312"/>
        <a:ext cx="1745339" cy="112628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96984-2A2A-42F5-8B87-3637CFB3F501}">
      <dsp:nvSpPr>
        <dsp:cNvPr id="0" name=""/>
        <dsp:cNvSpPr/>
      </dsp:nvSpPr>
      <dsp:spPr>
        <a:xfrm>
          <a:off x="-5216973" y="-799065"/>
          <a:ext cx="6212464" cy="6212464"/>
        </a:xfrm>
        <a:prstGeom prst="blockArc">
          <a:avLst>
            <a:gd name="adj1" fmla="val 18900000"/>
            <a:gd name="adj2" fmla="val 2700000"/>
            <a:gd name="adj3" fmla="val 348"/>
          </a:avLst>
        </a:pr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836DB2-4830-4500-B142-6EB26788D63D}">
      <dsp:nvSpPr>
        <dsp:cNvPr id="0" name=""/>
        <dsp:cNvSpPr/>
      </dsp:nvSpPr>
      <dsp:spPr>
        <a:xfrm>
          <a:off x="585097" y="354749"/>
          <a:ext cx="6011270" cy="70986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345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bg1"/>
              </a:solidFill>
            </a:rPr>
            <a:t>Klinik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r>
            <a:rPr lang="en-US" sz="2400" kern="1200" dirty="0" err="1" smtClean="0">
              <a:solidFill>
                <a:schemeClr val="bg1"/>
              </a:solidFill>
            </a:rPr>
            <a:t>Tesis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r>
            <a:rPr lang="en-US" sz="2400" kern="1200" dirty="0" err="1" smtClean="0">
              <a:solidFill>
                <a:schemeClr val="bg1"/>
              </a:solidFill>
            </a:rPr>
            <a:t>ke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r>
            <a:rPr lang="en-US" sz="2400" kern="1200" dirty="0" err="1" smtClean="0">
              <a:solidFill>
                <a:schemeClr val="bg1"/>
              </a:solidFill>
            </a:rPr>
            <a:t>Buku</a:t>
          </a:r>
          <a:r>
            <a:rPr lang="en-US" sz="2400" kern="1200" dirty="0" smtClean="0">
              <a:solidFill>
                <a:schemeClr val="bg1"/>
              </a:solidFill>
            </a:rPr>
            <a:t> di </a:t>
          </a:r>
          <a:r>
            <a:rPr lang="en-US" sz="2400" kern="1200" dirty="0" err="1" smtClean="0">
              <a:solidFill>
                <a:schemeClr val="bg1"/>
              </a:solidFill>
            </a:rPr>
            <a:t>Penerbit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endParaRPr lang="ms-MY" sz="2400" kern="1200" dirty="0">
            <a:solidFill>
              <a:schemeClr val="tx1"/>
            </a:solidFill>
          </a:endParaRPr>
        </a:p>
      </dsp:txBody>
      <dsp:txXfrm>
        <a:off x="585097" y="354749"/>
        <a:ext cx="6011270" cy="709869"/>
      </dsp:txXfrm>
    </dsp:sp>
    <dsp:sp modelId="{D4FB3653-2A2F-497A-8B38-2C007D561C7E}">
      <dsp:nvSpPr>
        <dsp:cNvPr id="0" name=""/>
        <dsp:cNvSpPr/>
      </dsp:nvSpPr>
      <dsp:spPr>
        <a:xfrm>
          <a:off x="77550" y="266016"/>
          <a:ext cx="887336" cy="887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847074-6DD4-4F55-8B53-DAFA2EF3BE5D}">
      <dsp:nvSpPr>
        <dsp:cNvPr id="0" name=""/>
        <dsp:cNvSpPr/>
      </dsp:nvSpPr>
      <dsp:spPr>
        <a:xfrm>
          <a:off x="992081" y="1419738"/>
          <a:ext cx="5604286" cy="70986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345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bg1"/>
              </a:solidFill>
            </a:rPr>
            <a:t>Bengkel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r>
            <a:rPr lang="en-US" sz="2400" kern="1200" dirty="0" err="1" smtClean="0">
              <a:solidFill>
                <a:schemeClr val="bg1"/>
              </a:solidFill>
            </a:rPr>
            <a:t>Modul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r>
            <a:rPr lang="en-US" sz="2400" kern="1200" dirty="0" err="1" smtClean="0">
              <a:solidFill>
                <a:schemeClr val="bg1"/>
              </a:solidFill>
            </a:rPr>
            <a:t>ke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r>
            <a:rPr lang="en-US" sz="2400" kern="1200" dirty="0" err="1" smtClean="0">
              <a:solidFill>
                <a:schemeClr val="bg1"/>
              </a:solidFill>
            </a:rPr>
            <a:t>Buku</a:t>
          </a:r>
          <a:endParaRPr lang="ms-MY" sz="2400" kern="1200" dirty="0">
            <a:solidFill>
              <a:schemeClr val="bg1"/>
            </a:solidFill>
          </a:endParaRPr>
        </a:p>
      </dsp:txBody>
      <dsp:txXfrm>
        <a:off x="992081" y="1419738"/>
        <a:ext cx="5604286" cy="709869"/>
      </dsp:txXfrm>
    </dsp:sp>
    <dsp:sp modelId="{49B5F6B6-2276-48B6-85E6-FEECB8ED90B8}">
      <dsp:nvSpPr>
        <dsp:cNvPr id="0" name=""/>
        <dsp:cNvSpPr/>
      </dsp:nvSpPr>
      <dsp:spPr>
        <a:xfrm>
          <a:off x="484535" y="1331004"/>
          <a:ext cx="887336" cy="887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06A901-4F1F-42B2-A0FE-D0FFDF24568F}">
      <dsp:nvSpPr>
        <dsp:cNvPr id="0" name=""/>
        <dsp:cNvSpPr/>
      </dsp:nvSpPr>
      <dsp:spPr>
        <a:xfrm>
          <a:off x="992081" y="2484726"/>
          <a:ext cx="5604286" cy="70986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345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bg1"/>
              </a:solidFill>
            </a:rPr>
            <a:t>Taklimat</a:t>
          </a:r>
          <a:r>
            <a:rPr lang="en-US" sz="2400" kern="1200" dirty="0" smtClean="0">
              <a:solidFill>
                <a:schemeClr val="bg1"/>
              </a:solidFill>
            </a:rPr>
            <a:t>/ </a:t>
          </a:r>
          <a:r>
            <a:rPr lang="en-US" sz="2400" kern="1200" dirty="0" err="1" smtClean="0">
              <a:solidFill>
                <a:schemeClr val="bg1"/>
              </a:solidFill>
            </a:rPr>
            <a:t>Bengkel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r>
            <a:rPr lang="en-US" sz="2400" kern="1200" dirty="0" err="1" smtClean="0">
              <a:solidFill>
                <a:schemeClr val="bg1"/>
              </a:solidFill>
            </a:rPr>
            <a:t>Penerbitan</a:t>
          </a:r>
          <a:endParaRPr lang="ms-MY" sz="2400" kern="1200" dirty="0">
            <a:solidFill>
              <a:schemeClr val="bg1"/>
            </a:solidFill>
          </a:endParaRPr>
        </a:p>
      </dsp:txBody>
      <dsp:txXfrm>
        <a:off x="992081" y="2484726"/>
        <a:ext cx="5604286" cy="709869"/>
      </dsp:txXfrm>
    </dsp:sp>
    <dsp:sp modelId="{AA7A2F9C-DB89-4F71-9824-B7F6501B329D}">
      <dsp:nvSpPr>
        <dsp:cNvPr id="0" name=""/>
        <dsp:cNvSpPr/>
      </dsp:nvSpPr>
      <dsp:spPr>
        <a:xfrm>
          <a:off x="484535" y="2395992"/>
          <a:ext cx="887336" cy="887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FAFC39-C79B-40BB-BF07-CF7AC0983B60}">
      <dsp:nvSpPr>
        <dsp:cNvPr id="0" name=""/>
        <dsp:cNvSpPr/>
      </dsp:nvSpPr>
      <dsp:spPr>
        <a:xfrm>
          <a:off x="585097" y="3549714"/>
          <a:ext cx="6011270" cy="70986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3459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solidFill>
                <a:schemeClr val="bg1"/>
              </a:solidFill>
            </a:rPr>
            <a:t>Khidmat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r>
            <a:rPr lang="en-US" sz="2400" kern="1200" dirty="0" err="1" smtClean="0">
              <a:solidFill>
                <a:schemeClr val="bg1"/>
              </a:solidFill>
            </a:rPr>
            <a:t>Penilaian</a:t>
          </a:r>
          <a:r>
            <a:rPr lang="en-US" sz="2400" kern="1200" dirty="0" smtClean="0">
              <a:solidFill>
                <a:schemeClr val="bg1"/>
              </a:solidFill>
            </a:rPr>
            <a:t>, </a:t>
          </a:r>
          <a:r>
            <a:rPr lang="en-US" sz="2400" kern="1200" dirty="0" err="1" smtClean="0">
              <a:solidFill>
                <a:schemeClr val="bg1"/>
              </a:solidFill>
            </a:rPr>
            <a:t>Penyuntingan</a:t>
          </a:r>
          <a:r>
            <a:rPr lang="en-US" sz="2400" kern="1200" dirty="0" smtClean="0">
              <a:solidFill>
                <a:schemeClr val="bg1"/>
              </a:solidFill>
            </a:rPr>
            <a:t> &amp; </a:t>
          </a:r>
          <a:r>
            <a:rPr lang="en-US" sz="2400" kern="1200" dirty="0" err="1" smtClean="0">
              <a:solidFill>
                <a:schemeClr val="bg1"/>
              </a:solidFill>
            </a:rPr>
            <a:t>Pembacaan</a:t>
          </a:r>
          <a:r>
            <a:rPr lang="en-US" sz="2400" kern="1200" dirty="0" smtClean="0">
              <a:solidFill>
                <a:schemeClr val="bg1"/>
              </a:solidFill>
            </a:rPr>
            <a:t> </a:t>
          </a:r>
          <a:r>
            <a:rPr lang="en-US" sz="2400" kern="1200" dirty="0" err="1" smtClean="0">
              <a:solidFill>
                <a:schemeClr val="bg1"/>
              </a:solidFill>
            </a:rPr>
            <a:t>Pruf</a:t>
          </a:r>
          <a:r>
            <a:rPr lang="en-US" sz="2400" kern="1200" dirty="0" smtClean="0">
              <a:solidFill>
                <a:schemeClr val="bg1"/>
              </a:solidFill>
            </a:rPr>
            <a:t>.</a:t>
          </a:r>
          <a:endParaRPr lang="ms-MY" sz="2400" kern="1200" dirty="0">
            <a:solidFill>
              <a:schemeClr val="bg1"/>
            </a:solidFill>
          </a:endParaRPr>
        </a:p>
      </dsp:txBody>
      <dsp:txXfrm>
        <a:off x="585097" y="3549714"/>
        <a:ext cx="6011270" cy="709869"/>
      </dsp:txXfrm>
    </dsp:sp>
    <dsp:sp modelId="{854D9833-D996-4785-BAB9-C063899D7CCA}">
      <dsp:nvSpPr>
        <dsp:cNvPr id="0" name=""/>
        <dsp:cNvSpPr/>
      </dsp:nvSpPr>
      <dsp:spPr>
        <a:xfrm>
          <a:off x="77550" y="3460981"/>
          <a:ext cx="887336" cy="8873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C8C7E7-BF04-4C5F-B3A7-40220ABA2720}">
      <dsp:nvSpPr>
        <dsp:cNvPr id="0" name=""/>
        <dsp:cNvSpPr/>
      </dsp:nvSpPr>
      <dsp:spPr>
        <a:xfrm rot="5400000">
          <a:off x="3683466" y="-2086528"/>
          <a:ext cx="2846763" cy="7020215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600" kern="1200" dirty="0" smtClean="0"/>
            <a:t>Satu laporan kajian yang melaporkan berkaitan penyiasatan atau penerokaan masalah, mengenal pasti soalan yang dikenal pasti dan mengandungi data yang dikumpulkan, serta analisis yang ditafsirkan oleh penyelidik. (</a:t>
          </a:r>
          <a:r>
            <a:rPr lang="ms-MY" sz="1600" kern="1200" dirty="0" err="1" smtClean="0"/>
            <a:t>Cresswell</a:t>
          </a:r>
          <a:r>
            <a:rPr lang="ms-MY" sz="1600" kern="1200" dirty="0" smtClean="0"/>
            <a:t>, 2010)</a:t>
          </a:r>
          <a:endParaRPr lang="ms-MY" sz="1600" kern="1200" dirty="0"/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 smtClean="0"/>
            <a:t>Jenis-jenis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laporan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penyelidikan</a:t>
          </a:r>
          <a:r>
            <a:rPr lang="en-US" sz="1600" kern="1200" dirty="0" smtClean="0"/>
            <a:t>-</a:t>
          </a:r>
          <a:endParaRPr lang="ms-MY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600" b="0" i="0" kern="1200" dirty="0" smtClean="0"/>
            <a:t>Tesis/ Disertasi;</a:t>
          </a:r>
          <a:endParaRPr lang="ms-MY" sz="1600" b="0" i="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600" b="0" i="0" kern="1200" dirty="0" smtClean="0"/>
            <a:t>Artikel jurnal;</a:t>
          </a:r>
          <a:endParaRPr lang="ms-MY" sz="1600" b="0" i="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600" b="0" i="0" kern="1200" dirty="0" smtClean="0"/>
            <a:t>Kertas persidangan;</a:t>
          </a:r>
          <a:endParaRPr lang="ms-MY" sz="1600" b="0" i="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600" b="0" i="0" kern="1200" dirty="0" smtClean="0"/>
            <a:t>Laporan kepada penaja; dan</a:t>
          </a:r>
          <a:endParaRPr lang="ms-MY" sz="1600" b="0" i="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600" b="0" i="0" kern="1200" dirty="0" smtClean="0"/>
            <a:t>Laporan kepada pembuat polisi.</a:t>
          </a:r>
          <a:endParaRPr lang="ms-MY" sz="1600" b="0" i="0" kern="1200" dirty="0"/>
        </a:p>
      </dsp:txBody>
      <dsp:txXfrm rot="-5400000">
        <a:off x="1596740" y="139166"/>
        <a:ext cx="6881247" cy="2568827"/>
      </dsp:txXfrm>
    </dsp:sp>
    <dsp:sp modelId="{ADFA0AFA-22B4-428E-8594-1CAD9D265702}">
      <dsp:nvSpPr>
        <dsp:cNvPr id="0" name=""/>
        <dsp:cNvSpPr/>
      </dsp:nvSpPr>
      <dsp:spPr>
        <a:xfrm>
          <a:off x="1320" y="686630"/>
          <a:ext cx="1595419" cy="147389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Definisi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Laporan</a:t>
          </a:r>
          <a:r>
            <a:rPr lang="en-US" sz="1600" kern="1200" dirty="0" smtClean="0"/>
            <a:t> </a:t>
          </a:r>
          <a:r>
            <a:rPr lang="en-US" sz="1600" kern="1200" dirty="0" err="1" smtClean="0"/>
            <a:t>Penyelidikan</a:t>
          </a:r>
          <a:endParaRPr lang="en-US" sz="1600" kern="1200" dirty="0" smtClean="0"/>
        </a:p>
      </dsp:txBody>
      <dsp:txXfrm>
        <a:off x="73270" y="758580"/>
        <a:ext cx="1451519" cy="1329999"/>
      </dsp:txXfrm>
    </dsp:sp>
    <dsp:sp modelId="{1E535C17-8C06-480A-B74A-26950DAA9FFA}">
      <dsp:nvSpPr>
        <dsp:cNvPr id="0" name=""/>
        <dsp:cNvSpPr/>
      </dsp:nvSpPr>
      <dsp:spPr>
        <a:xfrm rot="5400000">
          <a:off x="3956174" y="596382"/>
          <a:ext cx="2286233" cy="6981749"/>
        </a:xfrm>
        <a:prstGeom prst="round2SameRect">
          <a:avLst/>
        </a:prstGeom>
        <a:solidFill>
          <a:schemeClr val="accent5">
            <a:tint val="40000"/>
            <a:alpha val="90000"/>
            <a:hueOff val="4298175"/>
            <a:satOff val="-3465"/>
            <a:lumOff val="926"/>
            <a:alphaOff val="0"/>
          </a:schemeClr>
        </a:solidFill>
        <a:ln w="15875" cap="rnd" cmpd="sng" algn="ctr">
          <a:solidFill>
            <a:schemeClr val="accent5">
              <a:tint val="40000"/>
              <a:alpha val="90000"/>
              <a:hueOff val="4298175"/>
              <a:satOff val="-3465"/>
              <a:lumOff val="9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600" kern="1200" dirty="0" smtClean="0"/>
            <a:t>Penulisan yang dihasilkan daripada kerja penyelidikan seorang atau sekumpulan ahli akademik atau ubah suai tesis pascasiswazah.</a:t>
          </a:r>
          <a:endParaRPr lang="ms-MY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600" kern="1200" dirty="0" smtClean="0"/>
            <a:t>Berteraskan pengetahuan/teknologi terkini; mempunyai nilai untuk dikembangkan, dimajukan serta dapat dijadikan sumber rujukan yang menggambarkan kesarjanaan  dan kecemerlangan penyelidikan.</a:t>
          </a:r>
          <a:endParaRPr lang="ms-MY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600" kern="1200" dirty="0" smtClean="0"/>
            <a:t>Meliputi dokumentasi penerbitan siri syarahan profesor, siri monograf penyelidikan dan sebagainya.</a:t>
          </a:r>
          <a:endParaRPr lang="ms-MY" sz="1600" kern="1200" dirty="0"/>
        </a:p>
      </dsp:txBody>
      <dsp:txXfrm rot="-5400000">
        <a:off x="1608417" y="3055745"/>
        <a:ext cx="6870144" cy="2063023"/>
      </dsp:txXfrm>
    </dsp:sp>
    <dsp:sp modelId="{BAB8BDDC-D85D-4CAC-B798-C18A6CA849E4}">
      <dsp:nvSpPr>
        <dsp:cNvPr id="0" name=""/>
        <dsp:cNvSpPr/>
      </dsp:nvSpPr>
      <dsp:spPr>
        <a:xfrm>
          <a:off x="1320" y="3115464"/>
          <a:ext cx="1643142" cy="1943586"/>
        </a:xfrm>
        <a:prstGeom prst="roundRect">
          <a:avLst/>
        </a:prstGeom>
        <a:solidFill>
          <a:schemeClr val="accent5">
            <a:hueOff val="4808133"/>
            <a:satOff val="-9764"/>
            <a:lumOff val="627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i="0" kern="1200" dirty="0" err="1" smtClean="0"/>
            <a:t>Definisi</a:t>
          </a:r>
          <a:r>
            <a:rPr lang="en-US" sz="1600" i="0" kern="1200" dirty="0" smtClean="0"/>
            <a:t> </a:t>
          </a:r>
          <a:r>
            <a:rPr lang="en-US" sz="1600" i="0" kern="1200" dirty="0" err="1" smtClean="0"/>
            <a:t>Monograf</a:t>
          </a:r>
          <a:endParaRPr lang="ms-MY" sz="1600" i="0" kern="1200" dirty="0"/>
        </a:p>
      </dsp:txBody>
      <dsp:txXfrm>
        <a:off x="81532" y="3195676"/>
        <a:ext cx="1482718" cy="178316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79DC7-5DD8-43B1-A8FB-F7683F41F37F}">
      <dsp:nvSpPr>
        <dsp:cNvPr id="0" name=""/>
        <dsp:cNvSpPr/>
      </dsp:nvSpPr>
      <dsp:spPr>
        <a:xfrm rot="5400000">
          <a:off x="-195502" y="275256"/>
          <a:ext cx="1303348" cy="91234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1</a:t>
          </a:r>
          <a:endParaRPr lang="ms-MY" sz="2500" kern="1200" dirty="0"/>
        </a:p>
      </dsp:txBody>
      <dsp:txXfrm rot="-5400000">
        <a:off x="1" y="535926"/>
        <a:ext cx="912343" cy="391005"/>
      </dsp:txXfrm>
    </dsp:sp>
    <dsp:sp modelId="{1C6417B5-C964-4A44-A916-04B0E4B5FB95}">
      <dsp:nvSpPr>
        <dsp:cNvPr id="0" name=""/>
        <dsp:cNvSpPr/>
      </dsp:nvSpPr>
      <dsp:spPr>
        <a:xfrm rot="5400000">
          <a:off x="4171106" y="-3254750"/>
          <a:ext cx="998659" cy="7516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/>
            <a:t>Manuskrip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khusus</a:t>
          </a:r>
          <a:r>
            <a:rPr lang="en-US" sz="1800" kern="1200" dirty="0" smtClean="0"/>
            <a:t> yang </a:t>
          </a:r>
          <a:r>
            <a:rPr lang="en-US" sz="1800" kern="1200" dirty="0" err="1" smtClean="0"/>
            <a:t>dihasilkan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daripada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sesuatu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projek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penyelidikan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bidang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ilmu</a:t>
          </a:r>
          <a:r>
            <a:rPr lang="en-US" sz="1800" kern="1200" dirty="0" smtClean="0"/>
            <a:t>, yang </a:t>
          </a:r>
          <a:r>
            <a:rPr lang="en-US" sz="1800" kern="1200" dirty="0" err="1" smtClean="0"/>
            <a:t>menghasilkan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pengetahuan</a:t>
          </a:r>
          <a:r>
            <a:rPr lang="en-US" sz="1800" kern="1200" dirty="0" smtClean="0"/>
            <a:t> </a:t>
          </a:r>
          <a:r>
            <a:rPr lang="en-US" sz="1800" u="sng" kern="1200" dirty="0" err="1" smtClean="0"/>
            <a:t>teknologi</a:t>
          </a:r>
          <a:r>
            <a:rPr lang="en-US" sz="1800" u="sng" kern="1200" dirty="0" smtClean="0"/>
            <a:t> </a:t>
          </a:r>
          <a:r>
            <a:rPr lang="en-US" sz="1800" u="sng" kern="1200" dirty="0" err="1" smtClean="0"/>
            <a:t>terkini</a:t>
          </a:r>
          <a:r>
            <a:rPr lang="en-US" sz="1800" kern="1200" dirty="0" smtClean="0"/>
            <a:t>, </a:t>
          </a:r>
          <a:r>
            <a:rPr lang="en-US" sz="1800" u="sng" kern="1200" dirty="0" err="1" smtClean="0"/>
            <a:t>tepat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serta</a:t>
          </a:r>
          <a:r>
            <a:rPr lang="en-US" sz="1800" kern="1200" dirty="0" smtClean="0"/>
            <a:t> </a:t>
          </a:r>
          <a:r>
            <a:rPr lang="en-US" sz="1800" u="sng" kern="1200" dirty="0" err="1" smtClean="0"/>
            <a:t>mempunyai</a:t>
          </a:r>
          <a:r>
            <a:rPr lang="en-US" sz="1800" u="sng" kern="1200" dirty="0" smtClean="0"/>
            <a:t> </a:t>
          </a:r>
          <a:r>
            <a:rPr lang="en-US" sz="1800" u="sng" kern="1200" dirty="0" err="1" smtClean="0"/>
            <a:t>nilai</a:t>
          </a:r>
          <a:r>
            <a:rPr lang="en-US" sz="1800" u="sng" kern="1200" dirty="0" smtClean="0"/>
            <a:t> </a:t>
          </a:r>
          <a:r>
            <a:rPr lang="en-US" sz="1800" kern="1200" dirty="0" err="1" smtClean="0"/>
            <a:t>untuk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dikembang</a:t>
          </a:r>
          <a:r>
            <a:rPr lang="en-US" sz="1800" kern="1200" dirty="0" smtClean="0"/>
            <a:t>, </a:t>
          </a:r>
          <a:r>
            <a:rPr lang="en-US" sz="1800" kern="1200" dirty="0" err="1" smtClean="0"/>
            <a:t>dibangun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dan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dimajukan</a:t>
          </a:r>
          <a:r>
            <a:rPr lang="en-US" sz="1800" kern="1200" dirty="0" smtClean="0"/>
            <a:t> </a:t>
          </a:r>
          <a:r>
            <a:rPr lang="en-US" sz="1800" u="sng" kern="1200" dirty="0" smtClean="0"/>
            <a:t>yang </a:t>
          </a:r>
          <a:r>
            <a:rPr lang="en-US" sz="1800" u="sng" kern="1200" dirty="0" err="1" smtClean="0"/>
            <a:t>belum</a:t>
          </a:r>
          <a:r>
            <a:rPr lang="en-US" sz="1800" u="sng" kern="1200" dirty="0" smtClean="0"/>
            <a:t> </a:t>
          </a:r>
          <a:r>
            <a:rPr lang="en-US" sz="1800" u="sng" kern="1200" dirty="0" err="1" smtClean="0"/>
            <a:t>pernah</a:t>
          </a:r>
          <a:r>
            <a:rPr lang="en-US" sz="1800" u="sng" kern="1200" dirty="0" smtClean="0"/>
            <a:t> </a:t>
          </a:r>
          <a:r>
            <a:rPr lang="en-US" sz="1800" u="sng" kern="1200" dirty="0" err="1" smtClean="0"/>
            <a:t>diterbitkan</a:t>
          </a:r>
          <a:r>
            <a:rPr lang="en-US" sz="1800" kern="1200" dirty="0" smtClean="0"/>
            <a:t>. </a:t>
          </a:r>
          <a:endParaRPr lang="ms-MY" sz="1800" kern="1200" dirty="0"/>
        </a:p>
      </dsp:txBody>
      <dsp:txXfrm rot="-5400000">
        <a:off x="912343" y="52764"/>
        <a:ext cx="7467435" cy="901157"/>
      </dsp:txXfrm>
    </dsp:sp>
    <dsp:sp modelId="{E0002C32-2D64-49D2-86B8-585630E29B08}">
      <dsp:nvSpPr>
        <dsp:cNvPr id="0" name=""/>
        <dsp:cNvSpPr/>
      </dsp:nvSpPr>
      <dsp:spPr>
        <a:xfrm rot="5400000">
          <a:off x="-195502" y="1435147"/>
          <a:ext cx="1303348" cy="91234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2</a:t>
          </a:r>
          <a:endParaRPr lang="ms-MY" sz="2500" kern="1200" dirty="0"/>
        </a:p>
      </dsp:txBody>
      <dsp:txXfrm rot="-5400000">
        <a:off x="1" y="1695817"/>
        <a:ext cx="912343" cy="391005"/>
      </dsp:txXfrm>
    </dsp:sp>
    <dsp:sp modelId="{B0EA3138-30C6-49A6-AC0D-23C9CCFBC15D}">
      <dsp:nvSpPr>
        <dsp:cNvPr id="0" name=""/>
        <dsp:cNvSpPr/>
      </dsp:nvSpPr>
      <dsp:spPr>
        <a:xfrm rot="5400000">
          <a:off x="4246848" y="-2094859"/>
          <a:ext cx="847176" cy="7516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800" kern="1200" dirty="0" smtClean="0"/>
            <a:t>Disokong dengan hujahan dan data, tafsiran serta tidak dikelirukan oleh argumen yang bersifat andaian atau spekulasi. </a:t>
          </a:r>
          <a:endParaRPr lang="ms-MY" sz="1800" kern="1200" dirty="0"/>
        </a:p>
      </dsp:txBody>
      <dsp:txXfrm rot="-5400000">
        <a:off x="912343" y="1281002"/>
        <a:ext cx="7474830" cy="764464"/>
      </dsp:txXfrm>
    </dsp:sp>
    <dsp:sp modelId="{2F128594-E1C1-4338-A149-28FF32409BFE}">
      <dsp:nvSpPr>
        <dsp:cNvPr id="0" name=""/>
        <dsp:cNvSpPr/>
      </dsp:nvSpPr>
      <dsp:spPr>
        <a:xfrm rot="5400000">
          <a:off x="-195502" y="2595037"/>
          <a:ext cx="1303348" cy="91234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3</a:t>
          </a:r>
          <a:endParaRPr lang="ms-MY" sz="2500" kern="1200" dirty="0"/>
        </a:p>
      </dsp:txBody>
      <dsp:txXfrm rot="-5400000">
        <a:off x="1" y="2855707"/>
        <a:ext cx="912343" cy="391005"/>
      </dsp:txXfrm>
    </dsp:sp>
    <dsp:sp modelId="{571838CF-15EB-4AAE-BAA6-D7955A22BBAB}">
      <dsp:nvSpPr>
        <dsp:cNvPr id="0" name=""/>
        <dsp:cNvSpPr/>
      </dsp:nvSpPr>
      <dsp:spPr>
        <a:xfrm rot="5400000">
          <a:off x="4246848" y="-934969"/>
          <a:ext cx="847176" cy="7516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800" kern="1200" dirty="0" smtClean="0"/>
            <a:t>Manuskrip mestilah seragam, dalam konteks skop tulisan, mahupun bidang pengetahuan yang dirangkuminya. </a:t>
          </a:r>
          <a:endParaRPr lang="ms-MY" sz="1800" kern="1200" dirty="0"/>
        </a:p>
      </dsp:txBody>
      <dsp:txXfrm rot="-5400000">
        <a:off x="912343" y="2440892"/>
        <a:ext cx="7474830" cy="764464"/>
      </dsp:txXfrm>
    </dsp:sp>
    <dsp:sp modelId="{003AAA8A-8AD8-4794-A565-3A0D4127116E}">
      <dsp:nvSpPr>
        <dsp:cNvPr id="0" name=""/>
        <dsp:cNvSpPr/>
      </dsp:nvSpPr>
      <dsp:spPr>
        <a:xfrm rot="5400000">
          <a:off x="-195502" y="3754928"/>
          <a:ext cx="1303348" cy="91234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4</a:t>
          </a:r>
          <a:endParaRPr lang="ms-MY" sz="2500" kern="1200" dirty="0"/>
        </a:p>
      </dsp:txBody>
      <dsp:txXfrm rot="-5400000">
        <a:off x="1" y="4015598"/>
        <a:ext cx="912343" cy="391005"/>
      </dsp:txXfrm>
    </dsp:sp>
    <dsp:sp modelId="{4E19D445-D241-4239-9E35-149C87A37896}">
      <dsp:nvSpPr>
        <dsp:cNvPr id="0" name=""/>
        <dsp:cNvSpPr/>
      </dsp:nvSpPr>
      <dsp:spPr>
        <a:xfrm rot="5400000">
          <a:off x="4246848" y="224921"/>
          <a:ext cx="847176" cy="7516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ms-MY" sz="1800" kern="1200" dirty="0" smtClean="0"/>
            <a:t>Menggambarkan kesarjanaan dan kecemerlangan penyelidikan </a:t>
          </a:r>
          <a:r>
            <a:rPr lang="ms-MY" sz="1800" kern="1200" dirty="0" err="1" smtClean="0"/>
            <a:t>UTeM</a:t>
          </a:r>
          <a:r>
            <a:rPr lang="ms-MY" sz="1800" kern="1200" dirty="0" smtClean="0"/>
            <a:t>. </a:t>
          </a:r>
          <a:endParaRPr lang="ms-MY" sz="1800" kern="1200" dirty="0"/>
        </a:p>
      </dsp:txBody>
      <dsp:txXfrm rot="-5400000">
        <a:off x="912343" y="3600782"/>
        <a:ext cx="7474830" cy="764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E932E-7DA4-4221-AB9E-8B105B1A6E6F}" type="datetimeFigureOut">
              <a:rPr lang="ms-MY" smtClean="0"/>
              <a:t>24/05/2017</a:t>
            </a:fld>
            <a:endParaRPr lang="ms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5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A1C4F-94DB-4BF1-811A-C4CB070F45F0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905989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428A6-0EE1-402D-B74A-20DFEEDB30D1}" type="datetimeFigureOut">
              <a:rPr lang="ms-MY" smtClean="0"/>
              <a:t>24/05/2017</a:t>
            </a:fld>
            <a:endParaRPr lang="ms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s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598" y="4776789"/>
            <a:ext cx="5335893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6866" y="942975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C9BD2-C986-4E4C-BBCB-4E411313AC9E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470865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37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555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9671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74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2064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853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536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04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09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056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427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378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885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425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66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073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492CA-A90F-4ED1-B6AE-8FB05449F2D0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1E4313F-F8A7-4F88-B920-7E3212A20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63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muhaini@utem.edu.my" TargetMode="External"/><Relationship Id="rId2" Type="http://schemas.openxmlformats.org/officeDocument/2006/relationships/hyperlink" Target="mailto:fatonah@utem.edu.my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23432" y="1786465"/>
            <a:ext cx="7192433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PENULISAN</a:t>
            </a:r>
            <a:r>
              <a:rPr lang="en-US" sz="4400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LAPORAN</a:t>
            </a:r>
            <a:r>
              <a:rPr lang="en-US" sz="4400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PENYELIDIKAN</a:t>
            </a:r>
            <a:r>
              <a:rPr lang="en-US" sz="4400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KEPADA</a:t>
            </a:r>
            <a:r>
              <a:rPr lang="en-US" sz="4400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PENERBITAN</a:t>
            </a:r>
            <a:r>
              <a:rPr lang="en-US" sz="4400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MONOGRAF</a:t>
            </a:r>
            <a:endParaRPr lang="en-US" sz="4400" dirty="0" smtClean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endParaRPr lang="en-US" sz="4400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2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Fatonah</a:t>
            </a:r>
            <a:r>
              <a:rPr lang="en-US" sz="2400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binti</a:t>
            </a:r>
            <a:r>
              <a:rPr lang="en-US" sz="2400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Salehuddin</a:t>
            </a:r>
            <a:endParaRPr lang="en-US" sz="2400" dirty="0" smtClean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2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Pegawai</a:t>
            </a:r>
            <a:r>
              <a:rPr lang="en-US" sz="2400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Penerbitan</a:t>
            </a:r>
            <a:endParaRPr lang="en-US" sz="2400" dirty="0" smtClean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r>
              <a:rPr lang="en-US" sz="2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Penerbit</a:t>
            </a:r>
            <a:r>
              <a:rPr lang="en-US" sz="2400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Universiti</a:t>
            </a:r>
            <a:endParaRPr lang="ms-MY" sz="2400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6265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5130799"/>
            <a:ext cx="9144000" cy="172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123" y="355541"/>
            <a:ext cx="9144000" cy="516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PROMOSI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BUKU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b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DALAM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&amp; </a:t>
            </a: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LUAR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NEGARA</a:t>
            </a:r>
            <a:endParaRPr lang="en-US" sz="32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7" t="12088"/>
          <a:stretch/>
        </p:blipFill>
        <p:spPr>
          <a:xfrm>
            <a:off x="169563" y="1315120"/>
            <a:ext cx="3372324" cy="2322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3" y="4007259"/>
            <a:ext cx="3414887" cy="2561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240" y="1315120"/>
            <a:ext cx="3708841" cy="2086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668" y="4381760"/>
            <a:ext cx="3976449" cy="2187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057" y="1957919"/>
            <a:ext cx="4093154" cy="2302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4" b="9661"/>
          <a:stretch/>
        </p:blipFill>
        <p:spPr>
          <a:xfrm>
            <a:off x="3463010" y="4260318"/>
            <a:ext cx="2030307" cy="2429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11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4730" y="1169874"/>
            <a:ext cx="8017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 smtClean="0"/>
              <a:t>Definisi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 err="1" smtClean="0">
                <a:sym typeface="Wingdings" panose="05000000000000000000" pitchFamily="2" charset="2"/>
              </a:rPr>
              <a:t>semua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bahan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terbitan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tentang</a:t>
            </a:r>
            <a:r>
              <a:rPr lang="en-US" dirty="0" smtClean="0">
                <a:sym typeface="Wingdings" panose="05000000000000000000" pitchFamily="2" charset="2"/>
              </a:rPr>
              <a:t> Malaysia yang </a:t>
            </a:r>
            <a:r>
              <a:rPr lang="en-US" dirty="0" err="1" smtClean="0">
                <a:sym typeface="Wingdings" panose="05000000000000000000" pitchFamily="2" charset="2"/>
              </a:rPr>
              <a:t>diterbitkan</a:t>
            </a:r>
            <a:r>
              <a:rPr lang="en-US" dirty="0" smtClean="0">
                <a:sym typeface="Wingdings" panose="05000000000000000000" pitchFamily="2" charset="2"/>
              </a:rPr>
              <a:t> di Malaysia </a:t>
            </a:r>
            <a:r>
              <a:rPr lang="en-US" dirty="0" err="1" smtClean="0">
                <a:sym typeface="Wingdings" panose="05000000000000000000" pitchFamily="2" charset="2"/>
              </a:rPr>
              <a:t>tidak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kira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bentuk</a:t>
            </a:r>
            <a:r>
              <a:rPr lang="en-US" dirty="0" smtClean="0">
                <a:sym typeface="Wingdings" panose="05000000000000000000" pitchFamily="2" charset="2"/>
              </a:rPr>
              <a:t>, </a:t>
            </a:r>
            <a:r>
              <a:rPr lang="en-US" dirty="0" err="1" smtClean="0">
                <a:sym typeface="Wingdings" panose="05000000000000000000" pitchFamily="2" charset="2"/>
              </a:rPr>
              <a:t>bahasa</a:t>
            </a:r>
            <a:r>
              <a:rPr lang="en-US" dirty="0" smtClean="0">
                <a:sym typeface="Wingdings" panose="05000000000000000000" pitchFamily="2" charset="2"/>
              </a:rPr>
              <a:t>, </a:t>
            </a:r>
            <a:r>
              <a:rPr lang="en-US" dirty="0" err="1" smtClean="0">
                <a:sym typeface="Wingdings" panose="05000000000000000000" pitchFamily="2" charset="2"/>
              </a:rPr>
              <a:t>skop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atau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tarikh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dihasilkan</a:t>
            </a:r>
            <a:r>
              <a:rPr lang="en-US" dirty="0" smtClean="0">
                <a:sym typeface="Wingdings" panose="05000000000000000000" pitchFamily="2" charset="2"/>
              </a:rPr>
              <a:t>.</a:t>
            </a:r>
            <a:endParaRPr lang="ms-MY" dirty="0"/>
          </a:p>
        </p:txBody>
      </p:sp>
      <p:sp>
        <p:nvSpPr>
          <p:cNvPr id="5" name="TextBox 4"/>
          <p:cNvSpPr txBox="1"/>
          <p:nvPr/>
        </p:nvSpPr>
        <p:spPr>
          <a:xfrm>
            <a:off x="534730" y="1925624"/>
            <a:ext cx="827834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9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r>
              <a:rPr lang="en-US" sz="19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FOKUS</a:t>
            </a:r>
            <a:r>
              <a:rPr lang="en-US" sz="19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9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KATEGORI</a:t>
            </a:r>
            <a:r>
              <a:rPr lang="en-US" sz="19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9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MALAYSIANA</a:t>
            </a:r>
            <a:endParaRPr lang="en-US" sz="19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AutoNum type="arabicPeriod"/>
            </a:pPr>
            <a:r>
              <a:rPr lang="en-US" sz="1900" b="1" dirty="0" err="1" smtClean="0"/>
              <a:t>Islamika</a:t>
            </a:r>
            <a:r>
              <a:rPr lang="en-US" sz="1900" b="1" dirty="0" smtClean="0"/>
              <a:t> </a:t>
            </a:r>
            <a:r>
              <a:rPr lang="en-US" sz="1900" b="1" dirty="0" err="1" smtClean="0"/>
              <a:t>Malaysiana</a:t>
            </a:r>
            <a:endParaRPr lang="en-US" sz="1900" b="1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900" dirty="0" err="1" smtClean="0"/>
              <a:t>Judul-judul</a:t>
            </a:r>
            <a:r>
              <a:rPr lang="en-US" sz="1900" dirty="0" smtClean="0"/>
              <a:t> </a:t>
            </a:r>
            <a:r>
              <a:rPr lang="en-US" sz="1900" dirty="0" err="1" smtClean="0"/>
              <a:t>perbankan</a:t>
            </a:r>
            <a:r>
              <a:rPr lang="en-US" sz="1900" dirty="0" smtClean="0"/>
              <a:t> </a:t>
            </a:r>
            <a:r>
              <a:rPr lang="en-US" sz="1900" dirty="0" err="1" smtClean="0"/>
              <a:t>dan</a:t>
            </a:r>
            <a:r>
              <a:rPr lang="en-US" sz="1900" dirty="0" smtClean="0"/>
              <a:t> </a:t>
            </a:r>
            <a:r>
              <a:rPr lang="en-US" sz="1900" dirty="0" err="1" smtClean="0"/>
              <a:t>kewangan</a:t>
            </a:r>
            <a:r>
              <a:rPr lang="en-US" sz="1900" dirty="0" smtClean="0"/>
              <a:t> Islam, </a:t>
            </a:r>
            <a:r>
              <a:rPr lang="en-US" sz="1900" dirty="0" err="1" smtClean="0"/>
              <a:t>takaful</a:t>
            </a:r>
            <a:r>
              <a:rPr lang="en-US" sz="1900" dirty="0" smtClean="0"/>
              <a:t> </a:t>
            </a:r>
            <a:r>
              <a:rPr lang="en-US" sz="1900" dirty="0" err="1" smtClean="0"/>
              <a:t>dsb</a:t>
            </a:r>
            <a:r>
              <a:rPr lang="en-US" sz="1900" dirty="0" smtClean="0"/>
              <a:t> </a:t>
            </a:r>
            <a:r>
              <a:rPr lang="en-US" sz="1900" dirty="0" err="1" smtClean="0"/>
              <a:t>berkaitan</a:t>
            </a:r>
            <a:r>
              <a:rPr lang="en-US" sz="1900" dirty="0" smtClean="0"/>
              <a:t> Islam.</a:t>
            </a:r>
          </a:p>
          <a:p>
            <a:pPr marL="342900" indent="-342900" algn="just">
              <a:buAutoNum type="arabicPeriod"/>
            </a:pPr>
            <a:r>
              <a:rPr lang="en-US" sz="1900" b="1" dirty="0" smtClean="0"/>
              <a:t>Halal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900" dirty="0" err="1" smtClean="0"/>
              <a:t>Isu-isu</a:t>
            </a:r>
            <a:r>
              <a:rPr lang="en-US" sz="1900" dirty="0" smtClean="0"/>
              <a:t> halal </a:t>
            </a:r>
            <a:r>
              <a:rPr lang="en-US" sz="1900" dirty="0" err="1" smtClean="0"/>
              <a:t>termasuk</a:t>
            </a:r>
            <a:r>
              <a:rPr lang="en-US" sz="1900" dirty="0" smtClean="0"/>
              <a:t> </a:t>
            </a:r>
            <a:r>
              <a:rPr lang="en-US" sz="1900" dirty="0" err="1" smtClean="0"/>
              <a:t>definisi</a:t>
            </a:r>
            <a:r>
              <a:rPr lang="en-US" sz="1900" dirty="0" smtClean="0"/>
              <a:t>, </a:t>
            </a:r>
            <a:r>
              <a:rPr lang="en-US" sz="1900" dirty="0" err="1" smtClean="0"/>
              <a:t>penyelidikan</a:t>
            </a:r>
            <a:r>
              <a:rPr lang="en-US" sz="1900" dirty="0" smtClean="0"/>
              <a:t>, </a:t>
            </a:r>
            <a:r>
              <a:rPr lang="en-US" sz="1900" dirty="0" err="1" smtClean="0"/>
              <a:t>pensijilan</a:t>
            </a:r>
            <a:r>
              <a:rPr lang="en-US" sz="1900" dirty="0" smtClean="0"/>
              <a:t> </a:t>
            </a:r>
            <a:r>
              <a:rPr lang="en-US" sz="1900" dirty="0" err="1" smtClean="0"/>
              <a:t>dan</a:t>
            </a:r>
            <a:r>
              <a:rPr lang="en-US" sz="1900" dirty="0" smtClean="0"/>
              <a:t> </a:t>
            </a:r>
            <a:r>
              <a:rPr lang="en-US" sz="1900" dirty="0" err="1" smtClean="0"/>
              <a:t>polisi</a:t>
            </a:r>
            <a:r>
              <a:rPr lang="en-US" sz="1900" dirty="0" smtClean="0"/>
              <a:t> halal.</a:t>
            </a:r>
          </a:p>
          <a:p>
            <a:pPr marL="342900" indent="-342900" algn="just">
              <a:buAutoNum type="arabicPeriod"/>
            </a:pPr>
            <a:r>
              <a:rPr lang="en-US" sz="1900" b="1" dirty="0" err="1" smtClean="0"/>
              <a:t>Pengurusan</a:t>
            </a:r>
            <a:r>
              <a:rPr lang="en-US" sz="1900" b="1" dirty="0" smtClean="0"/>
              <a:t> Haji Malaysia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900" dirty="0" err="1" smtClean="0"/>
              <a:t>Pendokumentasian</a:t>
            </a:r>
            <a:r>
              <a:rPr lang="en-US" sz="1900" dirty="0" smtClean="0"/>
              <a:t> </a:t>
            </a:r>
            <a:r>
              <a:rPr lang="en-US" sz="1900" dirty="0" err="1" smtClean="0"/>
              <a:t>melalui</a:t>
            </a:r>
            <a:r>
              <a:rPr lang="en-US" sz="1900" dirty="0" smtClean="0"/>
              <a:t> </a:t>
            </a:r>
            <a:r>
              <a:rPr lang="en-US" sz="1900" dirty="0" err="1" smtClean="0"/>
              <a:t>Tabung</a:t>
            </a:r>
            <a:r>
              <a:rPr lang="en-US" sz="1900" dirty="0" smtClean="0"/>
              <a:t> Haji yang </a:t>
            </a:r>
            <a:r>
              <a:rPr lang="en-US" sz="1900" dirty="0" err="1" smtClean="0"/>
              <a:t>mempunyai</a:t>
            </a:r>
            <a:r>
              <a:rPr lang="en-US" sz="1900" dirty="0" smtClean="0"/>
              <a:t> system </a:t>
            </a:r>
            <a:r>
              <a:rPr lang="en-US" sz="1900" dirty="0" err="1" smtClean="0"/>
              <a:t>pengurusan</a:t>
            </a:r>
            <a:r>
              <a:rPr lang="en-US" sz="1900" dirty="0" smtClean="0"/>
              <a:t> haji.</a:t>
            </a:r>
          </a:p>
          <a:p>
            <a:pPr marL="342900" indent="-342900" algn="just">
              <a:buAutoNum type="arabicPeriod"/>
            </a:pPr>
            <a:r>
              <a:rPr lang="en-US" sz="1900" b="1" dirty="0" err="1" smtClean="0"/>
              <a:t>Komoditi</a:t>
            </a:r>
            <a:r>
              <a:rPr lang="en-US" sz="1900" b="1" dirty="0" smtClean="0"/>
              <a:t> Malaysia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900" dirty="0" err="1" smtClean="0"/>
              <a:t>Penghasilan</a:t>
            </a:r>
            <a:r>
              <a:rPr lang="en-US" sz="1900" dirty="0" smtClean="0"/>
              <a:t> </a:t>
            </a:r>
            <a:r>
              <a:rPr lang="en-US" sz="1900" dirty="0" err="1" smtClean="0"/>
              <a:t>bahan</a:t>
            </a:r>
            <a:r>
              <a:rPr lang="en-US" sz="1900" dirty="0" smtClean="0"/>
              <a:t> </a:t>
            </a:r>
            <a:r>
              <a:rPr lang="en-US" sz="1900" dirty="0" err="1" smtClean="0"/>
              <a:t>komoditi</a:t>
            </a:r>
            <a:r>
              <a:rPr lang="en-US" sz="1900" dirty="0" smtClean="0"/>
              <a:t> </a:t>
            </a:r>
            <a:r>
              <a:rPr lang="en-US" sz="1900" dirty="0" err="1" smtClean="0"/>
              <a:t>seperti</a:t>
            </a:r>
            <a:r>
              <a:rPr lang="en-US" sz="1900" dirty="0" smtClean="0"/>
              <a:t> </a:t>
            </a:r>
            <a:r>
              <a:rPr lang="en-US" sz="1900" dirty="0" err="1" smtClean="0"/>
              <a:t>kelapa</a:t>
            </a:r>
            <a:r>
              <a:rPr lang="en-US" sz="1900" dirty="0" smtClean="0"/>
              <a:t> </a:t>
            </a:r>
            <a:r>
              <a:rPr lang="en-US" sz="1900" dirty="0" err="1" smtClean="0"/>
              <a:t>sawit</a:t>
            </a:r>
            <a:r>
              <a:rPr lang="en-US" sz="1900" dirty="0" smtClean="0"/>
              <a:t> </a:t>
            </a:r>
            <a:r>
              <a:rPr lang="en-US" sz="1900" dirty="0" err="1" smtClean="0"/>
              <a:t>dan</a:t>
            </a:r>
            <a:r>
              <a:rPr lang="en-US" sz="1900" dirty="0" smtClean="0"/>
              <a:t> </a:t>
            </a:r>
            <a:r>
              <a:rPr lang="en-US" sz="1900" dirty="0" err="1" smtClean="0"/>
              <a:t>getah</a:t>
            </a:r>
            <a:r>
              <a:rPr lang="en-US" sz="1900" dirty="0" smtClean="0"/>
              <a:t>.</a:t>
            </a:r>
          </a:p>
          <a:p>
            <a:pPr marL="342900" indent="-342900" algn="just">
              <a:buAutoNum type="arabicPeriod"/>
            </a:pPr>
            <a:r>
              <a:rPr lang="en-US" sz="1900" b="1" dirty="0" err="1" smtClean="0"/>
              <a:t>Biodiversiti</a:t>
            </a:r>
            <a:r>
              <a:rPr lang="en-US" sz="1900" b="1" dirty="0" smtClean="0"/>
              <a:t> Malaysia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900" dirty="0" smtClean="0"/>
              <a:t>Flora &amp; fauna</a:t>
            </a:r>
          </a:p>
          <a:p>
            <a:pPr marL="342900" indent="-342900" algn="just">
              <a:buAutoNum type="arabicPeriod"/>
            </a:pPr>
            <a:r>
              <a:rPr lang="en-US" sz="1900" b="1" dirty="0" err="1" smtClean="0"/>
              <a:t>Sosiobudaya</a:t>
            </a:r>
            <a:r>
              <a:rPr lang="en-US" sz="1900" b="1" dirty="0" smtClean="0"/>
              <a:t> Malaysia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900" dirty="0" err="1" smtClean="0"/>
              <a:t>Mengetengahkan</a:t>
            </a:r>
            <a:r>
              <a:rPr lang="en-US" sz="1900" dirty="0" smtClean="0"/>
              <a:t> </a:t>
            </a:r>
            <a:r>
              <a:rPr lang="en-US" sz="1900" dirty="0" err="1" smtClean="0"/>
              <a:t>bidang-bidang</a:t>
            </a:r>
            <a:r>
              <a:rPr lang="en-US" sz="1900" dirty="0" smtClean="0"/>
              <a:t> </a:t>
            </a:r>
            <a:r>
              <a:rPr lang="en-US" sz="1900" dirty="0" err="1" smtClean="0"/>
              <a:t>unik</a:t>
            </a:r>
            <a:r>
              <a:rPr lang="en-US" sz="1900" dirty="0" smtClean="0"/>
              <a:t> </a:t>
            </a:r>
            <a:r>
              <a:rPr lang="en-US" sz="1900" dirty="0" smtClean="0"/>
              <a:t>Malaysia.</a:t>
            </a:r>
            <a:endParaRPr lang="en-US" sz="19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549400" y="611169"/>
            <a:ext cx="1640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Sepintas</a:t>
            </a:r>
            <a:r>
              <a:rPr lang="en-US" dirty="0" smtClean="0"/>
              <a:t> </a:t>
            </a:r>
            <a:r>
              <a:rPr lang="en-US" dirty="0" err="1" smtClean="0"/>
              <a:t>lalu</a:t>
            </a:r>
            <a:r>
              <a:rPr lang="en-US" dirty="0" smtClean="0"/>
              <a:t>…..</a:t>
            </a:r>
            <a:endParaRPr lang="ms-MY" dirty="0"/>
          </a:p>
        </p:txBody>
      </p:sp>
      <p:sp>
        <p:nvSpPr>
          <p:cNvPr id="7" name="TextBox 6"/>
          <p:cNvSpPr txBox="1"/>
          <p:nvPr/>
        </p:nvSpPr>
        <p:spPr>
          <a:xfrm>
            <a:off x="4078464" y="291014"/>
            <a:ext cx="39508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MALAYSIANA</a:t>
            </a:r>
            <a:endParaRPr lang="ms-MY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31436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38499" y="1388533"/>
            <a:ext cx="6596368" cy="4614334"/>
            <a:chOff x="2202485" y="1548384"/>
            <a:chExt cx="6096000" cy="4064000"/>
          </a:xfrm>
        </p:grpSpPr>
        <p:graphicFrame>
          <p:nvGraphicFramePr>
            <p:cNvPr id="5" name="Diagram 4"/>
            <p:cNvGraphicFramePr/>
            <p:nvPr>
              <p:extLst>
                <p:ext uri="{D42A27DB-BD31-4B8C-83A1-F6EECF244321}">
                  <p14:modId xmlns:p14="http://schemas.microsoft.com/office/powerpoint/2010/main" val="1649942036"/>
                </p:ext>
              </p:extLst>
            </p:nvPr>
          </p:nvGraphicFramePr>
          <p:xfrm>
            <a:off x="2202485" y="1548384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2354885" y="1981200"/>
              <a:ext cx="6096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1</a:t>
              </a:r>
              <a:endParaRPr lang="en-US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84266" y="2930996"/>
              <a:ext cx="6096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2</a:t>
              </a:r>
              <a:endParaRPr lang="en-US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84266" y="3868993"/>
              <a:ext cx="668534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3</a:t>
              </a:r>
              <a:endParaRPr lang="en-US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25418" y="4800600"/>
              <a:ext cx="668534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4</a:t>
              </a:r>
              <a:endParaRPr lang="en-US" b="1" dirty="0"/>
            </a:p>
          </p:txBody>
        </p:sp>
      </p:grp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680438"/>
            <a:ext cx="9144000" cy="516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INISIATIF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PENERBIT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b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KEPADA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PENULIS</a:t>
            </a:r>
            <a:endParaRPr lang="en-US" sz="32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8086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2667" y="2359777"/>
            <a:ext cx="6589199" cy="128089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PENERBITAN</a:t>
            </a:r>
            <a:r>
              <a:rPr lang="en-US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MONOGRAF</a:t>
            </a:r>
            <a:endParaRPr lang="ms-MY" sz="4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5671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429078"/>
            <a:ext cx="9144000" cy="516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MONOGRAF</a:t>
            </a:r>
            <a:endParaRPr lang="en-US" sz="32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27239118"/>
              </p:ext>
            </p:extLst>
          </p:nvPr>
        </p:nvGraphicFramePr>
        <p:xfrm>
          <a:off x="258233" y="1012465"/>
          <a:ext cx="8627534" cy="5230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999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496811"/>
            <a:ext cx="9144000" cy="516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CIRI-CIRI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UMUM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MONOGRAF</a:t>
            </a:r>
            <a:endParaRPr lang="en-US" sz="32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071435781"/>
              </p:ext>
            </p:extLst>
          </p:nvPr>
        </p:nvGraphicFramePr>
        <p:xfrm>
          <a:off x="389467" y="1644078"/>
          <a:ext cx="8428530" cy="4866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3433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533" y="112783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BENTUK PENULISAN MONOGRAF</a:t>
            </a:r>
            <a:endParaRPr lang="ms-MY" sz="40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24540" y="2536231"/>
            <a:ext cx="4244407" cy="414697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00000"/>
              </a:lnSpc>
              <a:buAutoNum type="arabicPeriod"/>
            </a:pPr>
            <a:r>
              <a:rPr lang="en-US" sz="1800" dirty="0" err="1" smtClean="0"/>
              <a:t>Tajuk</a:t>
            </a:r>
            <a:r>
              <a:rPr lang="en-US" sz="1800" dirty="0" smtClean="0"/>
              <a:t>/</a:t>
            </a:r>
            <a:r>
              <a:rPr lang="en-US" sz="1800" dirty="0" err="1" smtClean="0"/>
              <a:t>Judul</a:t>
            </a:r>
            <a:endParaRPr lang="en-US" sz="1800" dirty="0" smtClean="0"/>
          </a:p>
          <a:p>
            <a:pPr marL="457200" indent="-457200" algn="just">
              <a:lnSpc>
                <a:spcPct val="100000"/>
              </a:lnSpc>
              <a:buAutoNum type="arabicPeriod"/>
            </a:pPr>
            <a:r>
              <a:rPr lang="en-US" sz="1800" dirty="0" err="1" smtClean="0"/>
              <a:t>Abstrak</a:t>
            </a:r>
            <a:endParaRPr lang="en-US" sz="1800" dirty="0" smtClean="0"/>
          </a:p>
          <a:p>
            <a:pPr marL="457200" indent="-457200" algn="just">
              <a:lnSpc>
                <a:spcPct val="100000"/>
              </a:lnSpc>
              <a:buAutoNum type="arabicPeriod"/>
            </a:pPr>
            <a:r>
              <a:rPr lang="en-US" sz="1800" dirty="0" err="1" smtClean="0"/>
              <a:t>Halaman</a:t>
            </a:r>
            <a:endParaRPr lang="en-US" sz="1800" dirty="0" smtClean="0"/>
          </a:p>
          <a:p>
            <a:pPr marL="914400" lvl="1" indent="-457200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/>
              <a:t>Dedikasi</a:t>
            </a:r>
            <a:endParaRPr lang="en-US" sz="1800" dirty="0"/>
          </a:p>
          <a:p>
            <a:pPr marL="914400" lvl="1" indent="-457200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/>
              <a:t>Senarai</a:t>
            </a:r>
            <a:r>
              <a:rPr lang="en-US" sz="1800" dirty="0"/>
              <a:t> </a:t>
            </a:r>
            <a:r>
              <a:rPr lang="en-US" sz="1800" dirty="0" err="1"/>
              <a:t>Kandungan</a:t>
            </a:r>
            <a:endParaRPr lang="en-US" sz="1800" dirty="0"/>
          </a:p>
          <a:p>
            <a:pPr marL="914400" lvl="1" indent="-457200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/>
              <a:t>Senarai</a:t>
            </a:r>
            <a:r>
              <a:rPr lang="en-US" sz="1800" dirty="0"/>
              <a:t> </a:t>
            </a:r>
            <a:r>
              <a:rPr lang="en-US" sz="1800" dirty="0" err="1" smtClean="0"/>
              <a:t>Ilustrasi</a:t>
            </a:r>
            <a:r>
              <a:rPr lang="en-US" sz="1800" dirty="0" smtClean="0"/>
              <a:t>/ </a:t>
            </a:r>
            <a:r>
              <a:rPr lang="en-US" sz="1800" dirty="0" err="1" smtClean="0"/>
              <a:t>Jadual</a:t>
            </a:r>
            <a:r>
              <a:rPr lang="en-US" sz="1800" dirty="0" smtClean="0"/>
              <a:t>/ Rajah</a:t>
            </a:r>
            <a:endParaRPr lang="en-US" sz="1800" dirty="0"/>
          </a:p>
          <a:p>
            <a:pPr marL="914400" lvl="1" indent="-457200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/>
              <a:t>Senarai</a:t>
            </a:r>
            <a:r>
              <a:rPr lang="en-US" sz="1800" dirty="0"/>
              <a:t> </a:t>
            </a:r>
            <a:r>
              <a:rPr lang="en-US" sz="1800" dirty="0" err="1" smtClean="0"/>
              <a:t>Akronim</a:t>
            </a:r>
            <a:r>
              <a:rPr lang="en-US" sz="1800" dirty="0" smtClean="0"/>
              <a:t>/ </a:t>
            </a:r>
            <a:r>
              <a:rPr lang="en-US" sz="1800" dirty="0" err="1" smtClean="0"/>
              <a:t>Singkatan</a:t>
            </a:r>
            <a:r>
              <a:rPr lang="en-US" sz="1800" dirty="0" smtClean="0"/>
              <a:t>/ </a:t>
            </a:r>
            <a:r>
              <a:rPr lang="en-US" sz="1800" dirty="0" err="1" smtClean="0"/>
              <a:t>Istilah</a:t>
            </a:r>
            <a:endParaRPr lang="en-US" sz="1800" dirty="0"/>
          </a:p>
          <a:p>
            <a:pPr marL="914400" lvl="1" indent="-457200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/>
              <a:t>Prakata</a:t>
            </a:r>
            <a:endParaRPr lang="en-US" sz="1800" dirty="0"/>
          </a:p>
          <a:p>
            <a:pPr marL="914400" lvl="1" indent="-457200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 smtClean="0"/>
              <a:t>Penghargaan</a:t>
            </a:r>
            <a:endParaRPr lang="en-US" sz="1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768947" y="2536231"/>
            <a:ext cx="4244407" cy="414697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00000"/>
              </a:lnSpc>
              <a:buFont typeface="+mj-lt"/>
              <a:buAutoNum type="arabicPeriod" startAt="4"/>
            </a:pPr>
            <a:r>
              <a:rPr lang="en-US" sz="1800" dirty="0" err="1" smtClean="0"/>
              <a:t>Teks</a:t>
            </a:r>
            <a:endParaRPr lang="en-US" sz="1800" dirty="0" smtClean="0"/>
          </a:p>
          <a:p>
            <a:pPr marL="914400" lvl="1" indent="-457200" algn="just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 smtClean="0"/>
              <a:t>Pengenalan</a:t>
            </a:r>
            <a:endParaRPr lang="en-US" sz="1800" dirty="0" smtClean="0"/>
          </a:p>
          <a:p>
            <a:pPr marL="914400" lvl="1" indent="-457200" algn="just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 smtClean="0"/>
              <a:t>Kajian</a:t>
            </a:r>
            <a:r>
              <a:rPr lang="en-US" sz="1800" dirty="0" smtClean="0"/>
              <a:t> </a:t>
            </a:r>
            <a:r>
              <a:rPr lang="en-US" sz="1800" dirty="0" err="1" smtClean="0"/>
              <a:t>Literatur</a:t>
            </a:r>
            <a:endParaRPr lang="en-US" sz="1800" dirty="0" smtClean="0"/>
          </a:p>
          <a:p>
            <a:pPr marL="914400" lvl="1" indent="-457200" algn="just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 smtClean="0"/>
              <a:t>Bahan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Kaedah</a:t>
            </a:r>
            <a:r>
              <a:rPr lang="en-US" sz="1800" dirty="0" smtClean="0"/>
              <a:t> </a:t>
            </a:r>
            <a:r>
              <a:rPr lang="en-US" sz="1800" dirty="0" err="1" smtClean="0"/>
              <a:t>Metodologi</a:t>
            </a:r>
            <a:endParaRPr lang="en-US" sz="1800" dirty="0" smtClean="0"/>
          </a:p>
          <a:p>
            <a:pPr marL="914400" lvl="1" indent="-457200" algn="just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 smtClean="0"/>
              <a:t>Hasil</a:t>
            </a:r>
            <a:r>
              <a:rPr lang="en-US" sz="1800" dirty="0" smtClean="0"/>
              <a:t> </a:t>
            </a:r>
            <a:r>
              <a:rPr lang="en-US" sz="1800" dirty="0" err="1" smtClean="0"/>
              <a:t>Kajian</a:t>
            </a:r>
            <a:r>
              <a:rPr lang="en-US" sz="1800" dirty="0" smtClean="0"/>
              <a:t> &amp; </a:t>
            </a:r>
            <a:r>
              <a:rPr lang="en-US" sz="1800" dirty="0" err="1" smtClean="0"/>
              <a:t>Perbincangan</a:t>
            </a:r>
            <a:endParaRPr lang="en-US" sz="1800" dirty="0" smtClean="0"/>
          </a:p>
          <a:p>
            <a:pPr marL="914400" lvl="1" indent="-457200" algn="just">
              <a:lnSpc>
                <a:spcPct val="100000"/>
              </a:lnSpc>
              <a:buFont typeface="+mj-lt"/>
              <a:buAutoNum type="alphaLcParenR"/>
            </a:pPr>
            <a:r>
              <a:rPr lang="en-US" sz="1800" dirty="0" err="1" smtClean="0"/>
              <a:t>Kesimpulan</a:t>
            </a:r>
            <a:r>
              <a:rPr lang="en-US" sz="1800" dirty="0" smtClean="0"/>
              <a:t> &amp; </a:t>
            </a:r>
            <a:r>
              <a:rPr lang="en-US" sz="1800" dirty="0" err="1" smtClean="0"/>
              <a:t>Cadangan</a:t>
            </a:r>
            <a:endParaRPr lang="en-US" sz="1800" dirty="0" smtClean="0"/>
          </a:p>
          <a:p>
            <a:pPr marL="457200" indent="-457200" algn="just">
              <a:lnSpc>
                <a:spcPct val="100000"/>
              </a:lnSpc>
              <a:buAutoNum type="arabicPeriod" startAt="4"/>
            </a:pPr>
            <a:r>
              <a:rPr lang="en-US" sz="1800" dirty="0" err="1" smtClean="0"/>
              <a:t>Rujukan</a:t>
            </a:r>
            <a:endParaRPr lang="en-US" sz="1800" dirty="0" smtClean="0"/>
          </a:p>
          <a:p>
            <a:pPr marL="457200" indent="-457200" algn="just">
              <a:lnSpc>
                <a:spcPct val="100000"/>
              </a:lnSpc>
              <a:buAutoNum type="arabicPeriod" startAt="4"/>
            </a:pPr>
            <a:r>
              <a:rPr lang="en-US" sz="1800" dirty="0" err="1" smtClean="0"/>
              <a:t>Lampiran</a:t>
            </a:r>
            <a:endParaRPr lang="en-US" sz="1800" dirty="0" smtClean="0"/>
          </a:p>
          <a:p>
            <a:pPr marL="457200" indent="-457200" algn="just">
              <a:lnSpc>
                <a:spcPct val="100000"/>
              </a:lnSpc>
              <a:buAutoNum type="arabicPeriod" startAt="4"/>
            </a:pPr>
            <a:r>
              <a:rPr lang="en-US" sz="1800" dirty="0" err="1" smtClean="0"/>
              <a:t>Indeks</a:t>
            </a:r>
            <a:endParaRPr lang="en-US" sz="1800" dirty="0" smtClean="0"/>
          </a:p>
          <a:p>
            <a:pPr marL="457200" indent="-457200" algn="just">
              <a:lnSpc>
                <a:spcPct val="100000"/>
              </a:lnSpc>
              <a:buAutoNum type="arabicPeriod" startAt="4"/>
            </a:pPr>
            <a:r>
              <a:rPr lang="en-US" sz="1800" dirty="0" smtClean="0"/>
              <a:t>Blurb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16859" y="2027910"/>
            <a:ext cx="6707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Bahagian</a:t>
            </a:r>
            <a:r>
              <a:rPr lang="en-US" b="1" dirty="0"/>
              <a:t> </a:t>
            </a:r>
            <a:r>
              <a:rPr lang="en-US" b="1" dirty="0" err="1"/>
              <a:t>asas</a:t>
            </a:r>
            <a:r>
              <a:rPr lang="en-US" b="1" dirty="0"/>
              <a:t> </a:t>
            </a:r>
            <a:r>
              <a:rPr lang="en-US" b="1" dirty="0" err="1"/>
              <a:t>penulisan</a:t>
            </a:r>
            <a:r>
              <a:rPr lang="en-US" b="1" dirty="0"/>
              <a:t> </a:t>
            </a:r>
            <a:r>
              <a:rPr lang="en-US" b="1" dirty="0" err="1"/>
              <a:t>monograf</a:t>
            </a:r>
            <a:r>
              <a:rPr lang="en-US" b="1" dirty="0"/>
              <a:t> </a:t>
            </a:r>
            <a:r>
              <a:rPr lang="en-US" b="1" dirty="0" err="1"/>
              <a:t>adalah</a:t>
            </a:r>
            <a:r>
              <a:rPr lang="en-US" b="1" dirty="0"/>
              <a:t> </a:t>
            </a:r>
            <a:r>
              <a:rPr lang="en-US" b="1" dirty="0" err="1"/>
              <a:t>seperti</a:t>
            </a:r>
            <a:r>
              <a:rPr lang="en-US" b="1" dirty="0"/>
              <a:t> </a:t>
            </a:r>
            <a:r>
              <a:rPr lang="en-US" b="1" dirty="0" err="1"/>
              <a:t>berikut</a:t>
            </a:r>
            <a:r>
              <a:rPr lang="en-US" b="1" dirty="0"/>
              <a:t>: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7660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168400" y="1831778"/>
            <a:ext cx="7878170" cy="43013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AutoNum type="arabicPeriod"/>
            </a:pPr>
            <a:r>
              <a:rPr lang="en-US" sz="2400" b="1" dirty="0" err="1" smtClean="0"/>
              <a:t>Tajuk</a:t>
            </a:r>
            <a:r>
              <a:rPr lang="en-US" sz="2400" b="1" dirty="0" smtClean="0"/>
              <a:t>/ </a:t>
            </a:r>
            <a:r>
              <a:rPr lang="en-US" sz="2400" b="1" dirty="0" err="1" smtClean="0"/>
              <a:t>Judul</a:t>
            </a:r>
            <a:endParaRPr lang="en-US" sz="2400" b="1" dirty="0" smtClean="0"/>
          </a:p>
          <a:p>
            <a:pPr lvl="1"/>
            <a:r>
              <a:rPr lang="ms-MY" dirty="0" smtClean="0"/>
              <a:t>Ciri-ciri </a:t>
            </a:r>
            <a:r>
              <a:rPr lang="ms-MY" dirty="0"/>
              <a:t>tajuk yang baik adalah seperti berikut</a:t>
            </a:r>
            <a:r>
              <a:rPr lang="ms-MY" dirty="0" smtClean="0"/>
              <a:t>:</a:t>
            </a:r>
            <a:endParaRPr lang="en-US" dirty="0"/>
          </a:p>
          <a:p>
            <a:pPr lvl="1"/>
            <a:r>
              <a:rPr lang="ms-MY" dirty="0"/>
              <a:t>Ringkas, tepat, dan spesifik.</a:t>
            </a:r>
            <a:endParaRPr lang="en-US" dirty="0"/>
          </a:p>
          <a:p>
            <a:pPr lvl="1"/>
            <a:r>
              <a:rPr lang="ms-MY" dirty="0"/>
              <a:t>Menerangkan kandungan monograf dengan tepat. </a:t>
            </a:r>
            <a:endParaRPr lang="en-US" dirty="0"/>
          </a:p>
          <a:p>
            <a:pPr lvl="1"/>
            <a:r>
              <a:rPr lang="ms-MY" dirty="0"/>
              <a:t>Menerangkan bidang monograf setepat yang mungkin. </a:t>
            </a:r>
            <a:endParaRPr lang="en-US" dirty="0"/>
          </a:p>
          <a:p>
            <a:pPr lvl="1"/>
            <a:r>
              <a:rPr lang="ms-MY" dirty="0"/>
              <a:t>Elakkan penggunaan kata kerja. </a:t>
            </a:r>
            <a:endParaRPr lang="en-US" dirty="0"/>
          </a:p>
          <a:p>
            <a:pPr lvl="1"/>
            <a:r>
              <a:rPr lang="ms-MY" dirty="0"/>
              <a:t>Menggunakan perkataan yang mudah difahami. </a:t>
            </a:r>
            <a:endParaRPr lang="en-US" dirty="0"/>
          </a:p>
          <a:p>
            <a:pPr lvl="1"/>
            <a:r>
              <a:rPr lang="ms-MY" dirty="0"/>
              <a:t>Mengandungi kata kunci bagi kemudahan sistem perolehan maklumat. 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428564" y="783512"/>
            <a:ext cx="23583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2400" dirty="0" err="1"/>
              <a:t>Penerangan</a:t>
            </a:r>
            <a:r>
              <a:rPr lang="en-US" sz="24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90235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73593" y="345014"/>
            <a:ext cx="8474074" cy="57848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00000"/>
              </a:lnSpc>
              <a:buFont typeface="+mj-lt"/>
              <a:buAutoNum type="arabicPeriod" startAt="2"/>
            </a:pPr>
            <a:r>
              <a:rPr lang="en-US" sz="1700" b="1" dirty="0" err="1" smtClean="0"/>
              <a:t>Abstrak</a:t>
            </a:r>
            <a:endParaRPr lang="en-US" sz="1700" b="1" dirty="0" smtClean="0"/>
          </a:p>
          <a:p>
            <a:pPr marL="971550" lvl="1" indent="-514350" algn="just">
              <a:lnSpc>
                <a:spcPct val="100000"/>
              </a:lnSpc>
              <a:buFont typeface="+mj-lt"/>
              <a:buAutoNum type="romanLcPeriod"/>
            </a:pPr>
            <a:r>
              <a:rPr lang="ms-MY" sz="1700" dirty="0"/>
              <a:t>Setiap monograf perlu mempunyai </a:t>
            </a:r>
            <a:r>
              <a:rPr lang="ms-MY" sz="1700" dirty="0" smtClean="0"/>
              <a:t>abstrak yang panjangnya </a:t>
            </a:r>
            <a:r>
              <a:rPr lang="ms-MY" sz="1700" u="sng" dirty="0" smtClean="0"/>
              <a:t>tidak </a:t>
            </a:r>
            <a:r>
              <a:rPr lang="ms-MY" sz="1700" u="sng" dirty="0"/>
              <a:t>melebihi 200 perkataan</a:t>
            </a:r>
            <a:r>
              <a:rPr lang="ms-MY" sz="1700" dirty="0"/>
              <a:t>. </a:t>
            </a:r>
            <a:r>
              <a:rPr lang="ms-MY" sz="1700" dirty="0" smtClean="0"/>
              <a:t>Penulisan abstrak sebaiknya </a:t>
            </a:r>
            <a:r>
              <a:rPr lang="en-US" sz="1700" dirty="0" err="1" smtClean="0"/>
              <a:t>diolah</a:t>
            </a:r>
            <a:r>
              <a:rPr lang="en-US" sz="1700" dirty="0" smtClean="0"/>
              <a:t> </a:t>
            </a:r>
            <a:r>
              <a:rPr lang="en-US" sz="1700" dirty="0" err="1"/>
              <a:t>dan</a:t>
            </a:r>
            <a:r>
              <a:rPr lang="en-US" sz="1700" dirty="0"/>
              <a:t> </a:t>
            </a:r>
            <a:r>
              <a:rPr lang="en-US" sz="1700" dirty="0" err="1"/>
              <a:t>dirangkumkan</a:t>
            </a:r>
            <a:r>
              <a:rPr lang="en-US" sz="1700" dirty="0"/>
              <a:t> </a:t>
            </a:r>
            <a:r>
              <a:rPr lang="en-US" sz="1700" dirty="0" err="1"/>
              <a:t>dalam</a:t>
            </a:r>
            <a:r>
              <a:rPr lang="en-US" sz="1700" dirty="0"/>
              <a:t> </a:t>
            </a:r>
            <a:r>
              <a:rPr lang="en-US" sz="1700" dirty="0" err="1"/>
              <a:t>beberapa</a:t>
            </a:r>
            <a:r>
              <a:rPr lang="en-US" sz="1700" dirty="0"/>
              <a:t> </a:t>
            </a:r>
            <a:r>
              <a:rPr lang="en-US" sz="1700" dirty="0" err="1"/>
              <a:t>ayat</a:t>
            </a:r>
            <a:r>
              <a:rPr lang="en-US" sz="1700" dirty="0"/>
              <a:t> yang </a:t>
            </a:r>
            <a:r>
              <a:rPr lang="en-US" sz="1700" dirty="0" err="1"/>
              <a:t>mudah</a:t>
            </a:r>
            <a:r>
              <a:rPr lang="ms-MY" sz="1700" dirty="0" smtClean="0"/>
              <a:t> serta </a:t>
            </a:r>
            <a:r>
              <a:rPr lang="ms-MY" sz="1700" u="sng" dirty="0"/>
              <a:t>mengandungi komponen kata kekunci penting</a:t>
            </a:r>
            <a:r>
              <a:rPr lang="ms-MY" sz="1700" dirty="0"/>
              <a:t> dengan mengutip lima kata kekunci terpilih. </a:t>
            </a:r>
            <a:endParaRPr lang="ms-MY" sz="1700" dirty="0" smtClean="0"/>
          </a:p>
          <a:p>
            <a:pPr marL="971550" lvl="1" indent="-514350" algn="just">
              <a:lnSpc>
                <a:spcPct val="100000"/>
              </a:lnSpc>
              <a:buFont typeface="+mj-lt"/>
              <a:buAutoNum type="romanLcPeriod"/>
            </a:pPr>
            <a:endParaRPr lang="en-US" sz="800" dirty="0"/>
          </a:p>
          <a:p>
            <a:pPr marL="971550" lvl="1" indent="-514350" algn="just">
              <a:lnSpc>
                <a:spcPct val="100000"/>
              </a:lnSpc>
              <a:buFont typeface="+mj-lt"/>
              <a:buAutoNum type="romanLcPeriod"/>
            </a:pPr>
            <a:r>
              <a:rPr lang="ms-MY" sz="1700" dirty="0" smtClean="0"/>
              <a:t>Abstrak </a:t>
            </a:r>
            <a:r>
              <a:rPr lang="ms-MY" sz="1700" dirty="0"/>
              <a:t>yang lengkap hendaklah memperihalkan:</a:t>
            </a:r>
            <a:endParaRPr lang="en-US" sz="1700" dirty="0"/>
          </a:p>
          <a:p>
            <a:pPr lvl="2" algn="just">
              <a:lnSpc>
                <a:spcPct val="100000"/>
              </a:lnSpc>
            </a:pPr>
            <a:r>
              <a:rPr lang="ms-MY" sz="1700" u="sng" dirty="0"/>
              <a:t>Tujuan dan tumpuan kajian</a:t>
            </a:r>
            <a:r>
              <a:rPr lang="ms-MY" sz="1700" dirty="0"/>
              <a:t>: Mengapa kajian dijalankan? </a:t>
            </a:r>
            <a:endParaRPr lang="en-US" sz="1700" dirty="0"/>
          </a:p>
          <a:p>
            <a:pPr lvl="2" algn="just">
              <a:lnSpc>
                <a:spcPct val="100000"/>
              </a:lnSpc>
            </a:pPr>
            <a:r>
              <a:rPr lang="ms-MY" sz="1700" u="sng" dirty="0"/>
              <a:t>Bahan dan kaedah</a:t>
            </a:r>
            <a:r>
              <a:rPr lang="ms-MY" sz="1700" dirty="0"/>
              <a:t>: Bagaimana kajian dijalankan? </a:t>
            </a:r>
            <a:endParaRPr lang="en-US" sz="1700" dirty="0"/>
          </a:p>
          <a:p>
            <a:pPr lvl="2" algn="just">
              <a:lnSpc>
                <a:spcPct val="100000"/>
              </a:lnSpc>
            </a:pPr>
            <a:r>
              <a:rPr lang="ms-MY" sz="1700" u="sng" dirty="0"/>
              <a:t>Penemuan</a:t>
            </a:r>
            <a:r>
              <a:rPr lang="ms-MY" sz="1700" dirty="0"/>
              <a:t> (hasil </a:t>
            </a:r>
            <a:r>
              <a:rPr lang="ms-MY" sz="1700" dirty="0" smtClean="0"/>
              <a:t>utama) dan </a:t>
            </a:r>
            <a:r>
              <a:rPr lang="ms-MY" sz="1700" u="sng" dirty="0" smtClean="0"/>
              <a:t>kesimpulan</a:t>
            </a:r>
            <a:r>
              <a:rPr lang="ms-MY" sz="1700" dirty="0" smtClean="0"/>
              <a:t> </a:t>
            </a:r>
            <a:r>
              <a:rPr lang="ms-MY" sz="1700" dirty="0"/>
              <a:t>rumusan penting dan utama. </a:t>
            </a:r>
            <a:endParaRPr lang="ms-MY" sz="1700" dirty="0" smtClean="0"/>
          </a:p>
          <a:p>
            <a:pPr lvl="2" algn="just">
              <a:lnSpc>
                <a:spcPct val="100000"/>
              </a:lnSpc>
            </a:pPr>
            <a:endParaRPr lang="en-US" sz="800" dirty="0"/>
          </a:p>
          <a:p>
            <a:pPr marL="971550" lvl="1" indent="-514350" algn="just">
              <a:lnSpc>
                <a:spcPct val="100000"/>
              </a:lnSpc>
              <a:buFont typeface="+mj-lt"/>
              <a:buAutoNum type="romanLcPeriod"/>
            </a:pPr>
            <a:r>
              <a:rPr lang="en-US" sz="1700" dirty="0" err="1" smtClean="0"/>
              <a:t>Perkara</a:t>
            </a:r>
            <a:r>
              <a:rPr lang="en-US" sz="1700" dirty="0" smtClean="0"/>
              <a:t> yang </a:t>
            </a:r>
            <a:r>
              <a:rPr lang="en-US" sz="1700" dirty="0" err="1" smtClean="0"/>
              <a:t>perlu</a:t>
            </a:r>
            <a:r>
              <a:rPr lang="en-US" sz="1700" dirty="0" smtClean="0"/>
              <a:t> </a:t>
            </a:r>
            <a:r>
              <a:rPr lang="en-US" sz="1700" b="1" dirty="0" err="1" smtClean="0"/>
              <a:t>dielakkan</a:t>
            </a:r>
            <a:r>
              <a:rPr lang="en-US" sz="1700" dirty="0" smtClean="0"/>
              <a:t> </a:t>
            </a:r>
            <a:r>
              <a:rPr lang="en-US" sz="1700" dirty="0" err="1" smtClean="0"/>
              <a:t>dalam</a:t>
            </a:r>
            <a:r>
              <a:rPr lang="en-US" sz="1700" dirty="0" smtClean="0"/>
              <a:t> </a:t>
            </a:r>
            <a:r>
              <a:rPr lang="en-US" sz="1700" dirty="0" err="1"/>
              <a:t>penulisan</a:t>
            </a:r>
            <a:r>
              <a:rPr lang="en-US" sz="1700" dirty="0"/>
              <a:t> </a:t>
            </a:r>
            <a:r>
              <a:rPr lang="en-US" sz="1700" dirty="0" err="1" smtClean="0"/>
              <a:t>abstrak</a:t>
            </a:r>
            <a:r>
              <a:rPr lang="en-US" sz="1700" dirty="0" smtClean="0"/>
              <a:t>:</a:t>
            </a:r>
            <a:endParaRPr lang="en-US" sz="1700" dirty="0"/>
          </a:p>
          <a:p>
            <a:pPr lvl="2" algn="just">
              <a:lnSpc>
                <a:spcPct val="100000"/>
              </a:lnSpc>
            </a:pPr>
            <a:r>
              <a:rPr lang="ms-MY" sz="1700" dirty="0"/>
              <a:t>Merujuk jadual atau rajah. </a:t>
            </a:r>
            <a:endParaRPr lang="en-US" sz="1700" dirty="0"/>
          </a:p>
          <a:p>
            <a:pPr lvl="2" algn="just">
              <a:lnSpc>
                <a:spcPct val="100000"/>
              </a:lnSpc>
            </a:pPr>
            <a:r>
              <a:rPr lang="ms-MY" sz="1700" dirty="0"/>
              <a:t>Menggunakan kependekan</a:t>
            </a:r>
            <a:r>
              <a:rPr lang="ms-MY" sz="1700" dirty="0" smtClean="0"/>
              <a:t>/ singkatan </a:t>
            </a:r>
            <a:r>
              <a:rPr lang="ms-MY" sz="1700" dirty="0"/>
              <a:t>atau </a:t>
            </a:r>
            <a:r>
              <a:rPr lang="ms-MY" sz="1700" dirty="0" smtClean="0"/>
              <a:t>akronim, </a:t>
            </a:r>
            <a:r>
              <a:rPr lang="ms-MY" sz="1700" dirty="0"/>
              <a:t>kecuali </a:t>
            </a:r>
            <a:r>
              <a:rPr lang="ms-MY" sz="1700" dirty="0" smtClean="0"/>
              <a:t>kependekan/ singkatan </a:t>
            </a:r>
            <a:r>
              <a:rPr lang="ms-MY" sz="1700" dirty="0"/>
              <a:t>itu seragam atau diberi penerangan. </a:t>
            </a:r>
            <a:endParaRPr lang="en-US" sz="1700" dirty="0"/>
          </a:p>
          <a:p>
            <a:pPr lvl="2" algn="just">
              <a:lnSpc>
                <a:spcPct val="100000"/>
              </a:lnSpc>
            </a:pPr>
            <a:r>
              <a:rPr lang="ms-MY" sz="1700" dirty="0"/>
              <a:t>Memasukkan atau mengutip rujukan lengkap. </a:t>
            </a:r>
            <a:endParaRPr lang="en-US" sz="1700" dirty="0"/>
          </a:p>
          <a:p>
            <a:pPr lvl="2" algn="just">
              <a:lnSpc>
                <a:spcPct val="100000"/>
              </a:lnSpc>
            </a:pPr>
            <a:r>
              <a:rPr lang="ms-MY" sz="1700" dirty="0"/>
              <a:t>Menyatakan sebarang maklumat atau kesimpulan yang tidak terkandung atau tidak dijelaskan dalam manuskrip. </a:t>
            </a:r>
            <a:endParaRPr lang="en-US" sz="1700" dirty="0"/>
          </a:p>
          <a:p>
            <a:pPr lvl="2" algn="just">
              <a:lnSpc>
                <a:spcPct val="100000"/>
              </a:lnSpc>
            </a:pPr>
            <a:r>
              <a:rPr lang="ms-MY" sz="1700" dirty="0"/>
              <a:t>Membuat pernyataan tentang penemuan yang terlalu umum. 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79314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861483" y="387415"/>
            <a:ext cx="8282517" cy="51836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3"/>
            </a:pPr>
            <a:r>
              <a:rPr lang="en-US" sz="1900" b="1" dirty="0" err="1" smtClean="0"/>
              <a:t>Halaman</a:t>
            </a:r>
            <a:endParaRPr lang="en-US" sz="1900" b="1" dirty="0" smtClean="0"/>
          </a:p>
          <a:p>
            <a:pPr marL="914400" lvl="1" indent="-457200">
              <a:buFont typeface="+mj-lt"/>
              <a:buAutoNum type="alphaLcParenR"/>
            </a:pPr>
            <a:r>
              <a:rPr lang="en-US" sz="1900" dirty="0" err="1" smtClean="0"/>
              <a:t>Dedikasi</a:t>
            </a:r>
            <a:endParaRPr lang="en-US" sz="1900" dirty="0" smtClean="0"/>
          </a:p>
          <a:p>
            <a:pPr marL="914400" lvl="1" indent="-457200">
              <a:buFont typeface="+mj-lt"/>
              <a:buAutoNum type="alphaLcParenR"/>
            </a:pPr>
            <a:r>
              <a:rPr lang="en-US" sz="1900" dirty="0" err="1" smtClean="0"/>
              <a:t>Senarai</a:t>
            </a:r>
            <a:r>
              <a:rPr lang="en-US" sz="1900" dirty="0" smtClean="0"/>
              <a:t> </a:t>
            </a:r>
            <a:r>
              <a:rPr lang="en-US" sz="1900" dirty="0" err="1" smtClean="0"/>
              <a:t>Kandungan</a:t>
            </a:r>
            <a:endParaRPr lang="en-US" sz="1900" dirty="0" smtClean="0"/>
          </a:p>
          <a:p>
            <a:pPr marL="914400" lvl="1" indent="-457200">
              <a:buFont typeface="+mj-lt"/>
              <a:buAutoNum type="alphaLcParenR"/>
            </a:pPr>
            <a:r>
              <a:rPr lang="en-US" sz="1900" dirty="0" err="1" smtClean="0"/>
              <a:t>Senarai</a:t>
            </a:r>
            <a:r>
              <a:rPr lang="en-US" sz="1900" dirty="0" smtClean="0"/>
              <a:t> </a:t>
            </a:r>
            <a:r>
              <a:rPr lang="en-US" sz="1900" dirty="0" err="1" smtClean="0"/>
              <a:t>Ilustrasi</a:t>
            </a:r>
            <a:r>
              <a:rPr lang="en-US" sz="1900" dirty="0" smtClean="0"/>
              <a:t>/ </a:t>
            </a:r>
            <a:r>
              <a:rPr lang="en-US" sz="1900" dirty="0" err="1" smtClean="0"/>
              <a:t>Jadual</a:t>
            </a:r>
            <a:r>
              <a:rPr lang="en-US" sz="1900" dirty="0" smtClean="0"/>
              <a:t>/ Rajah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1900" dirty="0" err="1" smtClean="0"/>
              <a:t>Senarai</a:t>
            </a:r>
            <a:r>
              <a:rPr lang="en-US" sz="1900" dirty="0" smtClean="0"/>
              <a:t> </a:t>
            </a:r>
            <a:r>
              <a:rPr lang="en-US" sz="1900" dirty="0" err="1" smtClean="0"/>
              <a:t>Akronim</a:t>
            </a:r>
            <a:r>
              <a:rPr lang="en-US" sz="1900" dirty="0" smtClean="0"/>
              <a:t>/ </a:t>
            </a:r>
            <a:r>
              <a:rPr lang="en-US" sz="1900" dirty="0" err="1" smtClean="0"/>
              <a:t>Singkatan</a:t>
            </a:r>
            <a:r>
              <a:rPr lang="en-US" sz="1900" dirty="0" smtClean="0"/>
              <a:t>/ </a:t>
            </a:r>
            <a:r>
              <a:rPr lang="en-US" sz="1900" dirty="0" err="1" smtClean="0"/>
              <a:t>Istilah</a:t>
            </a:r>
            <a:endParaRPr lang="en-US" sz="1900" dirty="0" smtClean="0"/>
          </a:p>
          <a:p>
            <a:pPr marL="914400" lvl="1" indent="-457200">
              <a:buFont typeface="+mj-lt"/>
              <a:buAutoNum type="alphaLcParenR"/>
            </a:pPr>
            <a:r>
              <a:rPr lang="en-US" sz="1900" dirty="0" err="1" smtClean="0"/>
              <a:t>Prakata</a:t>
            </a:r>
            <a:endParaRPr lang="en-US" sz="1900" dirty="0" smtClean="0"/>
          </a:p>
          <a:p>
            <a:pPr marL="914400" lvl="1" indent="-457200">
              <a:buFont typeface="+mj-lt"/>
              <a:buAutoNum type="alphaLcParenR"/>
            </a:pPr>
            <a:r>
              <a:rPr lang="en-US" sz="1900" dirty="0" err="1" smtClean="0"/>
              <a:t>Penghargaan</a:t>
            </a:r>
            <a:endParaRPr lang="en-US" sz="1900" dirty="0" smtClean="0"/>
          </a:p>
          <a:p>
            <a:pPr marL="914400" lvl="1" indent="-457200">
              <a:buFont typeface="+mj-lt"/>
              <a:buAutoNum type="alphaLcParenR"/>
            </a:pPr>
            <a:endParaRPr lang="en-US" sz="800" dirty="0" smtClean="0"/>
          </a:p>
          <a:p>
            <a:pPr marL="457200" indent="-457200">
              <a:buAutoNum type="arabicPeriod" startAt="3"/>
            </a:pPr>
            <a:r>
              <a:rPr lang="en-US" sz="1900" b="1" dirty="0" err="1" smtClean="0"/>
              <a:t>Teks</a:t>
            </a:r>
            <a:endParaRPr lang="en-US" sz="1900" b="1" dirty="0" smtClean="0"/>
          </a:p>
          <a:p>
            <a:pPr marL="914400" lvl="1" indent="-457200">
              <a:buFont typeface="+mj-lt"/>
              <a:buAutoNum type="alphaLcParenR"/>
            </a:pPr>
            <a:r>
              <a:rPr lang="en-US" sz="1900" b="1" dirty="0" err="1" smtClean="0"/>
              <a:t>Pengenalan</a:t>
            </a:r>
            <a:endParaRPr lang="en-US" sz="1900" b="1" dirty="0" smtClean="0"/>
          </a:p>
          <a:p>
            <a:pPr lvl="2"/>
            <a:r>
              <a:rPr lang="ms-MY" sz="1900" dirty="0" smtClean="0"/>
              <a:t>Pengenalan hendaklah </a:t>
            </a:r>
            <a:r>
              <a:rPr lang="ms-MY" sz="1900" u="sng" dirty="0" smtClean="0"/>
              <a:t>melebihi daripada dua halaman bertaip</a:t>
            </a:r>
            <a:r>
              <a:rPr lang="ms-MY" sz="1900" dirty="0" smtClean="0"/>
              <a:t>. Pengenalan yang baik mengandungi penerangan bagi beberapa perkara berikut:</a:t>
            </a:r>
            <a:endParaRPr lang="en-US" sz="1900" dirty="0" smtClean="0"/>
          </a:p>
          <a:p>
            <a:pPr lvl="3">
              <a:buFont typeface="Wingdings" panose="05000000000000000000" pitchFamily="2" charset="2"/>
              <a:buChar char="ü"/>
            </a:pPr>
            <a:r>
              <a:rPr lang="ms-MY" sz="1900" u="sng" dirty="0" smtClean="0"/>
              <a:t>Tujuan dan skop penyelidikan </a:t>
            </a:r>
            <a:r>
              <a:rPr lang="ms-MY" sz="1900" dirty="0" smtClean="0"/>
              <a:t>– sebab dan mengapa sesuatu kaedah itu dipilih. </a:t>
            </a:r>
            <a:endParaRPr lang="en-US" sz="1900" dirty="0" smtClean="0"/>
          </a:p>
          <a:p>
            <a:pPr lvl="3">
              <a:buFont typeface="Wingdings" panose="05000000000000000000" pitchFamily="2" charset="2"/>
              <a:buChar char="ü"/>
            </a:pPr>
            <a:r>
              <a:rPr lang="ms-MY" sz="1900" u="sng" dirty="0" smtClean="0"/>
              <a:t>Skop dan batas kajian penyelidikan </a:t>
            </a:r>
            <a:r>
              <a:rPr lang="ms-MY" sz="1900" dirty="0" smtClean="0"/>
              <a:t>– serta andaian-andaian yang dibuat. </a:t>
            </a:r>
            <a:endParaRPr lang="en-US" sz="1900" dirty="0" smtClean="0"/>
          </a:p>
          <a:p>
            <a:pPr lvl="3">
              <a:buFont typeface="Wingdings" panose="05000000000000000000" pitchFamily="2" charset="2"/>
              <a:buChar char="ü"/>
            </a:pPr>
            <a:r>
              <a:rPr lang="ms-MY" sz="1900" u="sng" dirty="0" smtClean="0"/>
              <a:t>Kedudukan dan sejauh mana kajian </a:t>
            </a:r>
            <a:r>
              <a:rPr lang="ms-MY" sz="1900" dirty="0" smtClean="0"/>
              <a:t>dijalankan mengenai sesuatu permasalahan.</a:t>
            </a:r>
            <a:endParaRPr lang="en-US" sz="1900" dirty="0" smtClean="0"/>
          </a:p>
        </p:txBody>
      </p:sp>
    </p:spTree>
    <p:extLst>
      <p:ext uri="{BB962C8B-B14F-4D97-AF65-F5344CB8AC3E}">
        <p14:creationId xmlns:p14="http://schemas.microsoft.com/office/powerpoint/2010/main" val="237166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6099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KANDUNGAN</a:t>
            </a:r>
            <a:endParaRPr lang="ms-MY" sz="40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19107449"/>
              </p:ext>
            </p:extLst>
          </p:nvPr>
        </p:nvGraphicFramePr>
        <p:xfrm>
          <a:off x="694267" y="1538215"/>
          <a:ext cx="806026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43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70933" y="296332"/>
            <a:ext cx="8576734" cy="6434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1" indent="-457200" algn="just">
              <a:buFont typeface="+mj-lt"/>
              <a:buAutoNum type="alphaLcParenR" startAt="2"/>
            </a:pPr>
            <a:r>
              <a:rPr lang="en-US" sz="1700" b="1" dirty="0" err="1" smtClean="0"/>
              <a:t>Kajian</a:t>
            </a:r>
            <a:r>
              <a:rPr lang="en-US" sz="1700" b="1" dirty="0" smtClean="0"/>
              <a:t> </a:t>
            </a:r>
            <a:r>
              <a:rPr lang="en-US" sz="1700" b="1" dirty="0" err="1" smtClean="0"/>
              <a:t>Literatur</a:t>
            </a:r>
            <a:endParaRPr lang="en-US" sz="1700" b="1" dirty="0" smtClean="0"/>
          </a:p>
          <a:p>
            <a:pPr lvl="2" algn="just"/>
            <a:r>
              <a:rPr lang="en-US" sz="1700" dirty="0" err="1"/>
              <a:t>Ulasan</a:t>
            </a:r>
            <a:r>
              <a:rPr lang="en-US" sz="1700" dirty="0"/>
              <a:t> </a:t>
            </a:r>
            <a:r>
              <a:rPr lang="en-US" sz="1700" dirty="0" err="1"/>
              <a:t>dan</a:t>
            </a:r>
            <a:r>
              <a:rPr lang="en-US" sz="1700" dirty="0"/>
              <a:t> </a:t>
            </a:r>
            <a:r>
              <a:rPr lang="en-US" sz="1700" dirty="0" err="1"/>
              <a:t>analisis</a:t>
            </a:r>
            <a:r>
              <a:rPr lang="en-US" sz="1700" dirty="0"/>
              <a:t> </a:t>
            </a:r>
            <a:r>
              <a:rPr lang="en-US" sz="1700" dirty="0" err="1"/>
              <a:t>bagi</a:t>
            </a:r>
            <a:r>
              <a:rPr lang="en-US" sz="1700" dirty="0"/>
              <a:t> </a:t>
            </a:r>
            <a:r>
              <a:rPr lang="en-US" sz="1700" dirty="0" err="1"/>
              <a:t>kajian</a:t>
            </a:r>
            <a:r>
              <a:rPr lang="en-US" sz="1700" dirty="0"/>
              <a:t> </a:t>
            </a:r>
            <a:r>
              <a:rPr lang="en-US" sz="1700" dirty="0" err="1"/>
              <a:t>sebelumnya</a:t>
            </a:r>
            <a:r>
              <a:rPr lang="en-US" sz="1700" dirty="0"/>
              <a:t> (</a:t>
            </a:r>
            <a:r>
              <a:rPr lang="en-US" sz="1700" dirty="0" err="1"/>
              <a:t>dengan</a:t>
            </a:r>
            <a:r>
              <a:rPr lang="en-US" sz="1700" dirty="0"/>
              <a:t> </a:t>
            </a:r>
            <a:r>
              <a:rPr lang="en-US" sz="1700" dirty="0" err="1"/>
              <a:t>membuat</a:t>
            </a:r>
            <a:r>
              <a:rPr lang="en-US" sz="1700" dirty="0"/>
              <a:t> </a:t>
            </a:r>
            <a:r>
              <a:rPr lang="en-US" sz="1700" dirty="0" err="1"/>
              <a:t>petikan</a:t>
            </a:r>
            <a:r>
              <a:rPr lang="en-US" sz="1700" dirty="0"/>
              <a:t> </a:t>
            </a:r>
            <a:r>
              <a:rPr lang="en-US" sz="1700" dirty="0" err="1"/>
              <a:t>secara</a:t>
            </a:r>
            <a:r>
              <a:rPr lang="en-US" sz="1700" dirty="0"/>
              <a:t> </a:t>
            </a:r>
            <a:r>
              <a:rPr lang="en-US" sz="1700" dirty="0" smtClean="0"/>
              <a:t>literal/</a:t>
            </a:r>
            <a:r>
              <a:rPr lang="en-US" sz="1700" dirty="0" err="1" smtClean="0"/>
              <a:t>benar</a:t>
            </a:r>
            <a:r>
              <a:rPr lang="en-US" sz="1700" dirty="0" smtClean="0"/>
              <a:t>). </a:t>
            </a:r>
            <a:endParaRPr lang="en-US" sz="1700" dirty="0"/>
          </a:p>
          <a:p>
            <a:pPr lvl="2" algn="just"/>
            <a:r>
              <a:rPr lang="ms-MY" sz="1700" dirty="0"/>
              <a:t>Mengaitkan penyelidikan itu dengan penyelidikan sebelumnya.</a:t>
            </a:r>
            <a:endParaRPr lang="en-US" sz="1700" dirty="0"/>
          </a:p>
          <a:p>
            <a:pPr lvl="2" algn="just"/>
            <a:r>
              <a:rPr lang="ms-MY" sz="1700" dirty="0"/>
              <a:t>Tinjauan ringkas penyelidikan sebelumnya berkaitan masalah yang dikaji.</a:t>
            </a:r>
            <a:endParaRPr lang="en-US" sz="1700" dirty="0"/>
          </a:p>
          <a:p>
            <a:pPr marL="914400" lvl="1" indent="-457200" algn="just">
              <a:buFont typeface="+mj-lt"/>
              <a:buAutoNum type="alphaLcParenR" startAt="2"/>
            </a:pPr>
            <a:endParaRPr lang="en-US" sz="800" dirty="0" smtClean="0"/>
          </a:p>
          <a:p>
            <a:pPr marL="914400" lvl="1" indent="-457200" algn="just">
              <a:buFont typeface="+mj-lt"/>
              <a:buAutoNum type="alphaLcParenR" startAt="2"/>
            </a:pPr>
            <a:r>
              <a:rPr lang="en-US" sz="1700" b="1" dirty="0" err="1" smtClean="0"/>
              <a:t>Bahan</a:t>
            </a:r>
            <a:r>
              <a:rPr lang="en-US" sz="1700" b="1" dirty="0" smtClean="0"/>
              <a:t> </a:t>
            </a:r>
            <a:r>
              <a:rPr lang="en-US" sz="1700" b="1" dirty="0" err="1" smtClean="0"/>
              <a:t>dan</a:t>
            </a:r>
            <a:r>
              <a:rPr lang="en-US" sz="1700" b="1" dirty="0" smtClean="0"/>
              <a:t> </a:t>
            </a:r>
            <a:r>
              <a:rPr lang="en-US" sz="1700" b="1" dirty="0" err="1" smtClean="0"/>
              <a:t>Kaedah</a:t>
            </a:r>
            <a:r>
              <a:rPr lang="en-US" sz="1700" b="1" dirty="0"/>
              <a:t>/</a:t>
            </a:r>
            <a:r>
              <a:rPr lang="en-US" sz="1700" b="1" dirty="0" err="1" smtClean="0"/>
              <a:t>Metodologi</a:t>
            </a:r>
            <a:endParaRPr lang="en-US" sz="1700" b="1" dirty="0" smtClean="0"/>
          </a:p>
          <a:p>
            <a:pPr lvl="2" algn="just"/>
            <a:r>
              <a:rPr lang="en-US" sz="1700" dirty="0" err="1"/>
              <a:t>Bahagian</a:t>
            </a:r>
            <a:r>
              <a:rPr lang="en-US" sz="1700" dirty="0"/>
              <a:t> </a:t>
            </a:r>
            <a:r>
              <a:rPr lang="en-US" sz="1700" dirty="0" err="1" smtClean="0"/>
              <a:t>ini</a:t>
            </a:r>
            <a:r>
              <a:rPr lang="en-US" sz="1700" dirty="0" smtClean="0"/>
              <a:t> </a:t>
            </a:r>
            <a:r>
              <a:rPr lang="en-US" sz="1700" dirty="0" err="1"/>
              <a:t>bagi</a:t>
            </a:r>
            <a:r>
              <a:rPr lang="en-US" sz="1700" dirty="0"/>
              <a:t> </a:t>
            </a:r>
            <a:r>
              <a:rPr lang="en-US" sz="1700" dirty="0" err="1"/>
              <a:t>menilai</a:t>
            </a:r>
            <a:r>
              <a:rPr lang="en-US" sz="1700" dirty="0"/>
              <a:t> </a:t>
            </a:r>
            <a:r>
              <a:rPr lang="en-US" sz="1700" dirty="0" err="1"/>
              <a:t>hasil</a:t>
            </a:r>
            <a:r>
              <a:rPr lang="en-US" sz="1700" dirty="0"/>
              <a:t> </a:t>
            </a:r>
            <a:r>
              <a:rPr lang="en-US" sz="1700" dirty="0" err="1"/>
              <a:t>dapatan</a:t>
            </a:r>
            <a:r>
              <a:rPr lang="en-US" sz="1700" dirty="0"/>
              <a:t> </a:t>
            </a:r>
            <a:r>
              <a:rPr lang="en-US" sz="1700" dirty="0" err="1"/>
              <a:t>sesuatu</a:t>
            </a:r>
            <a:r>
              <a:rPr lang="en-US" sz="1700" dirty="0"/>
              <a:t> </a:t>
            </a:r>
            <a:r>
              <a:rPr lang="en-US" sz="1700" dirty="0" err="1"/>
              <a:t>penyelidikan</a:t>
            </a:r>
            <a:r>
              <a:rPr lang="en-US" sz="1700" dirty="0"/>
              <a:t>. </a:t>
            </a:r>
            <a:r>
              <a:rPr lang="en-US" sz="1700" dirty="0" err="1" smtClean="0"/>
              <a:t>Sebaiknya</a:t>
            </a:r>
            <a:r>
              <a:rPr lang="en-US" sz="1700" dirty="0" smtClean="0"/>
              <a:t> </a:t>
            </a:r>
            <a:r>
              <a:rPr lang="en-US" sz="1700" dirty="0" err="1"/>
              <a:t>hendaklah</a:t>
            </a:r>
            <a:r>
              <a:rPr lang="en-US" sz="1700" dirty="0"/>
              <a:t> </a:t>
            </a:r>
            <a:r>
              <a:rPr lang="en-US" sz="1700" dirty="0" err="1"/>
              <a:t>mengandungi</a:t>
            </a:r>
            <a:r>
              <a:rPr lang="en-US" sz="1700" dirty="0"/>
              <a:t> </a:t>
            </a:r>
            <a:r>
              <a:rPr lang="en-US" sz="1700" dirty="0" err="1" smtClean="0"/>
              <a:t>perkara</a:t>
            </a:r>
            <a:r>
              <a:rPr lang="en-US" sz="1700" dirty="0" smtClean="0"/>
              <a:t> </a:t>
            </a:r>
            <a:r>
              <a:rPr lang="en-US" sz="1700" dirty="0" err="1"/>
              <a:t>berikut</a:t>
            </a:r>
            <a:r>
              <a:rPr lang="en-US" sz="1700" dirty="0"/>
              <a:t>: </a:t>
            </a:r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1700" dirty="0"/>
              <a:t>Reka bentuk uji kaji. </a:t>
            </a:r>
            <a:endParaRPr lang="en-US" sz="1700" dirty="0"/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1700" dirty="0"/>
              <a:t>Penjelasan tentang apa jua perkara yang dikaji hendaklah dinyatakan dengan tepat. </a:t>
            </a:r>
            <a:endParaRPr lang="en-US" sz="1700" dirty="0"/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1700" dirty="0"/>
              <a:t>Bahan yang digunakan perlu dinyatakan dengan jelas dan </a:t>
            </a:r>
            <a:r>
              <a:rPr lang="ms-MY" sz="1700" dirty="0" smtClean="0"/>
              <a:t>tepat sama </a:t>
            </a:r>
            <a:r>
              <a:rPr lang="ms-MY" sz="1700" dirty="0"/>
              <a:t>ada tentang spesifikasi teknikal, kuantiti, </a:t>
            </a:r>
            <a:r>
              <a:rPr lang="ms-MY" sz="1700" dirty="0" smtClean="0"/>
              <a:t>sumber </a:t>
            </a:r>
            <a:r>
              <a:rPr lang="ms-MY" sz="1700" dirty="0"/>
              <a:t>atau penjenamaan, </a:t>
            </a:r>
            <a:r>
              <a:rPr lang="ms-MY" sz="1700" dirty="0" smtClean="0"/>
              <a:t>atau </a:t>
            </a:r>
            <a:r>
              <a:rPr lang="ms-MY" sz="1700" dirty="0"/>
              <a:t>kaedah penggunaan nama-nama </a:t>
            </a:r>
            <a:r>
              <a:rPr lang="ms-MY" sz="1700" dirty="0" smtClean="0"/>
              <a:t>genetik/nama kimia </a:t>
            </a:r>
            <a:r>
              <a:rPr lang="ms-MY" sz="1700" dirty="0" err="1" smtClean="0"/>
              <a:t>dll</a:t>
            </a:r>
            <a:r>
              <a:rPr lang="ms-MY" sz="1700" dirty="0" smtClean="0"/>
              <a:t>.</a:t>
            </a:r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1700" dirty="0" smtClean="0"/>
              <a:t>Kaedah/Metodologi </a:t>
            </a:r>
            <a:r>
              <a:rPr lang="ms-MY" sz="1700" dirty="0"/>
              <a:t>yang </a:t>
            </a:r>
            <a:r>
              <a:rPr lang="ms-MY" sz="1700" dirty="0" smtClean="0"/>
              <a:t>diikuti </a:t>
            </a:r>
            <a:r>
              <a:rPr lang="ms-MY" sz="1700" dirty="0"/>
              <a:t>perlu diterangkan dengan jelas dan terperinci mengikut susunan, sama ada secara kronologi, </a:t>
            </a:r>
            <a:r>
              <a:rPr lang="ms-MY" sz="1700" dirty="0" smtClean="0"/>
              <a:t>urutan masa</a:t>
            </a:r>
            <a:r>
              <a:rPr lang="ms-MY" sz="1700" dirty="0"/>
              <a:t> </a:t>
            </a:r>
            <a:r>
              <a:rPr lang="ms-MY" sz="1700" dirty="0" smtClean="0"/>
              <a:t>dsb. </a:t>
            </a:r>
            <a:r>
              <a:rPr lang="ms-MY" sz="1700" dirty="0"/>
              <a:t>Sekiranya pengubahsuaian dilakukan ke atas kaedah yang piawai digunakan, nyatakan secara terperinci. </a:t>
            </a:r>
            <a:endParaRPr lang="en-US" sz="1700" dirty="0"/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1700" dirty="0" smtClean="0"/>
              <a:t>Kaedah/Metodologi </a:t>
            </a:r>
            <a:r>
              <a:rPr lang="ms-MY" sz="1700" dirty="0"/>
              <a:t>yang </a:t>
            </a:r>
            <a:r>
              <a:rPr lang="ms-MY" sz="1700" dirty="0" smtClean="0"/>
              <a:t>baharu </a:t>
            </a:r>
            <a:r>
              <a:rPr lang="ms-MY" sz="1700" dirty="0"/>
              <a:t>hendaklah diterangkan secara terperinci. </a:t>
            </a:r>
            <a:r>
              <a:rPr lang="ms-MY" sz="1700" dirty="0" smtClean="0"/>
              <a:t>Kaedah/Metodologi </a:t>
            </a:r>
            <a:r>
              <a:rPr lang="ms-MY" sz="1700" dirty="0"/>
              <a:t>mentafsir data dan mencari data hendaklah diterangkan dengan jelas. 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92353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-175585" y="1252153"/>
            <a:ext cx="8997950" cy="54449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just"/>
            <a:r>
              <a:rPr lang="en-US" sz="2100" dirty="0" err="1" smtClean="0"/>
              <a:t>Bahagian</a:t>
            </a:r>
            <a:r>
              <a:rPr lang="en-US" sz="2100" dirty="0" smtClean="0"/>
              <a:t> </a:t>
            </a:r>
            <a:r>
              <a:rPr lang="en-US" sz="2100" dirty="0" err="1"/>
              <a:t>Bahan</a:t>
            </a:r>
            <a:r>
              <a:rPr lang="en-US" sz="2100" dirty="0"/>
              <a:t> </a:t>
            </a:r>
            <a:r>
              <a:rPr lang="en-US" sz="2100" dirty="0" err="1"/>
              <a:t>dan</a:t>
            </a:r>
            <a:r>
              <a:rPr lang="en-US" sz="2100" dirty="0"/>
              <a:t> </a:t>
            </a:r>
            <a:r>
              <a:rPr lang="en-US" sz="2100" dirty="0" err="1" smtClean="0"/>
              <a:t>Kaedah</a:t>
            </a:r>
            <a:r>
              <a:rPr lang="en-US" sz="2100" dirty="0" smtClean="0"/>
              <a:t>/</a:t>
            </a:r>
            <a:r>
              <a:rPr lang="en-US" sz="2100" dirty="0" err="1" smtClean="0"/>
              <a:t>Metodologi</a:t>
            </a:r>
            <a:r>
              <a:rPr lang="en-US" sz="2100" dirty="0" smtClean="0"/>
              <a:t> </a:t>
            </a:r>
            <a:r>
              <a:rPr lang="en-US" sz="2100" dirty="0" err="1"/>
              <a:t>ini</a:t>
            </a:r>
            <a:r>
              <a:rPr lang="en-US" sz="2100" dirty="0"/>
              <a:t> </a:t>
            </a:r>
            <a:r>
              <a:rPr lang="en-US" sz="2100" dirty="0" err="1"/>
              <a:t>mestilah</a:t>
            </a:r>
            <a:r>
              <a:rPr lang="en-US" sz="2100" dirty="0"/>
              <a:t> </a:t>
            </a:r>
            <a:r>
              <a:rPr lang="en-US" sz="2100" u="sng" dirty="0" err="1" smtClean="0"/>
              <a:t>jelas</a:t>
            </a:r>
            <a:r>
              <a:rPr lang="en-US" sz="2100" u="sng" dirty="0" smtClean="0"/>
              <a:t> </a:t>
            </a:r>
            <a:r>
              <a:rPr lang="en-US" sz="2100" u="sng" dirty="0" err="1" smtClean="0"/>
              <a:t>dan</a:t>
            </a:r>
            <a:r>
              <a:rPr lang="en-US" sz="2100" u="sng" dirty="0" smtClean="0"/>
              <a:t> </a:t>
            </a:r>
            <a:r>
              <a:rPr lang="en-US" sz="2100" u="sng" dirty="0" err="1" smtClean="0"/>
              <a:t>terperinci</a:t>
            </a:r>
            <a:r>
              <a:rPr lang="en-US" sz="2100" u="sng" dirty="0" smtClean="0"/>
              <a:t> </a:t>
            </a:r>
            <a:r>
              <a:rPr lang="en-US" sz="2100" dirty="0" err="1" smtClean="0"/>
              <a:t>bagi</a:t>
            </a:r>
            <a:r>
              <a:rPr lang="en-US" sz="2100" dirty="0" smtClean="0"/>
              <a:t> </a:t>
            </a:r>
            <a:r>
              <a:rPr lang="en-US" sz="2100" dirty="0" err="1"/>
              <a:t>membolehkan</a:t>
            </a:r>
            <a:r>
              <a:rPr lang="en-US" sz="2100" dirty="0"/>
              <a:t> </a:t>
            </a:r>
            <a:r>
              <a:rPr lang="en-US" sz="2100" dirty="0" err="1"/>
              <a:t>bahan</a:t>
            </a:r>
            <a:r>
              <a:rPr lang="en-US" sz="2100" dirty="0"/>
              <a:t> </a:t>
            </a:r>
            <a:r>
              <a:rPr lang="en-US" sz="2100" dirty="0" err="1"/>
              <a:t>dan</a:t>
            </a:r>
            <a:r>
              <a:rPr lang="en-US" sz="2100" dirty="0"/>
              <a:t> </a:t>
            </a:r>
            <a:r>
              <a:rPr lang="en-US" sz="2100" dirty="0" err="1"/>
              <a:t>kaedah</a:t>
            </a:r>
            <a:r>
              <a:rPr lang="en-US" sz="2100" dirty="0"/>
              <a:t> </a:t>
            </a:r>
            <a:r>
              <a:rPr lang="en-US" sz="2100" dirty="0" err="1"/>
              <a:t>tersebut</a:t>
            </a:r>
            <a:r>
              <a:rPr lang="en-US" sz="2100" dirty="0"/>
              <a:t> </a:t>
            </a:r>
            <a:r>
              <a:rPr lang="en-US" sz="2100" u="sng" dirty="0" err="1"/>
              <a:t>dapat</a:t>
            </a:r>
            <a:r>
              <a:rPr lang="en-US" sz="2100" u="sng" dirty="0"/>
              <a:t> </a:t>
            </a:r>
            <a:r>
              <a:rPr lang="en-US" sz="2100" u="sng" dirty="0" err="1" smtClean="0"/>
              <a:t>dirujuk</a:t>
            </a:r>
            <a:r>
              <a:rPr lang="en-US" sz="2100" u="sng" dirty="0" smtClean="0"/>
              <a:t> </a:t>
            </a:r>
            <a:r>
              <a:rPr lang="en-US" sz="2100" u="sng" dirty="0" err="1"/>
              <a:t>oleh</a:t>
            </a:r>
            <a:r>
              <a:rPr lang="en-US" sz="2100" u="sng" dirty="0"/>
              <a:t> </a:t>
            </a:r>
            <a:r>
              <a:rPr lang="en-US" sz="2100" u="sng" dirty="0" err="1"/>
              <a:t>pakar</a:t>
            </a:r>
            <a:r>
              <a:rPr lang="en-US" sz="2100" u="sng" dirty="0"/>
              <a:t> </a:t>
            </a:r>
            <a:r>
              <a:rPr lang="en-US" sz="2100" u="sng" dirty="0" err="1"/>
              <a:t>dalam</a:t>
            </a:r>
            <a:r>
              <a:rPr lang="en-US" sz="2100" u="sng" dirty="0"/>
              <a:t> </a:t>
            </a:r>
            <a:r>
              <a:rPr lang="en-US" sz="2100" u="sng" dirty="0" err="1"/>
              <a:t>bidang</a:t>
            </a:r>
            <a:r>
              <a:rPr lang="en-US" sz="2100" u="sng" dirty="0"/>
              <a:t> </a:t>
            </a:r>
            <a:r>
              <a:rPr lang="en-US" sz="2100" u="sng" dirty="0" err="1"/>
              <a:t>ilmu</a:t>
            </a:r>
            <a:r>
              <a:rPr lang="en-US" sz="2100" u="sng" dirty="0"/>
              <a:t> yang </a:t>
            </a:r>
            <a:r>
              <a:rPr lang="en-US" sz="2100" u="sng" dirty="0" err="1"/>
              <a:t>dikaji</a:t>
            </a:r>
            <a:r>
              <a:rPr lang="en-US" sz="2100" dirty="0"/>
              <a:t>. </a:t>
            </a:r>
            <a:r>
              <a:rPr lang="en-US" sz="2100" dirty="0" err="1"/>
              <a:t>Oleh</a:t>
            </a:r>
            <a:r>
              <a:rPr lang="en-US" sz="2100" dirty="0"/>
              <a:t> </a:t>
            </a:r>
            <a:r>
              <a:rPr lang="en-US" sz="2100" dirty="0" err="1"/>
              <a:t>itu</a:t>
            </a:r>
            <a:r>
              <a:rPr lang="en-US" sz="2100" dirty="0"/>
              <a:t>, </a:t>
            </a:r>
            <a:r>
              <a:rPr lang="en-US" sz="2100" dirty="0" err="1"/>
              <a:t>perhatian</a:t>
            </a:r>
            <a:r>
              <a:rPr lang="en-US" sz="2100" dirty="0"/>
              <a:t> yang </a:t>
            </a:r>
            <a:r>
              <a:rPr lang="en-US" sz="2100" dirty="0" err="1"/>
              <a:t>mendalam</a:t>
            </a:r>
            <a:r>
              <a:rPr lang="en-US" sz="2100" dirty="0"/>
              <a:t> </a:t>
            </a:r>
            <a:r>
              <a:rPr lang="en-US" sz="2100" dirty="0" err="1"/>
              <a:t>perlu</a:t>
            </a:r>
            <a:r>
              <a:rPr lang="en-US" sz="2100" dirty="0"/>
              <a:t> </a:t>
            </a:r>
            <a:r>
              <a:rPr lang="en-US" sz="2100" dirty="0" err="1"/>
              <a:t>diberikan</a:t>
            </a:r>
            <a:r>
              <a:rPr lang="en-US" sz="2100" dirty="0"/>
              <a:t> </a:t>
            </a:r>
            <a:r>
              <a:rPr lang="en-US" sz="2100" dirty="0" err="1"/>
              <a:t>mengenai</a:t>
            </a:r>
            <a:r>
              <a:rPr lang="en-US" sz="2100" dirty="0"/>
              <a:t> </a:t>
            </a:r>
            <a:r>
              <a:rPr lang="en-US" sz="2100" dirty="0" err="1"/>
              <a:t>beberapa</a:t>
            </a:r>
            <a:r>
              <a:rPr lang="en-US" sz="2100" dirty="0"/>
              <a:t> </a:t>
            </a:r>
            <a:r>
              <a:rPr lang="en-US" sz="2100" dirty="0" err="1"/>
              <a:t>perkara</a:t>
            </a:r>
            <a:r>
              <a:rPr lang="en-US" sz="2100" dirty="0"/>
              <a:t> </a:t>
            </a:r>
            <a:r>
              <a:rPr lang="en-US" sz="2100" dirty="0" err="1"/>
              <a:t>berikut</a:t>
            </a:r>
            <a:r>
              <a:rPr lang="en-US" sz="2100" dirty="0"/>
              <a:t>: </a:t>
            </a:r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2100" dirty="0"/>
              <a:t>Kependekan atau sebarang nama yang digunakan hendaklah tidak kabur atau mengelirukan. </a:t>
            </a:r>
            <a:endParaRPr lang="en-US" sz="2100" dirty="0"/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2100" dirty="0"/>
              <a:t>Semua ukuran yang digunakan hendaklah menggunakan unit piawai. </a:t>
            </a:r>
            <a:endParaRPr lang="en-US" sz="2100" dirty="0"/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2100" dirty="0"/>
              <a:t>Apa jua bahan yang digunakan hendaklah dinyatakan dengan tepat agar pengkaji yang lain dapat merujuk kepada bahan tersebut apabila mengulangi uji kaji kajian yang sama. </a:t>
            </a:r>
            <a:endParaRPr lang="en-US" sz="2100" dirty="0"/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2100" dirty="0"/>
              <a:t>Setiap langkah uji kaji yang dilakukan hendaklah dinyatakan secara tepat. Begitu juga dengan pengulangan yang dilakukan. </a:t>
            </a:r>
            <a:endParaRPr lang="en-US" sz="2100" dirty="0"/>
          </a:p>
          <a:p>
            <a:pPr lvl="3" algn="just">
              <a:buFont typeface="Wingdings" panose="05000000000000000000" pitchFamily="2" charset="2"/>
              <a:buChar char="ü"/>
            </a:pPr>
            <a:r>
              <a:rPr lang="ms-MY" sz="2100" dirty="0"/>
              <a:t>Semua teknik dijelaskan, sekurang-kurangnya dengan menamai teknik tersebut atau menyatakan secara terperinci sekiranya teknik yang piawai diubah suai atau meminda dengan mengaplikasi teknik yang baru</a:t>
            </a:r>
            <a:r>
              <a:rPr lang="ms-MY" sz="2100" dirty="0" smtClean="0"/>
              <a:t>.</a:t>
            </a:r>
            <a:endParaRPr lang="en-US" sz="2100" dirty="0" smtClean="0"/>
          </a:p>
        </p:txBody>
      </p:sp>
    </p:spTree>
    <p:extLst>
      <p:ext uri="{BB962C8B-B14F-4D97-AF65-F5344CB8AC3E}">
        <p14:creationId xmlns:p14="http://schemas.microsoft.com/office/powerpoint/2010/main" val="160365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476999" y="145234"/>
            <a:ext cx="8348133" cy="67127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 algn="just">
              <a:buFont typeface="+mj-lt"/>
              <a:buAutoNum type="alphaLcParenR" startAt="4"/>
            </a:pPr>
            <a:r>
              <a:rPr lang="en-US" sz="1800" b="1" dirty="0" err="1" smtClean="0"/>
              <a:t>Hasil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Kajian</a:t>
            </a:r>
            <a:r>
              <a:rPr lang="en-US" sz="1800" b="1" dirty="0" smtClean="0"/>
              <a:t> &amp; </a:t>
            </a:r>
            <a:r>
              <a:rPr lang="en-US" sz="1800" b="1" dirty="0" err="1" smtClean="0"/>
              <a:t>Perbincangan</a:t>
            </a:r>
            <a:endParaRPr lang="en-US" sz="1800" b="1" dirty="0"/>
          </a:p>
          <a:p>
            <a:pPr marL="914400" lvl="2" indent="-457200" algn="just"/>
            <a:r>
              <a:rPr lang="en-US" sz="1800" dirty="0" err="1" smtClean="0"/>
              <a:t>Merupakan</a:t>
            </a:r>
            <a:r>
              <a:rPr lang="en-US" sz="1800" dirty="0" smtClean="0"/>
              <a:t> </a:t>
            </a:r>
            <a:r>
              <a:rPr lang="en-US" sz="1800" dirty="0" err="1"/>
              <a:t>bahagian</a:t>
            </a:r>
            <a:r>
              <a:rPr lang="en-US" sz="1800" dirty="0"/>
              <a:t> </a:t>
            </a:r>
            <a:r>
              <a:rPr lang="en-US" sz="1800" dirty="0" err="1"/>
              <a:t>terpenting</a:t>
            </a:r>
            <a:r>
              <a:rPr lang="en-US" sz="1800" dirty="0"/>
              <a:t> </a:t>
            </a:r>
            <a:r>
              <a:rPr lang="en-US" sz="1800" dirty="0" err="1"/>
              <a:t>dalam</a:t>
            </a:r>
            <a:r>
              <a:rPr lang="en-US" sz="1800" dirty="0"/>
              <a:t> </a:t>
            </a:r>
            <a:r>
              <a:rPr lang="en-US" sz="1800" dirty="0" err="1"/>
              <a:t>sesebuah</a:t>
            </a:r>
            <a:r>
              <a:rPr lang="en-US" sz="1800" dirty="0"/>
              <a:t> </a:t>
            </a:r>
            <a:r>
              <a:rPr lang="en-US" sz="1800" dirty="0" err="1"/>
              <a:t>monograf</a:t>
            </a:r>
            <a:r>
              <a:rPr lang="en-US" sz="1800" dirty="0"/>
              <a:t>. </a:t>
            </a:r>
            <a:r>
              <a:rPr lang="en-US" sz="1800" dirty="0" err="1"/>
              <a:t>Semua</a:t>
            </a:r>
            <a:r>
              <a:rPr lang="en-US" sz="1800" dirty="0"/>
              <a:t> </a:t>
            </a:r>
            <a:r>
              <a:rPr lang="en-US" sz="1800" dirty="0" err="1"/>
              <a:t>hasil</a:t>
            </a:r>
            <a:r>
              <a:rPr lang="en-US" sz="1800" dirty="0"/>
              <a:t>/</a:t>
            </a:r>
            <a:r>
              <a:rPr lang="en-US" sz="1800" dirty="0" err="1"/>
              <a:t>dapatan</a:t>
            </a:r>
            <a:r>
              <a:rPr lang="en-US" sz="1800" dirty="0"/>
              <a:t> </a:t>
            </a:r>
            <a:r>
              <a:rPr lang="en-US" sz="1800" dirty="0" err="1"/>
              <a:t>kajian</a:t>
            </a:r>
            <a:r>
              <a:rPr lang="en-US" sz="1800" dirty="0"/>
              <a:t> </a:t>
            </a:r>
            <a:r>
              <a:rPr lang="en-US" sz="1800" dirty="0" err="1" smtClean="0"/>
              <a:t>perlu</a:t>
            </a:r>
            <a:r>
              <a:rPr lang="en-US" sz="1800" dirty="0" smtClean="0"/>
              <a:t> </a:t>
            </a:r>
            <a:r>
              <a:rPr lang="en-US" sz="1800" dirty="0" err="1" smtClean="0"/>
              <a:t>dinyatakan</a:t>
            </a:r>
            <a:r>
              <a:rPr lang="en-US" sz="1800" dirty="0" smtClean="0"/>
              <a:t> </a:t>
            </a:r>
            <a:r>
              <a:rPr lang="en-US" sz="1800" dirty="0" err="1"/>
              <a:t>dalam</a:t>
            </a:r>
            <a:r>
              <a:rPr lang="en-US" sz="1800" dirty="0"/>
              <a:t> </a:t>
            </a:r>
            <a:r>
              <a:rPr lang="en-US" sz="1800" dirty="0" err="1"/>
              <a:t>bahagian</a:t>
            </a:r>
            <a:r>
              <a:rPr lang="en-US" sz="1800" dirty="0"/>
              <a:t> </a:t>
            </a:r>
            <a:r>
              <a:rPr lang="en-US" sz="1800" dirty="0" err="1"/>
              <a:t>ini</a:t>
            </a:r>
            <a:r>
              <a:rPr lang="en-US" sz="1800" dirty="0"/>
              <a:t>. </a:t>
            </a:r>
            <a:r>
              <a:rPr lang="en-US" sz="1800" dirty="0" err="1"/>
              <a:t>Persembahan</a:t>
            </a:r>
            <a:r>
              <a:rPr lang="en-US" sz="1800" dirty="0"/>
              <a:t> </a:t>
            </a:r>
            <a:r>
              <a:rPr lang="en-US" sz="1800" dirty="0" err="1"/>
              <a:t>penulisan</a:t>
            </a:r>
            <a:r>
              <a:rPr lang="en-US" sz="1800" dirty="0"/>
              <a:t> yang </a:t>
            </a:r>
            <a:r>
              <a:rPr lang="en-US" sz="1800" dirty="0" err="1"/>
              <a:t>baik</a:t>
            </a:r>
            <a:r>
              <a:rPr lang="en-US" sz="1800" dirty="0"/>
              <a:t> </a:t>
            </a:r>
            <a:r>
              <a:rPr lang="en-US" sz="1800" dirty="0" err="1"/>
              <a:t>adalah</a:t>
            </a:r>
            <a:r>
              <a:rPr lang="en-US" sz="1800" dirty="0"/>
              <a:t> </a:t>
            </a:r>
            <a:r>
              <a:rPr lang="en-US" sz="1800" dirty="0" err="1"/>
              <a:t>seperti</a:t>
            </a:r>
            <a:r>
              <a:rPr lang="en-US" sz="1800" dirty="0"/>
              <a:t> </a:t>
            </a:r>
            <a:r>
              <a:rPr lang="en-US" sz="1800" dirty="0" err="1"/>
              <a:t>berikut</a:t>
            </a:r>
            <a:r>
              <a:rPr lang="en-US" sz="1800" dirty="0"/>
              <a:t>: </a:t>
            </a:r>
            <a:endParaRPr lang="en-US" sz="1800" dirty="0" smtClean="0"/>
          </a:p>
          <a:p>
            <a:pPr marL="914400" lvl="2" indent="-457200" algn="just"/>
            <a:endParaRPr lang="en-US" sz="1800" dirty="0" smtClean="0"/>
          </a:p>
          <a:p>
            <a:pPr marL="457200" lvl="2" indent="0" algn="just">
              <a:buNone/>
            </a:pPr>
            <a:r>
              <a:rPr lang="en-US" sz="1800" b="1" dirty="0"/>
              <a:t>	</a:t>
            </a:r>
            <a:r>
              <a:rPr lang="ms-MY" sz="1800" b="1" u="sng" dirty="0" smtClean="0"/>
              <a:t>Hasil Kajian</a:t>
            </a:r>
            <a:endParaRPr lang="en-US" sz="1800" dirty="0"/>
          </a:p>
          <a:p>
            <a:pPr lvl="2" algn="just"/>
            <a:r>
              <a:rPr lang="ms-MY" sz="1800" dirty="0"/>
              <a:t>Ringkas dan jelas. </a:t>
            </a:r>
            <a:endParaRPr lang="en-US" sz="1800" dirty="0"/>
          </a:p>
          <a:p>
            <a:pPr lvl="2" algn="just"/>
            <a:r>
              <a:rPr lang="ms-MY" sz="1800" dirty="0"/>
              <a:t>Semua data perlu diulas dengan penekanan kesignifikannya dalam teks. </a:t>
            </a:r>
            <a:endParaRPr lang="en-US" sz="1800" dirty="0"/>
          </a:p>
          <a:p>
            <a:pPr lvl="2" algn="just"/>
            <a:r>
              <a:rPr lang="ms-MY" sz="1800" dirty="0"/>
              <a:t>Ringkasan data perlu diolah/diterbitkan dalam bentuk jadual dan rajah, bukan dalam bentuk teks. </a:t>
            </a:r>
            <a:endParaRPr lang="en-US" sz="1800" dirty="0"/>
          </a:p>
          <a:p>
            <a:pPr lvl="2" algn="just"/>
            <a:r>
              <a:rPr lang="ms-MY" sz="1800" dirty="0"/>
              <a:t>Hanya penemuan atau dapatan penting sahaja yang ditunjukkan dalam jadual, manakala rajah diulas dalam teks. </a:t>
            </a:r>
            <a:endParaRPr lang="en-US" sz="1800" dirty="0"/>
          </a:p>
          <a:p>
            <a:pPr lvl="2" algn="just"/>
            <a:r>
              <a:rPr lang="ms-MY" sz="1800" dirty="0"/>
              <a:t>Masukkan data negatif (apa yang ditemui) sekiranya data tersebut memberi kesan atau ada kesan signifikannya dalam mentafsirkan hasil. </a:t>
            </a:r>
            <a:endParaRPr lang="en-US" sz="1800" dirty="0"/>
          </a:p>
          <a:p>
            <a:pPr lvl="2" algn="just"/>
            <a:r>
              <a:rPr lang="ms-MY" sz="1800" dirty="0"/>
              <a:t>Masukkan data yang berkait dengan subjek kajian sahaja, seperti yang dijelaskan dalam bahagian Pengenalan. </a:t>
            </a:r>
            <a:endParaRPr lang="en-US" sz="1800" dirty="0"/>
          </a:p>
          <a:p>
            <a:pPr lvl="2" algn="just"/>
            <a:r>
              <a:rPr lang="ms-MY" sz="1800" dirty="0"/>
              <a:t>Jadual dan rajah diberi nombor agar mudah dirujuk dalam teks. </a:t>
            </a:r>
            <a:endParaRPr lang="en-US" sz="1800" dirty="0"/>
          </a:p>
          <a:p>
            <a:pPr lvl="2" algn="just"/>
            <a:r>
              <a:rPr lang="ms-MY" sz="1800" dirty="0"/>
              <a:t>Masukkan jadual, rajah dan graf yang perlu dalam bentuk yang kemas dan sesuai (menggunakan ukuran saiz yang sesuai serta boleh dikecilkan bagi keperluan kerja-kerja penerbitan).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84329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55990" y="336194"/>
            <a:ext cx="8619459" cy="5387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ms-MY" sz="1700" b="1" u="sng" dirty="0" smtClean="0"/>
              <a:t>Perbincangan</a:t>
            </a:r>
            <a:endParaRPr lang="en-US" sz="1700" dirty="0"/>
          </a:p>
          <a:p>
            <a:pPr algn="just"/>
            <a:r>
              <a:rPr lang="ms-MY" sz="1700" dirty="0"/>
              <a:t>Bahagian ini menerangkan tujuan, hasil dan kesannya kepada kajian masa hadapan. Ciri-ciri perbincangan yang baik ialah: </a:t>
            </a:r>
            <a:endParaRPr lang="en-US" sz="1700" dirty="0"/>
          </a:p>
          <a:p>
            <a:pPr lvl="1" algn="just"/>
            <a:r>
              <a:rPr lang="en-US" sz="1700" dirty="0" err="1"/>
              <a:t>Tidak</a:t>
            </a:r>
            <a:r>
              <a:rPr lang="en-US" sz="1700" dirty="0"/>
              <a:t> </a:t>
            </a:r>
            <a:r>
              <a:rPr lang="en-US" sz="1700" dirty="0" err="1"/>
              <a:t>mengulang</a:t>
            </a:r>
            <a:r>
              <a:rPr lang="en-US" sz="1700" dirty="0"/>
              <a:t> </a:t>
            </a:r>
            <a:r>
              <a:rPr lang="en-US" sz="1700" dirty="0" err="1"/>
              <a:t>perkara</a:t>
            </a:r>
            <a:r>
              <a:rPr lang="en-US" sz="1700" dirty="0"/>
              <a:t> yang </a:t>
            </a:r>
            <a:r>
              <a:rPr lang="en-US" sz="1700" dirty="0" err="1"/>
              <a:t>telah</a:t>
            </a:r>
            <a:r>
              <a:rPr lang="en-US" sz="1700" dirty="0"/>
              <a:t> </a:t>
            </a:r>
            <a:r>
              <a:rPr lang="en-US" sz="1700" dirty="0" err="1"/>
              <a:t>dinyatakan</a:t>
            </a:r>
            <a:r>
              <a:rPr lang="en-US" sz="1700" dirty="0"/>
              <a:t> </a:t>
            </a:r>
            <a:r>
              <a:rPr lang="en-US" sz="1700" dirty="0" err="1"/>
              <a:t>dalam</a:t>
            </a:r>
            <a:r>
              <a:rPr lang="en-US" sz="1700" dirty="0"/>
              <a:t> </a:t>
            </a:r>
            <a:r>
              <a:rPr lang="en-US" sz="1700" dirty="0" err="1"/>
              <a:t>bahagian</a:t>
            </a:r>
            <a:r>
              <a:rPr lang="en-US" sz="1700" dirty="0"/>
              <a:t> </a:t>
            </a:r>
            <a:r>
              <a:rPr lang="en-US" sz="1700" dirty="0" err="1" smtClean="0"/>
              <a:t>Hasil</a:t>
            </a:r>
            <a:r>
              <a:rPr lang="en-US" sz="1700" dirty="0" smtClean="0"/>
              <a:t> </a:t>
            </a:r>
            <a:r>
              <a:rPr lang="en-US" sz="1700" dirty="0" err="1" smtClean="0"/>
              <a:t>Kajian</a:t>
            </a:r>
            <a:r>
              <a:rPr lang="en-US" sz="1700" dirty="0"/>
              <a:t>. </a:t>
            </a:r>
          </a:p>
          <a:p>
            <a:pPr lvl="1" algn="just"/>
            <a:r>
              <a:rPr lang="ms-MY" sz="1700" dirty="0"/>
              <a:t>Mengaitkan hasil kajian dengan persoalan yang diketengahkan dalam bahagian Pengenalan dan Kajian Literatur.</a:t>
            </a:r>
            <a:endParaRPr lang="en-US" sz="1700" dirty="0"/>
          </a:p>
          <a:p>
            <a:pPr lvl="1" algn="just"/>
            <a:r>
              <a:rPr lang="ms-MY" sz="1700" dirty="0"/>
              <a:t>Dapat memberikan gambaran jelas bagi hubungannya dengan fakta yang dicerap semasa penyelidikan </a:t>
            </a:r>
            <a:r>
              <a:rPr lang="ms-MY" sz="1700" dirty="0" smtClean="0"/>
              <a:t>dijalankan</a:t>
            </a:r>
          </a:p>
          <a:p>
            <a:pPr marL="514350" indent="-514350" algn="just">
              <a:buFont typeface="+mj-lt"/>
              <a:buAutoNum type="alphaLcParenR" startAt="5"/>
            </a:pPr>
            <a:endParaRPr lang="en-US" sz="800" b="1" dirty="0" smtClean="0"/>
          </a:p>
          <a:p>
            <a:pPr marL="514350" indent="-514350" algn="just">
              <a:buFont typeface="+mj-lt"/>
              <a:buAutoNum type="alphaLcParenR" startAt="5"/>
            </a:pPr>
            <a:r>
              <a:rPr lang="en-US" sz="1700" b="1" dirty="0" err="1" smtClean="0"/>
              <a:t>Kesimpulan</a:t>
            </a:r>
            <a:r>
              <a:rPr lang="en-US" sz="1700" b="1" dirty="0" smtClean="0"/>
              <a:t> &amp; </a:t>
            </a:r>
            <a:r>
              <a:rPr lang="en-US" sz="1700" b="1" dirty="0" err="1" smtClean="0"/>
              <a:t>Cadangan</a:t>
            </a:r>
            <a:endParaRPr lang="en-US" sz="1700" dirty="0" smtClean="0"/>
          </a:p>
          <a:p>
            <a:pPr lvl="1" algn="just"/>
            <a:r>
              <a:rPr lang="en-US" sz="1700" dirty="0" err="1" smtClean="0"/>
              <a:t>Merupakan</a:t>
            </a:r>
            <a:r>
              <a:rPr lang="en-US" sz="1700" dirty="0" smtClean="0"/>
              <a:t> </a:t>
            </a:r>
            <a:r>
              <a:rPr lang="en-US" sz="1700" dirty="0" err="1" smtClean="0"/>
              <a:t>bahagian</a:t>
            </a:r>
            <a:r>
              <a:rPr lang="en-US" sz="1700" dirty="0" smtClean="0"/>
              <a:t> yang </a:t>
            </a:r>
            <a:r>
              <a:rPr lang="en-US" sz="1700" dirty="0" err="1" smtClean="0"/>
              <a:t>mengandungi</a:t>
            </a:r>
            <a:r>
              <a:rPr lang="en-US" sz="1700" dirty="0" smtClean="0"/>
              <a:t> </a:t>
            </a:r>
            <a:r>
              <a:rPr lang="en-US" sz="1700" dirty="0" err="1" smtClean="0"/>
              <a:t>rumusan</a:t>
            </a:r>
            <a:r>
              <a:rPr lang="en-US" sz="1700" dirty="0" smtClean="0"/>
              <a:t> </a:t>
            </a:r>
            <a:r>
              <a:rPr lang="en-US" sz="1700" dirty="0" err="1" smtClean="0"/>
              <a:t>daripada</a:t>
            </a:r>
            <a:r>
              <a:rPr lang="en-US" sz="1700" dirty="0" smtClean="0"/>
              <a:t> </a:t>
            </a:r>
            <a:r>
              <a:rPr lang="en-US" sz="1700" dirty="0" err="1" smtClean="0"/>
              <a:t>perbincangan</a:t>
            </a:r>
            <a:r>
              <a:rPr lang="en-US" sz="1700" dirty="0" smtClean="0"/>
              <a:t>, </a:t>
            </a:r>
            <a:r>
              <a:rPr lang="en-US" sz="1700" dirty="0" err="1" smtClean="0"/>
              <a:t>diikuti</a:t>
            </a:r>
            <a:r>
              <a:rPr lang="en-US" sz="1700" dirty="0" smtClean="0"/>
              <a:t> </a:t>
            </a:r>
            <a:r>
              <a:rPr lang="en-US" sz="1700" dirty="0" err="1" smtClean="0"/>
              <a:t>beberapa</a:t>
            </a:r>
            <a:r>
              <a:rPr lang="en-US" sz="1700" dirty="0" smtClean="0"/>
              <a:t> </a:t>
            </a:r>
            <a:r>
              <a:rPr lang="en-US" sz="1700" dirty="0" err="1" smtClean="0"/>
              <a:t>cadangan</a:t>
            </a:r>
            <a:r>
              <a:rPr lang="en-US" sz="1700" dirty="0" smtClean="0"/>
              <a:t> </a:t>
            </a:r>
            <a:r>
              <a:rPr lang="en-US" sz="1700" dirty="0" err="1" smtClean="0"/>
              <a:t>daripada</a:t>
            </a:r>
            <a:r>
              <a:rPr lang="en-US" sz="1700" dirty="0" smtClean="0"/>
              <a:t> </a:t>
            </a:r>
            <a:r>
              <a:rPr lang="en-US" sz="1700" dirty="0" err="1" smtClean="0"/>
              <a:t>penulis</a:t>
            </a:r>
            <a:r>
              <a:rPr lang="en-US" sz="1700" dirty="0" smtClean="0"/>
              <a:t> </a:t>
            </a:r>
            <a:r>
              <a:rPr lang="en-US" sz="1700" dirty="0" err="1" smtClean="0"/>
              <a:t>tentang</a:t>
            </a:r>
            <a:r>
              <a:rPr lang="en-US" sz="1700" dirty="0" smtClean="0"/>
              <a:t> </a:t>
            </a:r>
            <a:r>
              <a:rPr lang="en-US" sz="1700" dirty="0" err="1" smtClean="0"/>
              <a:t>isu</a:t>
            </a:r>
            <a:r>
              <a:rPr lang="en-US" sz="1700" dirty="0" smtClean="0"/>
              <a:t> yang </a:t>
            </a:r>
            <a:r>
              <a:rPr lang="en-US" sz="1700" dirty="0" err="1" smtClean="0"/>
              <a:t>dibincangkan</a:t>
            </a:r>
            <a:r>
              <a:rPr lang="en-US" sz="1700" dirty="0" smtClean="0"/>
              <a:t>. </a:t>
            </a:r>
            <a:r>
              <a:rPr lang="en-US" sz="1700" dirty="0" err="1" smtClean="0"/>
              <a:t>Antara</a:t>
            </a:r>
            <a:r>
              <a:rPr lang="en-US" sz="1700" dirty="0" smtClean="0"/>
              <a:t> </a:t>
            </a:r>
            <a:r>
              <a:rPr lang="en-US" sz="1700" dirty="0" err="1" smtClean="0"/>
              <a:t>ciri-ciri</a:t>
            </a:r>
            <a:r>
              <a:rPr lang="en-US" sz="1700" dirty="0" smtClean="0"/>
              <a:t> </a:t>
            </a:r>
            <a:r>
              <a:rPr lang="en-US" sz="1700" dirty="0" err="1" smtClean="0"/>
              <a:t>penting</a:t>
            </a:r>
            <a:r>
              <a:rPr lang="en-US" sz="1700" dirty="0" smtClean="0"/>
              <a:t>: 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US" sz="1700" dirty="0" err="1" smtClean="0"/>
              <a:t>Menunjukkan</a:t>
            </a:r>
            <a:r>
              <a:rPr lang="en-US" sz="1700" dirty="0" smtClean="0"/>
              <a:t> </a:t>
            </a:r>
            <a:r>
              <a:rPr lang="en-US" sz="1700" dirty="0" err="1"/>
              <a:t>sejauh</a:t>
            </a:r>
            <a:r>
              <a:rPr lang="en-US" sz="1700" dirty="0"/>
              <a:t> </a:t>
            </a:r>
            <a:r>
              <a:rPr lang="en-US" sz="1700" dirty="0" err="1"/>
              <a:t>mana</a:t>
            </a:r>
            <a:r>
              <a:rPr lang="en-US" sz="1700" dirty="0"/>
              <a:t> </a:t>
            </a:r>
            <a:r>
              <a:rPr lang="en-US" sz="1700" dirty="0" err="1"/>
              <a:t>hasil</a:t>
            </a:r>
            <a:r>
              <a:rPr lang="en-US" sz="1700" dirty="0"/>
              <a:t> </a:t>
            </a:r>
            <a:r>
              <a:rPr lang="en-US" sz="1700" dirty="0" err="1"/>
              <a:t>kajian</a:t>
            </a:r>
            <a:r>
              <a:rPr lang="en-US" sz="1700" dirty="0"/>
              <a:t> yang </a:t>
            </a:r>
            <a:r>
              <a:rPr lang="en-US" sz="1700" dirty="0" err="1"/>
              <a:t>dijalankan</a:t>
            </a:r>
            <a:r>
              <a:rPr lang="en-US" sz="1700" dirty="0"/>
              <a:t> </a:t>
            </a:r>
            <a:r>
              <a:rPr lang="en-US" sz="1700" dirty="0" err="1"/>
              <a:t>itu</a:t>
            </a:r>
            <a:r>
              <a:rPr lang="en-US" sz="1700" dirty="0"/>
              <a:t> </a:t>
            </a:r>
            <a:r>
              <a:rPr lang="en-US" sz="1700" dirty="0" err="1"/>
              <a:t>bertepatan</a:t>
            </a:r>
            <a:r>
              <a:rPr lang="en-US" sz="1700" dirty="0"/>
              <a:t> </a:t>
            </a:r>
            <a:r>
              <a:rPr lang="en-US" sz="1700" dirty="0" err="1" smtClean="0"/>
              <a:t>dengan</a:t>
            </a:r>
            <a:r>
              <a:rPr lang="en-US" sz="1700" dirty="0" smtClean="0"/>
              <a:t> </a:t>
            </a:r>
            <a:r>
              <a:rPr lang="en-US" sz="1700" dirty="0" err="1"/>
              <a:t>hasil</a:t>
            </a:r>
            <a:r>
              <a:rPr lang="en-US" sz="1700" dirty="0"/>
              <a:t> </a:t>
            </a:r>
            <a:r>
              <a:rPr lang="en-US" sz="1700" dirty="0" err="1"/>
              <a:t>kajian</a:t>
            </a:r>
            <a:r>
              <a:rPr lang="en-US" sz="1700" dirty="0"/>
              <a:t> yang </a:t>
            </a:r>
            <a:r>
              <a:rPr lang="en-US" sz="1700" dirty="0" err="1"/>
              <a:t>telah</a:t>
            </a:r>
            <a:r>
              <a:rPr lang="en-US" sz="1700" dirty="0"/>
              <a:t> </a:t>
            </a:r>
            <a:r>
              <a:rPr lang="en-US" sz="1700" dirty="0" err="1"/>
              <a:t>diterbitkan</a:t>
            </a:r>
            <a:r>
              <a:rPr lang="en-US" sz="1700" dirty="0"/>
              <a:t> </a:t>
            </a:r>
            <a:r>
              <a:rPr lang="en-US" sz="1700" dirty="0" err="1"/>
              <a:t>sebelumnya</a:t>
            </a:r>
            <a:r>
              <a:rPr lang="en-US" sz="1700" dirty="0"/>
              <a:t>. 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ms-MY" sz="1700" dirty="0"/>
              <a:t>Membincangkan implikasi teori terhadap kajian. </a:t>
            </a:r>
            <a:endParaRPr lang="en-US" sz="1700" dirty="0"/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ms-MY" sz="1700" dirty="0"/>
              <a:t>Menyatakan kesimpulan dengan memberi bukti-bukti kepada setiap hasil kajian. </a:t>
            </a:r>
            <a:endParaRPr lang="en-US" sz="1700" dirty="0"/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ms-MY" sz="1700" dirty="0"/>
              <a:t>Menyatakan kepentingan (signifikan) hasil kajian. </a:t>
            </a:r>
            <a:endParaRPr lang="en-US" sz="1700" dirty="0"/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ms-MY" sz="1700" dirty="0"/>
              <a:t>Mencadangkan penyelidikan akan datang yang dirancang atau diperlukan bagi menyusuli kajian ini</a:t>
            </a:r>
            <a:r>
              <a:rPr lang="ms-MY" sz="1700" dirty="0" smtClean="0"/>
              <a:t>.</a:t>
            </a:r>
            <a:endParaRPr lang="en-US" sz="1700" dirty="0" smtClean="0"/>
          </a:p>
        </p:txBody>
      </p:sp>
    </p:spTree>
    <p:extLst>
      <p:ext uri="{BB962C8B-B14F-4D97-AF65-F5344CB8AC3E}">
        <p14:creationId xmlns:p14="http://schemas.microsoft.com/office/powerpoint/2010/main" val="29925935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346741" y="1464732"/>
            <a:ext cx="8619459" cy="50122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+mj-lt"/>
              <a:buAutoNum type="alphaLcParenR" startAt="6"/>
            </a:pPr>
            <a:r>
              <a:rPr lang="en-US" sz="2000" b="1" dirty="0" err="1" smtClean="0"/>
              <a:t>Rujukan</a:t>
            </a:r>
            <a:r>
              <a:rPr lang="en-US" sz="2000" b="1" dirty="0" smtClean="0"/>
              <a:t> </a:t>
            </a:r>
            <a:r>
              <a:rPr lang="en-US" sz="2000" b="1" dirty="0" smtClean="0">
                <a:sym typeface="Wingdings" panose="05000000000000000000" pitchFamily="2" charset="2"/>
              </a:rPr>
              <a:t></a:t>
            </a:r>
            <a:r>
              <a:rPr lang="en-US" sz="2000" b="1" dirty="0" smtClean="0"/>
              <a:t> </a:t>
            </a:r>
            <a:r>
              <a:rPr lang="en-US" sz="2000" dirty="0" err="1" smtClean="0"/>
              <a:t>rujuk</a:t>
            </a:r>
            <a:r>
              <a:rPr lang="en-US" sz="2000" dirty="0" smtClean="0"/>
              <a:t> nota </a:t>
            </a:r>
            <a:r>
              <a:rPr lang="en-US" sz="2000" dirty="0" err="1" smtClean="0"/>
              <a:t>berasingan</a:t>
            </a:r>
            <a:r>
              <a:rPr lang="en-US" sz="2000" dirty="0" smtClean="0"/>
              <a:t>.</a:t>
            </a:r>
            <a:endParaRPr lang="en-US" sz="2000" dirty="0"/>
          </a:p>
          <a:p>
            <a:pPr marL="342900" indent="-342900" algn="just">
              <a:buFont typeface="+mj-lt"/>
              <a:buAutoNum type="alphaLcParenR" startAt="6"/>
            </a:pPr>
            <a:r>
              <a:rPr lang="en-US" sz="2000" b="1" dirty="0" err="1" smtClean="0"/>
              <a:t>Indeks</a:t>
            </a:r>
            <a:r>
              <a:rPr lang="en-US" sz="2000" b="1" dirty="0" smtClean="0"/>
              <a:t> </a:t>
            </a:r>
            <a:r>
              <a:rPr lang="en-US" sz="2000" b="1" dirty="0" smtClean="0">
                <a:sym typeface="Wingdings" panose="05000000000000000000" pitchFamily="2" charset="2"/>
              </a:rPr>
              <a:t></a:t>
            </a:r>
            <a:r>
              <a:rPr lang="en-US" sz="2000" b="1" dirty="0" smtClean="0"/>
              <a:t> </a:t>
            </a:r>
            <a:r>
              <a:rPr lang="en-US" sz="2000" dirty="0" err="1"/>
              <a:t>rujuk</a:t>
            </a:r>
            <a:r>
              <a:rPr lang="en-US" sz="2000" dirty="0"/>
              <a:t> nota </a:t>
            </a:r>
            <a:r>
              <a:rPr lang="en-US" sz="2000" dirty="0" err="1" smtClean="0"/>
              <a:t>berasingan</a:t>
            </a:r>
            <a:r>
              <a:rPr lang="en-US" sz="2000" dirty="0" smtClean="0"/>
              <a:t>.</a:t>
            </a:r>
            <a:endParaRPr lang="en-US" sz="2000" dirty="0"/>
          </a:p>
          <a:p>
            <a:pPr marL="342900" indent="-342900" algn="just">
              <a:buFont typeface="+mj-lt"/>
              <a:buAutoNum type="alphaLcParenR" startAt="6"/>
            </a:pPr>
            <a:r>
              <a:rPr lang="en-US" sz="2000" b="1" dirty="0" smtClean="0"/>
              <a:t>Blurb </a:t>
            </a:r>
            <a:r>
              <a:rPr lang="en-US" sz="2000" b="1" dirty="0" smtClean="0">
                <a:sym typeface="Wingdings" panose="05000000000000000000" pitchFamily="2" charset="2"/>
              </a:rPr>
              <a:t></a:t>
            </a:r>
            <a:r>
              <a:rPr lang="en-US" sz="2000" b="1" dirty="0" smtClean="0"/>
              <a:t> </a:t>
            </a:r>
            <a:r>
              <a:rPr lang="en-US" sz="2000" dirty="0" err="1" smtClean="0"/>
              <a:t>keterangan</a:t>
            </a:r>
            <a:r>
              <a:rPr lang="en-US" sz="2000" dirty="0"/>
              <a:t> </a:t>
            </a:r>
            <a:r>
              <a:rPr lang="en-US" sz="2000" dirty="0" err="1" smtClean="0"/>
              <a:t>ringkas</a:t>
            </a:r>
            <a:r>
              <a:rPr lang="en-US" sz="2000" dirty="0" smtClean="0"/>
              <a:t> </a:t>
            </a:r>
            <a:r>
              <a:rPr lang="en-US" sz="2000" dirty="0" err="1" smtClean="0"/>
              <a:t>isi</a:t>
            </a:r>
            <a:r>
              <a:rPr lang="en-US" sz="2000" dirty="0" smtClean="0"/>
              <a:t> </a:t>
            </a:r>
            <a:r>
              <a:rPr lang="en-US" sz="2000" dirty="0" err="1" smtClean="0"/>
              <a:t>sesebuah</a:t>
            </a:r>
            <a:r>
              <a:rPr lang="en-US" sz="2000" dirty="0" smtClean="0"/>
              <a:t> </a:t>
            </a:r>
            <a:r>
              <a:rPr lang="en-US" sz="2000" dirty="0" err="1" smtClean="0"/>
              <a:t>buku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bahagian</a:t>
            </a:r>
            <a:r>
              <a:rPr lang="en-US" sz="2000" dirty="0" smtClean="0"/>
              <a:t> </a:t>
            </a:r>
            <a:r>
              <a:rPr lang="en-US" sz="2000" dirty="0" err="1" smtClean="0"/>
              <a:t>kulit</a:t>
            </a:r>
            <a:r>
              <a:rPr lang="en-US" sz="2000" dirty="0" smtClean="0"/>
              <a:t> </a:t>
            </a:r>
            <a:r>
              <a:rPr lang="en-US" sz="2000" dirty="0" err="1" smtClean="0"/>
              <a:t>belakang</a:t>
            </a:r>
            <a:r>
              <a:rPr lang="en-US" sz="2000" dirty="0" smtClean="0"/>
              <a:t>. </a:t>
            </a:r>
            <a:r>
              <a:rPr lang="en-US" sz="2000" dirty="0" err="1" smtClean="0"/>
              <a:t>Keterangan</a:t>
            </a:r>
            <a:r>
              <a:rPr lang="en-US" sz="2000" dirty="0" smtClean="0"/>
              <a:t> </a:t>
            </a:r>
            <a:r>
              <a:rPr lang="en-US" sz="2000" dirty="0" err="1" smtClean="0"/>
              <a:t>boleh</a:t>
            </a:r>
            <a:r>
              <a:rPr lang="en-US" sz="2000" dirty="0" smtClean="0"/>
              <a:t> </a:t>
            </a:r>
            <a:r>
              <a:rPr lang="en-US" sz="2000" dirty="0" err="1" smtClean="0"/>
              <a:t>merangkumi</a:t>
            </a:r>
            <a:r>
              <a:rPr lang="en-US" sz="2000" dirty="0" smtClean="0"/>
              <a:t>:</a:t>
            </a:r>
          </a:p>
          <a:p>
            <a:pPr lvl="1" algn="just"/>
            <a:r>
              <a:rPr lang="en-US" sz="2000" dirty="0" err="1" smtClean="0"/>
              <a:t>Intipati</a:t>
            </a:r>
            <a:r>
              <a:rPr lang="en-US" sz="2000" dirty="0" smtClean="0"/>
              <a:t> </a:t>
            </a:r>
            <a:r>
              <a:rPr lang="en-US" sz="2000" dirty="0" err="1" smtClean="0"/>
              <a:t>kandungan</a:t>
            </a:r>
            <a:r>
              <a:rPr lang="en-US" sz="2000" dirty="0" smtClean="0"/>
              <a:t> </a:t>
            </a:r>
            <a:r>
              <a:rPr lang="en-US" sz="2000" dirty="0" err="1" smtClean="0"/>
              <a:t>buku</a:t>
            </a:r>
            <a:r>
              <a:rPr lang="en-US" sz="2000" dirty="0" smtClean="0"/>
              <a:t>, </a:t>
            </a:r>
            <a:r>
              <a:rPr lang="en-US" sz="2000" dirty="0" err="1" smtClean="0"/>
              <a:t>keistimewan</a:t>
            </a:r>
            <a:r>
              <a:rPr lang="en-US" sz="2000" dirty="0" smtClean="0"/>
              <a:t> </a:t>
            </a:r>
            <a:r>
              <a:rPr lang="en-US" sz="2000" dirty="0" err="1" smtClean="0"/>
              <a:t>buku</a:t>
            </a:r>
            <a:r>
              <a:rPr lang="en-US" sz="2000" dirty="0" smtClean="0"/>
              <a:t>, </a:t>
            </a:r>
            <a:r>
              <a:rPr lang="en-US" sz="2000" dirty="0" err="1" smtClean="0"/>
              <a:t>kelompok</a:t>
            </a:r>
            <a:r>
              <a:rPr lang="en-US" sz="2000" dirty="0" smtClean="0"/>
              <a:t> </a:t>
            </a:r>
            <a:r>
              <a:rPr lang="en-US" sz="2000" dirty="0" err="1" smtClean="0"/>
              <a:t>sasar</a:t>
            </a:r>
            <a:r>
              <a:rPr lang="en-US" sz="2000" dirty="0" smtClean="0"/>
              <a:t> </a:t>
            </a:r>
            <a:r>
              <a:rPr lang="en-US" sz="2000" dirty="0" err="1" smtClean="0"/>
              <a:t>pembaca</a:t>
            </a:r>
            <a:r>
              <a:rPr lang="en-US" sz="2000" dirty="0" smtClean="0"/>
              <a:t>, biodata </a:t>
            </a:r>
            <a:r>
              <a:rPr lang="en-US" sz="2000" dirty="0" err="1" smtClean="0"/>
              <a:t>ringkas</a:t>
            </a:r>
            <a:r>
              <a:rPr lang="en-US" sz="2000" dirty="0" smtClean="0"/>
              <a:t> </a:t>
            </a:r>
            <a:r>
              <a:rPr lang="en-US" sz="2000" dirty="0" err="1" smtClean="0"/>
              <a:t>penulis</a:t>
            </a:r>
            <a:r>
              <a:rPr lang="en-US" sz="2000" dirty="0"/>
              <a:t> </a:t>
            </a:r>
            <a:r>
              <a:rPr lang="en-US" sz="2000" dirty="0" err="1" smtClean="0"/>
              <a:t>seprti</a:t>
            </a:r>
            <a:r>
              <a:rPr lang="en-US" sz="2000" dirty="0" smtClean="0"/>
              <a:t> </a:t>
            </a:r>
            <a:r>
              <a:rPr lang="en-US" sz="2000" dirty="0" err="1" smtClean="0"/>
              <a:t>kelulusan</a:t>
            </a:r>
            <a:r>
              <a:rPr lang="en-US" sz="2000" dirty="0" smtClean="0"/>
              <a:t> </a:t>
            </a:r>
            <a:r>
              <a:rPr lang="en-US" sz="2000" dirty="0" err="1" smtClean="0"/>
              <a:t>tertinggi</a:t>
            </a:r>
            <a:r>
              <a:rPr lang="en-US" sz="2000" dirty="0" smtClean="0"/>
              <a:t>, </a:t>
            </a:r>
            <a:r>
              <a:rPr lang="en-US" sz="2000" dirty="0" err="1" smtClean="0"/>
              <a:t>pengalaman</a:t>
            </a:r>
            <a:r>
              <a:rPr lang="en-US" sz="2000" dirty="0" smtClean="0"/>
              <a:t>/hail </a:t>
            </a:r>
            <a:r>
              <a:rPr lang="en-US" sz="2000" dirty="0" err="1" smtClean="0"/>
              <a:t>penulisan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telah</a:t>
            </a:r>
            <a:r>
              <a:rPr lang="en-US" sz="2000" dirty="0" smtClean="0"/>
              <a:t> </a:t>
            </a:r>
            <a:r>
              <a:rPr lang="en-US" sz="2000" dirty="0" err="1" smtClean="0"/>
              <a:t>diterbitkan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kejayaan</a:t>
            </a:r>
            <a:r>
              <a:rPr lang="en-US" sz="2000" dirty="0" smtClean="0"/>
              <a:t>/</a:t>
            </a:r>
            <a:r>
              <a:rPr lang="en-US" sz="2000" dirty="0" err="1" smtClean="0"/>
              <a:t>anugerah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diperoleh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bidangnya</a:t>
            </a:r>
            <a:r>
              <a:rPr lang="en-US" sz="2000" dirty="0" smtClean="0"/>
              <a:t>.</a:t>
            </a:r>
          </a:p>
          <a:p>
            <a:pPr lvl="1" algn="just"/>
            <a:r>
              <a:rPr lang="en-US" sz="2000" dirty="0" err="1" smtClean="0"/>
              <a:t>Boleh</a:t>
            </a:r>
            <a:r>
              <a:rPr lang="en-US" sz="2000" dirty="0" smtClean="0"/>
              <a:t> juga </a:t>
            </a:r>
            <a:r>
              <a:rPr lang="en-US" sz="2000" dirty="0" err="1" smtClean="0"/>
              <a:t>dimasukkan</a:t>
            </a:r>
            <a:r>
              <a:rPr lang="en-US" sz="2000" dirty="0" smtClean="0"/>
              <a:t> </a:t>
            </a:r>
            <a:r>
              <a:rPr lang="en-US" sz="2000" dirty="0" err="1" smtClean="0"/>
              <a:t>petikan</a:t>
            </a:r>
            <a:r>
              <a:rPr lang="en-US" sz="2000" dirty="0" smtClean="0"/>
              <a:t> kata-kata </a:t>
            </a:r>
            <a:r>
              <a:rPr lang="en-US" sz="2000" dirty="0" err="1" smtClean="0"/>
              <a:t>tokoh</a:t>
            </a:r>
            <a:r>
              <a:rPr lang="en-US" sz="2000" dirty="0" smtClean="0"/>
              <a:t>/</a:t>
            </a:r>
            <a:r>
              <a:rPr lang="en-US" sz="2000" dirty="0" err="1" smtClean="0"/>
              <a:t>pengulas</a:t>
            </a:r>
            <a:r>
              <a:rPr lang="en-US" sz="2000" dirty="0" smtClean="0"/>
              <a:t> </a:t>
            </a:r>
            <a:r>
              <a:rPr lang="en-US" sz="2000" dirty="0" err="1" smtClean="0"/>
              <a:t>tentang</a:t>
            </a:r>
            <a:r>
              <a:rPr lang="en-US" sz="2000" dirty="0" smtClean="0"/>
              <a:t> </a:t>
            </a:r>
            <a:r>
              <a:rPr lang="en-US" sz="2000" dirty="0" err="1" smtClean="0"/>
              <a:t>buku</a:t>
            </a:r>
            <a:r>
              <a:rPr lang="en-US" sz="2000" dirty="0" smtClean="0"/>
              <a:t> </a:t>
            </a:r>
            <a:r>
              <a:rPr lang="en-US" sz="2000" dirty="0" err="1" smtClean="0"/>
              <a:t>berkenaan</a:t>
            </a:r>
            <a:r>
              <a:rPr lang="en-US" sz="2000" dirty="0" smtClean="0"/>
              <a:t>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sokongan</a:t>
            </a:r>
            <a:r>
              <a:rPr lang="en-US" sz="2000" dirty="0" smtClean="0"/>
              <a:t> </a:t>
            </a:r>
            <a:r>
              <a:rPr lang="en-US" sz="2000" dirty="0" err="1" smtClean="0"/>
              <a:t>bagi</a:t>
            </a:r>
            <a:r>
              <a:rPr lang="en-US" sz="2000" dirty="0" smtClean="0"/>
              <a:t> </a:t>
            </a:r>
            <a:r>
              <a:rPr lang="en-US" sz="2000" dirty="0" err="1" smtClean="0"/>
              <a:t>tujuan</a:t>
            </a:r>
            <a:r>
              <a:rPr lang="en-US" sz="2000" dirty="0" smtClean="0"/>
              <a:t> </a:t>
            </a:r>
            <a:r>
              <a:rPr lang="en-US" sz="2000" dirty="0" err="1" smtClean="0"/>
              <a:t>promosi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gambar</a:t>
            </a:r>
            <a:r>
              <a:rPr lang="en-US" sz="2000" dirty="0" smtClean="0"/>
              <a:t> </a:t>
            </a:r>
            <a:r>
              <a:rPr lang="en-US" sz="2000" dirty="0" err="1" smtClean="0"/>
              <a:t>foto</a:t>
            </a:r>
            <a:r>
              <a:rPr lang="en-US" sz="2000" dirty="0" smtClean="0"/>
              <a:t> </a:t>
            </a:r>
            <a:r>
              <a:rPr lang="en-US" sz="2000" dirty="0" err="1" smtClean="0"/>
              <a:t>penulis</a:t>
            </a:r>
            <a:r>
              <a:rPr lang="en-US" sz="2000" dirty="0" smtClean="0"/>
              <a:t>.</a:t>
            </a: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171458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57757"/>
            <a:ext cx="9144000" cy="59531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PENYEDIAAN MANUSKRIP</a:t>
            </a:r>
            <a:endParaRPr lang="en-US" sz="40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2932" y="1662559"/>
            <a:ext cx="7603067" cy="3236181"/>
          </a:xfrm>
        </p:spPr>
        <p:txBody>
          <a:bodyPr>
            <a:noAutofit/>
          </a:bodyPr>
          <a:lstStyle/>
          <a:p>
            <a:pPr algn="just"/>
            <a:r>
              <a:rPr lang="en-US" sz="2400" dirty="0" err="1" smtClean="0"/>
              <a:t>Ditaip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kemas</a:t>
            </a:r>
            <a:r>
              <a:rPr lang="en-US" sz="2400" dirty="0" smtClean="0"/>
              <a:t>, </a:t>
            </a:r>
            <a:r>
              <a:rPr lang="en-US" sz="2400" dirty="0" err="1" smtClean="0"/>
              <a:t>bersih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tersusun</a:t>
            </a:r>
            <a:r>
              <a:rPr lang="en-US" sz="2400" dirty="0" smtClean="0"/>
              <a:t> </a:t>
            </a:r>
            <a:r>
              <a:rPr lang="en-US" sz="2400" dirty="0" err="1" smtClean="0"/>
              <a:t>menggunakan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kertas</a:t>
            </a:r>
            <a:r>
              <a:rPr lang="en-US" sz="2400" dirty="0" smtClean="0"/>
              <a:t> </a:t>
            </a:r>
            <a:r>
              <a:rPr lang="en-US" sz="2400" dirty="0" err="1" smtClean="0"/>
              <a:t>bersaiz</a:t>
            </a:r>
            <a:r>
              <a:rPr lang="en-US" sz="2400" dirty="0" smtClean="0"/>
              <a:t> A4;</a:t>
            </a:r>
          </a:p>
          <a:p>
            <a:pPr algn="just"/>
            <a:r>
              <a:rPr lang="en-US" sz="2400" dirty="0" err="1" smtClean="0"/>
              <a:t>Langkau</a:t>
            </a:r>
            <a:r>
              <a:rPr lang="en-US" sz="2400" dirty="0" smtClean="0"/>
              <a:t> 1.5 </a:t>
            </a:r>
            <a:r>
              <a:rPr lang="en-US" sz="2400" dirty="0" err="1" smtClean="0"/>
              <a:t>atau</a:t>
            </a:r>
            <a:r>
              <a:rPr lang="en-US" sz="2400" dirty="0" smtClean="0"/>
              <a:t> 2.0;</a:t>
            </a:r>
          </a:p>
          <a:p>
            <a:pPr algn="just"/>
            <a:r>
              <a:rPr lang="en-US" sz="2400" dirty="0" err="1" smtClean="0"/>
              <a:t>Jidar</a:t>
            </a:r>
            <a:r>
              <a:rPr lang="en-US" sz="2400" dirty="0" smtClean="0"/>
              <a:t>/</a:t>
            </a:r>
            <a:r>
              <a:rPr lang="en-US" sz="2400" dirty="0" err="1" smtClean="0"/>
              <a:t>birai</a:t>
            </a:r>
            <a:r>
              <a:rPr lang="en-US" sz="2400" dirty="0"/>
              <a:t> </a:t>
            </a:r>
            <a:r>
              <a:rPr lang="en-US" sz="2400" dirty="0" smtClean="0">
                <a:sym typeface="Wingdings" panose="05000000000000000000" pitchFamily="2" charset="2"/>
              </a:rPr>
              <a:t></a:t>
            </a:r>
            <a:r>
              <a:rPr lang="en-US" sz="2400" dirty="0" smtClean="0"/>
              <a:t> </a:t>
            </a:r>
            <a:r>
              <a:rPr lang="en-US" sz="2400" dirty="0" err="1" smtClean="0"/>
              <a:t>kiri</a:t>
            </a:r>
            <a:r>
              <a:rPr lang="en-US" sz="2400" dirty="0" smtClean="0"/>
              <a:t> 32 mm (1.25”), </a:t>
            </a:r>
            <a:r>
              <a:rPr lang="en-US" sz="2400" dirty="0" err="1" smtClean="0"/>
              <a:t>kanan</a:t>
            </a:r>
            <a:r>
              <a:rPr lang="en-US" sz="2400" dirty="0" smtClean="0"/>
              <a:t> 32 mm (1.25”), </a:t>
            </a:r>
            <a:r>
              <a:rPr lang="en-US" sz="2400" dirty="0" err="1" smtClean="0"/>
              <a:t>atas</a:t>
            </a:r>
            <a:r>
              <a:rPr lang="en-US" sz="2400" dirty="0" smtClean="0"/>
              <a:t> 25 mm (1.0”)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bawah</a:t>
            </a:r>
            <a:r>
              <a:rPr lang="en-US" sz="2400" dirty="0" smtClean="0"/>
              <a:t> 32 mm (1.25”);</a:t>
            </a:r>
            <a:endParaRPr lang="en-US" sz="2400" dirty="0"/>
          </a:p>
          <a:p>
            <a:pPr algn="just"/>
            <a:r>
              <a:rPr lang="en-US" sz="2400" dirty="0" err="1" smtClean="0"/>
              <a:t>Jenis</a:t>
            </a:r>
            <a:r>
              <a:rPr lang="en-US" sz="2400" dirty="0" smtClean="0"/>
              <a:t> </a:t>
            </a:r>
            <a:r>
              <a:rPr lang="en-US" sz="2400" dirty="0" err="1" smtClean="0"/>
              <a:t>fon</a:t>
            </a:r>
            <a:r>
              <a:rPr lang="en-US" sz="2400" dirty="0" smtClean="0"/>
              <a:t>: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Times New Roman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b="1" dirty="0" smtClean="0">
                <a:latin typeface="Palatino Linotype" panose="02040502050505030304" pitchFamily="18" charset="0"/>
              </a:rPr>
              <a:t>Palatino Linotype</a:t>
            </a:r>
            <a:r>
              <a:rPr lang="en-US" sz="2400" b="1" dirty="0" smtClean="0"/>
              <a:t> </a:t>
            </a:r>
            <a:r>
              <a:rPr lang="en-US" sz="2400" dirty="0" err="1" smtClean="0"/>
              <a:t>bersaiz</a:t>
            </a:r>
            <a:r>
              <a:rPr lang="en-US" sz="2400" dirty="0" smtClean="0"/>
              <a:t> 12 </a:t>
            </a:r>
            <a:r>
              <a:rPr lang="en-US" sz="2400" dirty="0" err="1" smtClean="0"/>
              <a:t>poin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err="1" smtClean="0"/>
              <a:t>Jumlah</a:t>
            </a:r>
            <a:r>
              <a:rPr lang="en-US" sz="2400" dirty="0" smtClean="0"/>
              <a:t> </a:t>
            </a:r>
            <a:r>
              <a:rPr lang="en-US" sz="2400" dirty="0" err="1" smtClean="0"/>
              <a:t>halaman</a:t>
            </a:r>
            <a:r>
              <a:rPr lang="en-US" sz="2400" dirty="0" smtClean="0"/>
              <a:t> </a:t>
            </a:r>
            <a:r>
              <a:rPr lang="en-US" sz="2400" dirty="0" err="1" smtClean="0"/>
              <a:t>melebihi</a:t>
            </a:r>
            <a:r>
              <a:rPr lang="en-US" sz="2400" dirty="0" smtClean="0"/>
              <a:t> 49 </a:t>
            </a:r>
            <a:r>
              <a:rPr lang="en-US" sz="2400" dirty="0" err="1" smtClean="0"/>
              <a:t>halaman</a:t>
            </a:r>
            <a:r>
              <a:rPr lang="en-US" sz="2400" dirty="0" smtClean="0"/>
              <a:t> (UNESCO</a:t>
            </a:r>
            <a:r>
              <a:rPr lang="en-US" sz="2400" dirty="0" smtClean="0"/>
              <a:t>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0366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49289"/>
            <a:ext cx="9144000" cy="550332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PENYEDIAAN MANUSKRIP</a:t>
            </a:r>
            <a:endParaRPr lang="en-US" sz="40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58595" y="1656821"/>
            <a:ext cx="8084010" cy="46254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200" b="1" dirty="0" smtClean="0"/>
              <a:t>TAJUK DAN KANDUNGAN</a:t>
            </a:r>
          </a:p>
          <a:p>
            <a:pPr algn="just"/>
            <a:r>
              <a:rPr lang="en-US" sz="2200" dirty="0" err="1" smtClean="0"/>
              <a:t>Tajuk</a:t>
            </a:r>
            <a:r>
              <a:rPr lang="en-US" sz="2200" dirty="0" smtClean="0"/>
              <a:t> </a:t>
            </a:r>
            <a:r>
              <a:rPr lang="en-US" sz="2200" dirty="0" err="1" smtClean="0"/>
              <a:t>bab</a:t>
            </a:r>
            <a:r>
              <a:rPr lang="en-US" sz="2200" dirty="0" smtClean="0"/>
              <a:t> </a:t>
            </a:r>
            <a:r>
              <a:rPr lang="en-US" sz="2200" dirty="0" err="1" smtClean="0"/>
              <a:t>boleh</a:t>
            </a:r>
            <a:r>
              <a:rPr lang="en-US" sz="2200" dirty="0" smtClean="0"/>
              <a:t> </a:t>
            </a:r>
            <a:r>
              <a:rPr lang="en-US" sz="2200" dirty="0" err="1" smtClean="0"/>
              <a:t>dibuat</a:t>
            </a:r>
            <a:r>
              <a:rPr lang="en-US" sz="2200" dirty="0" smtClean="0"/>
              <a:t> </a:t>
            </a:r>
            <a:r>
              <a:rPr lang="en-US" sz="2200" dirty="0" err="1" smtClean="0"/>
              <a:t>dalam</a:t>
            </a:r>
            <a:r>
              <a:rPr lang="en-US" sz="2200" dirty="0" smtClean="0"/>
              <a:t> </a:t>
            </a:r>
            <a:r>
              <a:rPr lang="en-US" sz="2200" b="1" dirty="0" err="1" smtClean="0"/>
              <a:t>huruf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besar</a:t>
            </a:r>
            <a:r>
              <a:rPr lang="en-US" sz="2200" b="1" dirty="0" smtClean="0"/>
              <a:t> </a:t>
            </a:r>
            <a:r>
              <a:rPr lang="en-US" sz="2200" dirty="0" err="1" smtClean="0"/>
              <a:t>atau</a:t>
            </a:r>
            <a:r>
              <a:rPr lang="en-US" sz="2200" dirty="0" smtClean="0"/>
              <a:t> </a:t>
            </a:r>
            <a:r>
              <a:rPr lang="en-US" sz="2200" b="1" dirty="0" err="1" smtClean="0"/>
              <a:t>huruf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besar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dan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huruf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kecil</a:t>
            </a:r>
            <a:r>
              <a:rPr lang="en-US" sz="2200" b="1" dirty="0" smtClean="0"/>
              <a:t> </a:t>
            </a:r>
            <a:r>
              <a:rPr lang="en-US" sz="2200" dirty="0" smtClean="0"/>
              <a:t>yang </a:t>
            </a:r>
            <a:r>
              <a:rPr lang="en-US" sz="2200" dirty="0" err="1" smtClean="0"/>
              <a:t>boleh</a:t>
            </a:r>
            <a:r>
              <a:rPr lang="en-US" sz="2200" dirty="0" smtClean="0"/>
              <a:t> </a:t>
            </a:r>
            <a:r>
              <a:rPr lang="en-US" sz="2200" dirty="0" err="1" smtClean="0"/>
              <a:t>diletak</a:t>
            </a:r>
            <a:r>
              <a:rPr lang="en-US" sz="2200" dirty="0" smtClean="0"/>
              <a:t> </a:t>
            </a:r>
            <a:r>
              <a:rPr lang="en-US" sz="2200" dirty="0" err="1" smtClean="0"/>
              <a:t>sama</a:t>
            </a:r>
            <a:r>
              <a:rPr lang="en-US" sz="2200" dirty="0" smtClean="0"/>
              <a:t> </a:t>
            </a:r>
            <a:r>
              <a:rPr lang="en-US" sz="2200" dirty="0" err="1" smtClean="0"/>
              <a:t>ada</a:t>
            </a:r>
            <a:r>
              <a:rPr lang="en-US" sz="2200" dirty="0" smtClean="0"/>
              <a:t> di </a:t>
            </a:r>
            <a:r>
              <a:rPr lang="en-US" sz="2200" dirty="0" err="1" smtClean="0"/>
              <a:t>tengah-tengah</a:t>
            </a:r>
            <a:r>
              <a:rPr lang="en-US" sz="2200" dirty="0" smtClean="0"/>
              <a:t>, </a:t>
            </a:r>
            <a:r>
              <a:rPr lang="en-US" sz="2200" dirty="0" err="1" smtClean="0"/>
              <a:t>santak</a:t>
            </a:r>
            <a:r>
              <a:rPr lang="en-US" sz="2200" dirty="0" smtClean="0"/>
              <a:t> </a:t>
            </a:r>
            <a:r>
              <a:rPr lang="en-US" sz="2200" dirty="0" err="1" smtClean="0"/>
              <a:t>ke</a:t>
            </a:r>
            <a:r>
              <a:rPr lang="en-US" sz="2200" dirty="0" smtClean="0"/>
              <a:t> </a:t>
            </a:r>
            <a:r>
              <a:rPr lang="en-US" sz="2200" dirty="0" err="1" smtClean="0"/>
              <a:t>kiri</a:t>
            </a:r>
            <a:r>
              <a:rPr lang="en-US" sz="2200" dirty="0" smtClean="0"/>
              <a:t> </a:t>
            </a:r>
            <a:r>
              <a:rPr lang="en-US" sz="2200" dirty="0" err="1" smtClean="0"/>
              <a:t>atau</a:t>
            </a:r>
            <a:r>
              <a:rPr lang="en-US" sz="2200" dirty="0" smtClean="0"/>
              <a:t> </a:t>
            </a:r>
            <a:r>
              <a:rPr lang="en-US" sz="2200" dirty="0" err="1" smtClean="0"/>
              <a:t>ke</a:t>
            </a:r>
            <a:r>
              <a:rPr lang="en-US" sz="2200" dirty="0" smtClean="0"/>
              <a:t> </a:t>
            </a:r>
            <a:r>
              <a:rPr lang="en-US" sz="2200" dirty="0" err="1" smtClean="0"/>
              <a:t>kanan</a:t>
            </a:r>
            <a:r>
              <a:rPr lang="en-US" sz="2200" dirty="0" smtClean="0"/>
              <a:t>.</a:t>
            </a:r>
          </a:p>
          <a:p>
            <a:pPr algn="just"/>
            <a:r>
              <a:rPr lang="en-US" sz="2200" dirty="0" err="1" smtClean="0"/>
              <a:t>Pecahan</a:t>
            </a:r>
            <a:r>
              <a:rPr lang="en-US" sz="2200" dirty="0" smtClean="0"/>
              <a:t> </a:t>
            </a:r>
            <a:r>
              <a:rPr lang="en-US" sz="2200" dirty="0" err="1" smtClean="0"/>
              <a:t>tajuk</a:t>
            </a:r>
            <a:r>
              <a:rPr lang="en-US" sz="2200" dirty="0" smtClean="0"/>
              <a:t> </a:t>
            </a:r>
            <a:r>
              <a:rPr lang="en-US" sz="2200" dirty="0" err="1" smtClean="0"/>
              <a:t>kepada</a:t>
            </a:r>
            <a:r>
              <a:rPr lang="en-US" sz="2200" dirty="0" smtClean="0"/>
              <a:t> </a:t>
            </a:r>
            <a:r>
              <a:rPr lang="en-US" sz="2200" dirty="0" err="1" smtClean="0"/>
              <a:t>subtajuk</a:t>
            </a:r>
            <a:r>
              <a:rPr lang="en-US" sz="2200" dirty="0" smtClean="0"/>
              <a:t> </a:t>
            </a:r>
            <a:r>
              <a:rPr lang="en-US" sz="2200" dirty="0" err="1" smtClean="0"/>
              <a:t>boleh</a:t>
            </a:r>
            <a:r>
              <a:rPr lang="en-US" sz="2200" dirty="0" smtClean="0"/>
              <a:t> </a:t>
            </a:r>
            <a:r>
              <a:rPr lang="en-US" sz="2200" dirty="0" err="1" smtClean="0"/>
              <a:t>dibuat</a:t>
            </a:r>
            <a:r>
              <a:rPr lang="en-US" sz="2200" dirty="0" smtClean="0"/>
              <a:t>. </a:t>
            </a:r>
            <a:r>
              <a:rPr lang="en-US" sz="2200" dirty="0" err="1" smtClean="0"/>
              <a:t>Tetapi</a:t>
            </a:r>
            <a:r>
              <a:rPr lang="en-US" sz="2200" dirty="0" smtClean="0"/>
              <a:t> </a:t>
            </a:r>
            <a:r>
              <a:rPr lang="en-US" sz="2200" dirty="0" err="1" smtClean="0"/>
              <a:t>pecahan</a:t>
            </a:r>
            <a:r>
              <a:rPr lang="en-US" sz="2200" dirty="0"/>
              <a:t> </a:t>
            </a:r>
            <a:r>
              <a:rPr lang="en-US" sz="2200" dirty="0" err="1" smtClean="0"/>
              <a:t>lebih</a:t>
            </a:r>
            <a:r>
              <a:rPr lang="en-US" sz="2200" dirty="0" smtClean="0"/>
              <a:t> </a:t>
            </a:r>
            <a:r>
              <a:rPr lang="en-US" sz="2200" dirty="0" err="1" smtClean="0"/>
              <a:t>daripada</a:t>
            </a:r>
            <a:r>
              <a:rPr lang="en-US" sz="2200" dirty="0" smtClean="0"/>
              <a:t> </a:t>
            </a:r>
            <a:r>
              <a:rPr lang="en-US" sz="2200" dirty="0" err="1" smtClean="0"/>
              <a:t>tiga</a:t>
            </a:r>
            <a:r>
              <a:rPr lang="en-US" sz="2200" dirty="0" smtClean="0"/>
              <a:t> (3) </a:t>
            </a:r>
            <a:r>
              <a:rPr lang="en-US" sz="2200" dirty="0" err="1" smtClean="0"/>
              <a:t>aras</a:t>
            </a:r>
            <a:r>
              <a:rPr lang="en-US" sz="2200" dirty="0" smtClean="0"/>
              <a:t> </a:t>
            </a:r>
            <a:r>
              <a:rPr lang="en-US" sz="2200" dirty="0" err="1" smtClean="0"/>
              <a:t>subtajuk</a:t>
            </a:r>
            <a:r>
              <a:rPr lang="en-US" sz="2200" dirty="0" smtClean="0"/>
              <a:t> </a:t>
            </a:r>
            <a:r>
              <a:rPr lang="en-US" sz="2200" dirty="0" err="1" smtClean="0"/>
              <a:t>tidak</a:t>
            </a:r>
            <a:r>
              <a:rPr lang="en-US" sz="2200" dirty="0" smtClean="0"/>
              <a:t> </a:t>
            </a:r>
            <a:r>
              <a:rPr lang="en-US" sz="2200" dirty="0" err="1" smtClean="0"/>
              <a:t>digalakkan</a:t>
            </a:r>
            <a:r>
              <a:rPr lang="en-US" sz="2200" dirty="0" smtClean="0"/>
              <a:t>. </a:t>
            </a:r>
            <a:r>
              <a:rPr lang="en-US" sz="2200" dirty="0" err="1" smtClean="0"/>
              <a:t>Sila</a:t>
            </a:r>
            <a:r>
              <a:rPr lang="en-US" sz="2200" dirty="0" smtClean="0"/>
              <a:t> </a:t>
            </a:r>
            <a:r>
              <a:rPr lang="en-US" sz="2200" dirty="0" err="1" smtClean="0"/>
              <a:t>gunakan</a:t>
            </a:r>
            <a:r>
              <a:rPr lang="en-US" sz="2200" dirty="0" smtClean="0"/>
              <a:t> </a:t>
            </a:r>
            <a:r>
              <a:rPr lang="en-US" sz="2200" dirty="0" err="1" smtClean="0"/>
              <a:t>tipografi</a:t>
            </a:r>
            <a:r>
              <a:rPr lang="en-US" sz="2200" dirty="0" smtClean="0"/>
              <a:t> </a:t>
            </a:r>
            <a:r>
              <a:rPr lang="en-US" sz="2200" dirty="0" err="1" smtClean="0"/>
              <a:t>berikut</a:t>
            </a:r>
            <a:r>
              <a:rPr lang="en-US" sz="2200" dirty="0" smtClean="0"/>
              <a:t>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US" sz="2200" b="1" dirty="0" smtClean="0"/>
              <a:t>TAJUK </a:t>
            </a:r>
            <a:r>
              <a:rPr lang="en-US" sz="2200" dirty="0" smtClean="0"/>
              <a:t>(</a:t>
            </a:r>
            <a:r>
              <a:rPr lang="en-US" sz="2200" dirty="0" err="1" smtClean="0"/>
              <a:t>Jenis</a:t>
            </a:r>
            <a:r>
              <a:rPr lang="en-US" sz="2200" dirty="0" smtClean="0"/>
              <a:t> </a:t>
            </a:r>
            <a:r>
              <a:rPr lang="en-US" sz="2200" dirty="0" err="1" smtClean="0"/>
              <a:t>fon</a:t>
            </a:r>
            <a:r>
              <a:rPr lang="en-US" sz="2200" dirty="0" smtClean="0"/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Times New Roman</a:t>
            </a:r>
            <a:r>
              <a:rPr lang="en-US" sz="2200" dirty="0" smtClean="0"/>
              <a:t>, </a:t>
            </a:r>
            <a:r>
              <a:rPr lang="en-US" sz="2200" dirty="0" err="1" smtClean="0"/>
              <a:t>saiz</a:t>
            </a:r>
            <a:r>
              <a:rPr lang="en-US" sz="2200" dirty="0" smtClean="0"/>
              <a:t> 12 </a:t>
            </a:r>
            <a:r>
              <a:rPr lang="en-US" sz="2200" dirty="0" err="1" smtClean="0"/>
              <a:t>poin</a:t>
            </a:r>
            <a:r>
              <a:rPr lang="en-US" sz="2200" dirty="0" smtClean="0"/>
              <a:t> HURUF BESAR </a:t>
            </a:r>
            <a:r>
              <a:rPr lang="en-US" sz="2200" dirty="0" err="1" smtClean="0"/>
              <a:t>dan</a:t>
            </a:r>
            <a:r>
              <a:rPr lang="en-US" sz="2200" dirty="0" smtClean="0"/>
              <a:t> </a:t>
            </a:r>
            <a:r>
              <a:rPr lang="en-US" sz="2200" b="1" dirty="0" smtClean="0"/>
              <a:t>RUPA TAIP TEBAL</a:t>
            </a:r>
            <a:r>
              <a:rPr lang="en-US" sz="2200" dirty="0" smtClean="0"/>
              <a:t>).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US" sz="2200" b="1" dirty="0" err="1" smtClean="0"/>
              <a:t>Subtajuk</a:t>
            </a:r>
            <a:r>
              <a:rPr lang="en-US" sz="2200" dirty="0" smtClean="0"/>
              <a:t> (</a:t>
            </a:r>
            <a:r>
              <a:rPr lang="en-US" sz="2200" dirty="0" err="1" smtClean="0"/>
              <a:t>Jenis</a:t>
            </a:r>
            <a:r>
              <a:rPr lang="en-US" sz="2200" dirty="0" smtClean="0"/>
              <a:t> </a:t>
            </a:r>
            <a:r>
              <a:rPr lang="en-US" sz="2200" dirty="0" err="1" smtClean="0"/>
              <a:t>fon</a:t>
            </a:r>
            <a:r>
              <a:rPr lang="en-US" sz="2200" dirty="0" smtClean="0"/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Times New Roman</a:t>
            </a:r>
            <a:r>
              <a:rPr lang="en-US" sz="2200" dirty="0"/>
              <a:t>, </a:t>
            </a:r>
            <a:r>
              <a:rPr lang="en-US" sz="2200" dirty="0" err="1"/>
              <a:t>saiz</a:t>
            </a:r>
            <a:r>
              <a:rPr lang="en-US" sz="2200" dirty="0"/>
              <a:t> 12 </a:t>
            </a:r>
            <a:r>
              <a:rPr lang="en-US" sz="2200" dirty="0" err="1" smtClean="0"/>
              <a:t>poin</a:t>
            </a:r>
            <a:r>
              <a:rPr lang="en-US" sz="2200" dirty="0" smtClean="0"/>
              <a:t>, </a:t>
            </a:r>
            <a:r>
              <a:rPr lang="en-US" sz="2200" dirty="0" err="1" smtClean="0"/>
              <a:t>huruf</a:t>
            </a:r>
            <a:r>
              <a:rPr lang="en-US" sz="2200" dirty="0" smtClean="0"/>
              <a:t> </a:t>
            </a:r>
            <a:r>
              <a:rPr lang="en-US" sz="2200" dirty="0" err="1" smtClean="0"/>
              <a:t>besar</a:t>
            </a:r>
            <a:r>
              <a:rPr lang="en-US" sz="2200" dirty="0" smtClean="0"/>
              <a:t> </a:t>
            </a:r>
            <a:r>
              <a:rPr lang="en-US" sz="2200" dirty="0" err="1" smtClean="0"/>
              <a:t>kecil</a:t>
            </a:r>
            <a:r>
              <a:rPr lang="en-US" sz="2200" dirty="0" smtClean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b="1" dirty="0" err="1" smtClean="0"/>
              <a:t>rupa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taip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tebal</a:t>
            </a:r>
            <a:r>
              <a:rPr lang="en-US" sz="2200" dirty="0" smtClean="0"/>
              <a:t>).</a:t>
            </a:r>
            <a:endParaRPr lang="en-US" sz="2200" dirty="0"/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US" sz="2200" b="1" i="1" dirty="0" smtClean="0"/>
              <a:t>Sub-</a:t>
            </a:r>
            <a:r>
              <a:rPr lang="en-US" sz="2200" b="1" i="1" dirty="0" err="1" smtClean="0"/>
              <a:t>subtajuk</a:t>
            </a:r>
            <a:r>
              <a:rPr lang="en-US" sz="2200" dirty="0" smtClean="0"/>
              <a:t> </a:t>
            </a:r>
            <a:r>
              <a:rPr lang="en-US" sz="2200" dirty="0"/>
              <a:t>(</a:t>
            </a:r>
            <a:r>
              <a:rPr lang="en-US" sz="2200" dirty="0" err="1"/>
              <a:t>Jenis</a:t>
            </a:r>
            <a:r>
              <a:rPr lang="en-US" sz="2200" dirty="0"/>
              <a:t> </a:t>
            </a:r>
            <a:r>
              <a:rPr lang="en-US" sz="2200" dirty="0" err="1"/>
              <a:t>fon</a:t>
            </a:r>
            <a:r>
              <a:rPr lang="en-US" sz="2200" dirty="0"/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Times New Roman</a:t>
            </a:r>
            <a:r>
              <a:rPr lang="en-US" sz="2200" dirty="0"/>
              <a:t>, </a:t>
            </a:r>
            <a:r>
              <a:rPr lang="en-US" sz="2200" dirty="0" err="1"/>
              <a:t>saiz</a:t>
            </a:r>
            <a:r>
              <a:rPr lang="en-US" sz="2200" dirty="0"/>
              <a:t> </a:t>
            </a:r>
            <a:r>
              <a:rPr lang="en-US" sz="2200" dirty="0" smtClean="0"/>
              <a:t>11 </a:t>
            </a:r>
            <a:r>
              <a:rPr lang="en-US" sz="2200" dirty="0" err="1"/>
              <a:t>poin</a:t>
            </a:r>
            <a:r>
              <a:rPr lang="en-US" sz="2200" dirty="0"/>
              <a:t>, </a:t>
            </a:r>
            <a:r>
              <a:rPr lang="en-US" sz="2200" dirty="0" err="1"/>
              <a:t>huruf</a:t>
            </a:r>
            <a:r>
              <a:rPr lang="en-US" sz="2200" dirty="0"/>
              <a:t> </a:t>
            </a:r>
            <a:r>
              <a:rPr lang="en-US" sz="2200" dirty="0" err="1"/>
              <a:t>besar</a:t>
            </a:r>
            <a:r>
              <a:rPr lang="en-US" sz="2200" dirty="0"/>
              <a:t> </a:t>
            </a:r>
            <a:r>
              <a:rPr lang="en-US" sz="2200" dirty="0" err="1"/>
              <a:t>kecil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b="1" i="1" dirty="0" err="1"/>
              <a:t>rupa</a:t>
            </a:r>
            <a:r>
              <a:rPr lang="en-US" sz="2200" b="1" i="1" dirty="0"/>
              <a:t> </a:t>
            </a:r>
            <a:r>
              <a:rPr lang="en-US" sz="2200" b="1" i="1" dirty="0" err="1"/>
              <a:t>taip</a:t>
            </a:r>
            <a:r>
              <a:rPr lang="en-US" sz="2200" b="1" i="1" dirty="0"/>
              <a:t> </a:t>
            </a:r>
            <a:r>
              <a:rPr lang="en-US" sz="2200" b="1" i="1" dirty="0" err="1" smtClean="0"/>
              <a:t>tebal</a:t>
            </a:r>
            <a:r>
              <a:rPr lang="en-US" sz="2200" b="1" i="1" dirty="0" smtClean="0"/>
              <a:t> </a:t>
            </a:r>
            <a:r>
              <a:rPr lang="en-US" sz="2200" b="1" i="1" dirty="0" err="1" smtClean="0"/>
              <a:t>dan</a:t>
            </a:r>
            <a:r>
              <a:rPr lang="en-US" sz="2200" b="1" i="1" dirty="0" smtClean="0"/>
              <a:t> </a:t>
            </a:r>
            <a:r>
              <a:rPr lang="en-US" sz="2200" b="1" i="1" dirty="0" err="1" smtClean="0"/>
              <a:t>condong</a:t>
            </a:r>
            <a:r>
              <a:rPr lang="en-US" sz="2200" dirty="0" smtClean="0"/>
              <a:t>).</a:t>
            </a:r>
            <a:endParaRPr lang="en-US" sz="2200" dirty="0"/>
          </a:p>
          <a:p>
            <a:pPr lvl="1" algn="just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110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532" y="657756"/>
            <a:ext cx="8136467" cy="550332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PENGHANTARAN MANUSKRIP</a:t>
            </a:r>
            <a:endParaRPr lang="en-US" sz="40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2" y="1462088"/>
            <a:ext cx="8119535" cy="451379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sz="1800" dirty="0" err="1" smtClean="0"/>
              <a:t>Manuskrip</a:t>
            </a:r>
            <a:r>
              <a:rPr lang="en-US" sz="1800" dirty="0" smtClean="0"/>
              <a:t> yang </a:t>
            </a:r>
            <a:r>
              <a:rPr lang="en-US" sz="1800" dirty="0" err="1" smtClean="0"/>
              <a:t>telah</a:t>
            </a:r>
            <a:r>
              <a:rPr lang="en-US" sz="1800" dirty="0" smtClean="0"/>
              <a:t> </a:t>
            </a:r>
            <a:r>
              <a:rPr lang="en-US" sz="1800" dirty="0" err="1" smtClean="0"/>
              <a:t>lengkap</a:t>
            </a:r>
            <a:r>
              <a:rPr lang="en-US" sz="1800" dirty="0" smtClean="0"/>
              <a:t> </a:t>
            </a:r>
            <a:r>
              <a:rPr lang="en-US" sz="1800" dirty="0" err="1" smtClean="0"/>
              <a:t>hendaklah</a:t>
            </a:r>
            <a:r>
              <a:rPr lang="en-US" sz="1800" dirty="0" smtClean="0"/>
              <a:t> </a:t>
            </a:r>
            <a:r>
              <a:rPr lang="en-US" sz="1800" dirty="0" err="1" smtClean="0"/>
              <a:t>dihantar</a:t>
            </a:r>
            <a:r>
              <a:rPr lang="en-US" sz="1800" dirty="0" smtClean="0"/>
              <a:t> </a:t>
            </a:r>
            <a:r>
              <a:rPr lang="en-US" sz="1800" dirty="0" err="1" smtClean="0"/>
              <a:t>ke</a:t>
            </a:r>
            <a:r>
              <a:rPr lang="en-US" sz="1800" dirty="0" smtClean="0"/>
              <a:t> </a:t>
            </a:r>
            <a:r>
              <a:rPr lang="en-US" sz="1800" dirty="0" err="1" smtClean="0"/>
              <a:t>Penerbit</a:t>
            </a:r>
            <a:r>
              <a:rPr lang="en-US" sz="1800" dirty="0" smtClean="0"/>
              <a:t> </a:t>
            </a:r>
            <a:r>
              <a:rPr lang="en-US" sz="1800" dirty="0" err="1" smtClean="0"/>
              <a:t>Universiti</a:t>
            </a:r>
            <a:r>
              <a:rPr lang="en-US" sz="1800" dirty="0" smtClean="0"/>
              <a:t> </a:t>
            </a:r>
            <a:r>
              <a:rPr lang="en-US" sz="1800" dirty="0" err="1" smtClean="0"/>
              <a:t>beserta</a:t>
            </a:r>
            <a:r>
              <a:rPr lang="en-US" sz="1800" dirty="0" smtClean="0"/>
              <a:t>:</a:t>
            </a:r>
            <a:endParaRPr lang="en-US" sz="1800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959241671"/>
              </p:ext>
            </p:extLst>
          </p:nvPr>
        </p:nvGraphicFramePr>
        <p:xfrm>
          <a:off x="1723329" y="2012420"/>
          <a:ext cx="687033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353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1"/>
          <p:cNvSpPr txBox="1">
            <a:spLocks/>
          </p:cNvSpPr>
          <p:nvPr/>
        </p:nvSpPr>
        <p:spPr>
          <a:xfrm>
            <a:off x="0" y="296533"/>
            <a:ext cx="9145338" cy="120238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PROSES</a:t>
            </a:r>
          </a:p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PENERBITAN MONOGRAF</a:t>
            </a:r>
            <a:endParaRPr lang="en-US" sz="40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Oval 2"/>
          <p:cNvSpPr/>
          <p:nvPr/>
        </p:nvSpPr>
        <p:spPr>
          <a:xfrm>
            <a:off x="389467" y="2605190"/>
            <a:ext cx="2023751" cy="1729875"/>
          </a:xfrm>
          <a:prstGeom prst="ellipse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*</a:t>
            </a:r>
            <a:r>
              <a:rPr lang="en-US" b="1" dirty="0" err="1"/>
              <a:t>anggaran</a:t>
            </a:r>
            <a:endParaRPr lang="en-US" b="1" dirty="0"/>
          </a:p>
          <a:p>
            <a:pPr algn="ctr"/>
            <a:r>
              <a:rPr lang="en-US" sz="2400" b="1" dirty="0" smtClean="0"/>
              <a:t>53 HARI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628068" y="1621601"/>
            <a:ext cx="5830132" cy="4813066"/>
            <a:chOff x="2887102" y="1621601"/>
            <a:chExt cx="4937027" cy="4075763"/>
          </a:xfrm>
        </p:grpSpPr>
        <p:sp>
          <p:nvSpPr>
            <p:cNvPr id="4" name="TextBox 3"/>
            <p:cNvSpPr txBox="1"/>
            <p:nvPr/>
          </p:nvSpPr>
          <p:spPr>
            <a:xfrm>
              <a:off x="3538830" y="1621601"/>
              <a:ext cx="70296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Mula</a:t>
              </a:r>
              <a:endParaRPr lang="ms-MY" sz="14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38829" y="2044933"/>
              <a:ext cx="3467957" cy="2606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Manuskrip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Diterima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oleh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Penerbit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Universiti</a:t>
              </a:r>
              <a:endParaRPr lang="ms-MY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38830" y="2535015"/>
              <a:ext cx="2550237" cy="2606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Suntingan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Naskhah</a:t>
              </a:r>
              <a:r>
                <a:rPr lang="en-US" sz="1400" dirty="0" smtClean="0"/>
                <a:t> </a:t>
              </a:r>
              <a:r>
                <a:rPr lang="en-US" sz="1400" dirty="0"/>
                <a:t>(7 </a:t>
              </a:r>
              <a:r>
                <a:rPr lang="en-US" sz="1400" dirty="0" err="1"/>
                <a:t>hari</a:t>
              </a:r>
              <a:r>
                <a:rPr lang="en-US" sz="1400" dirty="0" smtClean="0"/>
                <a:t>)</a:t>
              </a:r>
              <a:endParaRPr lang="ms-MY" sz="14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96299" y="2888041"/>
              <a:ext cx="2856134" cy="2606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Atur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Huruf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dan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Reka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Bentuk</a:t>
              </a:r>
              <a:r>
                <a:rPr lang="en-US" sz="1400" dirty="0" smtClean="0"/>
                <a:t> (14 </a:t>
              </a:r>
              <a:r>
                <a:rPr lang="en-US" sz="1400" dirty="0" err="1" smtClean="0"/>
                <a:t>hari</a:t>
              </a:r>
              <a:r>
                <a:rPr lang="en-US" sz="1400" dirty="0" smtClean="0"/>
                <a:t>)</a:t>
              </a:r>
              <a:endParaRPr lang="ms-MY" sz="1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96300" y="3214170"/>
              <a:ext cx="2927829" cy="4430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Permohonan</a:t>
              </a:r>
              <a:r>
                <a:rPr lang="en-US" sz="1400" dirty="0" smtClean="0"/>
                <a:t> ISBN </a:t>
              </a:r>
              <a:r>
                <a:rPr lang="en-US" sz="1400" dirty="0" err="1" smtClean="0"/>
                <a:t>dan</a:t>
              </a:r>
              <a:r>
                <a:rPr lang="en-US" sz="1400" dirty="0" smtClean="0"/>
                <a:t> Data </a:t>
              </a:r>
              <a:r>
                <a:rPr lang="en-US" sz="1400" dirty="0" err="1" smtClean="0"/>
                <a:t>Pengkatalogan</a:t>
              </a:r>
              <a:r>
                <a:rPr lang="en-US" sz="1400" dirty="0" smtClean="0"/>
                <a:t> (PDP) (8 </a:t>
              </a:r>
              <a:r>
                <a:rPr lang="en-US" sz="1400" dirty="0" err="1" smtClean="0"/>
                <a:t>hari</a:t>
              </a:r>
              <a:r>
                <a:rPr lang="en-US" sz="1400" dirty="0" smtClean="0"/>
                <a:t>)</a:t>
              </a:r>
              <a:endParaRPr lang="ms-MY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96299" y="3754241"/>
              <a:ext cx="2053132" cy="2606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Pruf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Satu</a:t>
              </a:r>
              <a:r>
                <a:rPr lang="en-US" sz="1400" dirty="0" smtClean="0"/>
                <a:t> - </a:t>
              </a:r>
              <a:r>
                <a:rPr lang="en-US" sz="1400" dirty="0" err="1" smtClean="0"/>
                <a:t>Penulis</a:t>
              </a:r>
              <a:r>
                <a:rPr lang="en-US" sz="1400" dirty="0" smtClean="0"/>
                <a:t> (7 </a:t>
              </a:r>
              <a:r>
                <a:rPr lang="en-US" sz="1400" dirty="0" err="1"/>
                <a:t>hari</a:t>
              </a:r>
              <a:r>
                <a:rPr lang="en-US" sz="1400" dirty="0" smtClean="0"/>
                <a:t>)</a:t>
              </a:r>
              <a:endParaRPr lang="ms-MY" sz="1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515666" y="4461823"/>
              <a:ext cx="3053770" cy="2606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Percetakan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dan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Penjilidan</a:t>
              </a:r>
              <a:r>
                <a:rPr lang="en-US" sz="1400" dirty="0"/>
                <a:t> (10 </a:t>
              </a:r>
              <a:r>
                <a:rPr lang="en-US" sz="1400" dirty="0" err="1"/>
                <a:t>hari</a:t>
              </a:r>
              <a:r>
                <a:rPr lang="en-US" sz="1400" dirty="0" smtClean="0"/>
                <a:t>)</a:t>
              </a:r>
              <a:endParaRPr lang="ms-MY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23772" y="4908320"/>
              <a:ext cx="2393223" cy="2606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Promosi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dan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Pengedaran</a:t>
              </a:r>
              <a:endParaRPr lang="ms-MY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35109" y="5389587"/>
              <a:ext cx="79849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Tamat</a:t>
              </a:r>
              <a:endParaRPr lang="ms-MY" sz="1400" dirty="0"/>
            </a:p>
          </p:txBody>
        </p:sp>
        <p:sp>
          <p:nvSpPr>
            <p:cNvPr id="23" name="Oval 22"/>
            <p:cNvSpPr/>
            <p:nvPr/>
          </p:nvSpPr>
          <p:spPr>
            <a:xfrm>
              <a:off x="2887102" y="1672403"/>
              <a:ext cx="411799" cy="26148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935349" y="2120278"/>
              <a:ext cx="315304" cy="2584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949068" y="2592560"/>
              <a:ext cx="315304" cy="2584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949068" y="4508323"/>
              <a:ext cx="315304" cy="2584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949068" y="3059614"/>
              <a:ext cx="315304" cy="2584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2949068" y="4956666"/>
              <a:ext cx="315304" cy="25848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/>
            </a:p>
          </p:txBody>
        </p:sp>
        <p:sp>
          <p:nvSpPr>
            <p:cNvPr id="33" name="Oval 32"/>
            <p:cNvSpPr/>
            <p:nvPr/>
          </p:nvSpPr>
          <p:spPr>
            <a:xfrm>
              <a:off x="2906073" y="5414696"/>
              <a:ext cx="411799" cy="26148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/>
            </a:p>
          </p:txBody>
        </p:sp>
        <p:cxnSp>
          <p:nvCxnSpPr>
            <p:cNvPr id="35" name="Straight Arrow Connector 34"/>
            <p:cNvCxnSpPr>
              <a:stCxn id="23" idx="4"/>
              <a:endCxn id="24" idx="0"/>
            </p:cNvCxnSpPr>
            <p:nvPr/>
          </p:nvCxnSpPr>
          <p:spPr>
            <a:xfrm flipH="1">
              <a:off x="3093001" y="1933886"/>
              <a:ext cx="1" cy="18639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H="1">
              <a:off x="3093000" y="2381543"/>
              <a:ext cx="1" cy="18639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H="1">
              <a:off x="3092999" y="2863459"/>
              <a:ext cx="1" cy="18639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H="1">
              <a:off x="3093001" y="3313347"/>
              <a:ext cx="1" cy="118754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>
              <a:off x="3099165" y="4763526"/>
              <a:ext cx="1" cy="18639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H="1">
              <a:off x="3099165" y="5215147"/>
              <a:ext cx="1" cy="18639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3515667" y="2995506"/>
              <a:ext cx="99272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Pra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Penerbitan</a:t>
              </a:r>
              <a:endParaRPr lang="ms-MY" sz="1400" dirty="0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4556912" y="3059614"/>
              <a:ext cx="0" cy="12063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4556912" y="3059614"/>
              <a:ext cx="31091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4556912" y="3494247"/>
              <a:ext cx="31091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4556912" y="3919395"/>
              <a:ext cx="31091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896298" y="4080695"/>
              <a:ext cx="2053133" cy="2606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err="1" smtClean="0"/>
                <a:t>Pruf</a:t>
              </a:r>
              <a:r>
                <a:rPr lang="en-US" sz="1400" dirty="0" smtClean="0"/>
                <a:t> </a:t>
              </a:r>
              <a:r>
                <a:rPr lang="en-US" sz="1400" dirty="0" err="1" smtClean="0"/>
                <a:t>Akhir</a:t>
              </a:r>
              <a:r>
                <a:rPr lang="en-US" sz="1400" dirty="0" smtClean="0"/>
                <a:t> - </a:t>
              </a:r>
              <a:r>
                <a:rPr lang="en-US" sz="1400" dirty="0" err="1" smtClean="0"/>
                <a:t>Penulis</a:t>
              </a:r>
              <a:r>
                <a:rPr lang="en-US" sz="1400" dirty="0" smtClean="0"/>
                <a:t> (7 </a:t>
              </a:r>
              <a:r>
                <a:rPr lang="en-US" sz="1400" dirty="0" err="1"/>
                <a:t>hari</a:t>
              </a:r>
              <a:r>
                <a:rPr lang="en-US" sz="1400" dirty="0" smtClean="0"/>
                <a:t>)</a:t>
              </a:r>
              <a:endParaRPr lang="ms-MY" sz="1400" dirty="0"/>
            </a:p>
          </p:txBody>
        </p:sp>
        <p:cxnSp>
          <p:nvCxnSpPr>
            <p:cNvPr id="52" name="Straight Arrow Connector 51"/>
            <p:cNvCxnSpPr/>
            <p:nvPr/>
          </p:nvCxnSpPr>
          <p:spPr>
            <a:xfrm>
              <a:off x="4553583" y="4266013"/>
              <a:ext cx="31091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667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2566" y="3159025"/>
            <a:ext cx="71035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Sebarang</a:t>
            </a:r>
            <a:r>
              <a:rPr lang="en-US" dirty="0" smtClean="0"/>
              <a:t> </a:t>
            </a:r>
            <a:r>
              <a:rPr lang="en-US" dirty="0" err="1" smtClean="0"/>
              <a:t>pertanyaan</a:t>
            </a:r>
            <a:r>
              <a:rPr lang="en-US" dirty="0" smtClean="0"/>
              <a:t> </a:t>
            </a:r>
            <a:r>
              <a:rPr lang="en-US" dirty="0" err="1" smtClean="0"/>
              <a:t>sila</a:t>
            </a:r>
            <a:r>
              <a:rPr lang="en-US" dirty="0" smtClean="0"/>
              <a:t> </a:t>
            </a:r>
            <a:r>
              <a:rPr lang="en-US" dirty="0" err="1" smtClean="0"/>
              <a:t>hubungi</a:t>
            </a:r>
            <a:r>
              <a:rPr lang="en-US" dirty="0" smtClean="0"/>
              <a:t>:</a:t>
            </a:r>
          </a:p>
          <a:p>
            <a:pPr algn="ctr"/>
            <a:endParaRPr lang="en-US" dirty="0"/>
          </a:p>
          <a:p>
            <a:pPr algn="ctr"/>
            <a:r>
              <a:rPr lang="en-US" b="1" dirty="0" err="1" smtClean="0"/>
              <a:t>PUAN</a:t>
            </a:r>
            <a:r>
              <a:rPr lang="en-US" b="1" dirty="0" smtClean="0"/>
              <a:t> FATONAH BINTI SALEHUDDIN</a:t>
            </a:r>
          </a:p>
          <a:p>
            <a:pPr algn="ctr"/>
            <a:r>
              <a:rPr lang="en-US" dirty="0" err="1" smtClean="0"/>
              <a:t>Pegawai</a:t>
            </a:r>
            <a:r>
              <a:rPr lang="en-US" dirty="0" smtClean="0"/>
              <a:t> </a:t>
            </a:r>
            <a:r>
              <a:rPr lang="en-US" dirty="0" err="1" smtClean="0"/>
              <a:t>Penerbitan</a:t>
            </a:r>
            <a:endParaRPr lang="en-US" dirty="0" smtClean="0"/>
          </a:p>
          <a:p>
            <a:pPr algn="ctr"/>
            <a:r>
              <a:rPr lang="en-US" dirty="0" smtClean="0"/>
              <a:t>Tel: 06 – 283 3364, </a:t>
            </a:r>
            <a:r>
              <a:rPr lang="en-US" dirty="0" err="1" smtClean="0"/>
              <a:t>Emel</a:t>
            </a:r>
            <a:r>
              <a:rPr lang="en-US" dirty="0" smtClean="0"/>
              <a:t>: </a:t>
            </a:r>
            <a:r>
              <a:rPr lang="en-US" dirty="0" err="1" smtClean="0">
                <a:hlinkClick r:id="rId2"/>
              </a:rPr>
              <a:t>fatonah@utem.edu.my</a:t>
            </a:r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b="1" dirty="0" err="1" smtClean="0"/>
              <a:t>PUAN</a:t>
            </a:r>
            <a:r>
              <a:rPr lang="en-US" b="1" dirty="0" smtClean="0"/>
              <a:t> </a:t>
            </a:r>
            <a:r>
              <a:rPr lang="en-US" b="1" dirty="0" err="1" smtClean="0"/>
              <a:t>SITI</a:t>
            </a:r>
            <a:r>
              <a:rPr lang="en-US" b="1" dirty="0" smtClean="0"/>
              <a:t> </a:t>
            </a:r>
            <a:r>
              <a:rPr lang="en-US" b="1" dirty="0" err="1" smtClean="0"/>
              <a:t>MUHAINI</a:t>
            </a:r>
            <a:r>
              <a:rPr lang="en-US" b="1" dirty="0" smtClean="0"/>
              <a:t> BINTI </a:t>
            </a:r>
            <a:r>
              <a:rPr lang="en-US" b="1" dirty="0" err="1" smtClean="0"/>
              <a:t>SHAARI</a:t>
            </a:r>
            <a:endParaRPr lang="en-US" b="1" dirty="0" smtClean="0"/>
          </a:p>
          <a:p>
            <a:pPr algn="ctr"/>
            <a:r>
              <a:rPr lang="en-US" dirty="0" err="1" smtClean="0"/>
              <a:t>Penolong</a:t>
            </a:r>
            <a:r>
              <a:rPr lang="en-US" dirty="0" smtClean="0"/>
              <a:t> </a:t>
            </a:r>
            <a:r>
              <a:rPr lang="en-US" dirty="0" err="1" smtClean="0"/>
              <a:t>Pegawai</a:t>
            </a:r>
            <a:r>
              <a:rPr lang="en-US" dirty="0" smtClean="0"/>
              <a:t> </a:t>
            </a:r>
            <a:r>
              <a:rPr lang="en-US" dirty="0" err="1" smtClean="0"/>
              <a:t>Penerbitan</a:t>
            </a:r>
            <a:endParaRPr lang="en-US" dirty="0" smtClean="0"/>
          </a:p>
          <a:p>
            <a:pPr algn="ctr"/>
            <a:r>
              <a:rPr lang="en-US" dirty="0" smtClean="0"/>
              <a:t>Tel: 06-283 3342, </a:t>
            </a:r>
            <a:r>
              <a:rPr lang="en-US" dirty="0" err="1" smtClean="0"/>
              <a:t>Emel</a:t>
            </a:r>
            <a:r>
              <a:rPr lang="en-US" dirty="0" smtClean="0"/>
              <a:t>: </a:t>
            </a:r>
            <a:r>
              <a:rPr lang="en-US" dirty="0" err="1" smtClean="0">
                <a:hlinkClick r:id="rId3"/>
              </a:rPr>
              <a:t>muhaini@utem.edu.my</a:t>
            </a:r>
            <a:endParaRPr lang="en-US" dirty="0" smtClean="0"/>
          </a:p>
          <a:p>
            <a:pPr algn="ctr"/>
            <a:endParaRPr lang="en-US" dirty="0" smtClean="0"/>
          </a:p>
        </p:txBody>
      </p:sp>
      <p:sp>
        <p:nvSpPr>
          <p:cNvPr id="4" name="Horizontal Scroll 3"/>
          <p:cNvSpPr/>
          <p:nvPr/>
        </p:nvSpPr>
        <p:spPr>
          <a:xfrm>
            <a:off x="1769533" y="533400"/>
            <a:ext cx="5689600" cy="2625625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Mawar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Melati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indah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rupawan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</a:p>
          <a:p>
            <a:pPr algn="ctr"/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Indah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lagi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kembang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Selasih</a:t>
            </a:r>
            <a:r>
              <a:rPr lang="en-US" sz="2400" i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;</a:t>
            </a:r>
            <a:endParaRPr lang="en-US" sz="2400" i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Akhir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kata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saya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ucapkan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</a:p>
          <a:p>
            <a:pPr algn="ctr"/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Cukup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sekian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dan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terima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2400" i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kasih</a:t>
            </a:r>
            <a:r>
              <a:rPr lang="en-US" sz="24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965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745663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PENDAHULUAN</a:t>
            </a:r>
            <a:endParaRPr lang="ms-MY" sz="40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376228397"/>
              </p:ext>
            </p:extLst>
          </p:nvPr>
        </p:nvGraphicFramePr>
        <p:xfrm>
          <a:off x="635000" y="1631349"/>
          <a:ext cx="8161867" cy="46170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12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397935"/>
            <a:ext cx="9144000" cy="5587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JENIS-JENIS</a:t>
            </a:r>
            <a:r>
              <a:rPr lang="en-US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br>
              <a:rPr lang="en-US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PENERBITAN</a:t>
            </a:r>
            <a:r>
              <a:rPr lang="en-US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ILMIAH</a:t>
            </a:r>
            <a:endParaRPr lang="en-US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5604605"/>
              </p:ext>
            </p:extLst>
          </p:nvPr>
        </p:nvGraphicFramePr>
        <p:xfrm>
          <a:off x="442263" y="1422400"/>
          <a:ext cx="8175525" cy="513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312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397935"/>
            <a:ext cx="9144000" cy="5587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JENIS-JENIS</a:t>
            </a:r>
            <a:r>
              <a:rPr lang="en-US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br>
              <a:rPr lang="en-US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PENERBITAN</a:t>
            </a:r>
            <a:r>
              <a:rPr lang="en-US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ILMIAH</a:t>
            </a:r>
            <a:endParaRPr lang="en-US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2200766"/>
              </p:ext>
            </p:extLst>
          </p:nvPr>
        </p:nvGraphicFramePr>
        <p:xfrm>
          <a:off x="459518" y="1421441"/>
          <a:ext cx="8166897" cy="5140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9330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499533"/>
            <a:ext cx="9144000" cy="5587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IMPAK</a:t>
            </a:r>
            <a:r>
              <a:rPr lang="en-US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br>
              <a:rPr lang="en-US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PENERBITAN</a:t>
            </a:r>
            <a:r>
              <a:rPr lang="en-US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ILMIAH</a:t>
            </a:r>
            <a:endParaRPr lang="en-US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559274287"/>
              </p:ext>
            </p:extLst>
          </p:nvPr>
        </p:nvGraphicFramePr>
        <p:xfrm>
          <a:off x="601133" y="1278468"/>
          <a:ext cx="8254999" cy="5266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7188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429560"/>
              </p:ext>
            </p:extLst>
          </p:nvPr>
        </p:nvGraphicFramePr>
        <p:xfrm>
          <a:off x="3115733" y="516476"/>
          <a:ext cx="5278299" cy="5949286"/>
        </p:xfrm>
        <a:graphic>
          <a:graphicData uri="http://schemas.openxmlformats.org/drawingml/2006/table">
            <a:tbl>
              <a:tblPr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tblPr>
              <a:tblGrid>
                <a:gridCol w="4400982"/>
                <a:gridCol w="877317"/>
              </a:tblGrid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   </a:t>
                      </a:r>
                      <a:r>
                        <a:rPr lang="en-US" sz="11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Penerbitan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en-US" sz="11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Markah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Jurnal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Indeks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Non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Indeks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Monograf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Prosiding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Buku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Ilmiah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 Bab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dalam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buku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 Blog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Ilmiah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(Indexed)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   </a:t>
                      </a:r>
                      <a:r>
                        <a:rPr lang="en-US" sz="11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Buku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Karya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Asli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/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Adaptasi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Universiti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UTeM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/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DBP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                            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Co Author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Penerbit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Lain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Co Author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Terjemahan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Co Author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Buku-buku</a:t>
                      </a:r>
                      <a:r>
                        <a:rPr 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 Lain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Karya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Kreatif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Sekolah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Menengah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Sekolah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Rendah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/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Prasekolah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      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CAI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/ Multimedia/ Courseware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   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Laporan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/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Kertas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Dasar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  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 </a:t>
                      </a:r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Makalah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 Main 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749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Co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Author</a:t>
                      </a:r>
                    </a:p>
                  </a:txBody>
                  <a:tcPr marL="895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1666" y="2726266"/>
            <a:ext cx="2904067" cy="41486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MARKAH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KENAIKAN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PANGKAT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UTeM</a:t>
            </a:r>
            <a:endParaRPr lang="en-US" sz="32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4504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338668"/>
            <a:ext cx="9144000" cy="516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PEMBAYARAN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ROYALTI</a:t>
            </a: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/ </a:t>
            </a:r>
            <a:b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3200" b="1" dirty="0" smtClean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HONORARIUM</a:t>
            </a:r>
            <a:endParaRPr lang="en-US" sz="3200" b="1" dirty="0">
              <a:solidFill>
                <a:srgbClr val="0070C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107916060"/>
              </p:ext>
            </p:extLst>
          </p:nvPr>
        </p:nvGraphicFramePr>
        <p:xfrm>
          <a:off x="270934" y="1253067"/>
          <a:ext cx="867833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304800" y="5457617"/>
            <a:ext cx="8712200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US" sz="1600" b="1" i="1" u="sng" dirty="0" smtClean="0"/>
              <a:t>NOTA</a:t>
            </a:r>
            <a:endParaRPr lang="en-US" sz="1600" b="1" i="1" u="sng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ms-MY" sz="1600" b="1" dirty="0" smtClean="0"/>
              <a:t>Pembayaran royalti/honorarium </a:t>
            </a:r>
            <a:r>
              <a:rPr lang="ms-MY" sz="1600" b="1" dirty="0"/>
              <a:t>akan dibuat secara penuh kepada </a:t>
            </a:r>
            <a:r>
              <a:rPr lang="ms-MY" sz="1600" b="1" dirty="0" smtClean="0"/>
              <a:t>Penulis/Penyunting </a:t>
            </a:r>
            <a:r>
              <a:rPr lang="ms-MY" sz="1600" b="1" dirty="0"/>
              <a:t>pertama setelah manuskrip berkenaan selesai dicetak.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ms-MY" sz="1600" b="1" dirty="0" smtClean="0"/>
              <a:t>Penerbit </a:t>
            </a:r>
            <a:r>
              <a:rPr lang="ms-MY" sz="1600" b="1" dirty="0"/>
              <a:t>Universiti tidak bertanggungjawab terhadap pembahagian pembayaran </a:t>
            </a:r>
            <a:r>
              <a:rPr lang="ms-MY" sz="1600" b="1" dirty="0" smtClean="0"/>
              <a:t>royalti/honorarium </a:t>
            </a:r>
            <a:r>
              <a:rPr lang="ms-MY" sz="1600" b="1" dirty="0"/>
              <a:t>bagi </a:t>
            </a:r>
            <a:r>
              <a:rPr lang="ms-MY" sz="1600" b="1" dirty="0" smtClean="0"/>
              <a:t>Penulis/Penyunting bersama.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98340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475" y="3982825"/>
            <a:ext cx="1873486" cy="26494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999" y="2298105"/>
            <a:ext cx="3587962" cy="1195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69" y="859028"/>
            <a:ext cx="3239896" cy="17371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3" b="25151"/>
          <a:stretch/>
        </p:blipFill>
        <p:spPr>
          <a:xfrm>
            <a:off x="4476447" y="95293"/>
            <a:ext cx="4498513" cy="1894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547" y="3355968"/>
            <a:ext cx="2389390" cy="1592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-59520" y="4098713"/>
            <a:ext cx="2802577" cy="1865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739" y="4420625"/>
            <a:ext cx="2785533" cy="1854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964" y="4680323"/>
            <a:ext cx="3051282" cy="2034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1" t="22639" r="5786" b="27928"/>
          <a:stretch/>
        </p:blipFill>
        <p:spPr>
          <a:xfrm>
            <a:off x="3335586" y="1602224"/>
            <a:ext cx="2562335" cy="10979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9" y="2659923"/>
            <a:ext cx="4060298" cy="132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7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1840</TotalTime>
  <Words>2177</Words>
  <Application>Microsoft Office PowerPoint</Application>
  <PresentationFormat>On-screen Show (4:3)</PresentationFormat>
  <Paragraphs>338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Aharoni</vt:lpstr>
      <vt:lpstr>Arial</vt:lpstr>
      <vt:lpstr>Calibri</vt:lpstr>
      <vt:lpstr>Century Gothic</vt:lpstr>
      <vt:lpstr>Palatino Linotype</vt:lpstr>
      <vt:lpstr>Times New Roman</vt:lpstr>
      <vt:lpstr>Wingdings</vt:lpstr>
      <vt:lpstr>Wingdings 3</vt:lpstr>
      <vt:lpstr>Wisp</vt:lpstr>
      <vt:lpstr>PowerPoint Presentation</vt:lpstr>
      <vt:lpstr>PowerPoint Presentation</vt:lpstr>
      <vt:lpstr>PowerPoint Presentation</vt:lpstr>
      <vt:lpstr>JENIS-JENIS  PENERBITAN ILMIAH</vt:lpstr>
      <vt:lpstr>JENIS-JENIS  PENERBITAN ILMIAH</vt:lpstr>
      <vt:lpstr>IMPAK  PENERBITAN ILMIAH</vt:lpstr>
      <vt:lpstr>MARKAH KENAIKAN PANGKAT UTeM</vt:lpstr>
      <vt:lpstr>PEMBAYARAN ROYALTI/  HONORARIUM</vt:lpstr>
      <vt:lpstr>PowerPoint Presentation</vt:lpstr>
      <vt:lpstr>PROMOSI BUKU  DALAM &amp; LUAR NEGARA</vt:lpstr>
      <vt:lpstr>PowerPoint Presentation</vt:lpstr>
      <vt:lpstr>INISIATIF PENERBIT  KEPADA PENULIS</vt:lpstr>
      <vt:lpstr>PENERBITAN MONOGRAF</vt:lpstr>
      <vt:lpstr>MONOGRAF</vt:lpstr>
      <vt:lpstr>CIRI-CIRI UMUM MONOGRAF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PENYEDIAAN MANUSKRIP</vt:lpstr>
      <vt:lpstr>PENYEDIAAN MANUSKRIP</vt:lpstr>
      <vt:lpstr>PENGHANTARAN MANUSKRIP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FATONAH BINTI SALEHUDDIN</cp:lastModifiedBy>
  <cp:revision>223</cp:revision>
  <cp:lastPrinted>2017-05-24T13:33:43Z</cp:lastPrinted>
  <dcterms:created xsi:type="dcterms:W3CDTF">2017-03-13T02:42:17Z</dcterms:created>
  <dcterms:modified xsi:type="dcterms:W3CDTF">2017-05-24T13:50:47Z</dcterms:modified>
</cp:coreProperties>
</file>