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256" r:id="rId2"/>
    <p:sldId id="258" r:id="rId3"/>
    <p:sldId id="257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6" d="100"/>
          <a:sy n="106" d="100"/>
        </p:scale>
        <p:origin x="1686" y="15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ms-MY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AACE695-D4FA-4069-988B-2256C41EE91A}" type="datetimeFigureOut">
              <a:rPr lang="ms-MY" smtClean="0"/>
              <a:t>24/05/2017</a:t>
            </a:fld>
            <a:endParaRPr lang="ms-MY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ms-MY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ms-MY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ms-MY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AFC7DCE-B899-4A98-B541-716AB1F7CCD2}" type="slidenum">
              <a:rPr lang="ms-MY" smtClean="0"/>
              <a:t>‹#›</a:t>
            </a:fld>
            <a:endParaRPr lang="ms-MY"/>
          </a:p>
        </p:txBody>
      </p:sp>
    </p:spTree>
    <p:extLst>
      <p:ext uri="{BB962C8B-B14F-4D97-AF65-F5344CB8AC3E}">
        <p14:creationId xmlns:p14="http://schemas.microsoft.com/office/powerpoint/2010/main" val="16218696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ms-MY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FC7DCE-B899-4A98-B541-716AB1F7CCD2}" type="slidenum">
              <a:rPr lang="ms-MY" smtClean="0"/>
              <a:t>15</a:t>
            </a:fld>
            <a:endParaRPr lang="ms-MY"/>
          </a:p>
        </p:txBody>
      </p:sp>
    </p:spTree>
    <p:extLst>
      <p:ext uri="{BB962C8B-B14F-4D97-AF65-F5344CB8AC3E}">
        <p14:creationId xmlns:p14="http://schemas.microsoft.com/office/powerpoint/2010/main" val="26936926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D90599-E5B7-4410-BA88-4919C71C7B4F}" type="datetime1">
              <a:rPr lang="en-US" smtClean="0"/>
              <a:t>5/24/2017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F3AB18-7660-4544-855F-34C4D3C76EA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42315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E45B74-7690-4185-B313-CB5328EA4AC4}" type="datetime1">
              <a:rPr lang="en-US" smtClean="0"/>
              <a:t>5/24/2017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F3AB18-7660-4544-855F-34C4D3C76EA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88649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AAE143-E4D1-4D57-91D4-141C1EDF2291}" type="datetime1">
              <a:rPr lang="en-US" smtClean="0"/>
              <a:t>5/24/2017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F3AB18-7660-4544-855F-34C4D3C76EA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58345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AE0AFA-C01B-4B9E-A93D-8BFC8673A7C7}" type="datetime1">
              <a:rPr lang="en-US" smtClean="0"/>
              <a:t>5/24/2017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F3AB18-7660-4544-855F-34C4D3C76EA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70902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A5921E-EB45-4975-97F9-F1D2F4438DFA}" type="datetime1">
              <a:rPr lang="en-US" smtClean="0"/>
              <a:t>5/24/2017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F3AB18-7660-4544-855F-34C4D3C76EA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07CE0F-2FEE-4DFC-B883-3EB365BDFBD9}" type="datetime1">
              <a:rPr lang="en-US" smtClean="0"/>
              <a:t>5/24/2017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F3AB18-7660-4544-855F-34C4D3C76EA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08725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66B617-89E7-4A46-9DA9-7F2428C63366}" type="datetime1">
              <a:rPr lang="en-US" smtClean="0"/>
              <a:t>5/24/2017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F3AB18-7660-4544-855F-34C4D3C76EA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72906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12BF7C-70B6-44A4-850F-5DC734BC0408}" type="datetime1">
              <a:rPr lang="en-US" smtClean="0"/>
              <a:t>5/24/2017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F3AB18-7660-4544-855F-34C4D3C76EA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216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7654F6-40E0-421A-A0FE-D596635426BF}" type="datetime1">
              <a:rPr lang="en-US" smtClean="0"/>
              <a:t>5/24/2017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F3AB18-7660-4544-855F-34C4D3C76EA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17200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723F29-F8DA-4325-80B3-416CB572D9AA}" type="datetime1">
              <a:rPr lang="en-US" smtClean="0"/>
              <a:t>5/24/2017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F3AB18-7660-4544-855F-34C4D3C76EA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87203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96ACCF-99A6-42EE-9D41-7C009CB77C38}" type="datetime1">
              <a:rPr lang="en-US" smtClean="0"/>
              <a:t>5/24/2017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F3AB18-7660-4544-855F-34C4D3C76EA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89011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D84BF4-2224-419E-B3E7-94A8A723CD9E}" type="datetime1">
              <a:rPr lang="en-US" smtClean="0"/>
              <a:t>5/24/2017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F3AB18-7660-4544-855F-34C4D3C76EA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38499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>
                <a:latin typeface="Aharoni" panose="02010803020104030203" pitchFamily="2" charset="-79"/>
                <a:cs typeface="Aharoni" panose="02010803020104030203" pitchFamily="2" charset="-79"/>
              </a:rPr>
              <a:t>PEMINDAHAN TESIS KE BUKU</a:t>
            </a:r>
            <a:endParaRPr lang="en-US" dirty="0"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err="1" smtClean="0">
                <a:solidFill>
                  <a:schemeClr val="tx1"/>
                </a:solidFill>
              </a:rPr>
              <a:t>Penyediaan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Indeks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F3AB18-7660-4544-855F-34C4D3C76EA9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127217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2362200" cy="1600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ms-MY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533400"/>
            <a:ext cx="8686800" cy="6096000"/>
          </a:xfrm>
          <a:solidFill>
            <a:schemeClr val="bg1"/>
          </a:solidFill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000" dirty="0"/>
              <a:t>(vi) </a:t>
            </a:r>
            <a:r>
              <a:rPr lang="en-US" sz="2000" dirty="0" err="1"/>
              <a:t>Daripada</a:t>
            </a:r>
            <a:r>
              <a:rPr lang="en-US" sz="2000" dirty="0"/>
              <a:t> </a:t>
            </a:r>
            <a:r>
              <a:rPr lang="en-US" sz="2000" dirty="0" err="1"/>
              <a:t>nama</a:t>
            </a:r>
            <a:r>
              <a:rPr lang="en-US" sz="2000" dirty="0"/>
              <a:t> lama </a:t>
            </a:r>
            <a:r>
              <a:rPr lang="en-US" sz="2000" dirty="0" err="1"/>
              <a:t>kepada</a:t>
            </a:r>
            <a:r>
              <a:rPr lang="en-US" sz="2000" dirty="0"/>
              <a:t> </a:t>
            </a:r>
            <a:r>
              <a:rPr lang="en-US" sz="2000" dirty="0" err="1"/>
              <a:t>nama</a:t>
            </a:r>
            <a:r>
              <a:rPr lang="en-US" sz="2000" dirty="0"/>
              <a:t> </a:t>
            </a:r>
            <a:r>
              <a:rPr lang="en-US" sz="2000" dirty="0" err="1"/>
              <a:t>baharu</a:t>
            </a:r>
            <a:r>
              <a:rPr lang="en-US" sz="2000" dirty="0"/>
              <a:t>.</a:t>
            </a:r>
          </a:p>
          <a:p>
            <a:pPr marL="0" indent="0">
              <a:buNone/>
            </a:pPr>
            <a:endParaRPr lang="en-US" sz="2000" dirty="0"/>
          </a:p>
          <a:p>
            <a:pPr marL="0" indent="0">
              <a:buNone/>
            </a:pPr>
            <a:r>
              <a:rPr lang="en-US" sz="2000" dirty="0" smtClean="0"/>
              <a:t>	</a:t>
            </a:r>
            <a:r>
              <a:rPr lang="en-US" sz="2000" b="1" dirty="0" err="1" smtClean="0"/>
              <a:t>Contoh</a:t>
            </a:r>
            <a:r>
              <a:rPr lang="en-US" sz="2000" b="1" dirty="0"/>
              <a:t>:</a:t>
            </a:r>
          </a:p>
          <a:p>
            <a:pPr marL="0" indent="0">
              <a:buNone/>
            </a:pPr>
            <a:r>
              <a:rPr lang="en-US" sz="2000" dirty="0" smtClean="0"/>
              <a:t>	</a:t>
            </a:r>
            <a:r>
              <a:rPr lang="en-US" sz="2000" dirty="0" err="1" smtClean="0"/>
              <a:t>Byelorusia</a:t>
            </a:r>
            <a:r>
              <a:rPr lang="en-US" sz="2000" dirty="0"/>
              <a:t>. </a:t>
            </a:r>
            <a:r>
              <a:rPr lang="en-US" sz="2000" dirty="0" err="1"/>
              <a:t>Lihat</a:t>
            </a:r>
            <a:r>
              <a:rPr lang="en-US" sz="2000" dirty="0"/>
              <a:t>/</a:t>
            </a:r>
            <a:r>
              <a:rPr lang="en-US" sz="2000" dirty="0" err="1"/>
              <a:t>lih</a:t>
            </a:r>
            <a:r>
              <a:rPr lang="en-US" sz="2000" dirty="0"/>
              <a:t>. Belarus.</a:t>
            </a:r>
          </a:p>
          <a:p>
            <a:pPr marL="0" indent="0">
              <a:buNone/>
            </a:pPr>
            <a:endParaRPr lang="en-US" sz="2000" dirty="0"/>
          </a:p>
          <a:p>
            <a:pPr marL="0" indent="0">
              <a:buNone/>
            </a:pPr>
            <a:r>
              <a:rPr lang="en-US" sz="2000" dirty="0"/>
              <a:t>(vii) </a:t>
            </a:r>
            <a:r>
              <a:rPr lang="en-US" sz="2000" dirty="0" err="1"/>
              <a:t>Daripada</a:t>
            </a:r>
            <a:r>
              <a:rPr lang="en-US" sz="2000" dirty="0"/>
              <a:t> </a:t>
            </a:r>
            <a:r>
              <a:rPr lang="en-US" sz="2000" dirty="0" err="1"/>
              <a:t>nama</a:t>
            </a:r>
            <a:r>
              <a:rPr lang="en-US" sz="2000" dirty="0"/>
              <a:t> </a:t>
            </a:r>
            <a:r>
              <a:rPr lang="en-US" sz="2000" dirty="0" err="1"/>
              <a:t>biasa</a:t>
            </a:r>
            <a:r>
              <a:rPr lang="en-US" sz="2000" dirty="0"/>
              <a:t> </a:t>
            </a:r>
            <a:r>
              <a:rPr lang="en-US" sz="2000" dirty="0" err="1"/>
              <a:t>kepada</a:t>
            </a:r>
            <a:r>
              <a:rPr lang="en-US" sz="2000" dirty="0"/>
              <a:t> </a:t>
            </a:r>
            <a:r>
              <a:rPr lang="en-US" sz="2000" dirty="0" err="1"/>
              <a:t>nama</a:t>
            </a:r>
            <a:r>
              <a:rPr lang="en-US" sz="2000" dirty="0"/>
              <a:t> </a:t>
            </a:r>
            <a:r>
              <a:rPr lang="en-US" sz="2000" dirty="0" err="1"/>
              <a:t>saintifik</a:t>
            </a:r>
            <a:r>
              <a:rPr lang="en-US" sz="2000" dirty="0"/>
              <a:t>.</a:t>
            </a:r>
          </a:p>
          <a:p>
            <a:pPr marL="0" indent="0">
              <a:buNone/>
            </a:pPr>
            <a:endParaRPr lang="en-US" sz="2000" dirty="0"/>
          </a:p>
          <a:p>
            <a:pPr marL="0" indent="0">
              <a:buNone/>
            </a:pPr>
            <a:r>
              <a:rPr lang="en-US" sz="2000" dirty="0" smtClean="0"/>
              <a:t>	</a:t>
            </a:r>
            <a:r>
              <a:rPr lang="en-US" sz="2000" b="1" dirty="0" err="1" smtClean="0"/>
              <a:t>Contoh</a:t>
            </a:r>
            <a:r>
              <a:rPr lang="en-US" sz="2000" b="1" dirty="0"/>
              <a:t>:</a:t>
            </a:r>
          </a:p>
          <a:p>
            <a:pPr marL="0" indent="0">
              <a:buNone/>
            </a:pPr>
            <a:r>
              <a:rPr lang="en-US" sz="2000" dirty="0" smtClean="0"/>
              <a:t>	</a:t>
            </a:r>
            <a:r>
              <a:rPr lang="en-US" sz="2000" dirty="0" err="1" smtClean="0"/>
              <a:t>Pokok</a:t>
            </a:r>
            <a:r>
              <a:rPr lang="en-US" sz="2000" dirty="0" smtClean="0"/>
              <a:t> </a:t>
            </a:r>
            <a:r>
              <a:rPr lang="en-US" sz="2000" dirty="0"/>
              <a:t>Tulip. </a:t>
            </a:r>
            <a:r>
              <a:rPr lang="en-US" sz="2000" dirty="0" err="1"/>
              <a:t>Lihat</a:t>
            </a:r>
            <a:r>
              <a:rPr lang="en-US" sz="2000" dirty="0"/>
              <a:t>/</a:t>
            </a:r>
            <a:r>
              <a:rPr lang="en-US" sz="2000" dirty="0" err="1"/>
              <a:t>lih</a:t>
            </a:r>
            <a:r>
              <a:rPr lang="en-US" sz="2000" dirty="0"/>
              <a:t>. Liriodendron </a:t>
            </a:r>
            <a:r>
              <a:rPr lang="en-US" sz="2000" dirty="0" err="1"/>
              <a:t>tulipifera</a:t>
            </a:r>
            <a:endParaRPr lang="en-US" sz="2000" dirty="0"/>
          </a:p>
          <a:p>
            <a:pPr marL="0" indent="0">
              <a:buNone/>
            </a:pPr>
            <a:endParaRPr lang="en-US" sz="2000" dirty="0"/>
          </a:p>
          <a:p>
            <a:pPr marL="0" indent="0">
              <a:buNone/>
            </a:pPr>
            <a:r>
              <a:rPr lang="en-US" sz="2000" dirty="0"/>
              <a:t>(viii) </a:t>
            </a:r>
            <a:r>
              <a:rPr lang="en-US" sz="2000" dirty="0" err="1"/>
              <a:t>Daripada</a:t>
            </a:r>
            <a:r>
              <a:rPr lang="en-US" sz="2000" dirty="0"/>
              <a:t> </a:t>
            </a:r>
            <a:r>
              <a:rPr lang="en-US" sz="2000" dirty="0" err="1"/>
              <a:t>satu</a:t>
            </a:r>
            <a:r>
              <a:rPr lang="en-US" sz="2000" dirty="0"/>
              <a:t> </a:t>
            </a:r>
            <a:r>
              <a:rPr lang="en-US" sz="2000" dirty="0" err="1"/>
              <a:t>perkara</a:t>
            </a:r>
            <a:r>
              <a:rPr lang="en-US" sz="2000" dirty="0"/>
              <a:t> </a:t>
            </a:r>
            <a:r>
              <a:rPr lang="en-US" sz="2000" dirty="0" err="1"/>
              <a:t>kepada</a:t>
            </a:r>
            <a:r>
              <a:rPr lang="en-US" sz="2000" dirty="0"/>
              <a:t> </a:t>
            </a:r>
            <a:r>
              <a:rPr lang="en-US" sz="2000" dirty="0" err="1"/>
              <a:t>perkara</a:t>
            </a:r>
            <a:r>
              <a:rPr lang="en-US" sz="2000" dirty="0"/>
              <a:t> lain </a:t>
            </a:r>
            <a:r>
              <a:rPr lang="en-US" sz="2000" dirty="0" err="1"/>
              <a:t>tanpa</a:t>
            </a:r>
            <a:r>
              <a:rPr lang="en-US" sz="2000" dirty="0"/>
              <a:t> </a:t>
            </a:r>
            <a:r>
              <a:rPr lang="en-US" sz="2000" dirty="0" err="1"/>
              <a:t>mendapat</a:t>
            </a:r>
            <a:r>
              <a:rPr lang="en-US" sz="2000" dirty="0"/>
              <a:t>/</a:t>
            </a:r>
            <a:r>
              <a:rPr lang="en-US" sz="2000" dirty="0" err="1"/>
              <a:t>menemui</a:t>
            </a:r>
            <a:r>
              <a:rPr lang="en-US" sz="2000" dirty="0"/>
              <a:t> </a:t>
            </a:r>
            <a:r>
              <a:rPr lang="en-US" sz="2000" dirty="0" err="1"/>
              <a:t>maklumat</a:t>
            </a:r>
            <a:r>
              <a:rPr lang="en-US" sz="2000" dirty="0"/>
              <a:t> yang </a:t>
            </a:r>
            <a:r>
              <a:rPr lang="en-US" sz="2000" dirty="0" err="1"/>
              <a:t>sebenar</a:t>
            </a:r>
            <a:r>
              <a:rPr lang="en-US" sz="2000" dirty="0"/>
              <a:t>: </a:t>
            </a:r>
            <a:r>
              <a:rPr lang="en-US" sz="2000" dirty="0" err="1"/>
              <a:t>disket</a:t>
            </a:r>
            <a:r>
              <a:rPr lang="en-US" sz="2000" dirty="0"/>
              <a:t>. </a:t>
            </a:r>
            <a:r>
              <a:rPr lang="en-US" sz="2000" dirty="0" err="1"/>
              <a:t>Lihat</a:t>
            </a:r>
            <a:r>
              <a:rPr lang="en-US" sz="2000" dirty="0"/>
              <a:t>/</a:t>
            </a:r>
            <a:r>
              <a:rPr lang="en-US" sz="2000" dirty="0" err="1"/>
              <a:t>lih</a:t>
            </a:r>
            <a:r>
              <a:rPr lang="en-US" sz="2000" dirty="0"/>
              <a:t>.</a:t>
            </a:r>
          </a:p>
          <a:p>
            <a:pPr marL="0" indent="0">
              <a:buNone/>
            </a:pPr>
            <a:endParaRPr lang="en-US" sz="2000" dirty="0"/>
          </a:p>
          <a:p>
            <a:pPr marL="0" indent="0">
              <a:buNone/>
            </a:pPr>
            <a:r>
              <a:rPr lang="en-US" sz="2000" dirty="0" smtClean="0"/>
              <a:t>	</a:t>
            </a:r>
            <a:r>
              <a:rPr lang="en-US" sz="2000" b="1" dirty="0" err="1" smtClean="0"/>
              <a:t>Contoh</a:t>
            </a:r>
            <a:r>
              <a:rPr lang="en-US" sz="2000" b="1" dirty="0"/>
              <a:t>:</a:t>
            </a:r>
          </a:p>
          <a:p>
            <a:pPr marL="0" indent="0">
              <a:buNone/>
            </a:pPr>
            <a:r>
              <a:rPr lang="en-US" sz="2000" dirty="0" smtClean="0"/>
              <a:t>	</a:t>
            </a:r>
            <a:r>
              <a:rPr lang="en-US" sz="2000" dirty="0" err="1" smtClean="0"/>
              <a:t>Cakera</a:t>
            </a:r>
            <a:r>
              <a:rPr lang="en-US" sz="2000" dirty="0"/>
              <a:t>. </a:t>
            </a:r>
            <a:r>
              <a:rPr lang="en-US" sz="2000" dirty="0" err="1"/>
              <a:t>Lihat</a:t>
            </a:r>
            <a:r>
              <a:rPr lang="en-US" sz="2000" dirty="0"/>
              <a:t>/</a:t>
            </a:r>
            <a:r>
              <a:rPr lang="en-US" sz="2000" dirty="0" err="1"/>
              <a:t>lih</a:t>
            </a:r>
            <a:r>
              <a:rPr lang="en-US" sz="2000" dirty="0"/>
              <a:t>. </a:t>
            </a:r>
            <a:r>
              <a:rPr lang="en-US" sz="2000" dirty="0" err="1"/>
              <a:t>Cakera</a:t>
            </a:r>
            <a:r>
              <a:rPr lang="en-US" sz="2000" dirty="0"/>
              <a:t> </a:t>
            </a:r>
            <a:r>
              <a:rPr lang="en-US" sz="2000" dirty="0" err="1"/>
              <a:t>liut</a:t>
            </a:r>
            <a:r>
              <a:rPr lang="en-US" sz="2000" dirty="0"/>
              <a:t>; </a:t>
            </a:r>
            <a:r>
              <a:rPr lang="en-US" sz="2000" dirty="0" err="1"/>
              <a:t>Cakera</a:t>
            </a:r>
            <a:r>
              <a:rPr lang="en-US" sz="2000" dirty="0"/>
              <a:t> </a:t>
            </a:r>
            <a:r>
              <a:rPr lang="en-US" sz="2000" dirty="0" err="1"/>
              <a:t>keras</a:t>
            </a:r>
            <a:endParaRPr lang="en-US" sz="2000" dirty="0"/>
          </a:p>
          <a:p>
            <a:pPr marL="0" indent="0">
              <a:buNone/>
            </a:pPr>
            <a:r>
              <a:rPr lang="en-US" sz="2000" dirty="0" smtClean="0"/>
              <a:t>	</a:t>
            </a:r>
            <a:r>
              <a:rPr lang="en-US" sz="2000" dirty="0" err="1" smtClean="0"/>
              <a:t>Cakera</a:t>
            </a:r>
            <a:r>
              <a:rPr lang="en-US" sz="2000" dirty="0" smtClean="0"/>
              <a:t> </a:t>
            </a:r>
            <a:r>
              <a:rPr lang="en-US" sz="2000" dirty="0" err="1"/>
              <a:t>liut</a:t>
            </a:r>
            <a:r>
              <a:rPr lang="en-US" sz="2000" dirty="0"/>
              <a:t>. </a:t>
            </a:r>
            <a:r>
              <a:rPr lang="en-US" sz="2000" dirty="0" err="1"/>
              <a:t>Lihat</a:t>
            </a:r>
            <a:r>
              <a:rPr lang="en-US" sz="2000" dirty="0"/>
              <a:t>/</a:t>
            </a:r>
            <a:r>
              <a:rPr lang="en-US" sz="2000" dirty="0" err="1"/>
              <a:t>lih</a:t>
            </a:r>
            <a:r>
              <a:rPr lang="en-US" sz="2000" dirty="0"/>
              <a:t>. </a:t>
            </a:r>
            <a:r>
              <a:rPr lang="en-US" sz="2000" dirty="0" err="1"/>
              <a:t>Disket</a:t>
            </a:r>
            <a:r>
              <a:rPr lang="en-US" sz="2000" dirty="0"/>
              <a:t>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0" y="0"/>
            <a:ext cx="35373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… </a:t>
            </a:r>
            <a:r>
              <a:rPr lang="en-US" b="1" dirty="0" err="1" smtClean="0"/>
              <a:t>sambungan</a:t>
            </a:r>
            <a:r>
              <a:rPr lang="en-US" b="1" dirty="0" smtClean="0"/>
              <a:t> </a:t>
            </a:r>
            <a:r>
              <a:rPr lang="en-US" b="1" dirty="0" err="1" smtClean="0"/>
              <a:t>Rujuk</a:t>
            </a:r>
            <a:r>
              <a:rPr lang="en-US" b="1" dirty="0" smtClean="0"/>
              <a:t> </a:t>
            </a:r>
            <a:r>
              <a:rPr lang="en-US" b="1" dirty="0" err="1"/>
              <a:t>Silang</a:t>
            </a:r>
            <a:r>
              <a:rPr lang="en-US" b="1" dirty="0"/>
              <a:t>: </a:t>
            </a:r>
            <a:r>
              <a:rPr lang="en-US" b="1" i="1" dirty="0" err="1" smtClean="0"/>
              <a:t>Lihat</a:t>
            </a:r>
            <a:r>
              <a:rPr lang="en-US" b="1" i="1" dirty="0" smtClean="0"/>
              <a:t>… </a:t>
            </a:r>
            <a:endParaRPr lang="ms-MY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F3AB18-7660-4544-855F-34C4D3C76EA9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765866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2362200" cy="1600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ms-MY"/>
          </a:p>
        </p:txBody>
      </p:sp>
      <p:sp>
        <p:nvSpPr>
          <p:cNvPr id="4" name="Rectangle 3"/>
          <p:cNvSpPr/>
          <p:nvPr/>
        </p:nvSpPr>
        <p:spPr>
          <a:xfrm>
            <a:off x="228600" y="723037"/>
            <a:ext cx="8763000" cy="5909310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ms-MY" sz="2100" dirty="0"/>
              <a:t>(ix) Istilah sinonim atau hampir sinonim dirujuksilangkan dengan istilah terpilih.</a:t>
            </a:r>
          </a:p>
          <a:p>
            <a:r>
              <a:rPr lang="ms-MY" sz="2100" dirty="0" smtClean="0"/>
              <a:t>	</a:t>
            </a:r>
            <a:r>
              <a:rPr lang="ms-MY" sz="2100" b="1" dirty="0" smtClean="0"/>
              <a:t>Contoh</a:t>
            </a:r>
            <a:r>
              <a:rPr lang="ms-MY" sz="2100" b="1" dirty="0"/>
              <a:t>:</a:t>
            </a:r>
          </a:p>
          <a:p>
            <a:r>
              <a:rPr lang="ms-MY" sz="2100" dirty="0" smtClean="0"/>
              <a:t>	Operator </a:t>
            </a:r>
            <a:r>
              <a:rPr lang="ms-MY" sz="2100" dirty="0"/>
              <a:t>telefon, 19, 47 – 49, 106</a:t>
            </a:r>
          </a:p>
          <a:p>
            <a:r>
              <a:rPr lang="ms-MY" sz="2100" dirty="0" smtClean="0"/>
              <a:t>	Telefonis </a:t>
            </a:r>
            <a:r>
              <a:rPr lang="ms-MY" sz="2100" dirty="0"/>
              <a:t>wanita. Lihat Operator telefon</a:t>
            </a:r>
          </a:p>
          <a:p>
            <a:r>
              <a:rPr lang="ms-MY" sz="2100" dirty="0" smtClean="0"/>
              <a:t>	Telefonita</a:t>
            </a:r>
            <a:r>
              <a:rPr lang="ms-MY" sz="2100" dirty="0"/>
              <a:t>. Lihat Operator </a:t>
            </a:r>
            <a:r>
              <a:rPr lang="ms-MY" sz="2100" dirty="0" smtClean="0"/>
              <a:t>telefon</a:t>
            </a:r>
          </a:p>
          <a:p>
            <a:endParaRPr lang="en-US" sz="21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ms-MY" sz="2100" dirty="0"/>
              <a:t>Sering kali terdapat pasangan </a:t>
            </a:r>
            <a:r>
              <a:rPr lang="ms-MY" sz="2100" i="1" dirty="0"/>
              <a:t>sinonim</a:t>
            </a:r>
            <a:r>
              <a:rPr lang="ms-MY" sz="2100" dirty="0"/>
              <a:t> dan </a:t>
            </a:r>
            <a:r>
              <a:rPr lang="ms-MY" sz="2100" i="1" dirty="0"/>
              <a:t>antonim</a:t>
            </a:r>
            <a:r>
              <a:rPr lang="ms-MY" sz="2100" dirty="0"/>
              <a:t> yang bersamaan konsepnya dan pembaca akan mencari gabungan tersebut. </a:t>
            </a:r>
            <a:endParaRPr lang="ms-MY" sz="2100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ms-MY" sz="2100" dirty="0" smtClean="0"/>
              <a:t>Istilah-istilah </a:t>
            </a:r>
            <a:r>
              <a:rPr lang="ms-MY" sz="2100" dirty="0"/>
              <a:t>seperti itu harus digabungkan sebagai entri. </a:t>
            </a:r>
            <a:r>
              <a:rPr lang="ms-MY" sz="2100" dirty="0" smtClean="0"/>
              <a:t>Walau bagaimanapun</a:t>
            </a:r>
            <a:r>
              <a:rPr lang="ms-MY" sz="2100" dirty="0"/>
              <a:t>, dinasihatkan supaya rujukan silang daripada </a:t>
            </a:r>
            <a:r>
              <a:rPr lang="ms-MY" sz="2100" dirty="0" smtClean="0"/>
              <a:t>setiap komponen </a:t>
            </a:r>
            <a:r>
              <a:rPr lang="ms-MY" sz="2100" dirty="0"/>
              <a:t>itu dibentuk</a:t>
            </a:r>
            <a:r>
              <a:rPr lang="ms-MY" sz="2100" dirty="0" smtClean="0"/>
              <a:t>.</a:t>
            </a:r>
          </a:p>
          <a:p>
            <a:endParaRPr lang="ms-MY" sz="2100" dirty="0"/>
          </a:p>
          <a:p>
            <a:r>
              <a:rPr lang="ms-MY" sz="2100" b="1" dirty="0" smtClean="0"/>
              <a:t>	Contoh</a:t>
            </a:r>
            <a:r>
              <a:rPr lang="ms-MY" sz="2100" b="1" dirty="0"/>
              <a:t>:</a:t>
            </a:r>
          </a:p>
          <a:p>
            <a:r>
              <a:rPr lang="ms-MY" sz="2100" dirty="0" smtClean="0"/>
              <a:t>	kesihatan</a:t>
            </a:r>
            <a:r>
              <a:rPr lang="ms-MY" sz="2100" dirty="0"/>
              <a:t>. </a:t>
            </a:r>
            <a:r>
              <a:rPr lang="ms-MY" sz="2100" i="1" dirty="0"/>
              <a:t>Lihat</a:t>
            </a:r>
            <a:r>
              <a:rPr lang="ms-MY" sz="2100" dirty="0"/>
              <a:t> penyakit dan kesihatan </a:t>
            </a:r>
            <a:endParaRPr lang="ms-MY" sz="2100" dirty="0" smtClean="0"/>
          </a:p>
          <a:p>
            <a:r>
              <a:rPr lang="ms-MY" sz="2100" dirty="0"/>
              <a:t>	</a:t>
            </a:r>
            <a:r>
              <a:rPr lang="ms-MY" sz="2100" dirty="0" smtClean="0"/>
              <a:t>penyakit</a:t>
            </a:r>
            <a:r>
              <a:rPr lang="ms-MY" sz="2100" dirty="0"/>
              <a:t>. </a:t>
            </a:r>
            <a:r>
              <a:rPr lang="ms-MY" sz="2100" i="1" dirty="0"/>
              <a:t>Lihat</a:t>
            </a:r>
            <a:r>
              <a:rPr lang="ms-MY" sz="2100" dirty="0"/>
              <a:t> penyakit dan kesihatan </a:t>
            </a:r>
            <a:endParaRPr lang="ms-MY" sz="2100" dirty="0" smtClean="0"/>
          </a:p>
          <a:p>
            <a:r>
              <a:rPr lang="ms-MY" sz="2100" dirty="0"/>
              <a:t>	</a:t>
            </a:r>
            <a:r>
              <a:rPr lang="ms-MY" sz="2100" dirty="0" smtClean="0"/>
              <a:t>penyakit </a:t>
            </a:r>
            <a:r>
              <a:rPr lang="ms-MY" sz="2100" dirty="0"/>
              <a:t>dan kesihatan</a:t>
            </a:r>
          </a:p>
          <a:p>
            <a:r>
              <a:rPr lang="ms-MY" sz="2100" dirty="0" smtClean="0"/>
              <a:t>	percintaan </a:t>
            </a:r>
            <a:r>
              <a:rPr lang="ms-MY" sz="2100" dirty="0"/>
              <a:t>dan kebencian</a:t>
            </a:r>
          </a:p>
          <a:p>
            <a:r>
              <a:rPr lang="ms-MY" sz="2100" dirty="0" smtClean="0"/>
              <a:t>	wabak </a:t>
            </a:r>
            <a:r>
              <a:rPr lang="ms-MY" sz="2100" dirty="0"/>
              <a:t>dan hawar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0" y="0"/>
            <a:ext cx="35373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… </a:t>
            </a:r>
            <a:r>
              <a:rPr lang="en-US" b="1" dirty="0" err="1" smtClean="0"/>
              <a:t>sambungan</a:t>
            </a:r>
            <a:r>
              <a:rPr lang="en-US" b="1" dirty="0" smtClean="0"/>
              <a:t> </a:t>
            </a:r>
            <a:r>
              <a:rPr lang="en-US" b="1" dirty="0" err="1" smtClean="0"/>
              <a:t>Rujuk</a:t>
            </a:r>
            <a:r>
              <a:rPr lang="en-US" b="1" dirty="0" smtClean="0"/>
              <a:t> </a:t>
            </a:r>
            <a:r>
              <a:rPr lang="en-US" b="1" dirty="0" err="1"/>
              <a:t>Silang</a:t>
            </a:r>
            <a:r>
              <a:rPr lang="en-US" b="1" dirty="0"/>
              <a:t>: </a:t>
            </a:r>
            <a:r>
              <a:rPr lang="en-US" b="1" i="1" dirty="0" err="1" smtClean="0"/>
              <a:t>Lihat</a:t>
            </a:r>
            <a:r>
              <a:rPr lang="en-US" b="1" i="1" dirty="0" smtClean="0"/>
              <a:t>… </a:t>
            </a:r>
            <a:endParaRPr lang="ms-MY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F3AB18-7660-4544-855F-34C4D3C76EA9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213556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2362200" cy="1600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ms-MY"/>
          </a:p>
        </p:txBody>
      </p:sp>
      <p:sp>
        <p:nvSpPr>
          <p:cNvPr id="4" name="Rectangle 3"/>
          <p:cNvSpPr/>
          <p:nvPr/>
        </p:nvSpPr>
        <p:spPr>
          <a:xfrm>
            <a:off x="228600" y="723037"/>
            <a:ext cx="8763000" cy="3970318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ms-MY" sz="2100" dirty="0"/>
              <a:t>Dalam beberapa kes, satu istilah am mungkin digunakan dengan rujukan silang daripada komponennya jika istilah yang lebih besar berkemungkinan lebih disukai oleh pembaca.</a:t>
            </a:r>
          </a:p>
          <a:p>
            <a:endParaRPr lang="ms-MY" sz="2100" dirty="0"/>
          </a:p>
          <a:p>
            <a:r>
              <a:rPr lang="ms-MY" sz="2100" dirty="0" smtClean="0"/>
              <a:t>	</a:t>
            </a:r>
            <a:r>
              <a:rPr lang="ms-MY" sz="2100" b="1" dirty="0" smtClean="0"/>
              <a:t>Contoh</a:t>
            </a:r>
            <a:r>
              <a:rPr lang="ms-MY" sz="2100" b="1" dirty="0"/>
              <a:t>:</a:t>
            </a:r>
          </a:p>
          <a:p>
            <a:r>
              <a:rPr lang="ms-MY" sz="2100" dirty="0" smtClean="0"/>
              <a:t>	“</a:t>
            </a:r>
            <a:r>
              <a:rPr lang="ms-MY" sz="2100" dirty="0"/>
              <a:t>Debat kempen presiden antara Kennedy dengan Nixon” </a:t>
            </a:r>
            <a:endParaRPr lang="ms-MY" sz="2100" dirty="0" smtClean="0"/>
          </a:p>
          <a:p>
            <a:r>
              <a:rPr lang="ms-MY" sz="2100" dirty="0"/>
              <a:t>	</a:t>
            </a:r>
            <a:endParaRPr lang="ms-MY" sz="2100" dirty="0" smtClean="0"/>
          </a:p>
          <a:p>
            <a:r>
              <a:rPr lang="ms-MY" sz="2100" dirty="0"/>
              <a:t>	</a:t>
            </a:r>
            <a:r>
              <a:rPr lang="ms-MY" sz="2100" dirty="0" smtClean="0"/>
              <a:t>mungkin </a:t>
            </a:r>
            <a:r>
              <a:rPr lang="ms-MY" sz="2100" dirty="0"/>
              <a:t>mempunyai entri ini</a:t>
            </a:r>
            <a:r>
              <a:rPr lang="ms-MY" sz="2100" dirty="0" smtClean="0"/>
              <a:t>:</a:t>
            </a:r>
          </a:p>
          <a:p>
            <a:endParaRPr lang="ms-MY" sz="2100" dirty="0"/>
          </a:p>
          <a:p>
            <a:r>
              <a:rPr lang="ms-MY" sz="2100" dirty="0" smtClean="0"/>
              <a:t>		debat </a:t>
            </a:r>
            <a:r>
              <a:rPr lang="ms-MY" sz="2100" dirty="0"/>
              <a:t>kempen presiden, 97 – 102, 305</a:t>
            </a:r>
          </a:p>
          <a:p>
            <a:r>
              <a:rPr lang="ms-MY" sz="2100" dirty="0" smtClean="0"/>
              <a:t>		Kennedy</a:t>
            </a:r>
            <a:r>
              <a:rPr lang="ms-MY" sz="2100" dirty="0"/>
              <a:t>, J. F., Lihat debat kempen presiden</a:t>
            </a:r>
          </a:p>
          <a:p>
            <a:r>
              <a:rPr lang="ms-MY" sz="2100" dirty="0" smtClean="0"/>
              <a:t>		Nixon</a:t>
            </a:r>
            <a:r>
              <a:rPr lang="ms-MY" sz="2100" dirty="0"/>
              <a:t>, R. M., Lihat debat kempen presiden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0" y="0"/>
            <a:ext cx="35373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… </a:t>
            </a:r>
            <a:r>
              <a:rPr lang="en-US" b="1" dirty="0" err="1" smtClean="0"/>
              <a:t>sambungan</a:t>
            </a:r>
            <a:r>
              <a:rPr lang="en-US" b="1" dirty="0" smtClean="0"/>
              <a:t> </a:t>
            </a:r>
            <a:r>
              <a:rPr lang="en-US" b="1" dirty="0" err="1" smtClean="0"/>
              <a:t>Rujuk</a:t>
            </a:r>
            <a:r>
              <a:rPr lang="en-US" b="1" dirty="0" smtClean="0"/>
              <a:t> </a:t>
            </a:r>
            <a:r>
              <a:rPr lang="en-US" b="1" dirty="0" err="1"/>
              <a:t>Silang</a:t>
            </a:r>
            <a:r>
              <a:rPr lang="en-US" b="1" dirty="0"/>
              <a:t>: </a:t>
            </a:r>
            <a:r>
              <a:rPr lang="en-US" b="1" i="1" dirty="0" err="1" smtClean="0"/>
              <a:t>Lihat</a:t>
            </a:r>
            <a:r>
              <a:rPr lang="en-US" b="1" i="1" dirty="0" smtClean="0"/>
              <a:t>… </a:t>
            </a:r>
            <a:endParaRPr lang="ms-MY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F3AB18-7660-4544-855F-34C4D3C76EA9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705344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2362200" cy="1600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ms-MY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143000"/>
            <a:ext cx="8686800" cy="4533900"/>
          </a:xfrm>
          <a:solidFill>
            <a:schemeClr val="bg1"/>
          </a:solidFill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000" b="1" dirty="0" smtClean="0"/>
              <a:t>B. </a:t>
            </a:r>
            <a:r>
              <a:rPr lang="en-US" sz="2000" b="1" dirty="0" err="1" smtClean="0"/>
              <a:t>Rujuk</a:t>
            </a:r>
            <a:r>
              <a:rPr lang="en-US" sz="2000" b="1" dirty="0" smtClean="0"/>
              <a:t> </a:t>
            </a:r>
            <a:r>
              <a:rPr lang="en-US" sz="2000" b="1" dirty="0" err="1"/>
              <a:t>Silang</a:t>
            </a:r>
            <a:r>
              <a:rPr lang="en-US" sz="2000" b="1" dirty="0"/>
              <a:t>: </a:t>
            </a:r>
            <a:r>
              <a:rPr lang="en-US" sz="2000" b="1" i="1" dirty="0" err="1"/>
              <a:t>Lihat</a:t>
            </a:r>
            <a:r>
              <a:rPr lang="en-US" sz="2000" b="1" i="1" dirty="0"/>
              <a:t> </a:t>
            </a:r>
            <a:r>
              <a:rPr lang="en-US" sz="2000" b="1" i="1" dirty="0" err="1" smtClean="0"/>
              <a:t>juga</a:t>
            </a:r>
            <a:endParaRPr lang="en-US" sz="2000" b="1" i="1" dirty="0" smtClean="0"/>
          </a:p>
          <a:p>
            <a:pPr marL="0" indent="0">
              <a:buNone/>
            </a:pPr>
            <a:r>
              <a:rPr lang="en-US" sz="2000" dirty="0"/>
              <a:t>                </a:t>
            </a:r>
            <a:r>
              <a:rPr lang="en-US" sz="2000" dirty="0" err="1"/>
              <a:t>Rujukan</a:t>
            </a:r>
            <a:r>
              <a:rPr lang="en-US" sz="2000" dirty="0"/>
              <a:t> </a:t>
            </a:r>
            <a:r>
              <a:rPr lang="en-US" sz="2000" dirty="0" err="1"/>
              <a:t>Lihat</a:t>
            </a:r>
            <a:r>
              <a:rPr lang="en-US" sz="2000" dirty="0"/>
              <a:t> </a:t>
            </a:r>
            <a:r>
              <a:rPr lang="en-US" sz="2000" dirty="0" err="1"/>
              <a:t>juga</a:t>
            </a:r>
            <a:r>
              <a:rPr lang="en-US" sz="2000" dirty="0"/>
              <a:t>/</a:t>
            </a:r>
            <a:r>
              <a:rPr lang="en-US" sz="2000" dirty="0" err="1"/>
              <a:t>lih</a:t>
            </a:r>
            <a:r>
              <a:rPr lang="en-US" sz="2000" dirty="0"/>
              <a:t>. j., </a:t>
            </a:r>
            <a:r>
              <a:rPr lang="en-US" sz="2000" dirty="0" err="1"/>
              <a:t>digunakan</a:t>
            </a:r>
            <a:r>
              <a:rPr lang="en-US" sz="2000" dirty="0"/>
              <a:t> </a:t>
            </a:r>
            <a:r>
              <a:rPr lang="en-US" sz="2000" dirty="0" err="1"/>
              <a:t>apabila</a:t>
            </a:r>
            <a:r>
              <a:rPr lang="en-US" sz="2000" dirty="0"/>
              <a:t> </a:t>
            </a:r>
            <a:r>
              <a:rPr lang="en-US" sz="2000" dirty="0" err="1"/>
              <a:t>maklumat</a:t>
            </a:r>
            <a:r>
              <a:rPr lang="en-US" sz="2000" dirty="0"/>
              <a:t> </a:t>
            </a:r>
            <a:r>
              <a:rPr lang="en-US" sz="2000" dirty="0" err="1"/>
              <a:t>tambahan</a:t>
            </a:r>
            <a:r>
              <a:rPr lang="en-US" sz="2000" dirty="0"/>
              <a:t> </a:t>
            </a:r>
            <a:r>
              <a:rPr lang="en-US" sz="2000" dirty="0" err="1"/>
              <a:t>boleh</a:t>
            </a:r>
            <a:r>
              <a:rPr lang="en-US" sz="2000" dirty="0"/>
              <a:t> </a:t>
            </a:r>
            <a:r>
              <a:rPr lang="en-US" sz="2000" dirty="0" err="1"/>
              <a:t>diperoleh</a:t>
            </a:r>
            <a:r>
              <a:rPr lang="en-US" sz="2000" dirty="0"/>
              <a:t> </a:t>
            </a:r>
            <a:r>
              <a:rPr lang="en-US" sz="2000" dirty="0" err="1"/>
              <a:t>dalam</a:t>
            </a:r>
            <a:r>
              <a:rPr lang="en-US" sz="2000" dirty="0"/>
              <a:t> </a:t>
            </a:r>
            <a:r>
              <a:rPr lang="en-US" sz="2000" dirty="0" err="1"/>
              <a:t>entri</a:t>
            </a:r>
            <a:r>
              <a:rPr lang="en-US" sz="2000" dirty="0"/>
              <a:t> </a:t>
            </a:r>
            <a:r>
              <a:rPr lang="en-US" sz="2000" dirty="0" err="1"/>
              <a:t>atau</a:t>
            </a:r>
            <a:r>
              <a:rPr lang="en-US" sz="2000" dirty="0"/>
              <a:t> </a:t>
            </a:r>
            <a:r>
              <a:rPr lang="en-US" sz="2000" dirty="0" err="1"/>
              <a:t>subentri</a:t>
            </a:r>
            <a:r>
              <a:rPr lang="en-US" sz="2000" dirty="0"/>
              <a:t> ‘</a:t>
            </a:r>
            <a:r>
              <a:rPr lang="en-US" sz="2000" dirty="0" err="1"/>
              <a:t>lebih</a:t>
            </a:r>
            <a:r>
              <a:rPr lang="en-US" sz="2000" dirty="0"/>
              <a:t> </a:t>
            </a:r>
            <a:r>
              <a:rPr lang="en-US" sz="2000" dirty="0" err="1"/>
              <a:t>terperinci</a:t>
            </a:r>
            <a:r>
              <a:rPr lang="en-US" sz="2000" dirty="0"/>
              <a:t>’ yang </a:t>
            </a:r>
            <a:r>
              <a:rPr lang="en-US" sz="2000" dirty="0" err="1"/>
              <a:t>turut</a:t>
            </a:r>
            <a:r>
              <a:rPr lang="en-US" sz="2000" dirty="0"/>
              <a:t> </a:t>
            </a:r>
            <a:r>
              <a:rPr lang="en-US" sz="2000" dirty="0" err="1"/>
              <a:t>membicarakan</a:t>
            </a:r>
            <a:r>
              <a:rPr lang="en-US" sz="2000" dirty="0"/>
              <a:t> </a:t>
            </a:r>
            <a:r>
              <a:rPr lang="en-US" sz="2000" dirty="0" err="1"/>
              <a:t>persoalan</a:t>
            </a:r>
            <a:r>
              <a:rPr lang="en-US" sz="2000" dirty="0"/>
              <a:t> yang </a:t>
            </a:r>
            <a:r>
              <a:rPr lang="en-US" sz="2000" dirty="0" err="1"/>
              <a:t>sama</a:t>
            </a:r>
            <a:r>
              <a:rPr lang="en-US" sz="2000" dirty="0" smtClean="0"/>
              <a:t>.</a:t>
            </a:r>
          </a:p>
          <a:p>
            <a:pPr marL="0" indent="0">
              <a:buNone/>
            </a:pPr>
            <a:endParaRPr lang="en-US" sz="2000" dirty="0"/>
          </a:p>
          <a:p>
            <a:pPr marL="0" indent="0">
              <a:buNone/>
            </a:pPr>
            <a:r>
              <a:rPr lang="en-US" sz="2000" dirty="0" smtClean="0"/>
              <a:t>(</a:t>
            </a:r>
            <a:r>
              <a:rPr lang="en-US" sz="2000" dirty="0" err="1" smtClean="0"/>
              <a:t>i</a:t>
            </a:r>
            <a:r>
              <a:rPr lang="en-US" sz="2000" dirty="0" smtClean="0"/>
              <a:t>) </a:t>
            </a:r>
            <a:r>
              <a:rPr lang="en-US" sz="2000" dirty="0" err="1" smtClean="0"/>
              <a:t>Umum</a:t>
            </a:r>
            <a:r>
              <a:rPr lang="en-US" sz="2000" dirty="0" smtClean="0"/>
              <a:t> </a:t>
            </a:r>
            <a:r>
              <a:rPr lang="en-US" sz="2000" dirty="0" err="1"/>
              <a:t>kepada</a:t>
            </a:r>
            <a:r>
              <a:rPr lang="en-US" sz="2000" dirty="0"/>
              <a:t> </a:t>
            </a:r>
            <a:r>
              <a:rPr lang="en-US" sz="2000" dirty="0" err="1"/>
              <a:t>Khusus</a:t>
            </a:r>
            <a:endParaRPr lang="en-US" sz="2000" dirty="0"/>
          </a:p>
          <a:p>
            <a:pPr marL="0" indent="0">
              <a:buNone/>
            </a:pPr>
            <a:r>
              <a:rPr lang="en-US" sz="2000" dirty="0" smtClean="0"/>
              <a:t>	</a:t>
            </a:r>
            <a:r>
              <a:rPr lang="en-US" sz="2000" dirty="0" err="1" smtClean="0"/>
              <a:t>Ikan</a:t>
            </a:r>
            <a:r>
              <a:rPr lang="en-US" sz="2000" dirty="0"/>
              <a:t>. </a:t>
            </a:r>
            <a:r>
              <a:rPr lang="en-US" sz="2000" dirty="0" err="1"/>
              <a:t>Lihat</a:t>
            </a:r>
            <a:r>
              <a:rPr lang="en-US" sz="2000" dirty="0"/>
              <a:t> </a:t>
            </a:r>
            <a:r>
              <a:rPr lang="en-US" sz="2000" dirty="0" err="1"/>
              <a:t>juga</a:t>
            </a:r>
            <a:r>
              <a:rPr lang="en-US" sz="2000" dirty="0"/>
              <a:t>/</a:t>
            </a:r>
            <a:r>
              <a:rPr lang="en-US" sz="2000" dirty="0" err="1"/>
              <a:t>Lih</a:t>
            </a:r>
            <a:r>
              <a:rPr lang="en-US" sz="2000" dirty="0"/>
              <a:t>. j., </a:t>
            </a:r>
            <a:r>
              <a:rPr lang="en-US" sz="2000" dirty="0" err="1"/>
              <a:t>ikan</a:t>
            </a:r>
            <a:r>
              <a:rPr lang="en-US" sz="2000" dirty="0"/>
              <a:t> </a:t>
            </a:r>
            <a:r>
              <a:rPr lang="en-US" sz="2000" dirty="0" err="1"/>
              <a:t>Cencaru</a:t>
            </a:r>
            <a:r>
              <a:rPr lang="en-US" sz="2000" dirty="0"/>
              <a:t>; </a:t>
            </a:r>
            <a:r>
              <a:rPr lang="en-US" sz="2000" dirty="0" err="1" smtClean="0"/>
              <a:t>Sembilang</a:t>
            </a:r>
            <a:r>
              <a:rPr lang="en-US" sz="2000" dirty="0" smtClean="0"/>
              <a:t>; </a:t>
            </a:r>
            <a:r>
              <a:rPr lang="en-US" sz="2000" dirty="0" err="1" smtClean="0"/>
              <a:t>Pari</a:t>
            </a:r>
            <a:r>
              <a:rPr lang="en-US" sz="2000" dirty="0"/>
              <a:t>; </a:t>
            </a:r>
            <a:r>
              <a:rPr lang="en-US" sz="2000" dirty="0" err="1"/>
              <a:t>Haruan</a:t>
            </a:r>
            <a:r>
              <a:rPr lang="en-US" sz="2000" dirty="0"/>
              <a:t>; </a:t>
            </a:r>
            <a:r>
              <a:rPr lang="en-US" sz="2000" dirty="0" err="1"/>
              <a:t>Siakap</a:t>
            </a:r>
            <a:r>
              <a:rPr lang="en-US" sz="2000" dirty="0" smtClean="0"/>
              <a:t>.</a:t>
            </a:r>
          </a:p>
          <a:p>
            <a:pPr marL="0" indent="0">
              <a:buNone/>
            </a:pPr>
            <a:r>
              <a:rPr lang="en-US" sz="2000" dirty="0" smtClean="0"/>
              <a:t>	</a:t>
            </a:r>
            <a:r>
              <a:rPr lang="en-US" sz="2000" dirty="0" err="1" smtClean="0"/>
              <a:t>sistem</a:t>
            </a:r>
            <a:r>
              <a:rPr lang="en-US" sz="2000" dirty="0" smtClean="0"/>
              <a:t> </a:t>
            </a:r>
            <a:r>
              <a:rPr lang="en-US" sz="2000" dirty="0" err="1"/>
              <a:t>penahan</a:t>
            </a:r>
            <a:r>
              <a:rPr lang="en-US" sz="2000" dirty="0"/>
              <a:t>. </a:t>
            </a:r>
            <a:r>
              <a:rPr lang="en-US" sz="2000" dirty="0" err="1"/>
              <a:t>Lihat</a:t>
            </a:r>
            <a:r>
              <a:rPr lang="en-US" sz="2000" dirty="0"/>
              <a:t> </a:t>
            </a:r>
            <a:r>
              <a:rPr lang="en-US" sz="2000" dirty="0" err="1"/>
              <a:t>juga</a:t>
            </a:r>
            <a:r>
              <a:rPr lang="en-US" sz="2000" dirty="0"/>
              <a:t>/</a:t>
            </a:r>
            <a:r>
              <a:rPr lang="en-US" sz="2000" dirty="0" err="1"/>
              <a:t>Lih</a:t>
            </a:r>
            <a:r>
              <a:rPr lang="en-US" sz="2000" dirty="0"/>
              <a:t>. j., beg </a:t>
            </a:r>
            <a:r>
              <a:rPr lang="en-US" sz="2000" dirty="0" err="1"/>
              <a:t>udara</a:t>
            </a:r>
            <a:r>
              <a:rPr lang="en-US" sz="2000" dirty="0"/>
              <a:t>; </a:t>
            </a:r>
            <a:r>
              <a:rPr lang="en-US" sz="2000" dirty="0" err="1" smtClean="0"/>
              <a:t>tali</a:t>
            </a:r>
            <a:r>
              <a:rPr lang="en-US" sz="2000" dirty="0" smtClean="0"/>
              <a:t> </a:t>
            </a:r>
            <a:r>
              <a:rPr lang="en-US" sz="2000" dirty="0" err="1" smtClean="0"/>
              <a:t>pinggang</a:t>
            </a:r>
            <a:r>
              <a:rPr lang="en-US" sz="2000" dirty="0" smtClean="0"/>
              <a:t> </a:t>
            </a:r>
            <a:r>
              <a:rPr lang="en-US" sz="2000" dirty="0" err="1"/>
              <a:t>keledar</a:t>
            </a:r>
            <a:r>
              <a:rPr lang="en-US" sz="2000" dirty="0" smtClean="0"/>
              <a:t>.</a:t>
            </a:r>
          </a:p>
          <a:p>
            <a:pPr marL="0" indent="0">
              <a:buNone/>
            </a:pPr>
            <a:endParaRPr lang="en-US" sz="2000" dirty="0"/>
          </a:p>
          <a:p>
            <a:pPr marL="0" indent="0">
              <a:buNone/>
            </a:pPr>
            <a:r>
              <a:rPr lang="en-US" sz="2000" dirty="0"/>
              <a:t>(ii) </a:t>
            </a:r>
            <a:r>
              <a:rPr lang="en-US" sz="2000" dirty="0" err="1"/>
              <a:t>Hubung</a:t>
            </a:r>
            <a:r>
              <a:rPr lang="en-US" sz="2000" dirty="0"/>
              <a:t> </a:t>
            </a:r>
            <a:r>
              <a:rPr lang="en-US" sz="2000" dirty="0" err="1"/>
              <a:t>kait</a:t>
            </a:r>
            <a:r>
              <a:rPr lang="en-US" sz="2000" dirty="0"/>
              <a:t> </a:t>
            </a:r>
            <a:r>
              <a:rPr lang="en-US" sz="2000" dirty="0" err="1"/>
              <a:t>perkara</a:t>
            </a:r>
            <a:r>
              <a:rPr lang="en-US" sz="2000" dirty="0"/>
              <a:t> </a:t>
            </a:r>
            <a:r>
              <a:rPr lang="en-US" sz="2000" dirty="0" err="1"/>
              <a:t>selari</a:t>
            </a:r>
            <a:endParaRPr lang="en-US" sz="2000" dirty="0"/>
          </a:p>
          <a:p>
            <a:pPr marL="0" indent="0">
              <a:buNone/>
            </a:pPr>
            <a:r>
              <a:rPr lang="en-US" sz="2000" dirty="0" smtClean="0"/>
              <a:t>	</a:t>
            </a:r>
            <a:r>
              <a:rPr lang="en-US" sz="2000" dirty="0" err="1" smtClean="0"/>
              <a:t>Kornet</a:t>
            </a:r>
            <a:r>
              <a:rPr lang="en-US" sz="2000" dirty="0"/>
              <a:t>, 34 – 38. </a:t>
            </a:r>
            <a:r>
              <a:rPr lang="en-US" sz="2000" dirty="0" err="1"/>
              <a:t>Lihat</a:t>
            </a:r>
            <a:r>
              <a:rPr lang="en-US" sz="2000" dirty="0"/>
              <a:t> </a:t>
            </a:r>
            <a:r>
              <a:rPr lang="en-US" sz="2000" dirty="0" err="1"/>
              <a:t>juga</a:t>
            </a:r>
            <a:r>
              <a:rPr lang="en-US" sz="2000" dirty="0"/>
              <a:t>/</a:t>
            </a:r>
            <a:r>
              <a:rPr lang="en-US" sz="2000" dirty="0" err="1"/>
              <a:t>Lih</a:t>
            </a:r>
            <a:r>
              <a:rPr lang="en-US" sz="2000" dirty="0"/>
              <a:t>. j., </a:t>
            </a:r>
            <a:r>
              <a:rPr lang="en-US" sz="2000" dirty="0" smtClean="0"/>
              <a:t>Trumpet</a:t>
            </a:r>
          </a:p>
          <a:p>
            <a:pPr marL="0" indent="0">
              <a:buNone/>
            </a:pPr>
            <a:r>
              <a:rPr lang="en-US" sz="2000" dirty="0" smtClean="0"/>
              <a:t>	Trumpet</a:t>
            </a:r>
            <a:r>
              <a:rPr lang="en-US" sz="2000" dirty="0"/>
              <a:t>, 42 – 51. </a:t>
            </a:r>
            <a:r>
              <a:rPr lang="en-US" sz="2000" dirty="0" err="1"/>
              <a:t>Lihat</a:t>
            </a:r>
            <a:r>
              <a:rPr lang="en-US" sz="2000" dirty="0"/>
              <a:t> </a:t>
            </a:r>
            <a:r>
              <a:rPr lang="en-US" sz="2000" dirty="0" err="1"/>
              <a:t>juga</a:t>
            </a:r>
            <a:r>
              <a:rPr lang="en-US" sz="2000" dirty="0"/>
              <a:t>/</a:t>
            </a:r>
            <a:r>
              <a:rPr lang="en-US" sz="2000" dirty="0" err="1"/>
              <a:t>Lih</a:t>
            </a:r>
            <a:r>
              <a:rPr lang="en-US" sz="2000" dirty="0"/>
              <a:t>. j., </a:t>
            </a:r>
            <a:r>
              <a:rPr lang="en-US" sz="2000" dirty="0" err="1"/>
              <a:t>Kornet</a:t>
            </a:r>
            <a:endParaRPr lang="en-US" sz="200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F3AB18-7660-4544-855F-34C4D3C76EA9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172109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2362200" cy="1600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ms-MY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335" y="831033"/>
            <a:ext cx="8305800" cy="5181600"/>
          </a:xfrm>
          <a:solidFill>
            <a:schemeClr val="bg1"/>
          </a:solidFill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000" b="1" dirty="0" smtClean="0"/>
              <a:t>C. </a:t>
            </a:r>
            <a:r>
              <a:rPr lang="en-US" sz="2000" b="1" dirty="0" err="1" smtClean="0"/>
              <a:t>Singkatan</a:t>
            </a:r>
            <a:endParaRPr lang="en-US" sz="2000" b="1" i="1" dirty="0" smtClean="0"/>
          </a:p>
          <a:p>
            <a:pPr marL="0" indent="0">
              <a:buNone/>
            </a:pPr>
            <a:r>
              <a:rPr lang="en-US" sz="2000" dirty="0"/>
              <a:t>                </a:t>
            </a:r>
            <a:r>
              <a:rPr lang="en-US" sz="2000" dirty="0" err="1"/>
              <a:t>Selain</a:t>
            </a:r>
            <a:r>
              <a:rPr lang="en-US" sz="2000" dirty="0"/>
              <a:t> </a:t>
            </a:r>
            <a:r>
              <a:rPr lang="en-US" sz="2000" dirty="0" err="1"/>
              <a:t>rujuk</a:t>
            </a:r>
            <a:r>
              <a:rPr lang="en-US" sz="2000" dirty="0"/>
              <a:t> </a:t>
            </a:r>
            <a:r>
              <a:rPr lang="en-US" sz="2000" dirty="0" err="1"/>
              <a:t>silang</a:t>
            </a:r>
            <a:r>
              <a:rPr lang="en-US" sz="2000" dirty="0"/>
              <a:t>, </a:t>
            </a:r>
            <a:r>
              <a:rPr lang="en-US" sz="2000" dirty="0" err="1"/>
              <a:t>satu</a:t>
            </a:r>
            <a:r>
              <a:rPr lang="en-US" sz="2000" dirty="0"/>
              <a:t> </a:t>
            </a:r>
            <a:r>
              <a:rPr lang="en-US" sz="2000" dirty="0" err="1"/>
              <a:t>lagi</a:t>
            </a:r>
            <a:r>
              <a:rPr lang="en-US" sz="2000" dirty="0"/>
              <a:t> </a:t>
            </a:r>
            <a:r>
              <a:rPr lang="en-US" sz="2000" dirty="0" err="1"/>
              <a:t>mekanisme</a:t>
            </a:r>
            <a:r>
              <a:rPr lang="en-US" sz="2000" dirty="0"/>
              <a:t> </a:t>
            </a:r>
            <a:r>
              <a:rPr lang="en-US" sz="2000" dirty="0" err="1"/>
              <a:t>memudahkan</a:t>
            </a:r>
            <a:r>
              <a:rPr lang="en-US" sz="2000" dirty="0"/>
              <a:t> </a:t>
            </a:r>
            <a:r>
              <a:rPr lang="en-US" sz="2000" dirty="0" err="1"/>
              <a:t>pengguna</a:t>
            </a:r>
            <a:r>
              <a:rPr lang="en-US" sz="2000" dirty="0"/>
              <a:t> </a:t>
            </a:r>
            <a:r>
              <a:rPr lang="en-US" sz="2000" dirty="0" err="1"/>
              <a:t>mencari</a:t>
            </a:r>
            <a:r>
              <a:rPr lang="en-US" sz="2000" dirty="0"/>
              <a:t> </a:t>
            </a:r>
            <a:r>
              <a:rPr lang="en-US" sz="2000" dirty="0" err="1" smtClean="0"/>
              <a:t>indeks</a:t>
            </a:r>
            <a:r>
              <a:rPr lang="en-US" sz="2000" dirty="0" smtClean="0"/>
              <a:t> </a:t>
            </a:r>
            <a:r>
              <a:rPr lang="en-US" sz="2000" dirty="0" err="1" smtClean="0"/>
              <a:t>ialah</a:t>
            </a:r>
            <a:r>
              <a:rPr lang="en-US" sz="2000" dirty="0" smtClean="0"/>
              <a:t> </a:t>
            </a:r>
            <a:r>
              <a:rPr lang="en-US" sz="2000" dirty="0" err="1" smtClean="0"/>
              <a:t>Singkatan</a:t>
            </a:r>
            <a:r>
              <a:rPr lang="en-US" sz="2000" dirty="0"/>
              <a:t>. </a:t>
            </a:r>
            <a:r>
              <a:rPr lang="en-US" sz="2000" dirty="0" err="1" smtClean="0"/>
              <a:t>Singkatan</a:t>
            </a:r>
            <a:r>
              <a:rPr lang="en-US" sz="2000" dirty="0" smtClean="0"/>
              <a:t> </a:t>
            </a:r>
            <a:r>
              <a:rPr lang="en-US" sz="2000" dirty="0" err="1"/>
              <a:t>ini</a:t>
            </a:r>
            <a:r>
              <a:rPr lang="en-US" sz="2000" dirty="0"/>
              <a:t> </a:t>
            </a:r>
            <a:r>
              <a:rPr lang="en-US" sz="2000" dirty="0" err="1" smtClean="0"/>
              <a:t>ditandai</a:t>
            </a:r>
            <a:r>
              <a:rPr lang="en-US" sz="2000" dirty="0" smtClean="0"/>
              <a:t> </a:t>
            </a:r>
            <a:r>
              <a:rPr lang="en-US" sz="2000" dirty="0" err="1" smtClean="0"/>
              <a:t>dengan</a:t>
            </a:r>
            <a:r>
              <a:rPr lang="en-US" sz="2000" dirty="0" smtClean="0"/>
              <a:t> </a:t>
            </a:r>
            <a:r>
              <a:rPr lang="en-US" sz="2000" dirty="0" err="1"/>
              <a:t>huruf</a:t>
            </a:r>
            <a:r>
              <a:rPr lang="en-US" sz="2000" dirty="0"/>
              <a:t> </a:t>
            </a:r>
            <a:r>
              <a:rPr lang="en-US" sz="2000" dirty="0" err="1"/>
              <a:t>condong</a:t>
            </a:r>
            <a:r>
              <a:rPr lang="en-US" sz="2000" dirty="0"/>
              <a:t> </a:t>
            </a:r>
            <a:r>
              <a:rPr lang="en-US" sz="2000" dirty="0" err="1"/>
              <a:t>dan</a:t>
            </a:r>
            <a:r>
              <a:rPr lang="en-US" sz="2000" dirty="0"/>
              <a:t> </a:t>
            </a:r>
            <a:r>
              <a:rPr lang="en-US" sz="2000" dirty="0" err="1"/>
              <a:t>ditempatkan</a:t>
            </a:r>
            <a:r>
              <a:rPr lang="en-US" sz="2000" dirty="0"/>
              <a:t> di </a:t>
            </a:r>
            <a:r>
              <a:rPr lang="en-US" sz="2000" dirty="0" err="1"/>
              <a:t>belakang</a:t>
            </a:r>
            <a:r>
              <a:rPr lang="en-US" sz="2000" dirty="0"/>
              <a:t> </a:t>
            </a:r>
            <a:r>
              <a:rPr lang="en-US" sz="2000" dirty="0" err="1"/>
              <a:t>penunjuk</a:t>
            </a:r>
            <a:r>
              <a:rPr lang="en-US" sz="2000" dirty="0"/>
              <a:t> </a:t>
            </a:r>
            <a:r>
              <a:rPr lang="en-US" sz="2000" dirty="0" err="1"/>
              <a:t>tempat</a:t>
            </a:r>
            <a:r>
              <a:rPr lang="en-US" sz="2000" dirty="0"/>
              <a:t>. </a:t>
            </a:r>
            <a:endParaRPr lang="en-US" sz="2000" dirty="0" smtClean="0"/>
          </a:p>
          <a:p>
            <a:pPr marL="0" indent="0">
              <a:buNone/>
            </a:pPr>
            <a:endParaRPr lang="en-US" sz="2000" dirty="0"/>
          </a:p>
          <a:p>
            <a:pPr marL="0" indent="0">
              <a:buNone/>
            </a:pPr>
            <a:r>
              <a:rPr lang="en-US" sz="2000" dirty="0" smtClean="0"/>
              <a:t>	</a:t>
            </a:r>
            <a:r>
              <a:rPr lang="en-US" sz="2000" dirty="0" err="1" smtClean="0"/>
              <a:t>Contoh</a:t>
            </a:r>
            <a:r>
              <a:rPr lang="en-US" sz="2000" dirty="0" smtClean="0"/>
              <a:t>: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2984" y="2286000"/>
            <a:ext cx="5067016" cy="3633158"/>
          </a:xfrm>
          <a:prstGeom prst="rect">
            <a:avLst/>
          </a:prstGeom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F3AB18-7660-4544-855F-34C4D3C76EA9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175892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2590800"/>
            <a:ext cx="8229600" cy="1143000"/>
          </a:xfrm>
        </p:spPr>
        <p:txBody>
          <a:bodyPr/>
          <a:lstStyle/>
          <a:p>
            <a:r>
              <a:rPr lang="en-US" dirty="0" err="1" smtClean="0"/>
              <a:t>TAMAT</a:t>
            </a:r>
            <a:endParaRPr lang="ms-MY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F3AB18-7660-4544-855F-34C4D3C76EA9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313014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2362200" cy="1600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ms-MY">
              <a:noFill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4525963"/>
          </a:xfrm>
          <a:solidFill>
            <a:schemeClr val="bg1"/>
          </a:solidFill>
        </p:spPr>
        <p:txBody>
          <a:bodyPr>
            <a:normAutofit fontScale="92500" lnSpcReduction="20000"/>
          </a:bodyPr>
          <a:lstStyle/>
          <a:p>
            <a:pPr>
              <a:buFont typeface="Wingdings" panose="05000000000000000000" pitchFamily="2" charset="2"/>
              <a:buChar char="§"/>
            </a:pPr>
            <a:r>
              <a:rPr lang="en-US" dirty="0" err="1" smtClean="0"/>
              <a:t>Merupakan</a:t>
            </a:r>
            <a:r>
              <a:rPr lang="en-US" dirty="0" smtClean="0"/>
              <a:t> </a:t>
            </a:r>
            <a:r>
              <a:rPr lang="en-US" dirty="0" err="1" smtClean="0"/>
              <a:t>urutan</a:t>
            </a:r>
            <a:r>
              <a:rPr lang="en-US" dirty="0" smtClean="0"/>
              <a:t> </a:t>
            </a:r>
            <a:r>
              <a:rPr lang="en-US" dirty="0" err="1" smtClean="0"/>
              <a:t>entri</a:t>
            </a:r>
            <a:r>
              <a:rPr lang="en-US" dirty="0" smtClean="0"/>
              <a:t> yang </a:t>
            </a:r>
            <a:r>
              <a:rPr lang="en-US" dirty="0" err="1" smtClean="0"/>
              <a:t>menunjukkan</a:t>
            </a:r>
            <a:r>
              <a:rPr lang="en-US" dirty="0" smtClean="0"/>
              <a:t> </a:t>
            </a:r>
            <a:r>
              <a:rPr lang="en-US" dirty="0" err="1" smtClean="0"/>
              <a:t>letak</a:t>
            </a:r>
            <a:r>
              <a:rPr lang="en-US" dirty="0" smtClean="0"/>
              <a:t>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kedudukan</a:t>
            </a:r>
            <a:r>
              <a:rPr lang="en-US" dirty="0" smtClean="0"/>
              <a:t> </a:t>
            </a:r>
            <a:r>
              <a:rPr lang="en-US" dirty="0" err="1" smtClean="0"/>
              <a:t>maklumat</a:t>
            </a:r>
            <a:r>
              <a:rPr lang="en-US" dirty="0" smtClean="0"/>
              <a:t> </a:t>
            </a:r>
            <a:r>
              <a:rPr lang="en-US" dirty="0" err="1" smtClean="0"/>
              <a:t>dalam</a:t>
            </a:r>
            <a:r>
              <a:rPr lang="en-US" dirty="0" smtClean="0"/>
              <a:t> </a:t>
            </a:r>
            <a:r>
              <a:rPr lang="en-US" dirty="0" err="1" smtClean="0"/>
              <a:t>sesuatu</a:t>
            </a:r>
            <a:r>
              <a:rPr lang="en-US" dirty="0" smtClean="0"/>
              <a:t> </a:t>
            </a:r>
            <a:r>
              <a:rPr lang="en-US" dirty="0" err="1" smtClean="0"/>
              <a:t>dokumen</a:t>
            </a:r>
            <a:r>
              <a:rPr lang="en-US" dirty="0"/>
              <a:t> </a:t>
            </a:r>
            <a:r>
              <a:rPr lang="en-US" dirty="0" err="1" smtClean="0"/>
              <a:t>bagi</a:t>
            </a:r>
            <a:r>
              <a:rPr lang="en-US" dirty="0" smtClean="0"/>
              <a:t> </a:t>
            </a:r>
            <a:r>
              <a:rPr lang="en-US" dirty="0" err="1" smtClean="0"/>
              <a:t>memudahkan</a:t>
            </a:r>
            <a:r>
              <a:rPr lang="en-US" dirty="0" smtClean="0"/>
              <a:t> </a:t>
            </a:r>
            <a:r>
              <a:rPr lang="en-US" dirty="0" err="1" smtClean="0"/>
              <a:t>pengguna</a:t>
            </a:r>
            <a:r>
              <a:rPr lang="en-US" dirty="0" smtClean="0"/>
              <a:t> </a:t>
            </a:r>
            <a:r>
              <a:rPr lang="en-US" dirty="0" err="1" smtClean="0"/>
              <a:t>mencari</a:t>
            </a:r>
            <a:r>
              <a:rPr lang="en-US" dirty="0" smtClean="0"/>
              <a:t> </a:t>
            </a:r>
            <a:r>
              <a:rPr lang="en-US" dirty="0" err="1" smtClean="0"/>
              <a:t>maklumat</a:t>
            </a:r>
            <a:r>
              <a:rPr lang="en-US" dirty="0" smtClean="0"/>
              <a:t>.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b="1" dirty="0" err="1" smtClean="0"/>
              <a:t>Sistem</a:t>
            </a:r>
            <a:r>
              <a:rPr lang="en-US" b="1" dirty="0" smtClean="0"/>
              <a:t> </a:t>
            </a:r>
            <a:r>
              <a:rPr lang="en-US" b="1" dirty="0" err="1" smtClean="0"/>
              <a:t>mengindeks</a:t>
            </a:r>
            <a:r>
              <a:rPr lang="en-US" b="1" dirty="0" smtClean="0"/>
              <a:t> </a:t>
            </a:r>
            <a:r>
              <a:rPr lang="en-US" b="1" dirty="0" err="1" smtClean="0"/>
              <a:t>tertutup</a:t>
            </a:r>
            <a:r>
              <a:rPr lang="en-US" b="1" dirty="0" smtClean="0"/>
              <a:t> </a:t>
            </a:r>
            <a:r>
              <a:rPr lang="en-US" dirty="0" smtClean="0">
                <a:sym typeface="Wingdings" panose="05000000000000000000" pitchFamily="2" charset="2"/>
              </a:rPr>
              <a:t> proses </a:t>
            </a:r>
            <a:r>
              <a:rPr lang="en-US" dirty="0" err="1" smtClean="0">
                <a:sym typeface="Wingdings" panose="05000000000000000000" pitchFamily="2" charset="2"/>
              </a:rPr>
              <a:t>membuat</a:t>
            </a:r>
            <a:r>
              <a:rPr lang="en-US" dirty="0" smtClean="0">
                <a:sym typeface="Wingdings" panose="05000000000000000000" pitchFamily="2" charset="2"/>
              </a:rPr>
              <a:t> </a:t>
            </a:r>
            <a:r>
              <a:rPr lang="en-US" dirty="0" err="1" smtClean="0">
                <a:sym typeface="Wingdings" panose="05000000000000000000" pitchFamily="2" charset="2"/>
              </a:rPr>
              <a:t>indeks</a:t>
            </a:r>
            <a:r>
              <a:rPr lang="en-US" dirty="0" smtClean="0">
                <a:sym typeface="Wingdings" panose="05000000000000000000" pitchFamily="2" charset="2"/>
              </a:rPr>
              <a:t> </a:t>
            </a:r>
            <a:r>
              <a:rPr lang="en-US" dirty="0" err="1" smtClean="0">
                <a:sym typeface="Wingdings" panose="05000000000000000000" pitchFamily="2" charset="2"/>
              </a:rPr>
              <a:t>bagi</a:t>
            </a:r>
            <a:r>
              <a:rPr lang="en-US" dirty="0" smtClean="0">
                <a:sym typeface="Wingdings" panose="05000000000000000000" pitchFamily="2" charset="2"/>
              </a:rPr>
              <a:t> </a:t>
            </a:r>
            <a:r>
              <a:rPr lang="en-US" dirty="0" err="1" smtClean="0">
                <a:sym typeface="Wingdings" panose="05000000000000000000" pitchFamily="2" charset="2"/>
              </a:rPr>
              <a:t>dokumen</a:t>
            </a:r>
            <a:r>
              <a:rPr lang="en-US" dirty="0" smtClean="0">
                <a:sym typeface="Wingdings" panose="05000000000000000000" pitchFamily="2" charset="2"/>
              </a:rPr>
              <a:t> </a:t>
            </a:r>
            <a:r>
              <a:rPr lang="en-US" dirty="0" err="1" smtClean="0">
                <a:sym typeface="Wingdings" panose="05000000000000000000" pitchFamily="2" charset="2"/>
              </a:rPr>
              <a:t>statik</a:t>
            </a:r>
            <a:r>
              <a:rPr lang="en-US" dirty="0" smtClean="0">
                <a:sym typeface="Wingdings" panose="05000000000000000000" pitchFamily="2" charset="2"/>
              </a:rPr>
              <a:t> </a:t>
            </a:r>
            <a:r>
              <a:rPr lang="en-US" dirty="0" err="1" smtClean="0">
                <a:sym typeface="Wingdings" panose="05000000000000000000" pitchFamily="2" charset="2"/>
              </a:rPr>
              <a:t>seperti</a:t>
            </a:r>
            <a:r>
              <a:rPr lang="en-US" dirty="0" smtClean="0">
                <a:sym typeface="Wingdings" panose="05000000000000000000" pitchFamily="2" charset="2"/>
              </a:rPr>
              <a:t> </a:t>
            </a:r>
            <a:r>
              <a:rPr lang="en-US" dirty="0" err="1" smtClean="0">
                <a:sym typeface="Wingdings" panose="05000000000000000000" pitchFamily="2" charset="2"/>
              </a:rPr>
              <a:t>dokumen</a:t>
            </a:r>
            <a:r>
              <a:rPr lang="en-US" dirty="0" smtClean="0">
                <a:sym typeface="Wingdings" panose="05000000000000000000" pitchFamily="2" charset="2"/>
              </a:rPr>
              <a:t> </a:t>
            </a:r>
            <a:r>
              <a:rPr lang="en-US" dirty="0" err="1" smtClean="0">
                <a:sym typeface="Wingdings" panose="05000000000000000000" pitchFamily="2" charset="2"/>
              </a:rPr>
              <a:t>dan</a:t>
            </a:r>
            <a:r>
              <a:rPr lang="en-US" dirty="0" smtClean="0">
                <a:sym typeface="Wingdings" panose="05000000000000000000" pitchFamily="2" charset="2"/>
              </a:rPr>
              <a:t> </a:t>
            </a:r>
            <a:r>
              <a:rPr lang="en-US" dirty="0" err="1" smtClean="0">
                <a:sym typeface="Wingdings" panose="05000000000000000000" pitchFamily="2" charset="2"/>
              </a:rPr>
              <a:t>buku</a:t>
            </a:r>
            <a:r>
              <a:rPr lang="en-US" dirty="0" smtClean="0">
                <a:sym typeface="Wingdings" panose="05000000000000000000" pitchFamily="2" charset="2"/>
              </a:rPr>
              <a:t> </a:t>
            </a:r>
            <a:r>
              <a:rPr lang="en-US" dirty="0" err="1" smtClean="0">
                <a:sym typeface="Wingdings" panose="05000000000000000000" pitchFamily="2" charset="2"/>
              </a:rPr>
              <a:t>baharu</a:t>
            </a:r>
            <a:r>
              <a:rPr lang="en-US" dirty="0" smtClean="0">
                <a:sym typeface="Wingdings" panose="05000000000000000000" pitchFamily="2" charset="2"/>
              </a:rPr>
              <a:t>.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b="1" dirty="0" err="1" smtClean="0">
                <a:sym typeface="Wingdings" panose="05000000000000000000" pitchFamily="2" charset="2"/>
              </a:rPr>
              <a:t>Sistem</a:t>
            </a:r>
            <a:r>
              <a:rPr lang="en-US" b="1" dirty="0" smtClean="0">
                <a:sym typeface="Wingdings" panose="05000000000000000000" pitchFamily="2" charset="2"/>
              </a:rPr>
              <a:t> </a:t>
            </a:r>
            <a:r>
              <a:rPr lang="en-US" b="1" dirty="0" err="1" smtClean="0">
                <a:sym typeface="Wingdings" panose="05000000000000000000" pitchFamily="2" charset="2"/>
              </a:rPr>
              <a:t>mengindeks</a:t>
            </a:r>
            <a:r>
              <a:rPr lang="en-US" b="1" dirty="0" smtClean="0">
                <a:sym typeface="Wingdings" panose="05000000000000000000" pitchFamily="2" charset="2"/>
              </a:rPr>
              <a:t> </a:t>
            </a:r>
            <a:r>
              <a:rPr lang="en-US" b="1" dirty="0" err="1" smtClean="0">
                <a:sym typeface="Wingdings" panose="05000000000000000000" pitchFamily="2" charset="2"/>
              </a:rPr>
              <a:t>terbuka</a:t>
            </a:r>
            <a:r>
              <a:rPr lang="en-US" b="1" dirty="0" smtClean="0">
                <a:sym typeface="Wingdings" panose="05000000000000000000" pitchFamily="2" charset="2"/>
              </a:rPr>
              <a:t> </a:t>
            </a:r>
            <a:r>
              <a:rPr lang="en-US" dirty="0" smtClean="0">
                <a:sym typeface="Wingdings" panose="05000000000000000000" pitchFamily="2" charset="2"/>
              </a:rPr>
              <a:t> proses </a:t>
            </a:r>
            <a:r>
              <a:rPr lang="en-US" dirty="0" err="1" smtClean="0">
                <a:sym typeface="Wingdings" panose="05000000000000000000" pitchFamily="2" charset="2"/>
              </a:rPr>
              <a:t>berterusan</a:t>
            </a:r>
            <a:r>
              <a:rPr lang="en-US" dirty="0" smtClean="0">
                <a:sym typeface="Wingdings" panose="05000000000000000000" pitchFamily="2" charset="2"/>
              </a:rPr>
              <a:t> </a:t>
            </a:r>
            <a:r>
              <a:rPr lang="en-US" dirty="0" err="1" smtClean="0">
                <a:sym typeface="Wingdings" panose="05000000000000000000" pitchFamily="2" charset="2"/>
              </a:rPr>
              <a:t>membuat</a:t>
            </a:r>
            <a:r>
              <a:rPr lang="en-US" dirty="0" smtClean="0">
                <a:sym typeface="Wingdings" panose="05000000000000000000" pitchFamily="2" charset="2"/>
              </a:rPr>
              <a:t> </a:t>
            </a:r>
            <a:r>
              <a:rPr lang="en-US" dirty="0" err="1" smtClean="0">
                <a:sym typeface="Wingdings" panose="05000000000000000000" pitchFamily="2" charset="2"/>
              </a:rPr>
              <a:t>membuat</a:t>
            </a:r>
            <a:r>
              <a:rPr lang="en-US" dirty="0" smtClean="0">
                <a:sym typeface="Wingdings" panose="05000000000000000000" pitchFamily="2" charset="2"/>
              </a:rPr>
              <a:t> </a:t>
            </a:r>
            <a:r>
              <a:rPr lang="en-US" dirty="0" err="1" smtClean="0">
                <a:sym typeface="Wingdings" panose="05000000000000000000" pitchFamily="2" charset="2"/>
              </a:rPr>
              <a:t>dan</a:t>
            </a:r>
            <a:r>
              <a:rPr lang="en-US" dirty="0" smtClean="0">
                <a:sym typeface="Wingdings" panose="05000000000000000000" pitchFamily="2" charset="2"/>
              </a:rPr>
              <a:t> </a:t>
            </a:r>
            <a:r>
              <a:rPr lang="en-US" dirty="0" err="1" smtClean="0">
                <a:sym typeface="Wingdings" panose="05000000000000000000" pitchFamily="2" charset="2"/>
              </a:rPr>
              <a:t>mengemas</a:t>
            </a:r>
            <a:r>
              <a:rPr lang="en-US" dirty="0" smtClean="0">
                <a:sym typeface="Wingdings" panose="05000000000000000000" pitchFamily="2" charset="2"/>
              </a:rPr>
              <a:t> </a:t>
            </a:r>
            <a:r>
              <a:rPr lang="en-US" dirty="0" err="1" smtClean="0">
                <a:sym typeface="Wingdings" panose="05000000000000000000" pitchFamily="2" charset="2"/>
              </a:rPr>
              <a:t>kini</a:t>
            </a:r>
            <a:r>
              <a:rPr lang="en-US" dirty="0" smtClean="0">
                <a:sym typeface="Wingdings" panose="05000000000000000000" pitchFamily="2" charset="2"/>
              </a:rPr>
              <a:t> </a:t>
            </a:r>
            <a:r>
              <a:rPr lang="en-US" dirty="0" err="1" smtClean="0">
                <a:sym typeface="Wingdings" panose="05000000000000000000" pitchFamily="2" charset="2"/>
              </a:rPr>
              <a:t>entri</a:t>
            </a:r>
            <a:r>
              <a:rPr lang="en-US" dirty="0" smtClean="0">
                <a:sym typeface="Wingdings" panose="05000000000000000000" pitchFamily="2" charset="2"/>
              </a:rPr>
              <a:t> </a:t>
            </a:r>
            <a:r>
              <a:rPr lang="en-US" dirty="0" err="1" smtClean="0">
                <a:sym typeface="Wingdings" panose="05000000000000000000" pitchFamily="2" charset="2"/>
              </a:rPr>
              <a:t>indeks</a:t>
            </a:r>
            <a:r>
              <a:rPr lang="en-US" dirty="0" smtClean="0">
                <a:sym typeface="Wingdings" panose="05000000000000000000" pitchFamily="2" charset="2"/>
              </a:rPr>
              <a:t> </a:t>
            </a:r>
            <a:r>
              <a:rPr lang="en-US" dirty="0" err="1" smtClean="0">
                <a:sym typeface="Wingdings" panose="05000000000000000000" pitchFamily="2" charset="2"/>
              </a:rPr>
              <a:t>bagi</a:t>
            </a:r>
            <a:r>
              <a:rPr lang="en-US" dirty="0" smtClean="0">
                <a:sym typeface="Wingdings" panose="05000000000000000000" pitchFamily="2" charset="2"/>
              </a:rPr>
              <a:t> </a:t>
            </a:r>
            <a:r>
              <a:rPr lang="en-US" dirty="0" err="1" smtClean="0">
                <a:sym typeface="Wingdings" panose="05000000000000000000" pitchFamily="2" charset="2"/>
              </a:rPr>
              <a:t>dokumen</a:t>
            </a:r>
            <a:r>
              <a:rPr lang="en-US" dirty="0" smtClean="0">
                <a:sym typeface="Wingdings" panose="05000000000000000000" pitchFamily="2" charset="2"/>
              </a:rPr>
              <a:t> yang </a:t>
            </a:r>
            <a:r>
              <a:rPr lang="en-US" dirty="0" err="1" smtClean="0">
                <a:sym typeface="Wingdings" panose="05000000000000000000" pitchFamily="2" charset="2"/>
              </a:rPr>
              <a:t>sentiasa</a:t>
            </a:r>
            <a:r>
              <a:rPr lang="en-US" dirty="0" smtClean="0">
                <a:sym typeface="Wingdings" panose="05000000000000000000" pitchFamily="2" charset="2"/>
              </a:rPr>
              <a:t> </a:t>
            </a:r>
            <a:r>
              <a:rPr lang="en-US" dirty="0" err="1" smtClean="0">
                <a:sym typeface="Wingdings" panose="05000000000000000000" pitchFamily="2" charset="2"/>
              </a:rPr>
              <a:t>bertambah</a:t>
            </a:r>
            <a:r>
              <a:rPr lang="en-US" dirty="0" smtClean="0">
                <a:sym typeface="Wingdings" panose="05000000000000000000" pitchFamily="2" charset="2"/>
              </a:rPr>
              <a:t> </a:t>
            </a:r>
            <a:r>
              <a:rPr lang="en-US" dirty="0" err="1" smtClean="0">
                <a:sym typeface="Wingdings" panose="05000000000000000000" pitchFamily="2" charset="2"/>
              </a:rPr>
              <a:t>seperti</a:t>
            </a:r>
            <a:r>
              <a:rPr lang="en-US" dirty="0" smtClean="0">
                <a:sym typeface="Wingdings" panose="05000000000000000000" pitchFamily="2" charset="2"/>
              </a:rPr>
              <a:t> </a:t>
            </a:r>
            <a:r>
              <a:rPr lang="en-US" dirty="0" err="1" smtClean="0">
                <a:sym typeface="Wingdings" panose="05000000000000000000" pitchFamily="2" charset="2"/>
              </a:rPr>
              <a:t>majalah</a:t>
            </a:r>
            <a:r>
              <a:rPr lang="en-US" dirty="0" smtClean="0">
                <a:sym typeface="Wingdings" panose="05000000000000000000" pitchFamily="2" charset="2"/>
              </a:rPr>
              <a:t> </a:t>
            </a:r>
            <a:r>
              <a:rPr lang="en-US" dirty="0" err="1" smtClean="0">
                <a:sym typeface="Wingdings" panose="05000000000000000000" pitchFamily="2" charset="2"/>
              </a:rPr>
              <a:t>dan</a:t>
            </a:r>
            <a:r>
              <a:rPr lang="en-US" dirty="0" smtClean="0">
                <a:sym typeface="Wingdings" panose="05000000000000000000" pitchFamily="2" charset="2"/>
              </a:rPr>
              <a:t> </a:t>
            </a:r>
            <a:r>
              <a:rPr lang="en-US" dirty="0" err="1" smtClean="0">
                <a:sym typeface="Wingdings" panose="05000000000000000000" pitchFamily="2" charset="2"/>
              </a:rPr>
              <a:t>akhbar</a:t>
            </a:r>
            <a:r>
              <a:rPr lang="en-US" dirty="0" smtClean="0">
                <a:sym typeface="Wingdings" panose="05000000000000000000" pitchFamily="2" charset="2"/>
              </a:rPr>
              <a:t>.</a:t>
            </a:r>
            <a:endParaRPr lang="en-US" dirty="0"/>
          </a:p>
        </p:txBody>
      </p:sp>
      <p:sp>
        <p:nvSpPr>
          <p:cNvPr id="4" name="Horizontal Scroll 3"/>
          <p:cNvSpPr/>
          <p:nvPr/>
        </p:nvSpPr>
        <p:spPr>
          <a:xfrm>
            <a:off x="2552700" y="304800"/>
            <a:ext cx="4191000" cy="728472"/>
          </a:xfrm>
          <a:prstGeom prst="horizontalScroll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/>
              <a:t>PENYEDIAAN INDEKS</a:t>
            </a:r>
            <a:endParaRPr lang="ms-MY" sz="320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F3AB18-7660-4544-855F-34C4D3C76EA9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867144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2362200" cy="1600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ms-MY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43000"/>
            <a:ext cx="8229600" cy="5562600"/>
          </a:xfrm>
          <a:solidFill>
            <a:schemeClr val="bg1"/>
          </a:solidFill>
        </p:spPr>
        <p:txBody>
          <a:bodyPr>
            <a:noAutofit/>
          </a:bodyPr>
          <a:lstStyle/>
          <a:p>
            <a:pPr>
              <a:buFont typeface="Wingdings" panose="05000000000000000000" pitchFamily="2" charset="2"/>
              <a:buChar char="§"/>
            </a:pPr>
            <a:r>
              <a:rPr lang="en-US" sz="2000" dirty="0" err="1" smtClean="0"/>
              <a:t>Sebagai</a:t>
            </a:r>
            <a:r>
              <a:rPr lang="en-US" sz="2000" dirty="0" smtClean="0"/>
              <a:t> </a:t>
            </a:r>
            <a:r>
              <a:rPr lang="en-US" sz="2000" dirty="0" err="1" smtClean="0"/>
              <a:t>petunjuk</a:t>
            </a:r>
            <a:r>
              <a:rPr lang="en-US" sz="2000" dirty="0" smtClean="0"/>
              <a:t>, </a:t>
            </a:r>
            <a:r>
              <a:rPr lang="en-US" sz="2000" dirty="0" err="1" smtClean="0"/>
              <a:t>secara</a:t>
            </a:r>
            <a:r>
              <a:rPr lang="en-US" sz="2000" dirty="0" smtClean="0"/>
              <a:t> </a:t>
            </a:r>
            <a:r>
              <a:rPr lang="en-US" sz="2000" dirty="0" err="1"/>
              <a:t>purata</a:t>
            </a:r>
            <a:r>
              <a:rPr lang="en-US" sz="2000" dirty="0"/>
              <a:t> </a:t>
            </a:r>
            <a:r>
              <a:rPr lang="en-US" sz="2000" dirty="0" err="1"/>
              <a:t>bagi</a:t>
            </a:r>
            <a:r>
              <a:rPr lang="en-US" sz="2000" dirty="0"/>
              <a:t> </a:t>
            </a:r>
            <a:r>
              <a:rPr lang="en-US" sz="2000" dirty="0" err="1"/>
              <a:t>setiap</a:t>
            </a:r>
            <a:r>
              <a:rPr lang="en-US" sz="2000" dirty="0"/>
              <a:t> </a:t>
            </a:r>
            <a:r>
              <a:rPr lang="en-US" sz="2000" dirty="0" err="1"/>
              <a:t>halaman</a:t>
            </a:r>
            <a:r>
              <a:rPr lang="en-US" sz="2000" dirty="0"/>
              <a:t> </a:t>
            </a:r>
            <a:r>
              <a:rPr lang="en-US" sz="2000" dirty="0" err="1"/>
              <a:t>manuskrip</a:t>
            </a:r>
            <a:r>
              <a:rPr lang="en-US" sz="2000" dirty="0"/>
              <a:t> </a:t>
            </a:r>
            <a:r>
              <a:rPr lang="en-US" sz="2000" dirty="0" err="1"/>
              <a:t>dua</a:t>
            </a:r>
            <a:r>
              <a:rPr lang="en-US" sz="2000" dirty="0"/>
              <a:t> </a:t>
            </a:r>
            <a:r>
              <a:rPr lang="en-US" sz="2000" dirty="0" err="1"/>
              <a:t>atau</a:t>
            </a:r>
            <a:r>
              <a:rPr lang="en-US" sz="2000" dirty="0"/>
              <a:t> </a:t>
            </a:r>
            <a:r>
              <a:rPr lang="en-US" sz="2000" dirty="0" err="1" smtClean="0"/>
              <a:t>tiga</a:t>
            </a:r>
            <a:r>
              <a:rPr lang="en-US" sz="2000" dirty="0" smtClean="0"/>
              <a:t> kata </a:t>
            </a:r>
            <a:r>
              <a:rPr lang="en-US" sz="2000" dirty="0" err="1"/>
              <a:t>kunci</a:t>
            </a:r>
            <a:r>
              <a:rPr lang="en-US" sz="2000" dirty="0"/>
              <a:t> </a:t>
            </a:r>
            <a:r>
              <a:rPr lang="en-US" sz="2000" dirty="0" err="1"/>
              <a:t>boleh</a:t>
            </a:r>
            <a:r>
              <a:rPr lang="en-US" sz="2000" dirty="0"/>
              <a:t> </a:t>
            </a:r>
            <a:r>
              <a:rPr lang="en-US" sz="2000" dirty="0" err="1"/>
              <a:t>dijadikan</a:t>
            </a:r>
            <a:r>
              <a:rPr lang="en-US" sz="2000" dirty="0"/>
              <a:t> </a:t>
            </a:r>
            <a:r>
              <a:rPr lang="en-US" sz="2000" dirty="0" err="1"/>
              <a:t>entri</a:t>
            </a:r>
            <a:r>
              <a:rPr lang="en-US" sz="2000" dirty="0"/>
              <a:t> </a:t>
            </a:r>
            <a:r>
              <a:rPr lang="en-US" sz="2000" dirty="0" err="1"/>
              <a:t>indeks</a:t>
            </a:r>
            <a:r>
              <a:rPr lang="en-US" sz="2000" dirty="0"/>
              <a:t>. </a:t>
            </a:r>
            <a:endParaRPr lang="en-US" sz="2000" dirty="0" smtClean="0"/>
          </a:p>
          <a:p>
            <a:pPr>
              <a:buFont typeface="Wingdings" panose="05000000000000000000" pitchFamily="2" charset="2"/>
              <a:buChar char="§"/>
            </a:pPr>
            <a:r>
              <a:rPr lang="en-US" sz="2000" dirty="0" err="1" smtClean="0"/>
              <a:t>Indeks</a:t>
            </a:r>
            <a:r>
              <a:rPr lang="en-US" sz="2000" dirty="0" smtClean="0"/>
              <a:t> </a:t>
            </a:r>
            <a:r>
              <a:rPr lang="en-US" sz="2000" dirty="0"/>
              <a:t>yang </a:t>
            </a:r>
            <a:r>
              <a:rPr lang="en-US" sz="2000" dirty="0" err="1" smtClean="0"/>
              <a:t>baik</a:t>
            </a:r>
            <a:r>
              <a:rPr lang="en-US" sz="2000" dirty="0" smtClean="0"/>
              <a:t> </a:t>
            </a:r>
            <a:r>
              <a:rPr lang="en-US" sz="2000" dirty="0" err="1" smtClean="0"/>
              <a:t>hendaklah</a:t>
            </a:r>
            <a:r>
              <a:rPr lang="en-US" sz="2000" dirty="0" smtClean="0"/>
              <a:t> </a:t>
            </a:r>
            <a:r>
              <a:rPr lang="en-US" sz="2000" dirty="0" err="1"/>
              <a:t>memberikan</a:t>
            </a:r>
            <a:r>
              <a:rPr lang="en-US" sz="2000" dirty="0"/>
              <a:t> </a:t>
            </a:r>
            <a:r>
              <a:rPr lang="en-US" sz="2000" dirty="0" err="1"/>
              <a:t>perhatian</a:t>
            </a:r>
            <a:r>
              <a:rPr lang="en-US" sz="2000" dirty="0"/>
              <a:t> </a:t>
            </a:r>
            <a:r>
              <a:rPr lang="en-US" sz="2000" dirty="0" err="1"/>
              <a:t>kepada</a:t>
            </a:r>
            <a:r>
              <a:rPr lang="en-US" sz="2000" dirty="0"/>
              <a:t> </a:t>
            </a:r>
            <a:r>
              <a:rPr lang="en-US" sz="2000" dirty="0" err="1"/>
              <a:t>perkara</a:t>
            </a:r>
            <a:r>
              <a:rPr lang="en-US" sz="2000" dirty="0"/>
              <a:t> </a:t>
            </a:r>
            <a:r>
              <a:rPr lang="en-US" sz="2000" dirty="0" smtClean="0"/>
              <a:t>yang </a:t>
            </a:r>
            <a:r>
              <a:rPr lang="en-US" sz="2000" dirty="0" err="1" smtClean="0"/>
              <a:t>disenaraikan</a:t>
            </a:r>
            <a:r>
              <a:rPr lang="en-US" sz="2000" dirty="0" smtClean="0"/>
              <a:t> </a:t>
            </a:r>
            <a:r>
              <a:rPr lang="en-US" sz="2000" dirty="0"/>
              <a:t>di </a:t>
            </a:r>
            <a:r>
              <a:rPr lang="en-US" sz="2000" dirty="0" err="1"/>
              <a:t>bawah</a:t>
            </a:r>
            <a:r>
              <a:rPr lang="en-US" sz="2000" dirty="0"/>
              <a:t>:</a:t>
            </a:r>
          </a:p>
          <a:p>
            <a:pPr marL="914400" lvl="1" indent="-514350">
              <a:buFont typeface="+mj-lt"/>
              <a:buAutoNum type="alphaLcParenR"/>
            </a:pPr>
            <a:r>
              <a:rPr lang="en-US" sz="2000" dirty="0" smtClean="0"/>
              <a:t>Rata-rata </a:t>
            </a:r>
            <a:r>
              <a:rPr lang="en-US" sz="2000" dirty="0" err="1"/>
              <a:t>pembaca</a:t>
            </a:r>
            <a:r>
              <a:rPr lang="en-US" sz="2000" dirty="0"/>
              <a:t> </a:t>
            </a:r>
            <a:r>
              <a:rPr lang="en-US" sz="2000" dirty="0" err="1"/>
              <a:t>melihat</a:t>
            </a:r>
            <a:r>
              <a:rPr lang="en-US" sz="2000" dirty="0"/>
              <a:t> </a:t>
            </a:r>
            <a:r>
              <a:rPr lang="en-US" sz="2000" dirty="0" err="1"/>
              <a:t>dan</a:t>
            </a:r>
            <a:r>
              <a:rPr lang="en-US" sz="2000" dirty="0"/>
              <a:t> </a:t>
            </a:r>
            <a:r>
              <a:rPr lang="en-US" sz="2000" dirty="0" err="1"/>
              <a:t>mencari</a:t>
            </a:r>
            <a:r>
              <a:rPr lang="en-US" sz="2000" dirty="0"/>
              <a:t> </a:t>
            </a:r>
            <a:r>
              <a:rPr lang="en-US" sz="2000" dirty="0" err="1"/>
              <a:t>entri</a:t>
            </a:r>
            <a:r>
              <a:rPr lang="en-US" sz="2000" dirty="0"/>
              <a:t> </a:t>
            </a:r>
            <a:r>
              <a:rPr lang="en-US" sz="2000" dirty="0" err="1" smtClean="0"/>
              <a:t>utama</a:t>
            </a:r>
            <a:r>
              <a:rPr lang="en-US" sz="2000" dirty="0" smtClean="0"/>
              <a:t> </a:t>
            </a:r>
            <a:r>
              <a:rPr lang="en-US" sz="2000" dirty="0" err="1" smtClean="0"/>
              <a:t>indeks</a:t>
            </a:r>
            <a:r>
              <a:rPr lang="en-US" sz="2000" dirty="0" smtClean="0"/>
              <a:t>.</a:t>
            </a:r>
          </a:p>
          <a:p>
            <a:pPr marL="914400" lvl="1" indent="-514350">
              <a:buFont typeface="+mj-lt"/>
              <a:buAutoNum type="alphaLcParenR"/>
            </a:pPr>
            <a:r>
              <a:rPr lang="en-US" sz="2000" dirty="0" err="1" smtClean="0"/>
              <a:t>Mempunyai</a:t>
            </a:r>
            <a:r>
              <a:rPr lang="en-US" sz="2000" dirty="0" smtClean="0"/>
              <a:t> </a:t>
            </a:r>
            <a:r>
              <a:rPr lang="en-US" sz="2000" dirty="0"/>
              <a:t>nota </a:t>
            </a:r>
            <a:r>
              <a:rPr lang="en-US" sz="2000" dirty="0" err="1"/>
              <a:t>pengenalan</a:t>
            </a:r>
            <a:r>
              <a:rPr lang="en-US" sz="2000" dirty="0"/>
              <a:t> </a:t>
            </a:r>
            <a:r>
              <a:rPr lang="en-US" sz="2000" dirty="0" err="1"/>
              <a:t>dan</a:t>
            </a:r>
            <a:r>
              <a:rPr lang="en-US" sz="2000" dirty="0"/>
              <a:t> </a:t>
            </a:r>
            <a:r>
              <a:rPr lang="en-US" sz="2000" dirty="0" err="1"/>
              <a:t>dinyatakan</a:t>
            </a:r>
            <a:r>
              <a:rPr lang="en-US" sz="2000" dirty="0"/>
              <a:t> </a:t>
            </a:r>
            <a:r>
              <a:rPr lang="en-US" sz="2000" dirty="0" err="1" smtClean="0"/>
              <a:t>secara</a:t>
            </a:r>
            <a:r>
              <a:rPr lang="en-US" sz="2000" dirty="0" smtClean="0"/>
              <a:t> </a:t>
            </a:r>
            <a:r>
              <a:rPr lang="en-US" sz="2000" dirty="0" err="1" smtClean="0"/>
              <a:t>jelas</a:t>
            </a:r>
            <a:r>
              <a:rPr lang="en-US" sz="2000" dirty="0" smtClean="0"/>
              <a:t>.</a:t>
            </a:r>
          </a:p>
          <a:p>
            <a:pPr marL="914400" lvl="1" indent="-514350">
              <a:buFont typeface="+mj-lt"/>
              <a:buAutoNum type="alphaLcParenR"/>
            </a:pPr>
            <a:r>
              <a:rPr lang="en-US" sz="2000" dirty="0" err="1" smtClean="0"/>
              <a:t>Indeks</a:t>
            </a:r>
            <a:r>
              <a:rPr lang="en-US" sz="2000" dirty="0" smtClean="0"/>
              <a:t> </a:t>
            </a:r>
            <a:r>
              <a:rPr lang="en-US" sz="2000" dirty="0" err="1"/>
              <a:t>hendaklah</a:t>
            </a:r>
            <a:r>
              <a:rPr lang="en-US" sz="2000" dirty="0"/>
              <a:t> </a:t>
            </a:r>
            <a:r>
              <a:rPr lang="en-US" sz="2000" dirty="0" err="1"/>
              <a:t>tepat</a:t>
            </a:r>
            <a:r>
              <a:rPr lang="en-US" sz="2000" dirty="0"/>
              <a:t>. </a:t>
            </a:r>
            <a:r>
              <a:rPr lang="en-US" sz="2000" dirty="0" err="1"/>
              <a:t>Penunjuk</a:t>
            </a:r>
            <a:r>
              <a:rPr lang="en-US" sz="2000" dirty="0"/>
              <a:t> </a:t>
            </a:r>
            <a:r>
              <a:rPr lang="en-US" sz="2000" dirty="0" err="1"/>
              <a:t>tempat</a:t>
            </a:r>
            <a:r>
              <a:rPr lang="en-US" sz="2000" dirty="0"/>
              <a:t> </a:t>
            </a:r>
            <a:r>
              <a:rPr lang="en-US" sz="2000" dirty="0" smtClean="0"/>
              <a:t>yang </a:t>
            </a:r>
            <a:r>
              <a:rPr lang="en-US" sz="2000" dirty="0" err="1" smtClean="0"/>
              <a:t>diberikan</a:t>
            </a:r>
            <a:r>
              <a:rPr lang="en-US" sz="2000" dirty="0" smtClean="0"/>
              <a:t> </a:t>
            </a:r>
            <a:r>
              <a:rPr lang="en-US" sz="2000" dirty="0" err="1"/>
              <a:t>bagi</a:t>
            </a:r>
            <a:r>
              <a:rPr lang="en-US" sz="2000" dirty="0"/>
              <a:t> </a:t>
            </a:r>
            <a:r>
              <a:rPr lang="en-US" sz="2000" dirty="0" err="1"/>
              <a:t>entri</a:t>
            </a:r>
            <a:r>
              <a:rPr lang="en-US" sz="2000" dirty="0"/>
              <a:t> </a:t>
            </a:r>
            <a:r>
              <a:rPr lang="en-US" sz="2000" dirty="0" err="1"/>
              <a:t>mestilah</a:t>
            </a:r>
            <a:r>
              <a:rPr lang="en-US" sz="2000" dirty="0"/>
              <a:t> </a:t>
            </a:r>
            <a:r>
              <a:rPr lang="en-US" sz="2000" dirty="0" err="1"/>
              <a:t>sama</a:t>
            </a:r>
            <a:r>
              <a:rPr lang="en-US" sz="2000" dirty="0"/>
              <a:t> </a:t>
            </a:r>
            <a:r>
              <a:rPr lang="en-US" sz="2000" dirty="0" err="1"/>
              <a:t>dengan</a:t>
            </a:r>
            <a:r>
              <a:rPr lang="en-US" sz="2000" dirty="0"/>
              <a:t> </a:t>
            </a:r>
            <a:r>
              <a:rPr lang="en-US" sz="2000" dirty="0" err="1" smtClean="0"/>
              <a:t>nombor</a:t>
            </a:r>
            <a:r>
              <a:rPr lang="en-US" sz="2000" dirty="0" smtClean="0"/>
              <a:t> </a:t>
            </a:r>
            <a:r>
              <a:rPr lang="en-US" sz="2000" dirty="0" err="1" smtClean="0"/>
              <a:t>halaman</a:t>
            </a:r>
            <a:r>
              <a:rPr lang="en-US" sz="2000" dirty="0" smtClean="0"/>
              <a:t> </a:t>
            </a:r>
            <a:r>
              <a:rPr lang="en-US" sz="2000" dirty="0" err="1"/>
              <a:t>entri</a:t>
            </a:r>
            <a:r>
              <a:rPr lang="en-US" sz="2000" dirty="0"/>
              <a:t> </a:t>
            </a:r>
            <a:r>
              <a:rPr lang="en-US" sz="2000" dirty="0" err="1"/>
              <a:t>dikutip</a:t>
            </a:r>
            <a:r>
              <a:rPr lang="en-US" sz="2000" dirty="0"/>
              <a:t> di </a:t>
            </a:r>
            <a:r>
              <a:rPr lang="en-US" sz="2000" dirty="0" err="1"/>
              <a:t>dalam</a:t>
            </a:r>
            <a:r>
              <a:rPr lang="en-US" sz="2000" dirty="0"/>
              <a:t> </a:t>
            </a:r>
            <a:r>
              <a:rPr lang="en-US" sz="2000" dirty="0" err="1"/>
              <a:t>teks</a:t>
            </a:r>
            <a:r>
              <a:rPr lang="en-US" sz="2000" dirty="0" smtClean="0"/>
              <a:t>.</a:t>
            </a:r>
          </a:p>
          <a:p>
            <a:pPr marL="914400" lvl="1" indent="-514350">
              <a:buFont typeface="+mj-lt"/>
              <a:buAutoNum type="alphaLcParenR"/>
            </a:pPr>
            <a:r>
              <a:rPr lang="en-US" sz="2000" dirty="0" err="1" smtClean="0"/>
              <a:t>Perkara</a:t>
            </a:r>
            <a:r>
              <a:rPr lang="en-US" sz="2000" dirty="0" smtClean="0"/>
              <a:t> </a:t>
            </a:r>
            <a:r>
              <a:rPr lang="en-US" sz="2000" dirty="0" err="1"/>
              <a:t>signifikan</a:t>
            </a:r>
            <a:r>
              <a:rPr lang="en-US" sz="2000" dirty="0"/>
              <a:t> yang </a:t>
            </a:r>
            <a:r>
              <a:rPr lang="en-US" sz="2000" dirty="0" err="1"/>
              <a:t>dibincangkan</a:t>
            </a:r>
            <a:r>
              <a:rPr lang="en-US" sz="2000" dirty="0"/>
              <a:t> </a:t>
            </a:r>
            <a:r>
              <a:rPr lang="en-US" sz="2000" dirty="0" err="1"/>
              <a:t>sesebuah</a:t>
            </a:r>
            <a:r>
              <a:rPr lang="en-US" sz="2000" dirty="0"/>
              <a:t> </a:t>
            </a:r>
            <a:r>
              <a:rPr lang="en-US" sz="2000" dirty="0" err="1"/>
              <a:t>bab</a:t>
            </a:r>
            <a:r>
              <a:rPr lang="en-US" sz="2000" dirty="0"/>
              <a:t> </a:t>
            </a:r>
            <a:r>
              <a:rPr lang="en-US" sz="2000" dirty="0" err="1" smtClean="0"/>
              <a:t>itu</a:t>
            </a:r>
            <a:r>
              <a:rPr lang="en-US" sz="2000" dirty="0" smtClean="0"/>
              <a:t> </a:t>
            </a:r>
            <a:r>
              <a:rPr lang="en-US" sz="2000" dirty="0" err="1" smtClean="0"/>
              <a:t>hendaklah</a:t>
            </a:r>
            <a:r>
              <a:rPr lang="en-US" sz="2000" dirty="0" smtClean="0"/>
              <a:t> </a:t>
            </a:r>
            <a:r>
              <a:rPr lang="en-US" sz="2000" dirty="0" err="1"/>
              <a:t>diliputi</a:t>
            </a:r>
            <a:r>
              <a:rPr lang="en-US" sz="2000" dirty="0"/>
              <a:t> </a:t>
            </a:r>
            <a:r>
              <a:rPr lang="en-US" sz="2000" dirty="0" err="1"/>
              <a:t>oleh</a:t>
            </a:r>
            <a:r>
              <a:rPr lang="en-US" sz="2000" dirty="0"/>
              <a:t> </a:t>
            </a:r>
            <a:r>
              <a:rPr lang="en-US" sz="2000" dirty="0" err="1"/>
              <a:t>indeks</a:t>
            </a:r>
            <a:r>
              <a:rPr lang="en-US" sz="2000" dirty="0"/>
              <a:t>.</a:t>
            </a:r>
          </a:p>
          <a:p>
            <a:pPr marL="914400" lvl="1" indent="-514350">
              <a:buFont typeface="+mj-lt"/>
              <a:buAutoNum type="alphaLcParenR"/>
            </a:pPr>
            <a:r>
              <a:rPr lang="en-US" sz="2000" dirty="0" err="1" smtClean="0"/>
              <a:t>Hendaklah</a:t>
            </a:r>
            <a:r>
              <a:rPr lang="en-US" sz="2000" dirty="0" smtClean="0"/>
              <a:t> </a:t>
            </a:r>
            <a:r>
              <a:rPr lang="en-US" sz="2000" dirty="0" err="1"/>
              <a:t>mempunyai</a:t>
            </a:r>
            <a:r>
              <a:rPr lang="en-US" sz="2000" dirty="0"/>
              <a:t> </a:t>
            </a:r>
            <a:r>
              <a:rPr lang="en-US" sz="2000" dirty="0" smtClean="0"/>
              <a:t>sub </a:t>
            </a:r>
            <a:r>
              <a:rPr lang="en-US" sz="2000" dirty="0" err="1" smtClean="0"/>
              <a:t>tajuk</a:t>
            </a:r>
            <a:r>
              <a:rPr lang="en-US" sz="2000" dirty="0" smtClean="0"/>
              <a:t> </a:t>
            </a:r>
            <a:r>
              <a:rPr lang="en-US" sz="2000" dirty="0" err="1"/>
              <a:t>secukupnya</a:t>
            </a:r>
            <a:r>
              <a:rPr lang="en-US" sz="2000" dirty="0"/>
              <a:t>.</a:t>
            </a:r>
          </a:p>
          <a:p>
            <a:pPr marL="914400" lvl="1" indent="-514350">
              <a:buFont typeface="+mj-lt"/>
              <a:buAutoNum type="alphaLcParenR"/>
            </a:pPr>
            <a:r>
              <a:rPr lang="en-US" sz="2000" dirty="0" err="1" smtClean="0"/>
              <a:t>Mempunyai</a:t>
            </a:r>
            <a:r>
              <a:rPr lang="en-US" sz="2000" dirty="0" smtClean="0"/>
              <a:t> </a:t>
            </a:r>
            <a:r>
              <a:rPr lang="en-US" sz="2000" dirty="0" err="1"/>
              <a:t>rujukan</a:t>
            </a:r>
            <a:r>
              <a:rPr lang="en-US" sz="2000" dirty="0"/>
              <a:t> </a:t>
            </a:r>
            <a:r>
              <a:rPr lang="en-US" sz="2000" dirty="0" err="1"/>
              <a:t>silang</a:t>
            </a:r>
            <a:r>
              <a:rPr lang="en-US" sz="2000" dirty="0"/>
              <a:t> </a:t>
            </a:r>
            <a:r>
              <a:rPr lang="en-US" sz="2000" dirty="0" err="1"/>
              <a:t>untuk</a:t>
            </a:r>
            <a:r>
              <a:rPr lang="en-US" sz="2000" dirty="0"/>
              <a:t> </a:t>
            </a:r>
            <a:r>
              <a:rPr lang="en-US" sz="2000" dirty="0" err="1" smtClean="0"/>
              <a:t>menghubungkaitkan</a:t>
            </a:r>
            <a:r>
              <a:rPr lang="en-US" sz="2000" dirty="0" smtClean="0"/>
              <a:t> </a:t>
            </a:r>
            <a:r>
              <a:rPr lang="en-US" sz="2000" dirty="0" err="1" smtClean="0"/>
              <a:t>satu</a:t>
            </a:r>
            <a:r>
              <a:rPr lang="en-US" sz="2000" dirty="0" smtClean="0"/>
              <a:t> </a:t>
            </a:r>
            <a:r>
              <a:rPr lang="en-US" sz="2000" dirty="0" err="1"/>
              <a:t>entri</a:t>
            </a:r>
            <a:r>
              <a:rPr lang="en-US" sz="2000" dirty="0"/>
              <a:t> </a:t>
            </a:r>
            <a:r>
              <a:rPr lang="en-US" sz="2000" dirty="0" err="1"/>
              <a:t>dengan</a:t>
            </a:r>
            <a:r>
              <a:rPr lang="en-US" sz="2000" dirty="0"/>
              <a:t> </a:t>
            </a:r>
            <a:r>
              <a:rPr lang="en-US" sz="2000" dirty="0" err="1"/>
              <a:t>entri</a:t>
            </a:r>
            <a:r>
              <a:rPr lang="en-US" sz="2000" dirty="0"/>
              <a:t> lain yang </a:t>
            </a:r>
            <a:r>
              <a:rPr lang="en-US" sz="2000" dirty="0" err="1"/>
              <a:t>berkaitan</a:t>
            </a:r>
            <a:r>
              <a:rPr lang="en-US" sz="2000" dirty="0"/>
              <a:t> di </a:t>
            </a:r>
            <a:r>
              <a:rPr lang="en-US" sz="2000" dirty="0" err="1" smtClean="0"/>
              <a:t>dalam</a:t>
            </a:r>
            <a:r>
              <a:rPr lang="en-US" sz="2000" dirty="0" smtClean="0"/>
              <a:t> </a:t>
            </a:r>
            <a:r>
              <a:rPr lang="en-US" sz="2000" dirty="0" err="1" smtClean="0"/>
              <a:t>indeks</a:t>
            </a:r>
            <a:r>
              <a:rPr lang="en-US" sz="2000" dirty="0"/>
              <a:t>, </a:t>
            </a:r>
            <a:r>
              <a:rPr lang="en-US" sz="2000" dirty="0" err="1"/>
              <a:t>memperihalkan</a:t>
            </a:r>
            <a:r>
              <a:rPr lang="en-US" sz="2000" dirty="0"/>
              <a:t> </a:t>
            </a:r>
            <a:r>
              <a:rPr lang="en-US" sz="2000" dirty="0" err="1"/>
              <a:t>variasi</a:t>
            </a:r>
            <a:r>
              <a:rPr lang="en-US" sz="2000" dirty="0"/>
              <a:t> </a:t>
            </a:r>
            <a:r>
              <a:rPr lang="en-US" sz="2000" dirty="0" err="1"/>
              <a:t>dan</a:t>
            </a:r>
            <a:r>
              <a:rPr lang="en-US" sz="2000" dirty="0"/>
              <a:t> </a:t>
            </a:r>
            <a:r>
              <a:rPr lang="en-US" sz="2000" dirty="0" err="1" smtClean="0"/>
              <a:t>menjelaskan</a:t>
            </a:r>
            <a:r>
              <a:rPr lang="en-US" sz="2000" dirty="0" smtClean="0"/>
              <a:t> </a:t>
            </a:r>
            <a:r>
              <a:rPr lang="en-US" sz="2000" dirty="0" err="1" smtClean="0"/>
              <a:t>singkatan</a:t>
            </a:r>
            <a:r>
              <a:rPr lang="en-US" sz="2000" dirty="0" smtClean="0"/>
              <a:t>/</a:t>
            </a:r>
            <a:r>
              <a:rPr lang="en-US" sz="2000" dirty="0" err="1" smtClean="0"/>
              <a:t>akronim</a:t>
            </a:r>
            <a:r>
              <a:rPr lang="en-US" sz="2000" dirty="0"/>
              <a:t>.</a:t>
            </a:r>
          </a:p>
          <a:p>
            <a:pPr marL="914400" lvl="1" indent="-514350">
              <a:buFont typeface="+mj-lt"/>
              <a:buAutoNum type="alphaLcParenR"/>
            </a:pPr>
            <a:r>
              <a:rPr lang="en-US" sz="2000" dirty="0" smtClean="0"/>
              <a:t>Layout </a:t>
            </a:r>
            <a:r>
              <a:rPr lang="en-US" sz="2000" dirty="0" err="1"/>
              <a:t>dan</a:t>
            </a:r>
            <a:r>
              <a:rPr lang="en-US" sz="2000" dirty="0"/>
              <a:t> </a:t>
            </a:r>
            <a:r>
              <a:rPr lang="en-US" sz="2000" dirty="0" err="1"/>
              <a:t>tipografi</a:t>
            </a:r>
            <a:r>
              <a:rPr lang="en-US" sz="2000" dirty="0"/>
              <a:t> </a:t>
            </a:r>
            <a:r>
              <a:rPr lang="en-US" sz="2000" dirty="0" err="1"/>
              <a:t>berupaya</a:t>
            </a:r>
            <a:r>
              <a:rPr lang="en-US" sz="2000" dirty="0"/>
              <a:t> </a:t>
            </a:r>
            <a:r>
              <a:rPr lang="en-US" sz="2000" dirty="0" err="1"/>
              <a:t>berfungsi</a:t>
            </a:r>
            <a:r>
              <a:rPr lang="en-US" sz="2000" dirty="0"/>
              <a:t> </a:t>
            </a:r>
            <a:r>
              <a:rPr lang="en-US" sz="2000" dirty="0" err="1"/>
              <a:t>dengan</a:t>
            </a:r>
            <a:r>
              <a:rPr lang="en-US" sz="2000" dirty="0"/>
              <a:t> </a:t>
            </a:r>
            <a:r>
              <a:rPr lang="en-US" sz="2000" dirty="0" err="1" smtClean="0"/>
              <a:t>jelas</a:t>
            </a:r>
            <a:r>
              <a:rPr lang="en-US" sz="2000" dirty="0" smtClean="0"/>
              <a:t> </a:t>
            </a:r>
            <a:r>
              <a:rPr lang="en-US" sz="2000" dirty="0" err="1" smtClean="0"/>
              <a:t>dan</a:t>
            </a:r>
            <a:r>
              <a:rPr lang="en-US" sz="2000" dirty="0" smtClean="0"/>
              <a:t> </a:t>
            </a:r>
            <a:r>
              <a:rPr lang="en-US" sz="2000" dirty="0" err="1"/>
              <a:t>dapat</a:t>
            </a:r>
            <a:r>
              <a:rPr lang="en-US" sz="2000" dirty="0"/>
              <a:t> </a:t>
            </a:r>
            <a:r>
              <a:rPr lang="en-US" sz="2000" dirty="0" err="1"/>
              <a:t>membantu</a:t>
            </a:r>
            <a:r>
              <a:rPr lang="en-US" sz="2000" dirty="0"/>
              <a:t> </a:t>
            </a:r>
            <a:r>
              <a:rPr lang="en-US" sz="2000" dirty="0" err="1"/>
              <a:t>pengguna</a:t>
            </a:r>
            <a:r>
              <a:rPr lang="en-US" sz="2000" dirty="0"/>
              <a:t>.</a:t>
            </a:r>
            <a:endParaRPr lang="en-US" sz="2000" u="sng" dirty="0"/>
          </a:p>
        </p:txBody>
      </p:sp>
      <p:sp>
        <p:nvSpPr>
          <p:cNvPr id="4" name="Horizontal Scroll 3"/>
          <p:cNvSpPr/>
          <p:nvPr/>
        </p:nvSpPr>
        <p:spPr>
          <a:xfrm>
            <a:off x="2552700" y="304800"/>
            <a:ext cx="4191000" cy="728472"/>
          </a:xfrm>
          <a:prstGeom prst="horizontalScroll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/>
              <a:t>PENYEDIAAN INDEKS</a:t>
            </a:r>
            <a:endParaRPr lang="ms-MY" sz="320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F3AB18-7660-4544-855F-34C4D3C76EA9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253875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2362200" cy="1600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ms-MY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371600"/>
            <a:ext cx="8077200" cy="4525963"/>
          </a:xfrm>
          <a:solidFill>
            <a:schemeClr val="bg1"/>
          </a:solidFill>
        </p:spPr>
        <p:txBody>
          <a:bodyPr>
            <a:normAutofit fontScale="62500" lnSpcReduction="20000"/>
          </a:bodyPr>
          <a:lstStyle/>
          <a:p>
            <a:pPr marL="514350" indent="-514350">
              <a:buFont typeface="+mj-lt"/>
              <a:buAutoNum type="alphaLcParenR" startAt="8"/>
            </a:pPr>
            <a:r>
              <a:rPr lang="en-US" dirty="0" err="1" smtClean="0"/>
              <a:t>Disusun</a:t>
            </a:r>
            <a:r>
              <a:rPr lang="en-US" dirty="0" smtClean="0"/>
              <a:t> </a:t>
            </a:r>
            <a:r>
              <a:rPr lang="en-US" dirty="0" err="1"/>
              <a:t>mengikut</a:t>
            </a:r>
            <a:r>
              <a:rPr lang="en-US" dirty="0"/>
              <a:t> </a:t>
            </a:r>
            <a:r>
              <a:rPr lang="en-US" dirty="0" err="1"/>
              <a:t>urutan</a:t>
            </a:r>
            <a:r>
              <a:rPr lang="en-US" dirty="0"/>
              <a:t> </a:t>
            </a:r>
            <a:r>
              <a:rPr lang="en-US" dirty="0" err="1"/>
              <a:t>abjad</a:t>
            </a:r>
            <a:r>
              <a:rPr lang="en-US" dirty="0"/>
              <a:t>, </a:t>
            </a:r>
            <a:r>
              <a:rPr lang="en-US" dirty="0" err="1"/>
              <a:t>klasifikasi</a:t>
            </a:r>
            <a:r>
              <a:rPr lang="en-US" dirty="0"/>
              <a:t>, </a:t>
            </a:r>
            <a:r>
              <a:rPr lang="en-US" dirty="0" err="1" smtClean="0"/>
              <a:t>kronologi</a:t>
            </a:r>
            <a:r>
              <a:rPr lang="en-US" dirty="0" smtClean="0"/>
              <a:t>, formula</a:t>
            </a:r>
            <a:r>
              <a:rPr lang="en-US" dirty="0"/>
              <a:t>, </a:t>
            </a:r>
            <a:r>
              <a:rPr lang="en-US" dirty="0" err="1"/>
              <a:t>penomboran</a:t>
            </a:r>
            <a:r>
              <a:rPr lang="en-US" dirty="0"/>
              <a:t> </a:t>
            </a:r>
            <a:r>
              <a:rPr lang="en-US" dirty="0" err="1"/>
              <a:t>secara</a:t>
            </a:r>
            <a:r>
              <a:rPr lang="en-US" dirty="0"/>
              <a:t> </a:t>
            </a:r>
            <a:r>
              <a:rPr lang="en-US" dirty="0" err="1"/>
              <a:t>tepat</a:t>
            </a:r>
            <a:r>
              <a:rPr lang="en-US" dirty="0"/>
              <a:t>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 smtClean="0"/>
              <a:t>mengikut</a:t>
            </a:r>
            <a:r>
              <a:rPr lang="en-US" dirty="0" smtClean="0"/>
              <a:t> </a:t>
            </a:r>
            <a:r>
              <a:rPr lang="en-US" dirty="0" err="1" smtClean="0"/>
              <a:t>aturan</a:t>
            </a:r>
            <a:r>
              <a:rPr lang="en-US" dirty="0"/>
              <a:t>.</a:t>
            </a:r>
          </a:p>
          <a:p>
            <a:pPr marL="514350" indent="-514350">
              <a:buFont typeface="+mj-lt"/>
              <a:buAutoNum type="alphaLcParenR" startAt="8"/>
            </a:pPr>
            <a:r>
              <a:rPr lang="en-US" dirty="0" err="1" smtClean="0"/>
              <a:t>Jika</a:t>
            </a:r>
            <a:r>
              <a:rPr lang="en-US" dirty="0" smtClean="0"/>
              <a:t> </a:t>
            </a:r>
            <a:r>
              <a:rPr lang="en-US" dirty="0" err="1"/>
              <a:t>indeks</a:t>
            </a:r>
            <a:r>
              <a:rPr lang="en-US" dirty="0"/>
              <a:t> </a:t>
            </a:r>
            <a:r>
              <a:rPr lang="en-US" dirty="0" err="1"/>
              <a:t>menampilkan</a:t>
            </a:r>
            <a:r>
              <a:rPr lang="en-US" dirty="0"/>
              <a:t> </a:t>
            </a:r>
            <a:r>
              <a:rPr lang="en-US" dirty="0" err="1"/>
              <a:t>kelainan</a:t>
            </a:r>
            <a:r>
              <a:rPr lang="en-US" dirty="0"/>
              <a:t> </a:t>
            </a:r>
            <a:r>
              <a:rPr lang="en-US" dirty="0" err="1"/>
              <a:t>berbanding</a:t>
            </a:r>
            <a:r>
              <a:rPr lang="en-US" dirty="0"/>
              <a:t> </a:t>
            </a:r>
            <a:r>
              <a:rPr lang="en-US" dirty="0" err="1" smtClean="0"/>
              <a:t>aturan</a:t>
            </a:r>
            <a:r>
              <a:rPr lang="en-US" dirty="0" smtClean="0"/>
              <a:t> </a:t>
            </a:r>
            <a:r>
              <a:rPr lang="en-US" dirty="0" err="1" smtClean="0"/>
              <a:t>lazim</a:t>
            </a:r>
            <a:r>
              <a:rPr lang="en-US" dirty="0"/>
              <a:t>, </a:t>
            </a:r>
            <a:r>
              <a:rPr lang="en-US" dirty="0" err="1"/>
              <a:t>indeks</a:t>
            </a:r>
            <a:r>
              <a:rPr lang="en-US" dirty="0"/>
              <a:t> </a:t>
            </a:r>
            <a:r>
              <a:rPr lang="en-US" dirty="0" err="1"/>
              <a:t>tersebut</a:t>
            </a:r>
            <a:r>
              <a:rPr lang="en-US" dirty="0"/>
              <a:t> </a:t>
            </a:r>
            <a:r>
              <a:rPr lang="en-US" dirty="0" err="1"/>
              <a:t>hendaklah</a:t>
            </a:r>
            <a:r>
              <a:rPr lang="en-US" dirty="0"/>
              <a:t> </a:t>
            </a:r>
            <a:r>
              <a:rPr lang="en-US" dirty="0" err="1"/>
              <a:t>dijelaskan</a:t>
            </a:r>
            <a:r>
              <a:rPr lang="en-US" dirty="0"/>
              <a:t> </a:t>
            </a:r>
            <a:r>
              <a:rPr lang="en-US" dirty="0" err="1" smtClean="0"/>
              <a:t>dalam</a:t>
            </a:r>
            <a:r>
              <a:rPr lang="en-US" dirty="0" smtClean="0"/>
              <a:t> Nota </a:t>
            </a:r>
            <a:r>
              <a:rPr lang="en-US" dirty="0" err="1"/>
              <a:t>Pengenalan</a:t>
            </a:r>
            <a:r>
              <a:rPr lang="en-US" dirty="0"/>
              <a:t>.</a:t>
            </a:r>
          </a:p>
          <a:p>
            <a:pPr marL="514350" indent="-514350">
              <a:buFont typeface="+mj-lt"/>
              <a:buAutoNum type="alphaLcParenR" startAt="8"/>
            </a:pPr>
            <a:r>
              <a:rPr lang="en-US" dirty="0" err="1" smtClean="0"/>
              <a:t>Gunakan</a:t>
            </a:r>
            <a:r>
              <a:rPr lang="en-US" dirty="0" smtClean="0"/>
              <a:t> </a:t>
            </a:r>
            <a:r>
              <a:rPr lang="en-US" dirty="0" err="1"/>
              <a:t>hanya</a:t>
            </a:r>
            <a:r>
              <a:rPr lang="en-US" dirty="0"/>
              <a:t> </a:t>
            </a:r>
            <a:r>
              <a:rPr lang="en-US" dirty="0" err="1"/>
              <a:t>dua</a:t>
            </a:r>
            <a:r>
              <a:rPr lang="en-US" dirty="0"/>
              <a:t> </a:t>
            </a:r>
            <a:r>
              <a:rPr lang="en-US" dirty="0" err="1"/>
              <a:t>aras</a:t>
            </a:r>
            <a:r>
              <a:rPr lang="en-US" dirty="0"/>
              <a:t>, </a:t>
            </a:r>
            <a:r>
              <a:rPr lang="en-US" dirty="0" err="1"/>
              <a:t>iaitu</a:t>
            </a:r>
            <a:r>
              <a:rPr lang="en-US" dirty="0"/>
              <a:t> </a:t>
            </a:r>
            <a:r>
              <a:rPr lang="en-US" dirty="0" err="1"/>
              <a:t>entri</a:t>
            </a:r>
            <a:r>
              <a:rPr lang="en-US" dirty="0"/>
              <a:t> </a:t>
            </a:r>
            <a:r>
              <a:rPr lang="en-US" dirty="0" err="1"/>
              <a:t>utama</a:t>
            </a:r>
            <a:r>
              <a:rPr lang="en-US" dirty="0"/>
              <a:t> </a:t>
            </a:r>
            <a:r>
              <a:rPr lang="en-US" dirty="0" err="1" smtClean="0"/>
              <a:t>dan</a:t>
            </a:r>
            <a:r>
              <a:rPr lang="en-US" dirty="0" smtClean="0"/>
              <a:t> sub </a:t>
            </a:r>
            <a:r>
              <a:rPr lang="en-US" dirty="0" err="1" smtClean="0"/>
              <a:t>entri</a:t>
            </a:r>
            <a:r>
              <a:rPr lang="en-US" dirty="0" smtClean="0"/>
              <a:t> </a:t>
            </a:r>
            <a:r>
              <a:rPr lang="en-US" dirty="0" err="1"/>
              <a:t>indeks</a:t>
            </a:r>
            <a:r>
              <a:rPr lang="en-US" dirty="0"/>
              <a:t>.</a:t>
            </a:r>
          </a:p>
          <a:p>
            <a:pPr marL="514350" indent="-514350">
              <a:buFont typeface="+mj-lt"/>
              <a:buAutoNum type="alphaLcParenR" startAt="8"/>
            </a:pPr>
            <a:r>
              <a:rPr lang="en-US" dirty="0" err="1" smtClean="0"/>
              <a:t>Entri</a:t>
            </a:r>
            <a:r>
              <a:rPr lang="en-US" dirty="0" smtClean="0"/>
              <a:t> </a:t>
            </a:r>
            <a:r>
              <a:rPr lang="en-US" dirty="0" err="1"/>
              <a:t>utama</a:t>
            </a:r>
            <a:r>
              <a:rPr lang="en-US" dirty="0"/>
              <a:t> </a:t>
            </a:r>
            <a:r>
              <a:rPr lang="en-US" dirty="0" err="1"/>
              <a:t>biasanya</a:t>
            </a:r>
            <a:r>
              <a:rPr lang="en-US" dirty="0"/>
              <a:t> </a:t>
            </a:r>
            <a:r>
              <a:rPr lang="en-US" dirty="0" err="1"/>
              <a:t>ialah</a:t>
            </a:r>
            <a:r>
              <a:rPr lang="en-US" dirty="0"/>
              <a:t> kata </a:t>
            </a:r>
            <a:r>
              <a:rPr lang="en-US" dirty="0" err="1"/>
              <a:t>nama</a:t>
            </a:r>
            <a:r>
              <a:rPr lang="en-US" dirty="0"/>
              <a:t> (</a:t>
            </a:r>
            <a:r>
              <a:rPr lang="en-US" dirty="0" err="1"/>
              <a:t>atau</a:t>
            </a:r>
            <a:r>
              <a:rPr lang="en-US" dirty="0"/>
              <a:t> </a:t>
            </a:r>
            <a:r>
              <a:rPr lang="en-US" dirty="0" err="1" smtClean="0"/>
              <a:t>nama</a:t>
            </a:r>
            <a:r>
              <a:rPr lang="en-US" dirty="0" smtClean="0"/>
              <a:t> </a:t>
            </a:r>
            <a:r>
              <a:rPr lang="en-US" dirty="0" err="1" smtClean="0"/>
              <a:t>kompaun</a:t>
            </a:r>
            <a:r>
              <a:rPr lang="en-US" dirty="0"/>
              <a:t>)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hendaklah</a:t>
            </a:r>
            <a:r>
              <a:rPr lang="en-US" dirty="0"/>
              <a:t> </a:t>
            </a:r>
            <a:r>
              <a:rPr lang="en-US" dirty="0" err="1"/>
              <a:t>ditulis</a:t>
            </a:r>
            <a:r>
              <a:rPr lang="en-US" dirty="0"/>
              <a:t> </a:t>
            </a:r>
            <a:r>
              <a:rPr lang="en-US" dirty="0" err="1"/>
              <a:t>bermula</a:t>
            </a:r>
            <a:r>
              <a:rPr lang="en-US" dirty="0"/>
              <a:t> </a:t>
            </a:r>
            <a:r>
              <a:rPr lang="en-US" dirty="0" err="1"/>
              <a:t>dengan</a:t>
            </a:r>
            <a:r>
              <a:rPr lang="en-US" dirty="0"/>
              <a:t> </a:t>
            </a:r>
            <a:r>
              <a:rPr lang="en-US" dirty="0" err="1" smtClean="0"/>
              <a:t>huruf</a:t>
            </a:r>
            <a:r>
              <a:rPr lang="en-US" dirty="0" smtClean="0"/>
              <a:t> </a:t>
            </a:r>
            <a:r>
              <a:rPr lang="en-US" dirty="0" err="1" smtClean="0"/>
              <a:t>besar</a:t>
            </a:r>
            <a:r>
              <a:rPr lang="en-US" dirty="0"/>
              <a:t>.</a:t>
            </a:r>
          </a:p>
          <a:p>
            <a:pPr marL="514350" indent="-514350">
              <a:buFont typeface="+mj-lt"/>
              <a:buAutoNum type="alphaLcParenR" startAt="8"/>
            </a:pPr>
            <a:r>
              <a:rPr lang="en-US" dirty="0" smtClean="0"/>
              <a:t>Sub </a:t>
            </a:r>
            <a:r>
              <a:rPr lang="en-US" dirty="0" err="1" smtClean="0"/>
              <a:t>entri</a:t>
            </a:r>
            <a:r>
              <a:rPr lang="en-US" dirty="0" smtClean="0"/>
              <a:t> </a:t>
            </a:r>
            <a:r>
              <a:rPr lang="en-US" dirty="0" err="1"/>
              <a:t>hendaklah</a:t>
            </a:r>
            <a:r>
              <a:rPr lang="en-US" dirty="0"/>
              <a:t> </a:t>
            </a:r>
            <a:r>
              <a:rPr lang="en-US" dirty="0" err="1"/>
              <a:t>dimulakan</a:t>
            </a:r>
            <a:r>
              <a:rPr lang="en-US" dirty="0"/>
              <a:t> </a:t>
            </a:r>
            <a:r>
              <a:rPr lang="en-US" dirty="0" err="1"/>
              <a:t>dengan</a:t>
            </a:r>
            <a:r>
              <a:rPr lang="en-US" dirty="0"/>
              <a:t> </a:t>
            </a:r>
            <a:r>
              <a:rPr lang="en-US" dirty="0" err="1"/>
              <a:t>huruf</a:t>
            </a:r>
            <a:r>
              <a:rPr lang="en-US" dirty="0"/>
              <a:t> </a:t>
            </a:r>
            <a:r>
              <a:rPr lang="en-US" dirty="0" err="1" smtClean="0"/>
              <a:t>kecil</a:t>
            </a:r>
            <a:r>
              <a:rPr lang="en-US" dirty="0" smtClean="0"/>
              <a:t>, </a:t>
            </a:r>
            <a:r>
              <a:rPr lang="en-US" dirty="0" err="1" smtClean="0"/>
              <a:t>kecuali</a:t>
            </a:r>
            <a:r>
              <a:rPr lang="en-US" dirty="0" smtClean="0"/>
              <a:t> </a:t>
            </a:r>
            <a:r>
              <a:rPr lang="en-US" dirty="0"/>
              <a:t>kata </a:t>
            </a:r>
            <a:r>
              <a:rPr lang="en-US" dirty="0" err="1"/>
              <a:t>nama</a:t>
            </a:r>
            <a:r>
              <a:rPr lang="en-US" dirty="0"/>
              <a:t> </a:t>
            </a:r>
            <a:r>
              <a:rPr lang="en-US" dirty="0" err="1"/>
              <a:t>khas</a:t>
            </a:r>
            <a:r>
              <a:rPr lang="en-US" dirty="0"/>
              <a:t>.</a:t>
            </a:r>
          </a:p>
          <a:p>
            <a:pPr marL="514350" indent="-514350">
              <a:buFont typeface="+mj-lt"/>
              <a:buAutoNum type="alphaLcParenR" startAt="8"/>
            </a:pPr>
            <a:r>
              <a:rPr lang="en-US" dirty="0" err="1" smtClean="0"/>
              <a:t>Entri</a:t>
            </a:r>
            <a:r>
              <a:rPr lang="en-US" dirty="0" smtClean="0"/>
              <a:t> </a:t>
            </a:r>
            <a:r>
              <a:rPr lang="en-US" dirty="0" err="1"/>
              <a:t>indeks</a:t>
            </a:r>
            <a:r>
              <a:rPr lang="en-US" dirty="0"/>
              <a:t> </a:t>
            </a:r>
            <a:r>
              <a:rPr lang="en-US" dirty="0" err="1"/>
              <a:t>hendaklah</a:t>
            </a:r>
            <a:r>
              <a:rPr lang="en-US" dirty="0"/>
              <a:t> </a:t>
            </a:r>
            <a:r>
              <a:rPr lang="en-US" dirty="0" err="1"/>
              <a:t>mengikut</a:t>
            </a:r>
            <a:r>
              <a:rPr lang="en-US" dirty="0"/>
              <a:t> format </a:t>
            </a:r>
            <a:r>
              <a:rPr lang="en-US" dirty="0" err="1"/>
              <a:t>dalam</a:t>
            </a:r>
            <a:r>
              <a:rPr lang="en-US" dirty="0"/>
              <a:t> </a:t>
            </a:r>
            <a:r>
              <a:rPr lang="en-US" dirty="0" err="1" smtClean="0"/>
              <a:t>teks</a:t>
            </a:r>
            <a:r>
              <a:rPr lang="en-US" dirty="0" smtClean="0"/>
              <a:t> (</a:t>
            </a:r>
            <a:r>
              <a:rPr lang="en-US" dirty="0" err="1" smtClean="0"/>
              <a:t>cth</a:t>
            </a:r>
            <a:r>
              <a:rPr lang="en-US" dirty="0"/>
              <a:t>., </a:t>
            </a:r>
            <a:r>
              <a:rPr lang="en-US" i="1" dirty="0" err="1"/>
              <a:t>condong</a:t>
            </a:r>
            <a:r>
              <a:rPr lang="en-US" dirty="0"/>
              <a:t> </a:t>
            </a:r>
            <a:r>
              <a:rPr lang="en-US" dirty="0" err="1"/>
              <a:t>atau</a:t>
            </a:r>
            <a:r>
              <a:rPr lang="en-US" dirty="0"/>
              <a:t> </a:t>
            </a:r>
            <a:r>
              <a:rPr lang="en-US" i="1" dirty="0"/>
              <a:t>italic</a:t>
            </a:r>
            <a:r>
              <a:rPr lang="en-US" dirty="0"/>
              <a:t> </a:t>
            </a:r>
            <a:r>
              <a:rPr lang="en-US" dirty="0" err="1"/>
              <a:t>untuk</a:t>
            </a:r>
            <a:r>
              <a:rPr lang="en-US" dirty="0"/>
              <a:t> </a:t>
            </a:r>
            <a:r>
              <a:rPr lang="en-US" dirty="0" err="1"/>
              <a:t>nama</a:t>
            </a:r>
            <a:r>
              <a:rPr lang="en-US" dirty="0"/>
              <a:t> </a:t>
            </a:r>
            <a:r>
              <a:rPr lang="en-US" dirty="0" err="1"/>
              <a:t>spesies</a:t>
            </a:r>
            <a:r>
              <a:rPr lang="en-US" dirty="0"/>
              <a:t>).</a:t>
            </a:r>
          </a:p>
          <a:p>
            <a:pPr marL="514350" indent="-514350">
              <a:buFont typeface="+mj-lt"/>
              <a:buAutoNum type="alphaLcParenR" startAt="8"/>
            </a:pPr>
            <a:r>
              <a:rPr lang="en-US" dirty="0" err="1" smtClean="0"/>
              <a:t>Entri</a:t>
            </a:r>
            <a:r>
              <a:rPr lang="en-US" dirty="0" smtClean="0"/>
              <a:t> </a:t>
            </a:r>
            <a:r>
              <a:rPr lang="en-US" dirty="0" err="1"/>
              <a:t>indeks</a:t>
            </a:r>
            <a:r>
              <a:rPr lang="en-US" dirty="0"/>
              <a:t> </a:t>
            </a:r>
            <a:r>
              <a:rPr lang="en-US" dirty="0" err="1"/>
              <a:t>dengan</a:t>
            </a:r>
            <a:r>
              <a:rPr lang="en-US" dirty="0"/>
              <a:t> </a:t>
            </a:r>
            <a:r>
              <a:rPr lang="en-US" dirty="0" err="1"/>
              <a:t>nombor</a:t>
            </a:r>
            <a:r>
              <a:rPr lang="en-US" dirty="0"/>
              <a:t> </a:t>
            </a:r>
            <a:r>
              <a:rPr lang="en-US" dirty="0" err="1"/>
              <a:t>halaman</a:t>
            </a:r>
            <a:r>
              <a:rPr lang="en-US" dirty="0"/>
              <a:t> (</a:t>
            </a:r>
            <a:r>
              <a:rPr lang="en-US" dirty="0" err="1" smtClean="0"/>
              <a:t>penunjuk</a:t>
            </a:r>
            <a:r>
              <a:rPr lang="en-US" dirty="0" smtClean="0"/>
              <a:t> </a:t>
            </a:r>
            <a:r>
              <a:rPr lang="en-US" dirty="0" err="1" smtClean="0"/>
              <a:t>tempat</a:t>
            </a:r>
            <a:r>
              <a:rPr lang="en-US" dirty="0"/>
              <a:t>) </a:t>
            </a:r>
            <a:r>
              <a:rPr lang="en-US" dirty="0" err="1"/>
              <a:t>hendaklah</a:t>
            </a:r>
            <a:r>
              <a:rPr lang="en-US" dirty="0"/>
              <a:t> </a:t>
            </a:r>
            <a:r>
              <a:rPr lang="en-US" dirty="0" err="1"/>
              <a:t>dipisahkan</a:t>
            </a:r>
            <a:r>
              <a:rPr lang="en-US" dirty="0"/>
              <a:t> </a:t>
            </a:r>
            <a:r>
              <a:rPr lang="en-US" dirty="0" err="1"/>
              <a:t>dengan</a:t>
            </a:r>
            <a:r>
              <a:rPr lang="en-US" dirty="0"/>
              <a:t> </a:t>
            </a:r>
            <a:r>
              <a:rPr lang="en-US" dirty="0" err="1"/>
              <a:t>koma</a:t>
            </a:r>
            <a:r>
              <a:rPr lang="en-US" dirty="0"/>
              <a:t>.</a:t>
            </a:r>
          </a:p>
          <a:p>
            <a:pPr marL="514350" indent="-514350">
              <a:buFont typeface="+mj-lt"/>
              <a:buAutoNum type="alphaLcParenR" startAt="8"/>
            </a:pPr>
            <a:r>
              <a:rPr lang="en-US" dirty="0" err="1" smtClean="0"/>
              <a:t>Pernomboran</a:t>
            </a:r>
            <a:r>
              <a:rPr lang="en-US" dirty="0" smtClean="0"/>
              <a:t> </a:t>
            </a:r>
            <a:r>
              <a:rPr lang="en-US" dirty="0"/>
              <a:t>yang </a:t>
            </a:r>
            <a:r>
              <a:rPr lang="en-US" dirty="0" err="1"/>
              <a:t>berturutan</a:t>
            </a:r>
            <a:r>
              <a:rPr lang="en-US" dirty="0"/>
              <a:t> (</a:t>
            </a:r>
            <a:r>
              <a:rPr lang="en-US" dirty="0" err="1"/>
              <a:t>halaman</a:t>
            </a:r>
            <a:r>
              <a:rPr lang="en-US" dirty="0"/>
              <a:t> 89, 90, 91, </a:t>
            </a:r>
            <a:r>
              <a:rPr lang="en-US" dirty="0" smtClean="0"/>
              <a:t>92, 93</a:t>
            </a:r>
            <a:r>
              <a:rPr lang="en-US" dirty="0"/>
              <a:t>) </a:t>
            </a:r>
            <a:r>
              <a:rPr lang="en-US" dirty="0" err="1"/>
              <a:t>hendaklah</a:t>
            </a:r>
            <a:r>
              <a:rPr lang="en-US" dirty="0"/>
              <a:t> </a:t>
            </a:r>
            <a:r>
              <a:rPr lang="en-US" dirty="0" err="1"/>
              <a:t>dinyatakan</a:t>
            </a:r>
            <a:r>
              <a:rPr lang="en-US" dirty="0"/>
              <a:t> </a:t>
            </a:r>
            <a:r>
              <a:rPr lang="en-US" dirty="0" err="1"/>
              <a:t>sebagai</a:t>
            </a:r>
            <a:r>
              <a:rPr lang="en-US" dirty="0"/>
              <a:t> 89–93.</a:t>
            </a:r>
            <a:endParaRPr lang="en-US" u="sng" dirty="0"/>
          </a:p>
        </p:txBody>
      </p:sp>
      <p:sp>
        <p:nvSpPr>
          <p:cNvPr id="4" name="Horizontal Scroll 3"/>
          <p:cNvSpPr/>
          <p:nvPr/>
        </p:nvSpPr>
        <p:spPr>
          <a:xfrm>
            <a:off x="2552700" y="304800"/>
            <a:ext cx="4191000" cy="728472"/>
          </a:xfrm>
          <a:prstGeom prst="horizontalScroll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/>
              <a:t>PENYEDIAAN INDEKS</a:t>
            </a:r>
            <a:endParaRPr lang="ms-MY" sz="320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F3AB18-7660-4544-855F-34C4D3C76EA9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432184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2362200" cy="1600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ms-MY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053401"/>
            <a:ext cx="8305800" cy="3899600"/>
          </a:xfrm>
          <a:solidFill>
            <a:schemeClr val="bg1"/>
          </a:solidFill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en-US" sz="4600" b="1" dirty="0" err="1"/>
              <a:t>Entri</a:t>
            </a:r>
            <a:endParaRPr lang="en-US" sz="4600" b="1" dirty="0"/>
          </a:p>
          <a:p>
            <a:r>
              <a:rPr lang="en-US" sz="2900" dirty="0" err="1"/>
              <a:t>Entri</a:t>
            </a:r>
            <a:r>
              <a:rPr lang="en-US" sz="2900" dirty="0"/>
              <a:t> </a:t>
            </a:r>
            <a:r>
              <a:rPr lang="en-US" sz="2900" dirty="0" err="1"/>
              <a:t>indeks</a:t>
            </a:r>
            <a:r>
              <a:rPr lang="en-US" sz="2900" dirty="0"/>
              <a:t> </a:t>
            </a:r>
            <a:r>
              <a:rPr lang="en-US" sz="2900" dirty="0" smtClean="0">
                <a:sym typeface="Wingdings" panose="05000000000000000000" pitchFamily="2" charset="2"/>
              </a:rPr>
              <a:t></a:t>
            </a:r>
            <a:r>
              <a:rPr lang="en-US" sz="2900" dirty="0" smtClean="0"/>
              <a:t> </a:t>
            </a:r>
            <a:r>
              <a:rPr lang="en-US" sz="2900" dirty="0" err="1"/>
              <a:t>perkara</a:t>
            </a:r>
            <a:r>
              <a:rPr lang="en-US" sz="2900" dirty="0"/>
              <a:t> yang </a:t>
            </a:r>
            <a:r>
              <a:rPr lang="en-US" sz="2900" dirty="0" err="1"/>
              <a:t>dibicarakan</a:t>
            </a:r>
            <a:r>
              <a:rPr lang="en-US" sz="2900" dirty="0"/>
              <a:t> </a:t>
            </a:r>
            <a:r>
              <a:rPr lang="en-US" sz="2900" dirty="0" err="1" smtClean="0"/>
              <a:t>secara</a:t>
            </a:r>
            <a:r>
              <a:rPr lang="en-US" sz="2900" dirty="0" smtClean="0"/>
              <a:t> </a:t>
            </a:r>
            <a:r>
              <a:rPr lang="en-US" sz="2900" dirty="0" err="1" smtClean="0"/>
              <a:t>terperinci</a:t>
            </a:r>
            <a:r>
              <a:rPr lang="en-US" sz="2900" dirty="0" smtClean="0"/>
              <a:t> </a:t>
            </a:r>
            <a:r>
              <a:rPr lang="en-US" sz="2900" dirty="0" err="1"/>
              <a:t>atau</a:t>
            </a:r>
            <a:r>
              <a:rPr lang="en-US" sz="2900" dirty="0"/>
              <a:t> </a:t>
            </a:r>
            <a:r>
              <a:rPr lang="en-US" sz="2900" dirty="0" err="1"/>
              <a:t>mendalam</a:t>
            </a:r>
            <a:r>
              <a:rPr lang="en-US" sz="2900" dirty="0"/>
              <a:t> </a:t>
            </a:r>
            <a:r>
              <a:rPr lang="en-US" sz="2900" dirty="0" err="1"/>
              <a:t>dan</a:t>
            </a:r>
            <a:r>
              <a:rPr lang="en-US" sz="2900" dirty="0"/>
              <a:t> </a:t>
            </a:r>
            <a:r>
              <a:rPr lang="en-US" sz="2900" dirty="0" err="1"/>
              <a:t>kerap</a:t>
            </a:r>
            <a:r>
              <a:rPr lang="en-US" sz="2900" dirty="0"/>
              <a:t>. </a:t>
            </a:r>
            <a:endParaRPr lang="en-US" sz="2900" dirty="0" smtClean="0"/>
          </a:p>
          <a:p>
            <a:pPr marL="0" indent="0">
              <a:buNone/>
            </a:pPr>
            <a:endParaRPr lang="en-US" sz="1100" dirty="0" smtClean="0"/>
          </a:p>
          <a:p>
            <a:r>
              <a:rPr lang="en-US" sz="2900" dirty="0" err="1" smtClean="0"/>
              <a:t>Entri</a:t>
            </a:r>
            <a:r>
              <a:rPr lang="en-US" sz="2900" dirty="0" smtClean="0"/>
              <a:t> </a:t>
            </a:r>
            <a:r>
              <a:rPr lang="en-US" sz="2900" dirty="0" err="1"/>
              <a:t>indeks</a:t>
            </a:r>
            <a:r>
              <a:rPr lang="en-US" sz="2900" dirty="0"/>
              <a:t> </a:t>
            </a:r>
            <a:r>
              <a:rPr lang="en-US" sz="2900" dirty="0" smtClean="0"/>
              <a:t>yang </a:t>
            </a:r>
            <a:r>
              <a:rPr lang="en-US" sz="2900" dirty="0" err="1" smtClean="0"/>
              <a:t>lengkap</a:t>
            </a:r>
            <a:r>
              <a:rPr lang="en-US" sz="2900" dirty="0" smtClean="0"/>
              <a:t> </a:t>
            </a:r>
            <a:r>
              <a:rPr lang="en-US" sz="2900" dirty="0" err="1"/>
              <a:t>mengandungi</a:t>
            </a:r>
            <a:r>
              <a:rPr lang="en-US" sz="2900" dirty="0"/>
              <a:t> </a:t>
            </a:r>
            <a:r>
              <a:rPr lang="en-US" sz="2900" b="1" dirty="0" smtClean="0"/>
              <a:t>ENTRI UTAMA</a:t>
            </a:r>
            <a:r>
              <a:rPr lang="en-US" sz="2900" dirty="0" smtClean="0"/>
              <a:t> </a:t>
            </a:r>
            <a:r>
              <a:rPr lang="en-US" sz="2900" dirty="0" err="1"/>
              <a:t>dan</a:t>
            </a:r>
            <a:r>
              <a:rPr lang="en-US" sz="2900" dirty="0"/>
              <a:t> </a:t>
            </a:r>
            <a:r>
              <a:rPr lang="en-US" sz="2900" b="1" dirty="0" smtClean="0"/>
              <a:t>SUBENTRI</a:t>
            </a:r>
            <a:r>
              <a:rPr lang="en-US" sz="2900" dirty="0" smtClean="0"/>
              <a:t>.</a:t>
            </a:r>
          </a:p>
          <a:p>
            <a:pPr marL="0" indent="0">
              <a:buNone/>
            </a:pPr>
            <a:endParaRPr lang="en-US" sz="1100" dirty="0" smtClean="0"/>
          </a:p>
          <a:p>
            <a:r>
              <a:rPr lang="en-US" sz="2900" b="1" dirty="0" err="1" smtClean="0"/>
              <a:t>Entri</a:t>
            </a:r>
            <a:r>
              <a:rPr lang="en-US" sz="2900" b="1" dirty="0" smtClean="0"/>
              <a:t> </a:t>
            </a:r>
            <a:r>
              <a:rPr lang="en-US" sz="2900" b="1" dirty="0" err="1" smtClean="0"/>
              <a:t>utama</a:t>
            </a:r>
            <a:r>
              <a:rPr lang="en-US" sz="2900" b="1" dirty="0" smtClean="0"/>
              <a:t> yang </a:t>
            </a:r>
            <a:r>
              <a:rPr lang="en-US" sz="2900" b="1" dirty="0" err="1"/>
              <a:t>mudah</a:t>
            </a:r>
            <a:r>
              <a:rPr lang="en-US" sz="2900" b="1" dirty="0"/>
              <a:t> </a:t>
            </a:r>
            <a:r>
              <a:rPr lang="en-US" sz="2900" dirty="0" err="1"/>
              <a:t>mengandungi</a:t>
            </a:r>
            <a:r>
              <a:rPr lang="en-US" sz="2900" dirty="0"/>
              <a:t> </a:t>
            </a:r>
            <a:r>
              <a:rPr lang="en-US" sz="2900" dirty="0" err="1"/>
              <a:t>komponen</a:t>
            </a:r>
            <a:r>
              <a:rPr lang="en-US" sz="2900" dirty="0"/>
              <a:t> </a:t>
            </a:r>
            <a:r>
              <a:rPr lang="en-US" sz="2900" dirty="0" err="1"/>
              <a:t>elemen</a:t>
            </a:r>
            <a:r>
              <a:rPr lang="en-US" sz="2900" dirty="0"/>
              <a:t>; </a:t>
            </a:r>
            <a:r>
              <a:rPr lang="en-US" sz="2900" dirty="0" err="1"/>
              <a:t>tajuk</a:t>
            </a:r>
            <a:r>
              <a:rPr lang="en-US" sz="2900" dirty="0"/>
              <a:t> </a:t>
            </a:r>
            <a:r>
              <a:rPr lang="en-US" sz="2900" dirty="0" err="1" smtClean="0"/>
              <a:t>utama</a:t>
            </a:r>
            <a:r>
              <a:rPr lang="en-US" sz="2900" dirty="0" smtClean="0"/>
              <a:t> </a:t>
            </a:r>
            <a:r>
              <a:rPr lang="en-US" sz="2900" dirty="0" err="1" smtClean="0"/>
              <a:t>dan</a:t>
            </a:r>
            <a:r>
              <a:rPr lang="en-US" sz="2900" dirty="0" smtClean="0"/>
              <a:t> </a:t>
            </a:r>
            <a:r>
              <a:rPr lang="en-US" sz="2900" dirty="0" err="1"/>
              <a:t>penunjuk</a:t>
            </a:r>
            <a:r>
              <a:rPr lang="en-US" sz="2900" dirty="0"/>
              <a:t> </a:t>
            </a:r>
            <a:r>
              <a:rPr lang="en-US" sz="2900" dirty="0" err="1" smtClean="0"/>
              <a:t>tempat</a:t>
            </a:r>
            <a:r>
              <a:rPr lang="en-US" sz="2900" dirty="0" smtClean="0"/>
              <a:t> ATAU </a:t>
            </a:r>
            <a:r>
              <a:rPr lang="en-US" sz="2900" dirty="0" err="1" smtClean="0"/>
              <a:t>tajuk</a:t>
            </a:r>
            <a:r>
              <a:rPr lang="en-US" sz="2900" dirty="0" smtClean="0"/>
              <a:t> </a:t>
            </a:r>
            <a:r>
              <a:rPr lang="en-US" sz="2900" dirty="0" err="1"/>
              <a:t>utama</a:t>
            </a:r>
            <a:r>
              <a:rPr lang="en-US" sz="2900" dirty="0"/>
              <a:t> </a:t>
            </a:r>
            <a:r>
              <a:rPr lang="en-US" sz="2900" dirty="0" err="1"/>
              <a:t>dan</a:t>
            </a:r>
            <a:r>
              <a:rPr lang="en-US" sz="2900" dirty="0"/>
              <a:t> </a:t>
            </a:r>
            <a:r>
              <a:rPr lang="en-US" sz="2900" dirty="0" err="1"/>
              <a:t>rujuk</a:t>
            </a:r>
            <a:r>
              <a:rPr lang="en-US" sz="2900" dirty="0"/>
              <a:t> </a:t>
            </a:r>
            <a:r>
              <a:rPr lang="en-US" sz="2900" dirty="0" err="1" smtClean="0"/>
              <a:t>silang</a:t>
            </a:r>
            <a:r>
              <a:rPr lang="en-US" sz="2900" dirty="0" smtClean="0"/>
              <a:t>.</a:t>
            </a:r>
          </a:p>
          <a:p>
            <a:r>
              <a:rPr lang="en-US" sz="2900" dirty="0" err="1" smtClean="0"/>
              <a:t>Manakala</a:t>
            </a:r>
            <a:r>
              <a:rPr lang="en-US" sz="2900" dirty="0" smtClean="0"/>
              <a:t> </a:t>
            </a:r>
            <a:r>
              <a:rPr lang="en-US" sz="2900" b="1" dirty="0" err="1"/>
              <a:t>entri</a:t>
            </a:r>
            <a:r>
              <a:rPr lang="en-US" sz="2900" b="1" dirty="0"/>
              <a:t> </a:t>
            </a:r>
            <a:r>
              <a:rPr lang="en-US" sz="2900" b="1" dirty="0" err="1"/>
              <a:t>utama</a:t>
            </a:r>
            <a:r>
              <a:rPr lang="en-US" sz="2900" b="1" dirty="0"/>
              <a:t> yang </a:t>
            </a:r>
            <a:r>
              <a:rPr lang="en-US" sz="2900" b="1" dirty="0" err="1"/>
              <a:t>lengkap</a:t>
            </a:r>
            <a:r>
              <a:rPr lang="en-US" sz="2900" b="1" dirty="0"/>
              <a:t> </a:t>
            </a:r>
            <a:r>
              <a:rPr lang="en-US" sz="2900" dirty="0" err="1"/>
              <a:t>terdiri</a:t>
            </a:r>
            <a:r>
              <a:rPr lang="en-US" sz="2900" dirty="0"/>
              <a:t> </a:t>
            </a:r>
            <a:r>
              <a:rPr lang="en-US" sz="2900" dirty="0" err="1"/>
              <a:t>daripada</a:t>
            </a:r>
            <a:r>
              <a:rPr lang="en-US" sz="2900" dirty="0"/>
              <a:t> </a:t>
            </a:r>
            <a:r>
              <a:rPr lang="en-US" sz="2900" dirty="0" err="1" smtClean="0"/>
              <a:t>tajuk</a:t>
            </a:r>
            <a:r>
              <a:rPr lang="en-US" sz="2900" dirty="0" smtClean="0"/>
              <a:t> </a:t>
            </a:r>
            <a:r>
              <a:rPr lang="en-US" sz="2900" dirty="0" err="1" smtClean="0"/>
              <a:t>utama</a:t>
            </a:r>
            <a:r>
              <a:rPr lang="en-US" sz="2900" dirty="0"/>
              <a:t>, </a:t>
            </a:r>
            <a:r>
              <a:rPr lang="en-US" sz="2900" dirty="0" err="1"/>
              <a:t>penunjuk</a:t>
            </a:r>
            <a:r>
              <a:rPr lang="en-US" sz="2900" dirty="0"/>
              <a:t> </a:t>
            </a:r>
            <a:r>
              <a:rPr lang="en-US" sz="2900" dirty="0" err="1"/>
              <a:t>tempat</a:t>
            </a:r>
            <a:r>
              <a:rPr lang="en-US" sz="2900" dirty="0"/>
              <a:t>, </a:t>
            </a:r>
            <a:r>
              <a:rPr lang="en-US" sz="2900" dirty="0" err="1"/>
              <a:t>rujuk</a:t>
            </a:r>
            <a:r>
              <a:rPr lang="en-US" sz="2900" dirty="0"/>
              <a:t> </a:t>
            </a:r>
            <a:r>
              <a:rPr lang="en-US" sz="2900" dirty="0" err="1"/>
              <a:t>silang</a:t>
            </a:r>
            <a:r>
              <a:rPr lang="en-US" sz="2900" dirty="0"/>
              <a:t> </a:t>
            </a:r>
            <a:r>
              <a:rPr lang="en-US" sz="2900" dirty="0" err="1"/>
              <a:t>dan</a:t>
            </a:r>
            <a:r>
              <a:rPr lang="en-US" sz="2900" dirty="0"/>
              <a:t> </a:t>
            </a:r>
            <a:r>
              <a:rPr lang="en-US" sz="2900" dirty="0" err="1" smtClean="0"/>
              <a:t>singkatan</a:t>
            </a:r>
            <a:r>
              <a:rPr lang="en-US" sz="2900" dirty="0" smtClean="0"/>
              <a:t>.</a:t>
            </a:r>
          </a:p>
          <a:p>
            <a:pPr marL="0" indent="0">
              <a:buNone/>
            </a:pPr>
            <a:endParaRPr lang="en-US" sz="1100" dirty="0"/>
          </a:p>
          <a:p>
            <a:r>
              <a:rPr lang="en-US" sz="2900" b="1" dirty="0" err="1" smtClean="0"/>
              <a:t>Subentri</a:t>
            </a:r>
            <a:r>
              <a:rPr lang="en-US" sz="2900" b="1" dirty="0" smtClean="0"/>
              <a:t> </a:t>
            </a:r>
            <a:r>
              <a:rPr lang="en-US" sz="2900" b="1" dirty="0"/>
              <a:t>yang </a:t>
            </a:r>
            <a:r>
              <a:rPr lang="en-US" sz="2900" b="1" dirty="0" err="1"/>
              <a:t>mudah</a:t>
            </a:r>
            <a:r>
              <a:rPr lang="en-US" sz="2900" b="1" dirty="0" smtClean="0"/>
              <a:t> </a:t>
            </a:r>
            <a:r>
              <a:rPr lang="en-US" sz="2900" dirty="0" err="1" smtClean="0"/>
              <a:t>mengandungi</a:t>
            </a:r>
            <a:r>
              <a:rPr lang="en-US" sz="2900" dirty="0" smtClean="0"/>
              <a:t> </a:t>
            </a:r>
            <a:r>
              <a:rPr lang="en-US" sz="2900" dirty="0" err="1"/>
              <a:t>subtajuk</a:t>
            </a:r>
            <a:r>
              <a:rPr lang="en-US" sz="2900" dirty="0"/>
              <a:t> </a:t>
            </a:r>
            <a:r>
              <a:rPr lang="en-US" sz="2900" dirty="0" err="1"/>
              <a:t>dan</a:t>
            </a:r>
            <a:r>
              <a:rPr lang="en-US" sz="2900" dirty="0"/>
              <a:t> </a:t>
            </a:r>
            <a:r>
              <a:rPr lang="en-US" sz="2900" dirty="0" err="1" smtClean="0"/>
              <a:t>penunjuk</a:t>
            </a:r>
            <a:r>
              <a:rPr lang="en-US" sz="2900" dirty="0" smtClean="0"/>
              <a:t> </a:t>
            </a:r>
            <a:r>
              <a:rPr lang="en-US" sz="2900" dirty="0" err="1" smtClean="0"/>
              <a:t>tempat</a:t>
            </a:r>
            <a:r>
              <a:rPr lang="en-US" sz="2900" dirty="0"/>
              <a:t> </a:t>
            </a:r>
            <a:r>
              <a:rPr lang="en-US" sz="2900" dirty="0" smtClean="0"/>
              <a:t>ATAU </a:t>
            </a:r>
            <a:r>
              <a:rPr lang="en-US" sz="2900" dirty="0" err="1" smtClean="0"/>
              <a:t>subtajuk</a:t>
            </a:r>
            <a:r>
              <a:rPr lang="en-US" sz="2900" dirty="0" smtClean="0"/>
              <a:t> </a:t>
            </a:r>
            <a:r>
              <a:rPr lang="en-US" sz="2900" dirty="0" err="1"/>
              <a:t>dan</a:t>
            </a:r>
            <a:r>
              <a:rPr lang="en-US" sz="2900" dirty="0"/>
              <a:t> </a:t>
            </a:r>
            <a:r>
              <a:rPr lang="en-US" sz="2900" dirty="0" err="1"/>
              <a:t>rujuk</a:t>
            </a:r>
            <a:r>
              <a:rPr lang="en-US" sz="2900" dirty="0"/>
              <a:t> </a:t>
            </a:r>
            <a:r>
              <a:rPr lang="en-US" sz="2900" dirty="0" err="1" smtClean="0"/>
              <a:t>silang</a:t>
            </a:r>
            <a:r>
              <a:rPr lang="en-US" sz="2900" dirty="0" smtClean="0"/>
              <a:t>.</a:t>
            </a:r>
          </a:p>
          <a:p>
            <a:r>
              <a:rPr lang="en-US" sz="2900" b="1" dirty="0" err="1"/>
              <a:t>Subentri</a:t>
            </a:r>
            <a:r>
              <a:rPr lang="en-US" sz="2900" b="1" dirty="0" smtClean="0"/>
              <a:t> </a:t>
            </a:r>
            <a:r>
              <a:rPr lang="en-US" sz="2900" b="1" dirty="0"/>
              <a:t>yang </a:t>
            </a:r>
            <a:r>
              <a:rPr lang="en-US" sz="2900" b="1" dirty="0" err="1" smtClean="0"/>
              <a:t>lengkap</a:t>
            </a:r>
            <a:r>
              <a:rPr lang="en-US" sz="2900" b="1" dirty="0" smtClean="0"/>
              <a:t> </a:t>
            </a:r>
            <a:r>
              <a:rPr lang="en-US" sz="2900" dirty="0" err="1" smtClean="0"/>
              <a:t>mungkin</a:t>
            </a:r>
            <a:r>
              <a:rPr lang="en-US" sz="2900" dirty="0"/>
              <a:t> </a:t>
            </a:r>
            <a:r>
              <a:rPr lang="en-US" sz="2900" dirty="0" smtClean="0"/>
              <a:t>pula </a:t>
            </a:r>
            <a:r>
              <a:rPr lang="en-US" sz="2900" dirty="0" err="1"/>
              <a:t>terdiri</a:t>
            </a:r>
            <a:r>
              <a:rPr lang="en-US" sz="2900" dirty="0"/>
              <a:t> </a:t>
            </a:r>
            <a:r>
              <a:rPr lang="en-US" sz="2900" dirty="0" err="1"/>
              <a:t>daripada</a:t>
            </a:r>
            <a:r>
              <a:rPr lang="en-US" sz="2900" dirty="0"/>
              <a:t> </a:t>
            </a:r>
            <a:r>
              <a:rPr lang="en-US" sz="2900" dirty="0" err="1"/>
              <a:t>subtajuk</a:t>
            </a:r>
            <a:r>
              <a:rPr lang="en-US" sz="2900" dirty="0"/>
              <a:t>, </a:t>
            </a:r>
            <a:r>
              <a:rPr lang="en-US" sz="2900" dirty="0" err="1"/>
              <a:t>penunjuk</a:t>
            </a:r>
            <a:r>
              <a:rPr lang="en-US" sz="2900" dirty="0"/>
              <a:t> </a:t>
            </a:r>
            <a:r>
              <a:rPr lang="en-US" sz="2900" dirty="0" err="1" smtClean="0"/>
              <a:t>tempat</a:t>
            </a:r>
            <a:r>
              <a:rPr lang="en-US" sz="2900" dirty="0" smtClean="0"/>
              <a:t>, </a:t>
            </a:r>
            <a:r>
              <a:rPr lang="en-US" sz="2900" dirty="0" err="1" smtClean="0"/>
              <a:t>rujuk</a:t>
            </a:r>
            <a:r>
              <a:rPr lang="en-US" sz="2900" dirty="0" smtClean="0"/>
              <a:t> </a:t>
            </a:r>
            <a:r>
              <a:rPr lang="en-US" sz="2900" dirty="0" err="1"/>
              <a:t>silang</a:t>
            </a:r>
            <a:r>
              <a:rPr lang="en-US" sz="2900" dirty="0"/>
              <a:t> </a:t>
            </a:r>
            <a:r>
              <a:rPr lang="en-US" sz="2900" dirty="0" err="1"/>
              <a:t>dan</a:t>
            </a:r>
            <a:r>
              <a:rPr lang="en-US" sz="2900" dirty="0"/>
              <a:t> </a:t>
            </a:r>
            <a:r>
              <a:rPr lang="en-US" sz="2900" dirty="0" err="1"/>
              <a:t>singkatan</a:t>
            </a:r>
            <a:r>
              <a:rPr lang="en-US" sz="2900" dirty="0"/>
              <a:t>.</a:t>
            </a:r>
            <a:endParaRPr lang="en-US" sz="2900" u="sng" dirty="0"/>
          </a:p>
        </p:txBody>
      </p:sp>
      <p:sp>
        <p:nvSpPr>
          <p:cNvPr id="4" name="Horizontal Scroll 3"/>
          <p:cNvSpPr/>
          <p:nvPr/>
        </p:nvSpPr>
        <p:spPr>
          <a:xfrm>
            <a:off x="2552700" y="304800"/>
            <a:ext cx="4191000" cy="728472"/>
          </a:xfrm>
          <a:prstGeom prst="horizontalScroll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/>
              <a:t>PENYEDIAAN INDEKS</a:t>
            </a:r>
            <a:endParaRPr lang="ms-MY" sz="3200" dirty="0"/>
          </a:p>
        </p:txBody>
      </p:sp>
      <p:sp>
        <p:nvSpPr>
          <p:cNvPr id="5" name="TextBox 4"/>
          <p:cNvSpPr txBox="1"/>
          <p:nvPr/>
        </p:nvSpPr>
        <p:spPr>
          <a:xfrm>
            <a:off x="1696475" y="5105400"/>
            <a:ext cx="5979650" cy="1323439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none" rtlCol="0">
            <a:spAutoFit/>
          </a:bodyPr>
          <a:lstStyle/>
          <a:p>
            <a:r>
              <a:rPr lang="ms-MY" sz="2000" b="1" dirty="0"/>
              <a:t>Contoh:</a:t>
            </a:r>
          </a:p>
          <a:p>
            <a:r>
              <a:rPr lang="ms-MY" sz="2000" dirty="0"/>
              <a:t>Entri mudah - hak cipta, 73, 75, 80-82.</a:t>
            </a:r>
          </a:p>
          <a:p>
            <a:r>
              <a:rPr lang="ms-MY" sz="2000" dirty="0" smtClean="0"/>
              <a:t>                       - </a:t>
            </a:r>
            <a:r>
              <a:rPr lang="ms-MY" sz="2000" dirty="0"/>
              <a:t>hak cipta, 73, 75, 80-82. Lihat akta cetak</a:t>
            </a:r>
          </a:p>
          <a:p>
            <a:r>
              <a:rPr lang="ms-MY" sz="2000" dirty="0"/>
              <a:t>Entri lengkap - hak cipta, 73, 75, 80-82j. Lihat akta cetak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F3AB18-7660-4544-855F-34C4D3C76EA9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369582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2362200" cy="1600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ms-MY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053401"/>
            <a:ext cx="8305800" cy="3899600"/>
          </a:xfrm>
          <a:solidFill>
            <a:schemeClr val="bg1"/>
          </a:solidFill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en-US" sz="4600" b="1" dirty="0" err="1" smtClean="0"/>
              <a:t>Tajuk</a:t>
            </a:r>
            <a:endParaRPr lang="en-US" sz="4600" b="1" dirty="0"/>
          </a:p>
          <a:p>
            <a:r>
              <a:rPr lang="en-US" sz="2900" dirty="0" err="1"/>
              <a:t>Biasanya</a:t>
            </a:r>
            <a:r>
              <a:rPr lang="en-US" sz="2900" dirty="0"/>
              <a:t> </a:t>
            </a:r>
            <a:r>
              <a:rPr lang="en-US" sz="2900" dirty="0" err="1"/>
              <a:t>terdiri</a:t>
            </a:r>
            <a:r>
              <a:rPr lang="en-US" sz="2900" dirty="0"/>
              <a:t> </a:t>
            </a:r>
            <a:r>
              <a:rPr lang="en-US" sz="2900" dirty="0" err="1"/>
              <a:t>daripada</a:t>
            </a:r>
            <a:r>
              <a:rPr lang="en-US" sz="2900" dirty="0"/>
              <a:t> kata </a:t>
            </a:r>
            <a:r>
              <a:rPr lang="en-US" sz="2900" dirty="0" err="1"/>
              <a:t>nama</a:t>
            </a:r>
            <a:r>
              <a:rPr lang="en-US" sz="2900" dirty="0"/>
              <a:t>, </a:t>
            </a:r>
            <a:r>
              <a:rPr lang="en-US" sz="2900" dirty="0" err="1"/>
              <a:t>misalnya</a:t>
            </a:r>
            <a:r>
              <a:rPr lang="en-US" sz="2900" dirty="0"/>
              <a:t> </a:t>
            </a:r>
            <a:r>
              <a:rPr lang="en-US" sz="2900" dirty="0" err="1"/>
              <a:t>nama</a:t>
            </a:r>
            <a:r>
              <a:rPr lang="en-US" sz="2900" dirty="0"/>
              <a:t> orang, </a:t>
            </a:r>
            <a:r>
              <a:rPr lang="en-US" sz="2900" dirty="0" err="1"/>
              <a:t>tempat</a:t>
            </a:r>
            <a:r>
              <a:rPr lang="en-US" sz="2900" dirty="0"/>
              <a:t>, </a:t>
            </a:r>
            <a:r>
              <a:rPr lang="en-US" sz="2900" dirty="0" err="1"/>
              <a:t>objek</a:t>
            </a:r>
            <a:r>
              <a:rPr lang="en-US" sz="2900" dirty="0"/>
              <a:t>, </a:t>
            </a:r>
            <a:r>
              <a:rPr lang="en-US" sz="2900" dirty="0" err="1"/>
              <a:t>konsep</a:t>
            </a:r>
            <a:r>
              <a:rPr lang="en-US" sz="2900" dirty="0"/>
              <a:t> </a:t>
            </a:r>
            <a:r>
              <a:rPr lang="en-US" sz="2900" dirty="0" err="1"/>
              <a:t>dan</a:t>
            </a:r>
            <a:r>
              <a:rPr lang="en-US" sz="2900" dirty="0"/>
              <a:t> lain-lain. </a:t>
            </a:r>
            <a:endParaRPr lang="en-US" sz="2900" dirty="0" smtClean="0"/>
          </a:p>
          <a:p>
            <a:r>
              <a:rPr lang="en-US" sz="2900" dirty="0" err="1" smtClean="0"/>
              <a:t>Bagaimanapun</a:t>
            </a:r>
            <a:r>
              <a:rPr lang="en-US" sz="2900" dirty="0"/>
              <a:t>, </a:t>
            </a:r>
            <a:r>
              <a:rPr lang="en-US" sz="2900" dirty="0" err="1"/>
              <a:t>tajuk</a:t>
            </a:r>
            <a:r>
              <a:rPr lang="en-US" sz="2900" dirty="0"/>
              <a:t> </a:t>
            </a:r>
            <a:r>
              <a:rPr lang="en-US" sz="2900" dirty="0" err="1"/>
              <a:t>utama</a:t>
            </a:r>
            <a:r>
              <a:rPr lang="en-US" sz="2900" dirty="0"/>
              <a:t> </a:t>
            </a:r>
            <a:r>
              <a:rPr lang="en-US" sz="2900" dirty="0" err="1"/>
              <a:t>ini</a:t>
            </a:r>
            <a:r>
              <a:rPr lang="en-US" sz="2900" dirty="0"/>
              <a:t> </a:t>
            </a:r>
            <a:r>
              <a:rPr lang="en-US" sz="2900" dirty="0" err="1"/>
              <a:t>boleh</a:t>
            </a:r>
            <a:r>
              <a:rPr lang="en-US" sz="2900" dirty="0"/>
              <a:t> </a:t>
            </a:r>
            <a:r>
              <a:rPr lang="en-US" sz="2900" dirty="0" err="1"/>
              <a:t>juga</a:t>
            </a:r>
            <a:r>
              <a:rPr lang="en-US" sz="2900" dirty="0"/>
              <a:t> </a:t>
            </a:r>
            <a:r>
              <a:rPr lang="en-US" sz="2900" dirty="0" err="1"/>
              <a:t>terdiri</a:t>
            </a:r>
            <a:r>
              <a:rPr lang="en-US" sz="2900" dirty="0"/>
              <a:t> </a:t>
            </a:r>
            <a:r>
              <a:rPr lang="en-US" sz="2900" dirty="0" err="1"/>
              <a:t>daripada</a:t>
            </a:r>
            <a:r>
              <a:rPr lang="en-US" sz="2900" dirty="0"/>
              <a:t> kata </a:t>
            </a:r>
            <a:r>
              <a:rPr lang="en-US" sz="2900" dirty="0" err="1"/>
              <a:t>kerja</a:t>
            </a:r>
            <a:r>
              <a:rPr lang="en-US" sz="2900" dirty="0"/>
              <a:t>, </a:t>
            </a:r>
            <a:r>
              <a:rPr lang="en-US" sz="2900" dirty="0" err="1"/>
              <a:t>misalnya</a:t>
            </a:r>
            <a:r>
              <a:rPr lang="en-US" sz="2900" dirty="0"/>
              <a:t> </a:t>
            </a:r>
            <a:r>
              <a:rPr lang="en-US" sz="2900" dirty="0" err="1"/>
              <a:t>mencetak</a:t>
            </a:r>
            <a:r>
              <a:rPr lang="en-US" sz="2900" dirty="0"/>
              <a:t>, </a:t>
            </a:r>
            <a:r>
              <a:rPr lang="en-US" sz="2900" dirty="0" err="1"/>
              <a:t>mencanai</a:t>
            </a:r>
            <a:r>
              <a:rPr lang="en-US" sz="2900" dirty="0"/>
              <a:t>, </a:t>
            </a:r>
            <a:r>
              <a:rPr lang="en-US" sz="2900" dirty="0" err="1"/>
              <a:t>menggerudi</a:t>
            </a:r>
            <a:r>
              <a:rPr lang="en-US" sz="2900" dirty="0"/>
              <a:t> </a:t>
            </a:r>
            <a:r>
              <a:rPr lang="en-US" sz="2900" dirty="0" err="1"/>
              <a:t>dan</a:t>
            </a:r>
            <a:r>
              <a:rPr lang="en-US" sz="2900" dirty="0"/>
              <a:t> </a:t>
            </a:r>
            <a:r>
              <a:rPr lang="en-US" sz="2900" dirty="0" smtClean="0"/>
              <a:t>lain-lain.</a:t>
            </a:r>
          </a:p>
          <a:p>
            <a:r>
              <a:rPr lang="en-US" sz="2900" dirty="0" err="1" smtClean="0"/>
              <a:t>Namun</a:t>
            </a:r>
            <a:r>
              <a:rPr lang="en-US" sz="2900" dirty="0"/>
              <a:t>, </a:t>
            </a:r>
            <a:r>
              <a:rPr lang="en-US" sz="2900" dirty="0" err="1"/>
              <a:t>jarang</a:t>
            </a:r>
            <a:r>
              <a:rPr lang="en-US" sz="2900" dirty="0"/>
              <a:t> </a:t>
            </a:r>
            <a:r>
              <a:rPr lang="en-US" sz="2900" dirty="0" err="1"/>
              <a:t>sekali</a:t>
            </a:r>
            <a:r>
              <a:rPr lang="en-US" sz="2900" dirty="0"/>
              <a:t> kata </a:t>
            </a:r>
            <a:r>
              <a:rPr lang="en-US" sz="2900" dirty="0" err="1"/>
              <a:t>sifat</a:t>
            </a:r>
            <a:r>
              <a:rPr lang="en-US" sz="2900" dirty="0"/>
              <a:t> </a:t>
            </a:r>
            <a:r>
              <a:rPr lang="en-US" sz="2900" dirty="0" err="1"/>
              <a:t>dikutip</a:t>
            </a:r>
            <a:r>
              <a:rPr lang="en-US" sz="2900" dirty="0"/>
              <a:t> </a:t>
            </a:r>
            <a:r>
              <a:rPr lang="en-US" sz="2900" dirty="0" err="1"/>
              <a:t>sebagai</a:t>
            </a:r>
            <a:r>
              <a:rPr lang="en-US" sz="2900" dirty="0"/>
              <a:t> </a:t>
            </a:r>
            <a:r>
              <a:rPr lang="en-US" sz="2900" dirty="0" err="1"/>
              <a:t>tajuk</a:t>
            </a:r>
            <a:r>
              <a:rPr lang="en-US" sz="2900" dirty="0"/>
              <a:t> </a:t>
            </a:r>
            <a:r>
              <a:rPr lang="en-US" sz="2900" dirty="0" err="1"/>
              <a:t>utama</a:t>
            </a:r>
            <a:r>
              <a:rPr lang="en-US" sz="2900" dirty="0"/>
              <a:t> </a:t>
            </a:r>
            <a:r>
              <a:rPr lang="en-US" sz="2900" dirty="0" err="1"/>
              <a:t>atau</a:t>
            </a:r>
            <a:r>
              <a:rPr lang="en-US" sz="2900" dirty="0"/>
              <a:t> </a:t>
            </a:r>
            <a:r>
              <a:rPr lang="en-US" sz="2900" dirty="0" err="1"/>
              <a:t>subtajuk</a:t>
            </a:r>
            <a:r>
              <a:rPr lang="en-US" sz="2900" dirty="0"/>
              <a:t>. </a:t>
            </a:r>
            <a:r>
              <a:rPr lang="en-US" sz="2900" dirty="0" err="1"/>
              <a:t>Subtajuk</a:t>
            </a:r>
            <a:r>
              <a:rPr lang="en-US" sz="2900" dirty="0"/>
              <a:t> </a:t>
            </a:r>
            <a:r>
              <a:rPr lang="en-US" sz="2900" dirty="0" err="1"/>
              <a:t>ialah</a:t>
            </a:r>
            <a:r>
              <a:rPr lang="en-US" sz="2900" dirty="0"/>
              <a:t> </a:t>
            </a:r>
            <a:r>
              <a:rPr lang="en-US" sz="2900" dirty="0" err="1"/>
              <a:t>perkataan</a:t>
            </a:r>
            <a:r>
              <a:rPr lang="en-US" sz="2900" dirty="0"/>
              <a:t> </a:t>
            </a:r>
            <a:r>
              <a:rPr lang="en-US" sz="2900" dirty="0" err="1"/>
              <a:t>atau</a:t>
            </a:r>
            <a:r>
              <a:rPr lang="en-US" sz="2900" dirty="0"/>
              <a:t> </a:t>
            </a:r>
            <a:r>
              <a:rPr lang="en-US" sz="2900" dirty="0" err="1"/>
              <a:t>frasa</a:t>
            </a:r>
            <a:r>
              <a:rPr lang="en-US" sz="2900" dirty="0"/>
              <a:t> </a:t>
            </a:r>
            <a:r>
              <a:rPr lang="en-US" sz="2900" dirty="0" smtClean="0"/>
              <a:t>yang </a:t>
            </a:r>
            <a:r>
              <a:rPr lang="en-US" sz="2900" dirty="0" err="1" smtClean="0"/>
              <a:t>menyokong</a:t>
            </a:r>
            <a:r>
              <a:rPr lang="en-US" sz="2900" dirty="0" smtClean="0"/>
              <a:t> </a:t>
            </a:r>
            <a:r>
              <a:rPr lang="en-US" sz="2900" dirty="0" err="1"/>
              <a:t>tajuk</a:t>
            </a:r>
            <a:r>
              <a:rPr lang="en-US" sz="2900" dirty="0"/>
              <a:t> </a:t>
            </a:r>
            <a:r>
              <a:rPr lang="en-US" sz="2900" dirty="0" err="1"/>
              <a:t>utama</a:t>
            </a:r>
            <a:r>
              <a:rPr lang="en-US" sz="2900" dirty="0"/>
              <a:t> </a:t>
            </a:r>
            <a:r>
              <a:rPr lang="en-US" sz="2900" dirty="0" err="1"/>
              <a:t>dalam</a:t>
            </a:r>
            <a:r>
              <a:rPr lang="en-US" sz="2900" dirty="0"/>
              <a:t> </a:t>
            </a:r>
            <a:r>
              <a:rPr lang="en-US" sz="2900" dirty="0" err="1"/>
              <a:t>menjelaskan</a:t>
            </a:r>
            <a:r>
              <a:rPr lang="en-US" sz="2900" dirty="0"/>
              <a:t> </a:t>
            </a:r>
            <a:r>
              <a:rPr lang="en-US" sz="2900" dirty="0" err="1"/>
              <a:t>sesuatu</a:t>
            </a:r>
            <a:r>
              <a:rPr lang="en-US" sz="2900" dirty="0"/>
              <a:t> </a:t>
            </a:r>
            <a:r>
              <a:rPr lang="en-US" sz="2900" dirty="0" err="1"/>
              <a:t>aspek</a:t>
            </a:r>
            <a:r>
              <a:rPr lang="en-US" sz="2900" dirty="0"/>
              <a:t>. </a:t>
            </a:r>
            <a:endParaRPr lang="en-US" sz="2900" dirty="0" smtClean="0"/>
          </a:p>
          <a:p>
            <a:r>
              <a:rPr lang="en-US" sz="2900" dirty="0" err="1" smtClean="0"/>
              <a:t>Oleh</a:t>
            </a:r>
            <a:r>
              <a:rPr lang="en-US" sz="2900" dirty="0" smtClean="0"/>
              <a:t> </a:t>
            </a:r>
            <a:r>
              <a:rPr lang="en-US" sz="2900" dirty="0" err="1"/>
              <a:t>itu</a:t>
            </a:r>
            <a:r>
              <a:rPr lang="en-US" sz="2900" dirty="0"/>
              <a:t>, </a:t>
            </a:r>
            <a:r>
              <a:rPr lang="en-US" sz="2900" dirty="0" err="1"/>
              <a:t>setiap</a:t>
            </a:r>
            <a:r>
              <a:rPr lang="en-US" sz="2900" dirty="0"/>
              <a:t> </a:t>
            </a:r>
            <a:r>
              <a:rPr lang="en-US" sz="2900" dirty="0" err="1"/>
              <a:t>subtajuk</a:t>
            </a:r>
            <a:r>
              <a:rPr lang="en-US" sz="2900" dirty="0"/>
              <a:t> </a:t>
            </a:r>
            <a:r>
              <a:rPr lang="en-US" sz="2900" dirty="0" err="1"/>
              <a:t>mestilah</a:t>
            </a:r>
            <a:r>
              <a:rPr lang="en-US" sz="2900" dirty="0"/>
              <a:t> </a:t>
            </a:r>
            <a:r>
              <a:rPr lang="en-US" sz="2900" dirty="0" err="1"/>
              <a:t>mempunyai</a:t>
            </a:r>
            <a:r>
              <a:rPr lang="en-US" sz="2900" dirty="0"/>
              <a:t> </a:t>
            </a:r>
            <a:r>
              <a:rPr lang="en-US" sz="2900" dirty="0" err="1"/>
              <a:t>hubungan</a:t>
            </a:r>
            <a:r>
              <a:rPr lang="en-US" sz="2900" dirty="0"/>
              <a:t> yang </a:t>
            </a:r>
            <a:r>
              <a:rPr lang="en-US" sz="2900" dirty="0" err="1"/>
              <a:t>jelas</a:t>
            </a:r>
            <a:r>
              <a:rPr lang="en-US" sz="2900" dirty="0"/>
              <a:t> </a:t>
            </a:r>
            <a:r>
              <a:rPr lang="en-US" sz="2900" dirty="0" err="1"/>
              <a:t>dengan</a:t>
            </a:r>
            <a:r>
              <a:rPr lang="en-US" sz="2900" dirty="0"/>
              <a:t> </a:t>
            </a:r>
            <a:r>
              <a:rPr lang="en-US" sz="2900" dirty="0" err="1"/>
              <a:t>tajuk</a:t>
            </a:r>
            <a:r>
              <a:rPr lang="en-US" sz="2900" dirty="0"/>
              <a:t>, </a:t>
            </a:r>
            <a:r>
              <a:rPr lang="en-US" sz="2900" dirty="0" err="1"/>
              <a:t>manakala</a:t>
            </a:r>
            <a:r>
              <a:rPr lang="en-US" sz="2900" dirty="0"/>
              <a:t> sub-</a:t>
            </a:r>
            <a:r>
              <a:rPr lang="en-US" sz="2900" dirty="0" err="1"/>
              <a:t>subtajuk</a:t>
            </a:r>
            <a:r>
              <a:rPr lang="en-US" sz="2900" dirty="0"/>
              <a:t> </a:t>
            </a:r>
            <a:r>
              <a:rPr lang="en-US" sz="2900" dirty="0" err="1"/>
              <a:t>mempunyai</a:t>
            </a:r>
            <a:r>
              <a:rPr lang="en-US" sz="2900" dirty="0"/>
              <a:t> </a:t>
            </a:r>
            <a:r>
              <a:rPr lang="en-US" sz="2900" dirty="0" err="1"/>
              <a:t>hubungan</a:t>
            </a:r>
            <a:r>
              <a:rPr lang="en-US" sz="2900" dirty="0"/>
              <a:t> pula </a:t>
            </a:r>
            <a:r>
              <a:rPr lang="en-US" sz="2900" dirty="0" err="1"/>
              <a:t>dengan</a:t>
            </a:r>
            <a:r>
              <a:rPr lang="en-US" sz="2900" dirty="0"/>
              <a:t> </a:t>
            </a:r>
            <a:r>
              <a:rPr lang="en-US" sz="2900" dirty="0" err="1"/>
              <a:t>subtajuk</a:t>
            </a:r>
            <a:r>
              <a:rPr lang="en-US" sz="2900" dirty="0"/>
              <a:t>. </a:t>
            </a:r>
            <a:endParaRPr lang="en-US" sz="2900" u="sng" dirty="0"/>
          </a:p>
        </p:txBody>
      </p:sp>
      <p:sp>
        <p:nvSpPr>
          <p:cNvPr id="4" name="Horizontal Scroll 3"/>
          <p:cNvSpPr/>
          <p:nvPr/>
        </p:nvSpPr>
        <p:spPr>
          <a:xfrm>
            <a:off x="2552700" y="304800"/>
            <a:ext cx="4191000" cy="728472"/>
          </a:xfrm>
          <a:prstGeom prst="horizontalScroll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/>
              <a:t>PENYEDIAAN INDEKS</a:t>
            </a:r>
            <a:endParaRPr lang="ms-MY" sz="3200" dirty="0"/>
          </a:p>
        </p:txBody>
      </p:sp>
      <p:sp>
        <p:nvSpPr>
          <p:cNvPr id="5" name="TextBox 4"/>
          <p:cNvSpPr txBox="1"/>
          <p:nvPr/>
        </p:nvSpPr>
        <p:spPr>
          <a:xfrm>
            <a:off x="3352800" y="4419600"/>
            <a:ext cx="4038600" cy="1631216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2000" b="1" dirty="0" err="1" smtClean="0"/>
              <a:t>Contoh</a:t>
            </a:r>
            <a:r>
              <a:rPr lang="en-US" sz="2000" b="1" dirty="0"/>
              <a:t>:</a:t>
            </a:r>
          </a:p>
          <a:p>
            <a:r>
              <a:rPr lang="en-US" sz="2000" dirty="0" err="1"/>
              <a:t>Hak</a:t>
            </a:r>
            <a:r>
              <a:rPr lang="en-US" sz="2000" dirty="0"/>
              <a:t> </a:t>
            </a:r>
            <a:r>
              <a:rPr lang="en-US" sz="2000" dirty="0" err="1"/>
              <a:t>cipta</a:t>
            </a:r>
            <a:endParaRPr lang="en-US" sz="2000" dirty="0"/>
          </a:p>
          <a:p>
            <a:r>
              <a:rPr lang="en-US" sz="2000" dirty="0"/>
              <a:t> </a:t>
            </a:r>
            <a:r>
              <a:rPr lang="en-US" sz="2000" dirty="0" smtClean="0"/>
              <a:t>       </a:t>
            </a:r>
            <a:r>
              <a:rPr lang="en-US" sz="2000" dirty="0" err="1" smtClean="0"/>
              <a:t>karya</a:t>
            </a:r>
            <a:r>
              <a:rPr lang="en-US" sz="2000" dirty="0" smtClean="0"/>
              <a:t> </a:t>
            </a:r>
            <a:r>
              <a:rPr lang="en-US" sz="2000" dirty="0" err="1"/>
              <a:t>adaptasi</a:t>
            </a:r>
            <a:endParaRPr lang="en-US" sz="2000" dirty="0"/>
          </a:p>
          <a:p>
            <a:r>
              <a:rPr lang="en-US" sz="2000" dirty="0" smtClean="0"/>
              <a:t>        </a:t>
            </a:r>
            <a:r>
              <a:rPr lang="en-US" sz="2000" dirty="0" err="1" smtClean="0"/>
              <a:t>karya</a:t>
            </a:r>
            <a:r>
              <a:rPr lang="en-US" sz="2000" dirty="0" smtClean="0"/>
              <a:t> </a:t>
            </a:r>
            <a:r>
              <a:rPr lang="en-US" sz="2000" dirty="0" err="1"/>
              <a:t>asli</a:t>
            </a:r>
            <a:endParaRPr lang="en-US" sz="2000" dirty="0"/>
          </a:p>
          <a:p>
            <a:r>
              <a:rPr lang="en-US" sz="2000" dirty="0" smtClean="0"/>
              <a:t>        </a:t>
            </a:r>
            <a:r>
              <a:rPr lang="en-US" sz="2000" dirty="0" err="1" smtClean="0"/>
              <a:t>karya</a:t>
            </a:r>
            <a:r>
              <a:rPr lang="en-US" sz="2000" dirty="0" smtClean="0"/>
              <a:t> </a:t>
            </a:r>
            <a:r>
              <a:rPr lang="en-US" sz="2000" dirty="0" err="1"/>
              <a:t>terjemahan</a:t>
            </a:r>
            <a:endParaRPr lang="en-US" sz="2000" u="sng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F3AB18-7660-4544-855F-34C4D3C76EA9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290047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2362200" cy="1600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ms-MY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5300" y="1295400"/>
            <a:ext cx="8305800" cy="4724400"/>
          </a:xfrm>
          <a:solidFill>
            <a:schemeClr val="bg1"/>
          </a:solidFill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800" b="1" dirty="0" err="1" smtClean="0"/>
              <a:t>Rujuk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Silang</a:t>
            </a:r>
            <a:endParaRPr lang="en-US" sz="2800" b="1" dirty="0"/>
          </a:p>
          <a:p>
            <a:r>
              <a:rPr lang="en-US" sz="2400" dirty="0" err="1"/>
              <a:t>Perlambangan</a:t>
            </a:r>
            <a:r>
              <a:rPr lang="en-US" sz="2400" dirty="0"/>
              <a:t> </a:t>
            </a:r>
            <a:r>
              <a:rPr lang="en-US" sz="2400" dirty="0" err="1"/>
              <a:t>pada</a:t>
            </a:r>
            <a:r>
              <a:rPr lang="en-US" sz="2400" dirty="0"/>
              <a:t> </a:t>
            </a:r>
            <a:r>
              <a:rPr lang="en-US" sz="2400" dirty="0" err="1"/>
              <a:t>tempat</a:t>
            </a:r>
            <a:r>
              <a:rPr lang="en-US" sz="2400" dirty="0"/>
              <a:t> yang </a:t>
            </a:r>
            <a:r>
              <a:rPr lang="en-US" sz="2400" dirty="0" err="1"/>
              <a:t>tertentu</a:t>
            </a:r>
            <a:r>
              <a:rPr lang="en-US" sz="2400" dirty="0"/>
              <a:t> </a:t>
            </a:r>
            <a:r>
              <a:rPr lang="en-US" sz="2400" dirty="0" err="1"/>
              <a:t>bagi</a:t>
            </a:r>
            <a:r>
              <a:rPr lang="en-US" sz="2400" dirty="0"/>
              <a:t> </a:t>
            </a:r>
            <a:r>
              <a:rPr lang="en-US" sz="2400" dirty="0" err="1"/>
              <a:t>membolehkan</a:t>
            </a:r>
            <a:r>
              <a:rPr lang="en-US" sz="2400" dirty="0"/>
              <a:t> </a:t>
            </a:r>
            <a:r>
              <a:rPr lang="en-US" sz="2400" dirty="0" err="1"/>
              <a:t>pembaca</a:t>
            </a:r>
            <a:r>
              <a:rPr lang="en-US" sz="2400" dirty="0"/>
              <a:t> </a:t>
            </a:r>
            <a:r>
              <a:rPr lang="en-US" sz="2400" dirty="0" err="1"/>
              <a:t>mendapatkan</a:t>
            </a:r>
            <a:r>
              <a:rPr lang="en-US" sz="2400" dirty="0"/>
              <a:t> </a:t>
            </a:r>
            <a:r>
              <a:rPr lang="en-US" sz="2400" dirty="0" err="1" smtClean="0"/>
              <a:t>maklumat</a:t>
            </a:r>
            <a:r>
              <a:rPr lang="en-US" sz="2400" dirty="0" smtClean="0"/>
              <a:t>/ </a:t>
            </a:r>
            <a:r>
              <a:rPr lang="en-US" sz="2400" dirty="0" err="1"/>
              <a:t>maklumat</a:t>
            </a:r>
            <a:r>
              <a:rPr lang="en-US" sz="2400" dirty="0"/>
              <a:t> </a:t>
            </a:r>
            <a:r>
              <a:rPr lang="en-US" sz="2400" dirty="0" err="1"/>
              <a:t>tambahan</a:t>
            </a:r>
            <a:r>
              <a:rPr lang="en-US" sz="2400" dirty="0"/>
              <a:t> </a:t>
            </a:r>
            <a:r>
              <a:rPr lang="en-US" sz="2400" dirty="0" err="1"/>
              <a:t>tentang</a:t>
            </a:r>
            <a:r>
              <a:rPr lang="en-US" sz="2400" dirty="0"/>
              <a:t> </a:t>
            </a:r>
            <a:r>
              <a:rPr lang="en-US" sz="2400" dirty="0" err="1"/>
              <a:t>sesuatu</a:t>
            </a:r>
            <a:r>
              <a:rPr lang="en-US" sz="2400" dirty="0"/>
              <a:t> </a:t>
            </a:r>
            <a:r>
              <a:rPr lang="en-US" sz="2400" dirty="0" err="1"/>
              <a:t>perkara</a:t>
            </a:r>
            <a:r>
              <a:rPr lang="en-US" sz="2400" dirty="0"/>
              <a:t> yang </a:t>
            </a:r>
            <a:r>
              <a:rPr lang="en-US" sz="2400" dirty="0" err="1"/>
              <a:t>sedang</a:t>
            </a:r>
            <a:r>
              <a:rPr lang="en-US" sz="2400" dirty="0"/>
              <a:t> </a:t>
            </a:r>
            <a:r>
              <a:rPr lang="en-US" sz="2400" dirty="0" err="1"/>
              <a:t>dibaca</a:t>
            </a:r>
            <a:r>
              <a:rPr lang="en-US" sz="2400" dirty="0"/>
              <a:t> </a:t>
            </a:r>
            <a:r>
              <a:rPr lang="en-US" sz="2400" dirty="0" err="1"/>
              <a:t>dengan</a:t>
            </a:r>
            <a:r>
              <a:rPr lang="en-US" sz="2400" dirty="0"/>
              <a:t> </a:t>
            </a:r>
            <a:r>
              <a:rPr lang="en-US" sz="2400" dirty="0" err="1"/>
              <a:t>perkara</a:t>
            </a:r>
            <a:r>
              <a:rPr lang="en-US" sz="2400" dirty="0"/>
              <a:t> lain yang </a:t>
            </a:r>
            <a:r>
              <a:rPr lang="en-US" sz="2400" dirty="0" err="1"/>
              <a:t>berkaitan</a:t>
            </a:r>
            <a:r>
              <a:rPr lang="en-US" sz="2400" dirty="0"/>
              <a:t> </a:t>
            </a:r>
            <a:r>
              <a:rPr lang="en-US" sz="2400" dirty="0" err="1"/>
              <a:t>dalam</a:t>
            </a:r>
            <a:r>
              <a:rPr lang="en-US" sz="2400" dirty="0"/>
              <a:t> </a:t>
            </a:r>
            <a:r>
              <a:rPr lang="en-US" sz="2400" dirty="0" err="1" smtClean="0"/>
              <a:t>teks</a:t>
            </a:r>
            <a:r>
              <a:rPr lang="en-US" sz="2400" dirty="0" smtClean="0"/>
              <a:t>.</a:t>
            </a:r>
          </a:p>
          <a:p>
            <a:r>
              <a:rPr lang="en-US" sz="2400" dirty="0" err="1" smtClean="0"/>
              <a:t>Terdapat</a:t>
            </a:r>
            <a:r>
              <a:rPr lang="en-US" sz="2400" dirty="0" smtClean="0"/>
              <a:t> </a:t>
            </a:r>
            <a:r>
              <a:rPr lang="en-US" sz="2400" dirty="0" err="1"/>
              <a:t>beberapa</a:t>
            </a:r>
            <a:r>
              <a:rPr lang="en-US" sz="2400" dirty="0"/>
              <a:t> </a:t>
            </a:r>
            <a:r>
              <a:rPr lang="en-US" sz="2400" dirty="0" err="1"/>
              <a:t>jenis</a:t>
            </a:r>
            <a:r>
              <a:rPr lang="en-US" sz="2400" dirty="0"/>
              <a:t> </a:t>
            </a:r>
            <a:r>
              <a:rPr lang="en-US" sz="2400" dirty="0" err="1"/>
              <a:t>rujuk</a:t>
            </a:r>
            <a:r>
              <a:rPr lang="en-US" sz="2400" dirty="0"/>
              <a:t> </a:t>
            </a:r>
            <a:r>
              <a:rPr lang="en-US" sz="2400" dirty="0" err="1"/>
              <a:t>silang</a:t>
            </a:r>
            <a:r>
              <a:rPr lang="en-US" sz="2400" dirty="0"/>
              <a:t> yang </a:t>
            </a:r>
            <a:r>
              <a:rPr lang="en-US" sz="2400" dirty="0" err="1" smtClean="0"/>
              <a:t>digunakan</a:t>
            </a:r>
            <a:r>
              <a:rPr lang="en-US" sz="2400" dirty="0" smtClean="0"/>
              <a:t> </a:t>
            </a:r>
            <a:r>
              <a:rPr lang="en-US" sz="2400" dirty="0" err="1" smtClean="0"/>
              <a:t>iaitu</a:t>
            </a:r>
            <a:r>
              <a:rPr lang="en-US" sz="2400" dirty="0" smtClean="0"/>
              <a:t> </a:t>
            </a:r>
            <a:r>
              <a:rPr lang="en-US" sz="2400" dirty="0"/>
              <a:t>‘</a:t>
            </a:r>
            <a:r>
              <a:rPr lang="en-US" sz="2400" dirty="0" err="1"/>
              <a:t>Lihat</a:t>
            </a:r>
            <a:r>
              <a:rPr lang="en-US" sz="2400" dirty="0"/>
              <a:t>’ (See</a:t>
            </a:r>
            <a:r>
              <a:rPr lang="en-US" sz="2400" dirty="0" smtClean="0"/>
              <a:t>), ‘</a:t>
            </a:r>
            <a:r>
              <a:rPr lang="en-US" sz="2400" dirty="0" err="1" smtClean="0"/>
              <a:t>Lihat</a:t>
            </a:r>
            <a:r>
              <a:rPr lang="en-US" sz="2400" dirty="0" smtClean="0"/>
              <a:t> </a:t>
            </a:r>
            <a:r>
              <a:rPr lang="en-US" sz="2400" dirty="0" err="1" smtClean="0"/>
              <a:t>juga</a:t>
            </a:r>
            <a:r>
              <a:rPr lang="en-US" sz="2400" dirty="0" smtClean="0"/>
              <a:t>’ </a:t>
            </a:r>
            <a:r>
              <a:rPr lang="en-US" sz="2400" dirty="0"/>
              <a:t>(See also</a:t>
            </a:r>
            <a:r>
              <a:rPr lang="en-US" sz="2400" dirty="0" smtClean="0"/>
              <a:t>), ‘</a:t>
            </a:r>
            <a:r>
              <a:rPr lang="en-US" sz="2400" dirty="0" err="1" smtClean="0"/>
              <a:t>Lihat</a:t>
            </a:r>
            <a:r>
              <a:rPr lang="en-US" sz="2400" dirty="0" smtClean="0"/>
              <a:t> </a:t>
            </a:r>
            <a:r>
              <a:rPr lang="en-US" sz="2400" dirty="0"/>
              <a:t>di </a:t>
            </a:r>
            <a:r>
              <a:rPr lang="en-US" sz="2400" dirty="0" err="1" smtClean="0"/>
              <a:t>bawah</a:t>
            </a:r>
            <a:r>
              <a:rPr lang="en-US" sz="2400" dirty="0" smtClean="0"/>
              <a:t>’ </a:t>
            </a:r>
            <a:r>
              <a:rPr lang="en-US" sz="2400" dirty="0"/>
              <a:t>(See under) </a:t>
            </a:r>
            <a:r>
              <a:rPr lang="en-US" sz="2400" dirty="0" err="1"/>
              <a:t>dan</a:t>
            </a:r>
            <a:r>
              <a:rPr lang="en-US" sz="2400" dirty="0"/>
              <a:t> ‘Banding</a:t>
            </a:r>
            <a:r>
              <a:rPr lang="en-US" sz="2400" dirty="0" smtClean="0"/>
              <a:t>’ (</a:t>
            </a:r>
            <a:r>
              <a:rPr lang="en-US" sz="2400" dirty="0"/>
              <a:t>Compare). </a:t>
            </a:r>
            <a:endParaRPr lang="en-US" sz="2400" dirty="0" smtClean="0"/>
          </a:p>
          <a:p>
            <a:r>
              <a:rPr lang="en-US" sz="2400" dirty="0" err="1" smtClean="0"/>
              <a:t>Rujuk</a:t>
            </a:r>
            <a:r>
              <a:rPr lang="en-US" sz="2400" dirty="0" smtClean="0"/>
              <a:t> </a:t>
            </a:r>
            <a:r>
              <a:rPr lang="en-US" sz="2400" dirty="0" err="1"/>
              <a:t>silang</a:t>
            </a:r>
            <a:r>
              <a:rPr lang="en-US" sz="2400" dirty="0"/>
              <a:t> </a:t>
            </a:r>
            <a:r>
              <a:rPr lang="en-US" sz="2400" dirty="0" err="1"/>
              <a:t>ini</a:t>
            </a:r>
            <a:r>
              <a:rPr lang="en-US" sz="2400" dirty="0"/>
              <a:t> </a:t>
            </a:r>
            <a:r>
              <a:rPr lang="en-US" sz="2400" dirty="0" err="1"/>
              <a:t>dirakamkan</a:t>
            </a:r>
            <a:r>
              <a:rPr lang="en-US" sz="2400" dirty="0"/>
              <a:t> </a:t>
            </a:r>
            <a:r>
              <a:rPr lang="en-US" sz="2400" dirty="0" err="1" smtClean="0"/>
              <a:t>juga</a:t>
            </a:r>
            <a:r>
              <a:rPr lang="en-US" sz="2400" dirty="0" smtClean="0"/>
              <a:t> </a:t>
            </a:r>
            <a:r>
              <a:rPr lang="en-US" sz="2400" dirty="0" err="1" smtClean="0"/>
              <a:t>dalam</a:t>
            </a:r>
            <a:r>
              <a:rPr lang="en-US" sz="2400" dirty="0" smtClean="0"/>
              <a:t> </a:t>
            </a:r>
            <a:r>
              <a:rPr lang="en-US" sz="2400" dirty="0" err="1"/>
              <a:t>bentuk</a:t>
            </a:r>
            <a:r>
              <a:rPr lang="en-US" sz="2400" dirty="0"/>
              <a:t> yang </a:t>
            </a:r>
            <a:r>
              <a:rPr lang="en-US" sz="2400" dirty="0" err="1"/>
              <a:t>lebih</a:t>
            </a:r>
            <a:r>
              <a:rPr lang="en-US" sz="2400" dirty="0"/>
              <a:t> </a:t>
            </a:r>
            <a:r>
              <a:rPr lang="en-US" sz="2400" dirty="0" err="1"/>
              <a:t>singkat</a:t>
            </a:r>
            <a:r>
              <a:rPr lang="en-US" sz="2400" dirty="0"/>
              <a:t>, </a:t>
            </a:r>
            <a:r>
              <a:rPr lang="en-US" sz="2400" dirty="0" err="1"/>
              <a:t>yakni</a:t>
            </a:r>
            <a:r>
              <a:rPr lang="en-US" sz="2400" dirty="0"/>
              <a:t> ‘</a:t>
            </a:r>
            <a:r>
              <a:rPr lang="en-US" sz="2400" dirty="0" err="1"/>
              <a:t>Lih</a:t>
            </a:r>
            <a:r>
              <a:rPr lang="en-US" sz="2400" dirty="0"/>
              <a:t>., </a:t>
            </a:r>
            <a:r>
              <a:rPr lang="en-US" sz="2400" dirty="0" err="1"/>
              <a:t>Lih</a:t>
            </a:r>
            <a:r>
              <a:rPr lang="en-US" sz="2400" dirty="0"/>
              <a:t>. j.,’ ‘</a:t>
            </a:r>
            <a:r>
              <a:rPr lang="en-US" sz="2400" dirty="0" err="1"/>
              <a:t>Lih</a:t>
            </a:r>
            <a:r>
              <a:rPr lang="en-US" sz="2400" dirty="0"/>
              <a:t>. di </a:t>
            </a:r>
            <a:r>
              <a:rPr lang="en-US" sz="2400" dirty="0" err="1"/>
              <a:t>bawah</a:t>
            </a:r>
            <a:r>
              <a:rPr lang="en-US" sz="2400" dirty="0"/>
              <a:t>’ </a:t>
            </a:r>
            <a:r>
              <a:rPr lang="en-US" sz="2400" dirty="0" err="1"/>
              <a:t>dan</a:t>
            </a:r>
            <a:r>
              <a:rPr lang="en-US" sz="2400" dirty="0"/>
              <a:t> ‘Banding’ </a:t>
            </a:r>
            <a:r>
              <a:rPr lang="en-US" sz="2400" dirty="0" err="1"/>
              <a:t>dengan</a:t>
            </a:r>
            <a:r>
              <a:rPr lang="en-US" sz="2400" dirty="0"/>
              <a:t> </a:t>
            </a:r>
            <a:r>
              <a:rPr lang="en-US" sz="2400" dirty="0" err="1" smtClean="0"/>
              <a:t>rupa</a:t>
            </a:r>
            <a:r>
              <a:rPr lang="en-US" sz="2400" dirty="0" smtClean="0"/>
              <a:t> </a:t>
            </a:r>
            <a:r>
              <a:rPr lang="en-US" sz="2400" dirty="0" err="1" smtClean="0"/>
              <a:t>taip</a:t>
            </a:r>
            <a:r>
              <a:rPr lang="en-US" sz="2400" dirty="0" smtClean="0"/>
              <a:t> </a:t>
            </a:r>
            <a:r>
              <a:rPr lang="en-US" sz="2400" dirty="0" err="1"/>
              <a:t>condong</a:t>
            </a:r>
            <a:r>
              <a:rPr lang="en-US" sz="2400" dirty="0" smtClean="0"/>
              <a:t>.</a:t>
            </a:r>
            <a:endParaRPr lang="en-US" sz="2400" dirty="0"/>
          </a:p>
        </p:txBody>
      </p:sp>
      <p:sp>
        <p:nvSpPr>
          <p:cNvPr id="4" name="Horizontal Scroll 3"/>
          <p:cNvSpPr/>
          <p:nvPr/>
        </p:nvSpPr>
        <p:spPr>
          <a:xfrm>
            <a:off x="2552700" y="304800"/>
            <a:ext cx="4191000" cy="728472"/>
          </a:xfrm>
          <a:prstGeom prst="horizontalScroll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/>
              <a:t>PENYEDIAAN INDEKS</a:t>
            </a:r>
            <a:endParaRPr lang="ms-MY" sz="320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F3AB18-7660-4544-855F-34C4D3C76EA9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776695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2362200" cy="1600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ms-MY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609601"/>
            <a:ext cx="8686800" cy="6134100"/>
          </a:xfrm>
          <a:solidFill>
            <a:schemeClr val="bg1"/>
          </a:solidFill>
        </p:spPr>
        <p:txBody>
          <a:bodyPr>
            <a:noAutofit/>
          </a:bodyPr>
          <a:lstStyle/>
          <a:p>
            <a:pPr marL="228600" indent="-228600">
              <a:buAutoNum type="alphaUcPeriod"/>
            </a:pPr>
            <a:r>
              <a:rPr lang="en-US" sz="2100" b="1" dirty="0" smtClean="0"/>
              <a:t> </a:t>
            </a:r>
            <a:r>
              <a:rPr lang="en-US" sz="2100" b="1" dirty="0" err="1" smtClean="0"/>
              <a:t>Rujuk</a:t>
            </a:r>
            <a:r>
              <a:rPr lang="en-US" sz="2100" b="1" dirty="0" smtClean="0"/>
              <a:t> </a:t>
            </a:r>
            <a:r>
              <a:rPr lang="en-US" sz="2100" b="1" dirty="0" err="1"/>
              <a:t>Silang</a:t>
            </a:r>
            <a:r>
              <a:rPr lang="en-US" sz="2100" b="1" dirty="0"/>
              <a:t>: </a:t>
            </a:r>
            <a:r>
              <a:rPr lang="en-US" sz="2100" b="1" i="1" dirty="0" err="1"/>
              <a:t>Lihat</a:t>
            </a:r>
            <a:r>
              <a:rPr lang="en-US" sz="2100" b="1" i="1" dirty="0"/>
              <a:t> </a:t>
            </a:r>
            <a:endParaRPr lang="en-US" sz="2100" b="1" i="1" dirty="0" smtClean="0"/>
          </a:p>
          <a:p>
            <a:pPr marL="0" indent="0">
              <a:buNone/>
            </a:pPr>
            <a:r>
              <a:rPr lang="en-US" sz="2100" dirty="0" smtClean="0"/>
              <a:t>                </a:t>
            </a:r>
            <a:r>
              <a:rPr lang="en-US" sz="2100" dirty="0" err="1" smtClean="0"/>
              <a:t>Rujuk</a:t>
            </a:r>
            <a:r>
              <a:rPr lang="en-US" sz="2100" dirty="0" smtClean="0"/>
              <a:t> </a:t>
            </a:r>
            <a:r>
              <a:rPr lang="en-US" sz="2100" dirty="0" err="1"/>
              <a:t>Silang</a:t>
            </a:r>
            <a:r>
              <a:rPr lang="en-US" sz="2100" dirty="0"/>
              <a:t> </a:t>
            </a:r>
            <a:r>
              <a:rPr lang="en-US" sz="2100" dirty="0" err="1"/>
              <a:t>lihat</a:t>
            </a:r>
            <a:r>
              <a:rPr lang="en-US" sz="2100" dirty="0"/>
              <a:t> </a:t>
            </a:r>
            <a:r>
              <a:rPr lang="en-US" sz="2100" dirty="0" err="1"/>
              <a:t>digunakan</a:t>
            </a:r>
            <a:r>
              <a:rPr lang="en-US" sz="2100" dirty="0"/>
              <a:t> </a:t>
            </a:r>
            <a:r>
              <a:rPr lang="en-US" sz="2100" dirty="0" err="1"/>
              <a:t>dalam</a:t>
            </a:r>
            <a:r>
              <a:rPr lang="en-US" sz="2100" dirty="0"/>
              <a:t> </a:t>
            </a:r>
            <a:r>
              <a:rPr lang="en-US" sz="2100" dirty="0" err="1"/>
              <a:t>keadaan</a:t>
            </a:r>
            <a:r>
              <a:rPr lang="en-US" sz="2100" dirty="0"/>
              <a:t> </a:t>
            </a:r>
            <a:r>
              <a:rPr lang="en-US" sz="2100" dirty="0" err="1"/>
              <a:t>berikut</a:t>
            </a:r>
            <a:r>
              <a:rPr lang="en-US" sz="2100" dirty="0"/>
              <a:t>:</a:t>
            </a:r>
          </a:p>
          <a:p>
            <a:pPr marL="0" indent="0">
              <a:buNone/>
            </a:pPr>
            <a:endParaRPr lang="en-US" sz="2100" dirty="0"/>
          </a:p>
          <a:p>
            <a:pPr marL="0" indent="0">
              <a:buNone/>
            </a:pPr>
            <a:r>
              <a:rPr lang="en-US" sz="2100" dirty="0" smtClean="0"/>
              <a:t>(</a:t>
            </a:r>
            <a:r>
              <a:rPr lang="en-US" sz="2100" dirty="0" err="1" smtClean="0"/>
              <a:t>i</a:t>
            </a:r>
            <a:r>
              <a:rPr lang="en-US" sz="2100" dirty="0" smtClean="0"/>
              <a:t>)   </a:t>
            </a:r>
            <a:r>
              <a:rPr lang="en-US" sz="2100" dirty="0" err="1" smtClean="0"/>
              <a:t>Apabila</a:t>
            </a:r>
            <a:r>
              <a:rPr lang="en-US" sz="2100" dirty="0" smtClean="0"/>
              <a:t> </a:t>
            </a:r>
            <a:r>
              <a:rPr lang="en-US" sz="2100" dirty="0" err="1"/>
              <a:t>pengindeks</a:t>
            </a:r>
            <a:r>
              <a:rPr lang="en-US" sz="2100" dirty="0"/>
              <a:t> </a:t>
            </a:r>
            <a:r>
              <a:rPr lang="en-US" sz="2100" dirty="0" err="1"/>
              <a:t>memilih</a:t>
            </a:r>
            <a:r>
              <a:rPr lang="en-US" sz="2100" dirty="0"/>
              <a:t> </a:t>
            </a:r>
            <a:r>
              <a:rPr lang="en-US" sz="2100" dirty="0" err="1"/>
              <a:t>salah</a:t>
            </a:r>
            <a:r>
              <a:rPr lang="en-US" sz="2100" dirty="0"/>
              <a:t> </a:t>
            </a:r>
            <a:r>
              <a:rPr lang="en-US" sz="2100" dirty="0" err="1"/>
              <a:t>satu</a:t>
            </a:r>
            <a:r>
              <a:rPr lang="en-US" sz="2100" dirty="0"/>
              <a:t> </a:t>
            </a:r>
            <a:r>
              <a:rPr lang="en-US" sz="2100" dirty="0" err="1"/>
              <a:t>daripada</a:t>
            </a:r>
            <a:r>
              <a:rPr lang="en-US" sz="2100" dirty="0"/>
              <a:t> </a:t>
            </a:r>
            <a:r>
              <a:rPr lang="en-US" sz="2100" dirty="0" err="1"/>
              <a:t>beberapa</a:t>
            </a:r>
            <a:r>
              <a:rPr lang="en-US" sz="2100" dirty="0"/>
              <a:t> kata </a:t>
            </a:r>
            <a:r>
              <a:rPr lang="en-US" sz="2100" dirty="0" err="1"/>
              <a:t>kunci</a:t>
            </a:r>
            <a:r>
              <a:rPr lang="en-US" sz="2100" dirty="0"/>
              <a:t> </a:t>
            </a:r>
            <a:r>
              <a:rPr lang="en-US" sz="2100" dirty="0" err="1"/>
              <a:t>dan</a:t>
            </a:r>
            <a:r>
              <a:rPr lang="en-US" sz="2100" dirty="0"/>
              <a:t> </a:t>
            </a:r>
            <a:r>
              <a:rPr lang="en-US" sz="2100" dirty="0" err="1"/>
              <a:t>pembaca</a:t>
            </a:r>
            <a:r>
              <a:rPr lang="en-US" sz="2100" dirty="0"/>
              <a:t> </a:t>
            </a:r>
            <a:r>
              <a:rPr lang="en-US" sz="2100" dirty="0" err="1"/>
              <a:t>mungkin</a:t>
            </a:r>
            <a:r>
              <a:rPr lang="en-US" sz="2100" dirty="0"/>
              <a:t> </a:t>
            </a:r>
            <a:r>
              <a:rPr lang="en-US" sz="2100" dirty="0" err="1"/>
              <a:t>mencari</a:t>
            </a:r>
            <a:r>
              <a:rPr lang="en-US" sz="2100" dirty="0"/>
              <a:t> kata </a:t>
            </a:r>
            <a:r>
              <a:rPr lang="en-US" sz="2100" dirty="0" err="1"/>
              <a:t>kunci</a:t>
            </a:r>
            <a:r>
              <a:rPr lang="en-US" sz="2100" dirty="0"/>
              <a:t> yang lain.</a:t>
            </a:r>
          </a:p>
          <a:p>
            <a:endParaRPr lang="en-US" sz="2100" dirty="0"/>
          </a:p>
          <a:p>
            <a:pPr marL="0" indent="0">
              <a:buNone/>
            </a:pPr>
            <a:r>
              <a:rPr lang="en-US" sz="2100" dirty="0" smtClean="0"/>
              <a:t>	</a:t>
            </a:r>
            <a:r>
              <a:rPr lang="en-US" sz="2100" b="1" dirty="0" err="1" smtClean="0"/>
              <a:t>Contoh</a:t>
            </a:r>
            <a:r>
              <a:rPr lang="en-US" sz="2100" b="1" dirty="0"/>
              <a:t>:</a:t>
            </a:r>
          </a:p>
          <a:p>
            <a:pPr marL="0" indent="0">
              <a:buNone/>
            </a:pPr>
            <a:r>
              <a:rPr lang="en-US" sz="2100" dirty="0" smtClean="0"/>
              <a:t>	Mahathir </a:t>
            </a:r>
            <a:r>
              <a:rPr lang="en-US" sz="2100" dirty="0"/>
              <a:t>bin Mohamed. </a:t>
            </a:r>
            <a:r>
              <a:rPr lang="en-US" sz="2100" dirty="0" err="1"/>
              <a:t>Lihat</a:t>
            </a:r>
            <a:r>
              <a:rPr lang="en-US" sz="2100" dirty="0"/>
              <a:t>/</a:t>
            </a:r>
            <a:r>
              <a:rPr lang="en-US" sz="2100" dirty="0" err="1"/>
              <a:t>lih</a:t>
            </a:r>
            <a:r>
              <a:rPr lang="en-US" sz="2100" dirty="0"/>
              <a:t>. </a:t>
            </a:r>
            <a:r>
              <a:rPr lang="en-US" sz="2100" dirty="0" err="1"/>
              <a:t>Perdana</a:t>
            </a:r>
            <a:r>
              <a:rPr lang="en-US" sz="2100" dirty="0"/>
              <a:t> </a:t>
            </a:r>
            <a:r>
              <a:rPr lang="en-US" sz="2100" dirty="0" err="1"/>
              <a:t>Menteri</a:t>
            </a:r>
            <a:r>
              <a:rPr lang="en-US" sz="2100" dirty="0"/>
              <a:t> Malaysia.</a:t>
            </a:r>
          </a:p>
          <a:p>
            <a:endParaRPr lang="en-US" sz="2100" dirty="0" smtClean="0"/>
          </a:p>
          <a:p>
            <a:pPr marL="0" indent="0">
              <a:buNone/>
            </a:pPr>
            <a:r>
              <a:rPr lang="en-US" sz="2100" dirty="0" smtClean="0"/>
              <a:t>(ii)   </a:t>
            </a:r>
            <a:r>
              <a:rPr lang="en-US" sz="2100" dirty="0" err="1" smtClean="0"/>
              <a:t>Apabila</a:t>
            </a:r>
            <a:r>
              <a:rPr lang="en-US" sz="2100" dirty="0" smtClean="0"/>
              <a:t> </a:t>
            </a:r>
            <a:r>
              <a:rPr lang="en-US" sz="2100" dirty="0" err="1" smtClean="0"/>
              <a:t>perkara</a:t>
            </a:r>
            <a:r>
              <a:rPr lang="en-US" sz="2100" dirty="0" smtClean="0"/>
              <a:t> </a:t>
            </a:r>
            <a:r>
              <a:rPr lang="en-US" sz="2100" dirty="0" err="1" smtClean="0"/>
              <a:t>tersebut</a:t>
            </a:r>
            <a:r>
              <a:rPr lang="en-US" sz="2100" dirty="0" smtClean="0"/>
              <a:t> </a:t>
            </a:r>
            <a:r>
              <a:rPr lang="en-US" sz="2100" dirty="0" err="1" smtClean="0"/>
              <a:t>dijadikan</a:t>
            </a:r>
            <a:r>
              <a:rPr lang="en-US" sz="2100" dirty="0" smtClean="0"/>
              <a:t> </a:t>
            </a:r>
            <a:r>
              <a:rPr lang="en-US" sz="2100" dirty="0" err="1" smtClean="0"/>
              <a:t>subentri</a:t>
            </a:r>
            <a:r>
              <a:rPr lang="en-US" sz="2100" dirty="0" smtClean="0"/>
              <a:t> </a:t>
            </a:r>
            <a:r>
              <a:rPr lang="en-US" sz="2100" dirty="0" err="1" smtClean="0"/>
              <a:t>kepada</a:t>
            </a:r>
            <a:r>
              <a:rPr lang="en-US" sz="2100" dirty="0" smtClean="0"/>
              <a:t> </a:t>
            </a:r>
            <a:r>
              <a:rPr lang="en-US" sz="2100" dirty="0" err="1" smtClean="0"/>
              <a:t>entri</a:t>
            </a:r>
            <a:r>
              <a:rPr lang="en-US" sz="2100" dirty="0" smtClean="0"/>
              <a:t> </a:t>
            </a:r>
            <a:r>
              <a:rPr lang="en-US" sz="2100" dirty="0" err="1" smtClean="0"/>
              <a:t>utama</a:t>
            </a:r>
            <a:r>
              <a:rPr lang="en-US" sz="2100" dirty="0" smtClean="0"/>
              <a:t>.</a:t>
            </a:r>
          </a:p>
          <a:p>
            <a:endParaRPr lang="en-US" sz="2100" dirty="0" smtClean="0"/>
          </a:p>
          <a:p>
            <a:pPr marL="0" indent="0">
              <a:buNone/>
            </a:pPr>
            <a:r>
              <a:rPr lang="en-US" sz="2100" dirty="0" smtClean="0"/>
              <a:t>	</a:t>
            </a:r>
            <a:r>
              <a:rPr lang="en-US" sz="2100" b="1" dirty="0" err="1" smtClean="0"/>
              <a:t>Contoh</a:t>
            </a:r>
            <a:r>
              <a:rPr lang="en-US" sz="2100" b="1" dirty="0" smtClean="0"/>
              <a:t>:</a:t>
            </a:r>
          </a:p>
          <a:p>
            <a:pPr marL="0" indent="0">
              <a:buNone/>
            </a:pPr>
            <a:r>
              <a:rPr lang="en-US" sz="2100" dirty="0"/>
              <a:t>	</a:t>
            </a:r>
            <a:r>
              <a:rPr lang="en-US" sz="2100" dirty="0" err="1" smtClean="0"/>
              <a:t>Asid</a:t>
            </a:r>
            <a:r>
              <a:rPr lang="en-US" sz="2100" dirty="0" smtClean="0"/>
              <a:t> Deoxyribonucleic. </a:t>
            </a:r>
            <a:r>
              <a:rPr lang="en-US" sz="2100" dirty="0" err="1" smtClean="0"/>
              <a:t>Lihat</a:t>
            </a:r>
            <a:r>
              <a:rPr lang="en-US" sz="2100" dirty="0" smtClean="0"/>
              <a:t>/</a:t>
            </a:r>
            <a:r>
              <a:rPr lang="en-US" sz="2100" dirty="0" err="1" smtClean="0"/>
              <a:t>lih</a:t>
            </a:r>
            <a:r>
              <a:rPr lang="en-US" sz="2100" dirty="0" smtClean="0"/>
              <a:t>. DNA BLS. </a:t>
            </a:r>
            <a:r>
              <a:rPr lang="en-US" sz="2100" dirty="0" err="1" smtClean="0"/>
              <a:t>Lihat</a:t>
            </a:r>
            <a:r>
              <a:rPr lang="en-US" sz="2100" dirty="0" smtClean="0"/>
              <a:t>/</a:t>
            </a:r>
            <a:r>
              <a:rPr lang="en-US" sz="2100" dirty="0" err="1" smtClean="0"/>
              <a:t>lih</a:t>
            </a:r>
            <a:r>
              <a:rPr lang="en-US" sz="2100" dirty="0" smtClean="0"/>
              <a:t>. Bureau of Labor 			Statistics </a:t>
            </a:r>
          </a:p>
          <a:p>
            <a:pPr marL="0" indent="0">
              <a:buNone/>
            </a:pPr>
            <a:r>
              <a:rPr lang="en-US" sz="2100" dirty="0"/>
              <a:t>	</a:t>
            </a:r>
            <a:r>
              <a:rPr lang="en-US" sz="2100" dirty="0" smtClean="0"/>
              <a:t>	INTAN. </a:t>
            </a:r>
            <a:r>
              <a:rPr lang="en-US" sz="2100" dirty="0" err="1" smtClean="0"/>
              <a:t>Lihat</a:t>
            </a:r>
            <a:r>
              <a:rPr lang="en-US" sz="2100" dirty="0" smtClean="0"/>
              <a:t>/</a:t>
            </a:r>
            <a:r>
              <a:rPr lang="en-US" sz="2100" dirty="0" err="1" smtClean="0"/>
              <a:t>lih</a:t>
            </a:r>
            <a:r>
              <a:rPr lang="en-US" sz="2100" dirty="0" smtClean="0"/>
              <a:t>. </a:t>
            </a:r>
            <a:r>
              <a:rPr lang="en-US" sz="2100" dirty="0" err="1" smtClean="0"/>
              <a:t>institut</a:t>
            </a:r>
            <a:r>
              <a:rPr lang="en-US" sz="2100" dirty="0" smtClean="0"/>
              <a:t> </a:t>
            </a:r>
            <a:r>
              <a:rPr lang="en-US" sz="2100" dirty="0" err="1" smtClean="0"/>
              <a:t>latihan</a:t>
            </a:r>
            <a:r>
              <a:rPr lang="en-US" sz="2100" dirty="0" smtClean="0"/>
              <a:t> </a:t>
            </a:r>
            <a:r>
              <a:rPr lang="en-US" sz="2100" dirty="0" err="1" smtClean="0"/>
              <a:t>Perbadanan</a:t>
            </a:r>
            <a:r>
              <a:rPr lang="en-US" sz="2100" dirty="0"/>
              <a:t> </a:t>
            </a:r>
            <a:r>
              <a:rPr lang="en-US" sz="2100" dirty="0" smtClean="0"/>
              <a:t>Pembangunan 			Bandar. </a:t>
            </a:r>
            <a:r>
              <a:rPr lang="en-US" sz="2100" dirty="0" err="1" smtClean="0"/>
              <a:t>Lihat</a:t>
            </a:r>
            <a:r>
              <a:rPr lang="en-US" sz="2100" dirty="0" smtClean="0"/>
              <a:t>/</a:t>
            </a:r>
            <a:r>
              <a:rPr lang="en-US" sz="2100" dirty="0" err="1" smtClean="0"/>
              <a:t>lih</a:t>
            </a:r>
            <a:r>
              <a:rPr lang="en-US" sz="2100" dirty="0" smtClean="0"/>
              <a:t>. UDA.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F3AB18-7660-4544-855F-34C4D3C76EA9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896018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2362200" cy="1600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ms-MY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609600"/>
            <a:ext cx="8686800" cy="6096000"/>
          </a:xfrm>
          <a:solidFill>
            <a:schemeClr val="bg1"/>
          </a:solidFill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000" dirty="0" smtClean="0"/>
              <a:t>(iii)   </a:t>
            </a:r>
            <a:r>
              <a:rPr lang="en-US" sz="2000" dirty="0" err="1" smtClean="0"/>
              <a:t>Apabila</a:t>
            </a:r>
            <a:r>
              <a:rPr lang="en-US" sz="2000" dirty="0" smtClean="0"/>
              <a:t> </a:t>
            </a:r>
            <a:r>
              <a:rPr lang="en-US" sz="2000" dirty="0" err="1" smtClean="0"/>
              <a:t>entri</a:t>
            </a:r>
            <a:r>
              <a:rPr lang="en-US" sz="2000" dirty="0" smtClean="0"/>
              <a:t> </a:t>
            </a:r>
            <a:r>
              <a:rPr lang="en-US" sz="2000" dirty="0" err="1" smtClean="0"/>
              <a:t>tersebut</a:t>
            </a:r>
            <a:r>
              <a:rPr lang="en-US" sz="2000" dirty="0" smtClean="0"/>
              <a:t> </a:t>
            </a:r>
            <a:r>
              <a:rPr lang="en-US" sz="2000" dirty="0" err="1" smtClean="0"/>
              <a:t>telah</a:t>
            </a:r>
            <a:r>
              <a:rPr lang="en-US" sz="2000" dirty="0" smtClean="0"/>
              <a:t> </a:t>
            </a:r>
            <a:r>
              <a:rPr lang="en-US" sz="2000" dirty="0" err="1" smtClean="0"/>
              <a:t>diabjadkan</a:t>
            </a:r>
            <a:r>
              <a:rPr lang="en-US" sz="2000" dirty="0" smtClean="0"/>
              <a:t> di </a:t>
            </a:r>
            <a:r>
              <a:rPr lang="en-US" sz="2000" dirty="0" err="1" smtClean="0"/>
              <a:t>bawah</a:t>
            </a:r>
            <a:r>
              <a:rPr lang="en-US" sz="2000" dirty="0" smtClean="0"/>
              <a:t> </a:t>
            </a:r>
            <a:r>
              <a:rPr lang="en-US" sz="2000" dirty="0" err="1" smtClean="0"/>
              <a:t>abjad</a:t>
            </a:r>
            <a:r>
              <a:rPr lang="en-US" sz="2000" dirty="0" smtClean="0"/>
              <a:t> lain.</a:t>
            </a:r>
          </a:p>
          <a:p>
            <a:endParaRPr lang="en-US" sz="2000" dirty="0" smtClean="0"/>
          </a:p>
          <a:p>
            <a:pPr marL="0" indent="0">
              <a:buNone/>
            </a:pPr>
            <a:r>
              <a:rPr lang="en-US" sz="2000" dirty="0" smtClean="0"/>
              <a:t>	</a:t>
            </a:r>
            <a:r>
              <a:rPr lang="en-US" sz="2000" b="1" dirty="0" err="1" smtClean="0"/>
              <a:t>Contoh</a:t>
            </a:r>
            <a:r>
              <a:rPr lang="en-US" sz="2000" b="1" dirty="0" smtClean="0"/>
              <a:t>:</a:t>
            </a:r>
          </a:p>
          <a:p>
            <a:pPr marL="0" indent="0">
              <a:buNone/>
            </a:pPr>
            <a:r>
              <a:rPr lang="en-US" sz="2000" dirty="0"/>
              <a:t>	</a:t>
            </a:r>
            <a:r>
              <a:rPr lang="en-US" sz="2000" dirty="0" smtClean="0"/>
              <a:t>Koran. </a:t>
            </a:r>
            <a:r>
              <a:rPr lang="en-US" sz="2000" dirty="0" err="1" smtClean="0"/>
              <a:t>Lihat</a:t>
            </a:r>
            <a:r>
              <a:rPr lang="en-US" sz="2000" dirty="0" smtClean="0"/>
              <a:t>/</a:t>
            </a:r>
            <a:r>
              <a:rPr lang="en-US" sz="2000" dirty="0" err="1" smtClean="0"/>
              <a:t>lih</a:t>
            </a:r>
            <a:r>
              <a:rPr lang="en-US" sz="2000" dirty="0" smtClean="0"/>
              <a:t>. al-Quran.</a:t>
            </a:r>
          </a:p>
          <a:p>
            <a:endParaRPr lang="en-US" sz="2000" dirty="0" smtClean="0"/>
          </a:p>
          <a:p>
            <a:pPr marL="0" indent="0">
              <a:buNone/>
            </a:pPr>
            <a:r>
              <a:rPr lang="en-US" sz="2000" dirty="0" smtClean="0"/>
              <a:t>(iv)  </a:t>
            </a:r>
            <a:r>
              <a:rPr lang="en-US" sz="2000" dirty="0" err="1" smtClean="0"/>
              <a:t>Apabila</a:t>
            </a:r>
            <a:r>
              <a:rPr lang="en-US" sz="2000" dirty="0" smtClean="0"/>
              <a:t> </a:t>
            </a:r>
            <a:r>
              <a:rPr lang="en-US" sz="2000" dirty="0" err="1" smtClean="0"/>
              <a:t>nama</a:t>
            </a:r>
            <a:r>
              <a:rPr lang="en-US" sz="2000" dirty="0" smtClean="0"/>
              <a:t> </a:t>
            </a:r>
            <a:r>
              <a:rPr lang="en-US" sz="2000" dirty="0" err="1" smtClean="0"/>
              <a:t>asal</a:t>
            </a:r>
            <a:r>
              <a:rPr lang="en-US" sz="2000" dirty="0" smtClean="0"/>
              <a:t> </a:t>
            </a:r>
            <a:r>
              <a:rPr lang="en-US" sz="2000" dirty="0" err="1" smtClean="0"/>
              <a:t>seseorang</a:t>
            </a:r>
            <a:r>
              <a:rPr lang="en-US" sz="2000" dirty="0" smtClean="0"/>
              <a:t> </a:t>
            </a:r>
            <a:r>
              <a:rPr lang="en-US" sz="2000" dirty="0" err="1" smtClean="0"/>
              <a:t>dirujuk</a:t>
            </a:r>
            <a:r>
              <a:rPr lang="en-US" sz="2000" dirty="0" smtClean="0"/>
              <a:t> </a:t>
            </a:r>
            <a:r>
              <a:rPr lang="en-US" sz="2000" dirty="0" err="1" smtClean="0"/>
              <a:t>daripada</a:t>
            </a:r>
            <a:r>
              <a:rPr lang="en-US" sz="2000" dirty="0" smtClean="0"/>
              <a:t> </a:t>
            </a:r>
            <a:r>
              <a:rPr lang="en-US" sz="2000" dirty="0" err="1" smtClean="0"/>
              <a:t>nama</a:t>
            </a:r>
            <a:r>
              <a:rPr lang="en-US" sz="2000" dirty="0" smtClean="0"/>
              <a:t> </a:t>
            </a:r>
            <a:r>
              <a:rPr lang="en-US" sz="2000" dirty="0" err="1" smtClean="0"/>
              <a:t>samarannya</a:t>
            </a:r>
            <a:r>
              <a:rPr lang="en-US" sz="2000" dirty="0" smtClean="0"/>
              <a:t>.</a:t>
            </a:r>
          </a:p>
          <a:p>
            <a:endParaRPr lang="en-US" sz="2000" dirty="0" smtClean="0"/>
          </a:p>
          <a:p>
            <a:pPr marL="0" indent="0">
              <a:buNone/>
            </a:pPr>
            <a:r>
              <a:rPr lang="en-US" sz="2000" dirty="0" smtClean="0"/>
              <a:t>	</a:t>
            </a:r>
            <a:r>
              <a:rPr lang="en-US" sz="2000" b="1" dirty="0" err="1" smtClean="0"/>
              <a:t>Contoh</a:t>
            </a:r>
            <a:r>
              <a:rPr lang="en-US" sz="2000" b="1" dirty="0" smtClean="0"/>
              <a:t>:</a:t>
            </a:r>
          </a:p>
          <a:p>
            <a:pPr marL="0" indent="0">
              <a:buNone/>
            </a:pPr>
            <a:r>
              <a:rPr lang="en-US" sz="2000" dirty="0"/>
              <a:t>	</a:t>
            </a:r>
            <a:r>
              <a:rPr lang="en-US" sz="2000" dirty="0" err="1" smtClean="0"/>
              <a:t>Ishak</a:t>
            </a:r>
            <a:r>
              <a:rPr lang="en-US" sz="2000" dirty="0" smtClean="0"/>
              <a:t> Haji Mohammad. </a:t>
            </a:r>
            <a:r>
              <a:rPr lang="en-US" sz="2000" dirty="0" err="1" smtClean="0"/>
              <a:t>Lihat</a:t>
            </a:r>
            <a:r>
              <a:rPr lang="en-US" sz="2000" dirty="0" smtClean="0"/>
              <a:t>/</a:t>
            </a:r>
            <a:r>
              <a:rPr lang="en-US" sz="2000" dirty="0" err="1" smtClean="0"/>
              <a:t>lih</a:t>
            </a:r>
            <a:r>
              <a:rPr lang="en-US" sz="2000" dirty="0" smtClean="0"/>
              <a:t>. Pak </a:t>
            </a:r>
            <a:r>
              <a:rPr lang="en-US" sz="2000" dirty="0" err="1" smtClean="0"/>
              <a:t>Sako</a:t>
            </a:r>
            <a:r>
              <a:rPr lang="en-US" sz="2000" dirty="0" smtClean="0"/>
              <a:t>. </a:t>
            </a:r>
          </a:p>
          <a:p>
            <a:pPr marL="0" indent="0">
              <a:buNone/>
            </a:pPr>
            <a:r>
              <a:rPr lang="en-US" sz="2000" dirty="0"/>
              <a:t>	</a:t>
            </a:r>
            <a:r>
              <a:rPr lang="en-US" sz="2000" dirty="0" smtClean="0"/>
              <a:t>Mahathir </a:t>
            </a:r>
            <a:r>
              <a:rPr lang="en-US" sz="2000" dirty="0" err="1" smtClean="0"/>
              <a:t>Mohamad</a:t>
            </a:r>
            <a:r>
              <a:rPr lang="en-US" sz="2000" dirty="0" smtClean="0"/>
              <a:t>. </a:t>
            </a:r>
            <a:r>
              <a:rPr lang="en-US" sz="2000" dirty="0" err="1" smtClean="0"/>
              <a:t>Lihat</a:t>
            </a:r>
            <a:r>
              <a:rPr lang="en-US" sz="2000" dirty="0" smtClean="0"/>
              <a:t>/</a:t>
            </a:r>
            <a:r>
              <a:rPr lang="en-US" sz="2000" dirty="0" err="1" smtClean="0"/>
              <a:t>lih</a:t>
            </a:r>
            <a:r>
              <a:rPr lang="en-US" sz="2000" dirty="0" smtClean="0"/>
              <a:t>. </a:t>
            </a:r>
            <a:r>
              <a:rPr lang="en-US" sz="2000" dirty="0" err="1" smtClean="0"/>
              <a:t>Harimau</a:t>
            </a:r>
            <a:r>
              <a:rPr lang="en-US" sz="2000" dirty="0" smtClean="0"/>
              <a:t> Asia.</a:t>
            </a:r>
          </a:p>
          <a:p>
            <a:pPr marL="0" indent="0">
              <a:buNone/>
            </a:pPr>
            <a:endParaRPr lang="en-US" sz="2000" dirty="0"/>
          </a:p>
          <a:p>
            <a:pPr marL="0" indent="0">
              <a:buNone/>
            </a:pPr>
            <a:r>
              <a:rPr lang="en-US" sz="2000" dirty="0" smtClean="0"/>
              <a:t>(v)  </a:t>
            </a:r>
            <a:r>
              <a:rPr lang="en-US" sz="2000" dirty="0" err="1" smtClean="0"/>
              <a:t>Apabila</a:t>
            </a:r>
            <a:r>
              <a:rPr lang="en-US" sz="2000" dirty="0" smtClean="0"/>
              <a:t> </a:t>
            </a:r>
            <a:r>
              <a:rPr lang="en-US" sz="2000" dirty="0" err="1"/>
              <a:t>sesuatu</a:t>
            </a:r>
            <a:r>
              <a:rPr lang="en-US" sz="2000" dirty="0"/>
              <a:t> </a:t>
            </a:r>
            <a:r>
              <a:rPr lang="en-US" sz="2000" dirty="0" err="1"/>
              <a:t>rujukan</a:t>
            </a:r>
            <a:r>
              <a:rPr lang="en-US" sz="2000" dirty="0"/>
              <a:t> </a:t>
            </a:r>
            <a:r>
              <a:rPr lang="en-US" sz="2000" dirty="0" err="1"/>
              <a:t>berubah</a:t>
            </a:r>
            <a:r>
              <a:rPr lang="en-US" sz="2000" dirty="0"/>
              <a:t> </a:t>
            </a:r>
            <a:r>
              <a:rPr lang="en-US" sz="2000" dirty="0" err="1"/>
              <a:t>bentuk</a:t>
            </a:r>
            <a:r>
              <a:rPr lang="en-US" sz="2000" dirty="0"/>
              <a:t> </a:t>
            </a:r>
            <a:r>
              <a:rPr lang="en-US" sz="2000" dirty="0" err="1"/>
              <a:t>daripada</a:t>
            </a:r>
            <a:r>
              <a:rPr lang="en-US" sz="2000" dirty="0"/>
              <a:t> </a:t>
            </a:r>
            <a:r>
              <a:rPr lang="en-US" sz="2000" dirty="0" err="1"/>
              <a:t>bentuk</a:t>
            </a:r>
            <a:r>
              <a:rPr lang="en-US" sz="2000" dirty="0"/>
              <a:t> popular </a:t>
            </a:r>
            <a:r>
              <a:rPr lang="en-US" sz="2000" dirty="0" err="1"/>
              <a:t>atau</a:t>
            </a:r>
            <a:r>
              <a:rPr lang="en-US" sz="2000" dirty="0"/>
              <a:t> </a:t>
            </a:r>
            <a:r>
              <a:rPr lang="en-US" sz="2000" dirty="0" err="1"/>
              <a:t>singkatan</a:t>
            </a:r>
            <a:r>
              <a:rPr lang="en-US" sz="2000" dirty="0"/>
              <a:t> </a:t>
            </a:r>
            <a:r>
              <a:rPr lang="en-US" sz="2000" dirty="0" err="1"/>
              <a:t>kepada</a:t>
            </a:r>
            <a:r>
              <a:rPr lang="en-US" sz="2000" dirty="0"/>
              <a:t> </a:t>
            </a:r>
            <a:r>
              <a:rPr lang="en-US" sz="2000" dirty="0" err="1"/>
              <a:t>bentuk</a:t>
            </a:r>
            <a:r>
              <a:rPr lang="en-US" sz="2000" dirty="0"/>
              <a:t> </a:t>
            </a:r>
            <a:r>
              <a:rPr lang="en-US" sz="2000" dirty="0" err="1"/>
              <a:t>rasmi</a:t>
            </a:r>
            <a:r>
              <a:rPr lang="en-US" sz="2000" dirty="0"/>
              <a:t>, </a:t>
            </a:r>
            <a:r>
              <a:rPr lang="en-US" sz="2000" dirty="0" err="1"/>
              <a:t>saintifik</a:t>
            </a:r>
            <a:r>
              <a:rPr lang="en-US" sz="2000" dirty="0"/>
              <a:t> </a:t>
            </a:r>
            <a:r>
              <a:rPr lang="en-US" sz="2000" dirty="0" err="1"/>
              <a:t>atau</a:t>
            </a:r>
            <a:r>
              <a:rPr lang="en-US" sz="2000" dirty="0"/>
              <a:t> </a:t>
            </a:r>
            <a:r>
              <a:rPr lang="en-US" sz="2000" dirty="0" err="1"/>
              <a:t>bentuk</a:t>
            </a:r>
            <a:r>
              <a:rPr lang="en-US" sz="2000" dirty="0"/>
              <a:t> </a:t>
            </a:r>
            <a:r>
              <a:rPr lang="en-US" sz="2000" dirty="0" err="1"/>
              <a:t>lengkap</a:t>
            </a:r>
            <a:r>
              <a:rPr lang="en-US" sz="2000" dirty="0"/>
              <a:t>.</a:t>
            </a:r>
          </a:p>
          <a:p>
            <a:pPr marL="0" indent="0">
              <a:buNone/>
            </a:pPr>
            <a:endParaRPr lang="en-US" sz="2000" dirty="0"/>
          </a:p>
          <a:p>
            <a:pPr marL="0" indent="0">
              <a:buNone/>
            </a:pPr>
            <a:r>
              <a:rPr lang="en-US" sz="2000" dirty="0" smtClean="0"/>
              <a:t>	</a:t>
            </a:r>
            <a:r>
              <a:rPr lang="en-US" sz="2000" b="1" dirty="0" err="1" smtClean="0"/>
              <a:t>Contoh</a:t>
            </a:r>
            <a:r>
              <a:rPr lang="en-US" sz="2000" b="1" dirty="0"/>
              <a:t>:</a:t>
            </a:r>
          </a:p>
          <a:p>
            <a:pPr marL="0" indent="0">
              <a:buNone/>
            </a:pPr>
            <a:r>
              <a:rPr lang="en-US" sz="2000" dirty="0" smtClean="0"/>
              <a:t>	UTM</a:t>
            </a:r>
            <a:r>
              <a:rPr lang="en-US" sz="2000" dirty="0"/>
              <a:t>. </a:t>
            </a:r>
            <a:r>
              <a:rPr lang="en-US" sz="2000" dirty="0" err="1"/>
              <a:t>Lihat</a:t>
            </a:r>
            <a:r>
              <a:rPr lang="en-US" sz="2000" dirty="0"/>
              <a:t>/</a:t>
            </a:r>
            <a:r>
              <a:rPr lang="en-US" sz="2000" dirty="0" err="1"/>
              <a:t>lih</a:t>
            </a:r>
            <a:r>
              <a:rPr lang="en-US" sz="2000" dirty="0"/>
              <a:t>. </a:t>
            </a:r>
            <a:r>
              <a:rPr lang="en-US" sz="2000" dirty="0" err="1"/>
              <a:t>Universiti</a:t>
            </a:r>
            <a:r>
              <a:rPr lang="en-US" sz="2000" dirty="0"/>
              <a:t> </a:t>
            </a:r>
            <a:r>
              <a:rPr lang="en-US" sz="2000" dirty="0" err="1"/>
              <a:t>Teknologi</a:t>
            </a:r>
            <a:r>
              <a:rPr lang="en-US" sz="2000" dirty="0"/>
              <a:t> </a:t>
            </a:r>
            <a:r>
              <a:rPr lang="en-US" sz="2000" dirty="0" smtClean="0"/>
              <a:t>Malaysia.</a:t>
            </a:r>
            <a:endParaRPr lang="en-US" sz="2000" dirty="0"/>
          </a:p>
        </p:txBody>
      </p:sp>
      <p:sp>
        <p:nvSpPr>
          <p:cNvPr id="4" name="TextBox 3"/>
          <p:cNvSpPr txBox="1"/>
          <p:nvPr/>
        </p:nvSpPr>
        <p:spPr>
          <a:xfrm>
            <a:off x="0" y="0"/>
            <a:ext cx="35373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… </a:t>
            </a:r>
            <a:r>
              <a:rPr lang="en-US" b="1" dirty="0" err="1" smtClean="0"/>
              <a:t>sambungan</a:t>
            </a:r>
            <a:r>
              <a:rPr lang="en-US" b="1" dirty="0" smtClean="0"/>
              <a:t> </a:t>
            </a:r>
            <a:r>
              <a:rPr lang="en-US" b="1" dirty="0" err="1" smtClean="0"/>
              <a:t>Rujuk</a:t>
            </a:r>
            <a:r>
              <a:rPr lang="en-US" b="1" dirty="0" smtClean="0"/>
              <a:t> </a:t>
            </a:r>
            <a:r>
              <a:rPr lang="en-US" b="1" dirty="0" err="1"/>
              <a:t>Silang</a:t>
            </a:r>
            <a:r>
              <a:rPr lang="en-US" b="1" dirty="0"/>
              <a:t>: </a:t>
            </a:r>
            <a:r>
              <a:rPr lang="en-US" b="1" i="1" dirty="0" err="1" smtClean="0"/>
              <a:t>Lihat</a:t>
            </a:r>
            <a:r>
              <a:rPr lang="en-US" b="1" i="1" dirty="0" smtClean="0"/>
              <a:t>… </a:t>
            </a:r>
            <a:endParaRPr lang="ms-MY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F3AB18-7660-4544-855F-34C4D3C76EA9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886972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208</TotalTime>
  <Words>878</Words>
  <Application>Microsoft Office PowerPoint</Application>
  <PresentationFormat>On-screen Show (4:3)</PresentationFormat>
  <Paragraphs>159</Paragraphs>
  <Slides>15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0" baseType="lpstr">
      <vt:lpstr>Aharoni</vt:lpstr>
      <vt:lpstr>Arial</vt:lpstr>
      <vt:lpstr>Calibri</vt:lpstr>
      <vt:lpstr>Wingdings</vt:lpstr>
      <vt:lpstr>Office Theme</vt:lpstr>
      <vt:lpstr>PEMINDAHAN TESIS KE BUKU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TAMAT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PENYEDIAAN INDEKS</dc:title>
  <dc:creator>SITI MUHAINI BINTI SHAARI</dc:creator>
  <cp:lastModifiedBy>FATONAH BINTI SALEHUDDIN</cp:lastModifiedBy>
  <cp:revision>28</cp:revision>
  <dcterms:created xsi:type="dcterms:W3CDTF">2016-09-07T04:42:23Z</dcterms:created>
  <dcterms:modified xsi:type="dcterms:W3CDTF">2017-05-24T12:59:47Z</dcterms:modified>
</cp:coreProperties>
</file>