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2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7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432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25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704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55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7353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88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17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411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2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99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63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728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2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49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528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11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FDA26-E0BE-4BE5-8BFF-01B4E16494EC}" type="datetimeFigureOut">
              <a:rPr lang="en-US" smtClean="0"/>
              <a:t>5/24/2017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E4B7E45-9696-457B-9A28-13B10F482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4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  <p:sldLayoutId id="2147484004" r:id="rId12"/>
    <p:sldLayoutId id="2147484005" r:id="rId13"/>
    <p:sldLayoutId id="2147484006" r:id="rId14"/>
    <p:sldLayoutId id="2147484007" r:id="rId15"/>
    <p:sldLayoutId id="21474840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-397933" y="2277533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/>
              <a:t>PETIKAN</a:t>
            </a:r>
            <a:r>
              <a:rPr lang="en-US" sz="5400" b="1" dirty="0" smtClean="0"/>
              <a:t> &amp; </a:t>
            </a:r>
            <a:r>
              <a:rPr lang="en-US" sz="5400" b="1" dirty="0" err="1" smtClean="0"/>
              <a:t>RUJUKAN</a:t>
            </a:r>
            <a:r>
              <a:rPr lang="en-US" sz="5400" b="1" dirty="0" smtClean="0"/>
              <a:t> </a:t>
            </a:r>
          </a:p>
          <a:p>
            <a:pPr algn="ctr"/>
            <a:r>
              <a:rPr lang="en-US" sz="2400" b="1" dirty="0" smtClean="0"/>
              <a:t>(CITATION &amp; REFERENCING)</a:t>
            </a:r>
            <a:endParaRPr lang="en-US" sz="24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-245534" y="407246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Berdasarkan</a:t>
            </a:r>
            <a:r>
              <a:rPr lang="en-US" sz="2400" dirty="0" smtClean="0"/>
              <a:t> format </a:t>
            </a:r>
          </a:p>
          <a:p>
            <a:pPr algn="ctr"/>
            <a:r>
              <a:rPr lang="en-US" sz="2400" i="1" dirty="0" smtClean="0"/>
              <a:t>American Psychology Association</a:t>
            </a:r>
            <a:endParaRPr lang="ms-MY" sz="2400" i="1" dirty="0"/>
          </a:p>
        </p:txBody>
      </p:sp>
    </p:spTree>
    <p:extLst>
      <p:ext uri="{BB962C8B-B14F-4D97-AF65-F5344CB8AC3E}">
        <p14:creationId xmlns:p14="http://schemas.microsoft.com/office/powerpoint/2010/main" val="168871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129867" y="58166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36339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29867" y="60282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87735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45200" y="58166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93984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28267" y="58504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499169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21400" y="59351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941485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11333" y="58081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133233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28267" y="57996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633077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84333" y="57658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849233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55266" y="59690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179293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11333" y="58589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223733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90733" y="61298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404499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28267" y="56896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466429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72199" y="59605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376655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90733" y="61298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1998543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53667" y="57742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0284603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80667" y="57827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4498035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31467" y="59012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3243125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02866" y="5867401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7945969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28266" y="5884333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575088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70600" y="58250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8016112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23000" y="59097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271753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04466" y="5765801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61804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79066" y="57827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253930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90733" y="61298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62723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94400" y="5740401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46504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33533" y="5757334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80993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28266" y="5774267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36898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0"/>
            <a:ext cx="9142477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79066" y="5816600"/>
            <a:ext cx="2590800" cy="5418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148167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152</TotalTime>
  <Words>13</Words>
  <Application>Microsoft Office PowerPoint</Application>
  <PresentationFormat>On-screen Show (4:3)</PresentationFormat>
  <Paragraphs>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AKTA, HAK CIPTA, ETIKA DAN PERISIAN PLAGIAT</dc:title>
  <dc:creator>SITI MUHAINI BINTI SHAARI</dc:creator>
  <cp:lastModifiedBy>FATONAH BINTI SALEHUDDIN</cp:lastModifiedBy>
  <cp:revision>10</cp:revision>
  <dcterms:created xsi:type="dcterms:W3CDTF">2017-05-18T04:19:09Z</dcterms:created>
  <dcterms:modified xsi:type="dcterms:W3CDTF">2017-05-24T12:55:01Z</dcterms:modified>
</cp:coreProperties>
</file>