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75" r:id="rId3"/>
    <p:sldId id="260" r:id="rId4"/>
    <p:sldId id="263" r:id="rId5"/>
    <p:sldId id="271" r:id="rId6"/>
    <p:sldId id="272" r:id="rId7"/>
    <p:sldId id="264" r:id="rId8"/>
    <p:sldId id="268" r:id="rId9"/>
    <p:sldId id="276" r:id="rId10"/>
    <p:sldId id="277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5B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18" autoAdjust="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F5DE2C-82E1-4279-A5E7-48043D192018}" type="datetimeFigureOut">
              <a:rPr lang="en-US" smtClean="0"/>
              <a:pPr/>
              <a:t>26/04/2010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E00AAB-4174-4625-9778-B301FD15D7C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00AAB-4174-4625-9778-B301FD15D7CA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00AAB-4174-4625-9778-B301FD15D7CA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00AAB-4174-4625-9778-B301FD15D7CA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00AAB-4174-4625-9778-B301FD15D7CA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00AAB-4174-4625-9778-B301FD15D7CA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00AAB-4174-4625-9778-B301FD15D7CA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00AAB-4174-4625-9778-B301FD15D7CA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00AAB-4174-4625-9778-B301FD15D7CA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00AAB-4174-4625-9778-B301FD15D7CA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E00AAB-4174-4625-9778-B301FD15D7CA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66FDC37-3EE4-45F5-A78B-047909CDF406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8E89A-8619-4D95-A1D7-BBDAB4020EE6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B8F08-D935-482B-A14A-7AB2D8B8F00B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D4E3093-FFE4-4A25-BE1B-CE672CF2B8EE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55909D8-F473-4188-8A8A-721769E3F0F5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ED580B3-3A82-407F-842E-A2E321CA33CE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F0CB4A7-A719-412A-894E-C4BBA05C4F82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6A9C9-755B-46E5-AF82-406763EC5C0B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B86D45D-5DA7-4286-B383-76B23B8E373A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D7D0895-82CD-4A87-832F-F4B4A45295FA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758759D-A7CD-48CD-96AF-184A98C60E63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4A03198-E8A9-4AB1-88FA-4E730440F2C1}" type="datetime1">
              <a:rPr lang="en-US" smtClean="0"/>
              <a:pPr/>
              <a:t>26/04/2010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D741725-B146-4ADF-9E58-686183629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LESSON%20PLAN%20template.doc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0"/>
            <a:ext cx="8686800" cy="3429000"/>
          </a:xfrm>
        </p:spPr>
        <p:txBody>
          <a:bodyPr>
            <a:noAutofit/>
          </a:bodyPr>
          <a:lstStyle/>
          <a:p>
            <a:pPr algn="ctr"/>
            <a:r>
              <a:rPr lang="ms-MY" sz="3600" b="1" dirty="0" smtClean="0"/>
              <a:t/>
            </a:r>
            <a:br>
              <a:rPr lang="ms-MY" sz="3600" b="1" dirty="0" smtClean="0"/>
            </a:br>
            <a:r>
              <a:rPr lang="ms-MY" sz="3600" b="1" dirty="0" smtClean="0"/>
              <a:t/>
            </a:r>
            <a:br>
              <a:rPr lang="ms-MY" sz="3600" b="1" dirty="0" smtClean="0"/>
            </a:b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COMMUNICATION SKILLS FOR EFFECTIVE TEACHING: ENHANCING TEACHING EFFECTIVENESS</a:t>
            </a:r>
            <a: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en-U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en-GB" sz="3200" dirty="0" smtClean="0"/>
              <a:t/>
            </a:r>
            <a:br>
              <a:rPr lang="en-GB" sz="3200" dirty="0" smtClean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3845720"/>
          </a:xfrm>
        </p:spPr>
        <p:txBody>
          <a:bodyPr>
            <a:normAutofit fontScale="92500" lnSpcReduction="20000"/>
          </a:bodyPr>
          <a:lstStyle/>
          <a:p>
            <a:pPr algn="ctr"/>
            <a:endParaRPr lang="en-US" sz="4400" dirty="0" smtClean="0"/>
          </a:p>
          <a:p>
            <a:pPr algn="ctr"/>
            <a:r>
              <a:rPr lang="en-US" sz="4400" dirty="0" smtClean="0"/>
              <a:t>(COMSET)</a:t>
            </a:r>
          </a:p>
          <a:p>
            <a:pPr algn="ctr"/>
            <a:endParaRPr lang="en-US" sz="4400" dirty="0" smtClean="0"/>
          </a:p>
          <a:p>
            <a:pPr algn="ctr"/>
            <a:r>
              <a:rPr lang="en-US" sz="3500" dirty="0" smtClean="0"/>
              <a:t>by</a:t>
            </a:r>
          </a:p>
          <a:p>
            <a:pPr algn="ctr"/>
            <a:endParaRPr lang="en-US" sz="4400" b="1" dirty="0" smtClean="0">
              <a:solidFill>
                <a:srgbClr val="00B0F0"/>
              </a:solidFill>
            </a:endParaRPr>
          </a:p>
          <a:p>
            <a:pPr algn="ctr"/>
            <a:r>
              <a:rPr lang="en-US" b="1" dirty="0" smtClean="0">
                <a:solidFill>
                  <a:srgbClr val="00B0F0"/>
                </a:solidFill>
              </a:rPr>
              <a:t>DR. SHARIMLLAH DEVI RAMACHANDRAN</a:t>
            </a:r>
          </a:p>
          <a:p>
            <a:pPr algn="ctr"/>
            <a:r>
              <a:rPr lang="en-US" b="1" dirty="0" smtClean="0">
                <a:solidFill>
                  <a:srgbClr val="00B0F0"/>
                </a:solidFill>
              </a:rPr>
              <a:t>CENTRE OF LANGUAGES AND HUMAN DEVELOPMENT</a:t>
            </a:r>
          </a:p>
          <a:p>
            <a:pPr algn="ctr"/>
            <a:endParaRPr lang="en-US" sz="4400" dirty="0" smtClean="0"/>
          </a:p>
          <a:p>
            <a:pPr algn="ctr"/>
            <a:endParaRPr lang="en-US" sz="4400" dirty="0" smtClean="0"/>
          </a:p>
          <a:p>
            <a:pPr algn="ctr"/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Was time effectively used?</a:t>
            </a:r>
          </a:p>
          <a:p>
            <a:endParaRPr lang="en-US" sz="4000" dirty="0" smtClean="0"/>
          </a:p>
          <a:p>
            <a:endParaRPr lang="en-US" sz="4000" dirty="0" smtClean="0"/>
          </a:p>
          <a:p>
            <a:r>
              <a:rPr lang="en-US" sz="4000" dirty="0" smtClean="0"/>
              <a:t>Did your audience look interested?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76106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/>
              <a:t>THANK YOU</a:t>
            </a:r>
            <a:endParaRPr lang="en-US" sz="72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  <a:latin typeface="Antique Olive Compact" pitchFamily="34" charset="0"/>
              </a:rPr>
              <a:t>MICROTEACHING  101</a:t>
            </a:r>
            <a:br>
              <a:rPr lang="en-US" sz="4400" b="1" dirty="0" smtClean="0">
                <a:solidFill>
                  <a:schemeClr val="accent1">
                    <a:lumMod val="75000"/>
                  </a:schemeClr>
                </a:solidFill>
                <a:latin typeface="Antique Olive Compact" pitchFamily="34" charset="0"/>
              </a:rPr>
            </a:b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By the end of the lesson, participants should be able to :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Design a simple lesson plan in English</a:t>
            </a:r>
          </a:p>
          <a:p>
            <a:r>
              <a:rPr lang="en-US" dirty="0" smtClean="0"/>
              <a:t>Conduct a lesson using English</a:t>
            </a:r>
          </a:p>
          <a:p>
            <a:endParaRPr lang="en-MY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is it?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form of instructional development where small groups of peers: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observe each other teaching,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 provide feedback, and 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engage in discussion to improve teaching abilities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Tips for Preparing for Your Microteaching session: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Structure your Presentation-objective and content</a:t>
            </a:r>
          </a:p>
          <a:p>
            <a:endParaRPr lang="en-US" dirty="0" smtClean="0"/>
          </a:p>
          <a:p>
            <a:r>
              <a:rPr lang="en-US" dirty="0" smtClean="0"/>
              <a:t>Grab your audience’s attention </a:t>
            </a:r>
          </a:p>
          <a:p>
            <a:endParaRPr lang="en-US" dirty="0" smtClean="0"/>
          </a:p>
          <a:p>
            <a:r>
              <a:rPr lang="en-US" dirty="0" smtClean="0"/>
              <a:t>Pause and emphasize important points</a:t>
            </a:r>
          </a:p>
          <a:p>
            <a:endParaRPr lang="en-US" dirty="0" smtClean="0"/>
          </a:p>
          <a:p>
            <a:r>
              <a:rPr lang="en-US" dirty="0" smtClean="0"/>
              <a:t>Practice your presentation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Tips for Preparing for Your Microteaching session: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Actively involve students in your presentation</a:t>
            </a:r>
          </a:p>
          <a:p>
            <a:endParaRPr lang="en-GB" dirty="0" smtClean="0"/>
          </a:p>
          <a:p>
            <a:r>
              <a:rPr lang="en-US" dirty="0" smtClean="0"/>
              <a:t> </a:t>
            </a:r>
            <a:r>
              <a:rPr lang="en-GB" dirty="0" smtClean="0"/>
              <a:t>Think about the materials you will need</a:t>
            </a:r>
          </a:p>
          <a:p>
            <a:endParaRPr lang="en-US" dirty="0" smtClean="0"/>
          </a:p>
          <a:p>
            <a:r>
              <a:rPr lang="en-US" dirty="0" smtClean="0"/>
              <a:t>Time-manage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Tips for Preparing for Your Microteaching session: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Appearance - manner – enthusiasm </a:t>
            </a:r>
          </a:p>
          <a:p>
            <a:r>
              <a:rPr lang="en-US" sz="3600" dirty="0" smtClean="0"/>
              <a:t> Eye contact with the students</a:t>
            </a:r>
          </a:p>
          <a:p>
            <a:r>
              <a:rPr lang="en-US" sz="3600" dirty="0" smtClean="0"/>
              <a:t>Use of visuals</a:t>
            </a:r>
          </a:p>
          <a:p>
            <a:r>
              <a:rPr lang="en-US" sz="3600" dirty="0" smtClean="0"/>
              <a:t>Dealing with the unexpected</a:t>
            </a:r>
          </a:p>
          <a:p>
            <a:r>
              <a:rPr lang="en-US" sz="3600" dirty="0" smtClean="0"/>
              <a:t>Voice modulation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Tips for Preparing for Your Microteaching session: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Don’t try to memorize</a:t>
            </a:r>
          </a:p>
          <a:p>
            <a:endParaRPr lang="en-US" sz="4000" dirty="0" smtClean="0"/>
          </a:p>
          <a:p>
            <a:r>
              <a:rPr lang="en-US" sz="4000" dirty="0" smtClean="0"/>
              <a:t>Finish with a strong closing</a:t>
            </a:r>
          </a:p>
          <a:p>
            <a:endParaRPr lang="en-US" sz="4000" dirty="0" smtClean="0"/>
          </a:p>
          <a:p>
            <a:r>
              <a:rPr lang="en-US" sz="4000" dirty="0" smtClean="0"/>
              <a:t>Be timely! Prepare to start and finish on time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 DO!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smtClean="0"/>
              <a:t>Create a lesson plan:</a:t>
            </a:r>
          </a:p>
          <a:p>
            <a:pPr>
              <a:buNone/>
            </a:pPr>
            <a:endParaRPr lang="en-US" sz="4800" dirty="0" smtClean="0"/>
          </a:p>
          <a:p>
            <a:r>
              <a:rPr lang="en-US" sz="4800" dirty="0" smtClean="0"/>
              <a:t>Fill in the </a:t>
            </a:r>
            <a:r>
              <a:rPr lang="en-US" sz="4800" dirty="0" smtClean="0">
                <a:hlinkClick r:id="rId3" action="ppaction://hlinkfile"/>
              </a:rPr>
              <a:t>template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REFLECTION!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Was your delivery too fast?</a:t>
            </a:r>
          </a:p>
          <a:p>
            <a:pPr>
              <a:buNone/>
            </a:pPr>
            <a:endParaRPr lang="en-US" sz="4000" dirty="0" smtClean="0"/>
          </a:p>
          <a:p>
            <a:r>
              <a:rPr lang="en-US" sz="4000" dirty="0" smtClean="0"/>
              <a:t>Did you check understanding?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41725-B146-4ADF-9E58-686183629FE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SDR</a:t>
            </a:r>
            <a:endParaRPr 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262</TotalTime>
  <Words>247</Words>
  <Application>Microsoft Office PowerPoint</Application>
  <PresentationFormat>On-screen Show (4:3)</PresentationFormat>
  <Paragraphs>93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Verve</vt:lpstr>
      <vt:lpstr>  COMMUNICATION SKILLS FOR EFFECTIVE TEACHING: ENHANCING TEACHING EFFECTIVENESS  </vt:lpstr>
      <vt:lpstr>MICROTEACHING  101 </vt:lpstr>
      <vt:lpstr>What is it?</vt:lpstr>
      <vt:lpstr>Tips for Preparing for Your Microteaching session: </vt:lpstr>
      <vt:lpstr>Tips for Preparing for Your Microteaching session:</vt:lpstr>
      <vt:lpstr>Tips for Preparing for Your Microteaching session:</vt:lpstr>
      <vt:lpstr>Tips for Preparing for Your Microteaching session:</vt:lpstr>
      <vt:lpstr>TO DO!</vt:lpstr>
      <vt:lpstr>REFLECTION!</vt:lpstr>
      <vt:lpstr>Slide 10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Personal</dc:creator>
  <cp:lastModifiedBy>user</cp:lastModifiedBy>
  <cp:revision>30</cp:revision>
  <dcterms:created xsi:type="dcterms:W3CDTF">2009-05-22T06:43:10Z</dcterms:created>
  <dcterms:modified xsi:type="dcterms:W3CDTF">2010-04-26T06:28:59Z</dcterms:modified>
</cp:coreProperties>
</file>