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1"/>
  </p:notesMasterIdLst>
  <p:sldIdLst>
    <p:sldId id="256" r:id="rId2"/>
    <p:sldId id="257" r:id="rId3"/>
    <p:sldId id="258" r:id="rId4"/>
    <p:sldId id="259" r:id="rId5"/>
    <p:sldId id="260" r:id="rId6"/>
    <p:sldId id="261" r:id="rId7"/>
    <p:sldId id="262" r:id="rId8"/>
    <p:sldId id="263" r:id="rId9"/>
    <p:sldId id="264" r:id="rId1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8" d="100"/>
          <a:sy n="88" d="100"/>
        </p:scale>
        <p:origin x="-1062" y="-102"/>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4663682-9B69-4BCF-8AB1-6FE1F568E8BA}" type="datetimeFigureOut">
              <a:rPr lang="en-US" smtClean="0"/>
              <a:pPr/>
              <a:t>29/06/2010</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A53C105-7F0F-4410-B2A8-D50C02B90034}" type="slidenum">
              <a:rPr lang="en-US" smtClean="0"/>
              <a:pPr/>
              <a:t>‹#›</a:t>
            </a:fld>
            <a:endParaRPr lang="en-US"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4A53C105-7F0F-4410-B2A8-D50C02B90034}" type="slidenum">
              <a:rPr lang="en-US" smtClean="0"/>
              <a:pPr/>
              <a:t>1</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4A53C105-7F0F-4410-B2A8-D50C02B90034}" type="slidenum">
              <a:rPr lang="en-US" smtClean="0"/>
              <a:pPr/>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4A53C105-7F0F-4410-B2A8-D50C02B90034}" type="slidenum">
              <a:rPr lang="en-US" smtClean="0"/>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4A53C105-7F0F-4410-B2A8-D50C02B90034}"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4A53C105-7F0F-4410-B2A8-D50C02B90034}" type="slidenum">
              <a:rPr lang="en-US" smtClean="0"/>
              <a:pPr/>
              <a:t>5</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14" name="Title 13"/>
          <p:cNvSpPr>
            <a:spLocks noGrp="1"/>
          </p:cNvSpPr>
          <p:nvPr>
            <p:ph type="ctrTitle"/>
          </p:nvPr>
        </p:nvSpPr>
        <p:spPr>
          <a:xfrm>
            <a:off x="1432560" y="359898"/>
            <a:ext cx="7406640" cy="1472184"/>
          </a:xfrm>
        </p:spPr>
        <p:txBody>
          <a:bodyPr anchor="b"/>
          <a:lstStyle>
            <a:lvl1pPr algn="l">
              <a:defRPr/>
            </a:lvl1pPr>
            <a:extLst/>
          </a:lstStyle>
          <a:p>
            <a:r>
              <a:rPr kumimoji="0" lang="en-US" smtClean="0"/>
              <a:t>Click to edit Master title style</a:t>
            </a:r>
            <a:endParaRPr kumimoji="0" lang="en-US"/>
          </a:p>
        </p:txBody>
      </p:sp>
      <p:sp>
        <p:nvSpPr>
          <p:cNvPr id="22" name="Subtitle 21"/>
          <p:cNvSpPr>
            <a:spLocks noGrp="1"/>
          </p:cNvSpPr>
          <p:nvPr>
            <p:ph type="subTitle" idx="1"/>
          </p:nvPr>
        </p:nvSpPr>
        <p:spPr>
          <a:xfrm>
            <a:off x="1432560" y="1850064"/>
            <a:ext cx="7406640" cy="1752600"/>
          </a:xfrm>
        </p:spPr>
        <p:txBody>
          <a:bodyPr tIns="0"/>
          <a:lstStyle>
            <a:lvl1pPr marL="27432" indent="0" algn="l">
              <a:buNone/>
              <a:defRPr sz="2600">
                <a:solidFill>
                  <a:schemeClr val="tx2">
                    <a:shade val="30000"/>
                    <a:satMod val="150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sp>
        <p:nvSpPr>
          <p:cNvPr id="7" name="Date Placeholder 6"/>
          <p:cNvSpPr>
            <a:spLocks noGrp="1"/>
          </p:cNvSpPr>
          <p:nvPr>
            <p:ph type="dt" sz="half" idx="10"/>
          </p:nvPr>
        </p:nvSpPr>
        <p:spPr/>
        <p:txBody>
          <a:bodyPr/>
          <a:lstStyle>
            <a:extLst/>
          </a:lstStyle>
          <a:p>
            <a:fld id="{1DAB19F7-FCE3-459D-908A-3213E6514A3E}" type="datetimeFigureOut">
              <a:rPr lang="en-US" smtClean="0"/>
              <a:pPr/>
              <a:t>29/06/2010</a:t>
            </a:fld>
            <a:endParaRPr lang="en-US" dirty="0"/>
          </a:p>
        </p:txBody>
      </p:sp>
      <p:sp>
        <p:nvSpPr>
          <p:cNvPr id="20" name="Footer Placeholder 19"/>
          <p:cNvSpPr>
            <a:spLocks noGrp="1"/>
          </p:cNvSpPr>
          <p:nvPr>
            <p:ph type="ftr" sz="quarter" idx="11"/>
          </p:nvPr>
        </p:nvSpPr>
        <p:spPr/>
        <p:txBody>
          <a:bodyPr/>
          <a:lstStyle>
            <a:extLst/>
          </a:lstStyle>
          <a:p>
            <a:endParaRPr lang="en-US" dirty="0"/>
          </a:p>
        </p:txBody>
      </p:sp>
      <p:sp>
        <p:nvSpPr>
          <p:cNvPr id="10" name="Slide Number Placeholder 9"/>
          <p:cNvSpPr>
            <a:spLocks noGrp="1"/>
          </p:cNvSpPr>
          <p:nvPr>
            <p:ph type="sldNum" sz="quarter" idx="12"/>
          </p:nvPr>
        </p:nvSpPr>
        <p:spPr/>
        <p:txBody>
          <a:bodyPr/>
          <a:lstStyle>
            <a:extLst/>
          </a:lstStyle>
          <a:p>
            <a:fld id="{8272004F-269B-4EF3-8CC8-D377AFA1B3F5}" type="slidenum">
              <a:rPr lang="en-US" smtClean="0"/>
              <a:pPr/>
              <a:t>‹#›</a:t>
            </a:fld>
            <a:endParaRPr lang="en-US" dirty="0"/>
          </a:p>
        </p:txBody>
      </p:sp>
      <p:sp>
        <p:nvSpPr>
          <p:cNvPr id="8" name="Oval 7"/>
          <p:cNvSpPr/>
          <p:nvPr/>
        </p:nvSpPr>
        <p:spPr>
          <a:xfrm>
            <a:off x="921433" y="1413802"/>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dirty="0"/>
          </a:p>
        </p:txBody>
      </p:sp>
      <p:sp>
        <p:nvSpPr>
          <p:cNvPr id="9" name="Oval 8"/>
          <p:cNvSpPr/>
          <p:nvPr/>
        </p:nvSpPr>
        <p:spPr>
          <a:xfrm>
            <a:off x="1157176" y="1345016"/>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1DAB19F7-FCE3-459D-908A-3213E6514A3E}" type="datetimeFigureOut">
              <a:rPr lang="en-US" smtClean="0"/>
              <a:pPr/>
              <a:t>29/06/2010</a:t>
            </a:fld>
            <a:endParaRPr lang="en-US" dirty="0"/>
          </a:p>
        </p:txBody>
      </p:sp>
      <p:sp>
        <p:nvSpPr>
          <p:cNvPr id="5" name="Footer Placeholder 4"/>
          <p:cNvSpPr>
            <a:spLocks noGrp="1"/>
          </p:cNvSpPr>
          <p:nvPr>
            <p:ph type="ftr" sz="quarter" idx="11"/>
          </p:nvPr>
        </p:nvSpPr>
        <p:spPr/>
        <p:txBody>
          <a:bodyPr/>
          <a:lstStyle>
            <a:extLst/>
          </a:lstStyle>
          <a:p>
            <a:endParaRPr lang="en-US" dirty="0"/>
          </a:p>
        </p:txBody>
      </p:sp>
      <p:sp>
        <p:nvSpPr>
          <p:cNvPr id="6" name="Slide Number Placeholder 5"/>
          <p:cNvSpPr>
            <a:spLocks noGrp="1"/>
          </p:cNvSpPr>
          <p:nvPr>
            <p:ph type="sldNum" sz="quarter" idx="12"/>
          </p:nvPr>
        </p:nvSpPr>
        <p:spPr/>
        <p:txBody>
          <a:bodyPr/>
          <a:lstStyle>
            <a:extLst/>
          </a:lstStyle>
          <a:p>
            <a:fld id="{8272004F-269B-4EF3-8CC8-D377AFA1B3F5}" type="slidenum">
              <a:rPr lang="en-US" smtClean="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274639"/>
            <a:ext cx="1828800" cy="5851525"/>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1143000" y="274640"/>
            <a:ext cx="5562600" cy="5851525"/>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1DAB19F7-FCE3-459D-908A-3213E6514A3E}" type="datetimeFigureOut">
              <a:rPr lang="en-US" smtClean="0"/>
              <a:pPr/>
              <a:t>29/06/2010</a:t>
            </a:fld>
            <a:endParaRPr lang="en-US" dirty="0"/>
          </a:p>
        </p:txBody>
      </p:sp>
      <p:sp>
        <p:nvSpPr>
          <p:cNvPr id="5" name="Footer Placeholder 4"/>
          <p:cNvSpPr>
            <a:spLocks noGrp="1"/>
          </p:cNvSpPr>
          <p:nvPr>
            <p:ph type="ftr" sz="quarter" idx="11"/>
          </p:nvPr>
        </p:nvSpPr>
        <p:spPr/>
        <p:txBody>
          <a:bodyPr/>
          <a:lstStyle>
            <a:extLst/>
          </a:lstStyle>
          <a:p>
            <a:endParaRPr lang="en-US" dirty="0"/>
          </a:p>
        </p:txBody>
      </p:sp>
      <p:sp>
        <p:nvSpPr>
          <p:cNvPr id="6" name="Slide Number Placeholder 5"/>
          <p:cNvSpPr>
            <a:spLocks noGrp="1"/>
          </p:cNvSpPr>
          <p:nvPr>
            <p:ph type="sldNum" sz="quarter" idx="12"/>
          </p:nvPr>
        </p:nvSpPr>
        <p:spPr/>
        <p:txBody>
          <a:bodyPr/>
          <a:lstStyle>
            <a:extLst/>
          </a:lstStyle>
          <a:p>
            <a:fld id="{8272004F-269B-4EF3-8CC8-D377AFA1B3F5}" type="slidenum">
              <a:rPr lang="en-US" smtClean="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1DAB19F7-FCE3-459D-908A-3213E6514A3E}" type="datetimeFigureOut">
              <a:rPr lang="en-US" smtClean="0"/>
              <a:pPr/>
              <a:t>29/06/2010</a:t>
            </a:fld>
            <a:endParaRPr lang="en-US" dirty="0"/>
          </a:p>
        </p:txBody>
      </p:sp>
      <p:sp>
        <p:nvSpPr>
          <p:cNvPr id="5" name="Footer Placeholder 4"/>
          <p:cNvSpPr>
            <a:spLocks noGrp="1"/>
          </p:cNvSpPr>
          <p:nvPr>
            <p:ph type="ftr" sz="quarter" idx="11"/>
          </p:nvPr>
        </p:nvSpPr>
        <p:spPr/>
        <p:txBody>
          <a:bodyPr/>
          <a:lstStyle>
            <a:extLst/>
          </a:lstStyle>
          <a:p>
            <a:endParaRPr lang="en-US" dirty="0"/>
          </a:p>
        </p:txBody>
      </p:sp>
      <p:sp>
        <p:nvSpPr>
          <p:cNvPr id="6" name="Slide Number Placeholder 5"/>
          <p:cNvSpPr>
            <a:spLocks noGrp="1"/>
          </p:cNvSpPr>
          <p:nvPr>
            <p:ph type="sldNum" sz="quarter" idx="12"/>
          </p:nvPr>
        </p:nvSpPr>
        <p:spPr/>
        <p:txBody>
          <a:bodyPr/>
          <a:lstStyle>
            <a:extLst/>
          </a:lstStyle>
          <a:p>
            <a:fld id="{8272004F-269B-4EF3-8CC8-D377AFA1B3F5}" type="slidenum">
              <a:rPr lang="en-US" smtClean="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7" name="Rectangle 6"/>
          <p:cNvSpPr/>
          <p:nvPr/>
        </p:nvSpPr>
        <p:spPr>
          <a:xfrm>
            <a:off x="2282890" y="-54"/>
            <a:ext cx="6858000"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 name="Title 1"/>
          <p:cNvSpPr>
            <a:spLocks noGrp="1"/>
          </p:cNvSpPr>
          <p:nvPr>
            <p:ph type="title"/>
          </p:nvPr>
        </p:nvSpPr>
        <p:spPr>
          <a:xfrm>
            <a:off x="2578392" y="2600325"/>
            <a:ext cx="6400800" cy="2286000"/>
          </a:xfrm>
        </p:spPr>
        <p:txBody>
          <a:bodyPr anchor="t"/>
          <a:lstStyle>
            <a:lvl1pPr algn="l">
              <a:lnSpc>
                <a:spcPts val="4500"/>
              </a:lnSpc>
              <a:buNone/>
              <a:defRPr sz="4000" b="1" cap="all"/>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2578392" y="1066800"/>
            <a:ext cx="6400800" cy="1509712"/>
          </a:xfrm>
        </p:spPr>
        <p:txBody>
          <a:bodyPr anchor="b"/>
          <a:lstStyle>
            <a:lvl1pPr marL="18288" indent="0">
              <a:lnSpc>
                <a:spcPts val="2300"/>
              </a:lnSpc>
              <a:spcBef>
                <a:spcPts val="0"/>
              </a:spcBef>
              <a:buNone/>
              <a:defRPr sz="2000">
                <a:solidFill>
                  <a:schemeClr val="tx2">
                    <a:shade val="30000"/>
                    <a:satMod val="150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1DAB19F7-FCE3-459D-908A-3213E6514A3E}" type="datetimeFigureOut">
              <a:rPr lang="en-US" smtClean="0"/>
              <a:pPr/>
              <a:t>29/06/2010</a:t>
            </a:fld>
            <a:endParaRPr lang="en-US" dirty="0"/>
          </a:p>
        </p:txBody>
      </p:sp>
      <p:sp>
        <p:nvSpPr>
          <p:cNvPr id="5" name="Footer Placeholder 4"/>
          <p:cNvSpPr>
            <a:spLocks noGrp="1"/>
          </p:cNvSpPr>
          <p:nvPr>
            <p:ph type="ftr" sz="quarter" idx="11"/>
          </p:nvPr>
        </p:nvSpPr>
        <p:spPr/>
        <p:txBody>
          <a:bodyPr/>
          <a:lstStyle>
            <a:extLst/>
          </a:lstStyle>
          <a:p>
            <a:endParaRPr lang="en-US" dirty="0"/>
          </a:p>
        </p:txBody>
      </p:sp>
      <p:sp>
        <p:nvSpPr>
          <p:cNvPr id="6" name="Slide Number Placeholder 5"/>
          <p:cNvSpPr>
            <a:spLocks noGrp="1"/>
          </p:cNvSpPr>
          <p:nvPr>
            <p:ph type="sldNum" sz="quarter" idx="12"/>
          </p:nvPr>
        </p:nvSpPr>
        <p:spPr/>
        <p:txBody>
          <a:bodyPr/>
          <a:lstStyle>
            <a:extLst/>
          </a:lstStyle>
          <a:p>
            <a:fld id="{8272004F-269B-4EF3-8CC8-D377AFA1B3F5}" type="slidenum">
              <a:rPr lang="en-US" smtClean="0"/>
              <a:pPr/>
              <a:t>‹#›</a:t>
            </a:fld>
            <a:endParaRPr lang="en-US" dirty="0"/>
          </a:p>
        </p:txBody>
      </p:sp>
      <p:sp>
        <p:nvSpPr>
          <p:cNvPr id="10" name="Rectangle 9"/>
          <p:cNvSpPr/>
          <p:nvPr/>
        </p:nvSpPr>
        <p:spPr bwMode="invGray">
          <a:xfrm>
            <a:off x="2286000" y="0"/>
            <a:ext cx="76200"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8" name="Oval 7"/>
          <p:cNvSpPr/>
          <p:nvPr/>
        </p:nvSpPr>
        <p:spPr>
          <a:xfrm>
            <a:off x="2172321" y="2814656"/>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dirty="0"/>
          </a:p>
        </p:txBody>
      </p:sp>
      <p:sp>
        <p:nvSpPr>
          <p:cNvPr id="9" name="Oval 8"/>
          <p:cNvSpPr/>
          <p:nvPr/>
        </p:nvSpPr>
        <p:spPr>
          <a:xfrm>
            <a:off x="2408064" y="2745870"/>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435608" y="274320"/>
            <a:ext cx="7498080" cy="1143000"/>
          </a:xfrm>
        </p:spPr>
        <p:txBody>
          <a:bodyPr/>
          <a:lstStyle>
            <a:extLst/>
          </a:lstStyle>
          <a:p>
            <a:r>
              <a:rPr kumimoji="0" lang="en-US" smtClean="0"/>
              <a:t>Click to edit Master title style</a:t>
            </a:r>
            <a:endParaRPr kumimoji="0" lang="en-US"/>
          </a:p>
        </p:txBody>
      </p:sp>
      <p:sp>
        <p:nvSpPr>
          <p:cNvPr id="3" name="Content Placeholder 2"/>
          <p:cNvSpPr>
            <a:spLocks noGrp="1"/>
          </p:cNvSpPr>
          <p:nvPr>
            <p:ph sz="half" idx="1"/>
          </p:nvPr>
        </p:nvSpPr>
        <p:spPr>
          <a:xfrm>
            <a:off x="143560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527608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1DAB19F7-FCE3-459D-908A-3213E6514A3E}" type="datetimeFigureOut">
              <a:rPr lang="en-US" smtClean="0"/>
              <a:pPr/>
              <a:t>29/06/2010</a:t>
            </a:fld>
            <a:endParaRPr lang="en-US" dirty="0"/>
          </a:p>
        </p:txBody>
      </p:sp>
      <p:sp>
        <p:nvSpPr>
          <p:cNvPr id="6" name="Footer Placeholder 5"/>
          <p:cNvSpPr>
            <a:spLocks noGrp="1"/>
          </p:cNvSpPr>
          <p:nvPr>
            <p:ph type="ftr" sz="quarter" idx="11"/>
          </p:nvPr>
        </p:nvSpPr>
        <p:spPr/>
        <p:txBody>
          <a:bodyPr/>
          <a:lstStyle>
            <a:extLst/>
          </a:lstStyle>
          <a:p>
            <a:endParaRPr lang="en-US" dirty="0"/>
          </a:p>
        </p:txBody>
      </p:sp>
      <p:sp>
        <p:nvSpPr>
          <p:cNvPr id="7" name="Slide Number Placeholder 6"/>
          <p:cNvSpPr>
            <a:spLocks noGrp="1"/>
          </p:cNvSpPr>
          <p:nvPr>
            <p:ph type="sldNum" sz="quarter" idx="12"/>
          </p:nvPr>
        </p:nvSpPr>
        <p:spPr/>
        <p:txBody>
          <a:bodyPr/>
          <a:lstStyle>
            <a:extLst/>
          </a:lstStyle>
          <a:p>
            <a:fld id="{8272004F-269B-4EF3-8CC8-D377AFA1B3F5}" type="slidenum">
              <a:rPr lang="en-US" smtClean="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5160336"/>
            <a:ext cx="8229600" cy="1143000"/>
          </a:xfrm>
        </p:spPr>
        <p:txBody>
          <a:bodyPr anchor="ctr"/>
          <a:lstStyle>
            <a:lvl1pPr algn="ctr">
              <a:defRPr sz="4500" b="1" cap="none" baseline="0"/>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6344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6344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1DAB19F7-FCE3-459D-908A-3213E6514A3E}" type="datetimeFigureOut">
              <a:rPr lang="en-US" smtClean="0"/>
              <a:pPr/>
              <a:t>29/06/2010</a:t>
            </a:fld>
            <a:endParaRPr lang="en-US" dirty="0"/>
          </a:p>
        </p:txBody>
      </p:sp>
      <p:sp>
        <p:nvSpPr>
          <p:cNvPr id="8" name="Footer Placeholder 7"/>
          <p:cNvSpPr>
            <a:spLocks noGrp="1"/>
          </p:cNvSpPr>
          <p:nvPr>
            <p:ph type="ftr" sz="quarter" idx="11"/>
          </p:nvPr>
        </p:nvSpPr>
        <p:spPr/>
        <p:txBody>
          <a:bodyPr/>
          <a:lstStyle>
            <a:extLst/>
          </a:lstStyle>
          <a:p>
            <a:endParaRPr lang="en-US" dirty="0"/>
          </a:p>
        </p:txBody>
      </p:sp>
      <p:sp>
        <p:nvSpPr>
          <p:cNvPr id="9" name="Slide Number Placeholder 8"/>
          <p:cNvSpPr>
            <a:spLocks noGrp="1"/>
          </p:cNvSpPr>
          <p:nvPr>
            <p:ph type="sldNum" sz="quarter" idx="12"/>
          </p:nvPr>
        </p:nvSpPr>
        <p:spPr/>
        <p:txBody>
          <a:bodyPr/>
          <a:lstStyle>
            <a:extLst/>
          </a:lstStyle>
          <a:p>
            <a:fld id="{8272004F-269B-4EF3-8CC8-D377AFA1B3F5}" type="slidenum">
              <a:rPr lang="en-US" smtClean="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1435608" y="274320"/>
            <a:ext cx="7498080" cy="1143000"/>
          </a:xfrm>
        </p:spPr>
        <p:txBody>
          <a:bodyPr anchor="ctr"/>
          <a:lstStyle>
            <a:extLst/>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extLst/>
          </a:lstStyle>
          <a:p>
            <a:fld id="{1DAB19F7-FCE3-459D-908A-3213E6514A3E}" type="datetimeFigureOut">
              <a:rPr lang="en-US" smtClean="0"/>
              <a:pPr/>
              <a:t>29/06/2010</a:t>
            </a:fld>
            <a:endParaRPr lang="en-US" dirty="0"/>
          </a:p>
        </p:txBody>
      </p:sp>
      <p:sp>
        <p:nvSpPr>
          <p:cNvPr id="4" name="Footer Placeholder 3"/>
          <p:cNvSpPr>
            <a:spLocks noGrp="1"/>
          </p:cNvSpPr>
          <p:nvPr>
            <p:ph type="ftr" sz="quarter" idx="11"/>
          </p:nvPr>
        </p:nvSpPr>
        <p:spPr/>
        <p:txBody>
          <a:bodyPr/>
          <a:lstStyle>
            <a:extLst/>
          </a:lstStyle>
          <a:p>
            <a:endParaRPr lang="en-US" dirty="0"/>
          </a:p>
        </p:txBody>
      </p:sp>
      <p:sp>
        <p:nvSpPr>
          <p:cNvPr id="5" name="Slide Number Placeholder 4"/>
          <p:cNvSpPr>
            <a:spLocks noGrp="1"/>
          </p:cNvSpPr>
          <p:nvPr>
            <p:ph type="sldNum" sz="quarter" idx="12"/>
          </p:nvPr>
        </p:nvSpPr>
        <p:spPr/>
        <p:txBody>
          <a:bodyPr/>
          <a:lstStyle>
            <a:extLst/>
          </a:lstStyle>
          <a:p>
            <a:fld id="{8272004F-269B-4EF3-8CC8-D377AFA1B3F5}" type="slidenum">
              <a:rPr lang="en-US" smtClean="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1014984" y="0"/>
            <a:ext cx="8129016" cy="68580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 name="Date Placeholder 1"/>
          <p:cNvSpPr>
            <a:spLocks noGrp="1"/>
          </p:cNvSpPr>
          <p:nvPr>
            <p:ph type="dt" sz="half" idx="10"/>
          </p:nvPr>
        </p:nvSpPr>
        <p:spPr/>
        <p:txBody>
          <a:bodyPr/>
          <a:lstStyle>
            <a:extLst/>
          </a:lstStyle>
          <a:p>
            <a:fld id="{1DAB19F7-FCE3-459D-908A-3213E6514A3E}" type="datetimeFigureOut">
              <a:rPr lang="en-US" smtClean="0"/>
              <a:pPr/>
              <a:t>29/06/2010</a:t>
            </a:fld>
            <a:endParaRPr lang="en-US" dirty="0"/>
          </a:p>
        </p:txBody>
      </p:sp>
      <p:sp>
        <p:nvSpPr>
          <p:cNvPr id="3" name="Footer Placeholder 2"/>
          <p:cNvSpPr>
            <a:spLocks noGrp="1"/>
          </p:cNvSpPr>
          <p:nvPr>
            <p:ph type="ftr" sz="quarter" idx="11"/>
          </p:nvPr>
        </p:nvSpPr>
        <p:spPr/>
        <p:txBody>
          <a:bodyPr/>
          <a:lstStyle>
            <a:extLst/>
          </a:lstStyle>
          <a:p>
            <a:endParaRPr lang="en-US" dirty="0"/>
          </a:p>
        </p:txBody>
      </p:sp>
      <p:sp>
        <p:nvSpPr>
          <p:cNvPr id="4" name="Slide Number Placeholder 3"/>
          <p:cNvSpPr>
            <a:spLocks noGrp="1"/>
          </p:cNvSpPr>
          <p:nvPr>
            <p:ph type="sldNum" sz="quarter" idx="12"/>
          </p:nvPr>
        </p:nvSpPr>
        <p:spPr/>
        <p:txBody>
          <a:bodyPr/>
          <a:lstStyle>
            <a:extLst/>
          </a:lstStyle>
          <a:p>
            <a:fld id="{8272004F-269B-4EF3-8CC8-D377AFA1B3F5}" type="slidenum">
              <a:rPr lang="en-US" smtClean="0"/>
              <a:pPr/>
              <a:t>‹#›</a:t>
            </a:fld>
            <a:endParaRPr lang="en-US" dirty="0"/>
          </a:p>
        </p:txBody>
      </p:sp>
      <p:sp>
        <p:nvSpPr>
          <p:cNvPr id="6" name="Rectangle 5"/>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16778"/>
            <a:ext cx="3810000" cy="1162050"/>
          </a:xfrm>
          <a:ln>
            <a:noFill/>
          </a:ln>
        </p:spPr>
        <p:txBody>
          <a:bodyPr anchor="b"/>
          <a:lstStyle>
            <a:lvl1pPr algn="l">
              <a:lnSpc>
                <a:spcPts val="2000"/>
              </a:lnSpc>
              <a:buNone/>
              <a:defRPr sz="2200" b="1" cap="all" baseline="0"/>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57200" y="1406964"/>
            <a:ext cx="3810000" cy="698500"/>
          </a:xfrm>
        </p:spPr>
        <p:txBody>
          <a:bodyPr/>
          <a:lstStyle>
            <a:lvl1pPr marL="45720" indent="0">
              <a:lnSpc>
                <a:spcPct val="100000"/>
              </a:lnSpc>
              <a:spcBef>
                <a:spcPts val="0"/>
              </a:spcBef>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457200" y="2133600"/>
            <a:ext cx="8153400" cy="3992563"/>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1DAB19F7-FCE3-459D-908A-3213E6514A3E}" type="datetimeFigureOut">
              <a:rPr lang="en-US" smtClean="0"/>
              <a:pPr/>
              <a:t>29/06/2010</a:t>
            </a:fld>
            <a:endParaRPr lang="en-US" dirty="0"/>
          </a:p>
        </p:txBody>
      </p:sp>
      <p:sp>
        <p:nvSpPr>
          <p:cNvPr id="6" name="Footer Placeholder 5"/>
          <p:cNvSpPr>
            <a:spLocks noGrp="1"/>
          </p:cNvSpPr>
          <p:nvPr>
            <p:ph type="ftr" sz="quarter" idx="11"/>
          </p:nvPr>
        </p:nvSpPr>
        <p:spPr/>
        <p:txBody>
          <a:bodyPr/>
          <a:lstStyle>
            <a:extLst/>
          </a:lstStyle>
          <a:p>
            <a:endParaRPr lang="en-US" dirty="0"/>
          </a:p>
        </p:txBody>
      </p:sp>
      <p:sp>
        <p:nvSpPr>
          <p:cNvPr id="7" name="Slide Number Placeholder 6"/>
          <p:cNvSpPr>
            <a:spLocks noGrp="1"/>
          </p:cNvSpPr>
          <p:nvPr>
            <p:ph type="sldNum" sz="quarter" idx="12"/>
          </p:nvPr>
        </p:nvSpPr>
        <p:spPr/>
        <p:txBody>
          <a:bodyPr/>
          <a:lstStyle>
            <a:extLst/>
          </a:lstStyle>
          <a:p>
            <a:fld id="{8272004F-269B-4EF3-8CC8-D377AFA1B3F5}" type="slidenum">
              <a:rPr lang="en-US" smtClean="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886896" y="1066800"/>
            <a:ext cx="2743200" cy="1981200"/>
          </a:xfrm>
        </p:spPr>
        <p:txBody>
          <a:bodyPr anchor="b">
            <a:noAutofit/>
          </a:bodyPr>
          <a:lstStyle>
            <a:lvl1pPr algn="l">
              <a:buNone/>
              <a:defRPr sz="2100" b="1">
                <a:effectLst/>
              </a:defRPr>
            </a:lvl1pPr>
            <a:extLst/>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extLst/>
          </a:lstStyle>
          <a:p>
            <a:fld id="{1DAB19F7-FCE3-459D-908A-3213E6514A3E}" type="datetimeFigureOut">
              <a:rPr lang="en-US" smtClean="0"/>
              <a:pPr/>
              <a:t>29/06/2010</a:t>
            </a:fld>
            <a:endParaRPr lang="en-US" dirty="0"/>
          </a:p>
        </p:txBody>
      </p:sp>
      <p:sp>
        <p:nvSpPr>
          <p:cNvPr id="6" name="Footer Placeholder 5"/>
          <p:cNvSpPr>
            <a:spLocks noGrp="1"/>
          </p:cNvSpPr>
          <p:nvPr>
            <p:ph type="ftr" sz="quarter" idx="11"/>
          </p:nvPr>
        </p:nvSpPr>
        <p:spPr/>
        <p:txBody>
          <a:bodyPr/>
          <a:lstStyle>
            <a:extLst/>
          </a:lstStyle>
          <a:p>
            <a:endParaRPr lang="en-US" dirty="0"/>
          </a:p>
        </p:txBody>
      </p:sp>
      <p:sp>
        <p:nvSpPr>
          <p:cNvPr id="7" name="Slide Number Placeholder 6"/>
          <p:cNvSpPr>
            <a:spLocks noGrp="1"/>
          </p:cNvSpPr>
          <p:nvPr>
            <p:ph type="sldNum" sz="quarter" idx="12"/>
          </p:nvPr>
        </p:nvSpPr>
        <p:spPr/>
        <p:txBody>
          <a:bodyPr/>
          <a:lstStyle>
            <a:extLst/>
          </a:lstStyle>
          <a:p>
            <a:fld id="{8272004F-269B-4EF3-8CC8-D377AFA1B3F5}" type="slidenum">
              <a:rPr lang="en-US" smtClean="0"/>
              <a:pPr/>
              <a:t>‹#›</a:t>
            </a:fld>
            <a:endParaRPr lang="en-US" dirty="0"/>
          </a:p>
        </p:txBody>
      </p:sp>
      <p:sp>
        <p:nvSpPr>
          <p:cNvPr id="8" name="Rectangle 7"/>
          <p:cNvSpPr/>
          <p:nvPr/>
        </p:nvSpPr>
        <p:spPr>
          <a:xfrm>
            <a:off x="762000" y="1066800"/>
            <a:ext cx="4572000" cy="4572000"/>
          </a:xfrm>
          <a:prstGeom prst="rect">
            <a:avLst/>
          </a:prstGeom>
          <a:solidFill>
            <a:srgbClr val="FFFFFF"/>
          </a:solidFill>
          <a:ln w="88900" cap="sq">
            <a:solidFill>
              <a:srgbClr val="FFFFFF"/>
            </a:solidFill>
            <a:miter lim="800000"/>
          </a:ln>
          <a:effectLst>
            <a:outerShdw blurRad="55500" dist="18500" dir="5400000" algn="tl" rotWithShape="0">
              <a:srgbClr val="000000">
                <a:alpha val="35000"/>
              </a:srgbClr>
            </a:outerShdw>
          </a:effectLst>
          <a:scene3d>
            <a:camera prst="orthographicFront"/>
            <a:lightRig rig="twoPt" dir="t">
              <a:rot lat="0" lon="0" rev="7200000"/>
            </a:lightRig>
          </a:scene3d>
          <a:sp3d contourW="635">
            <a:bevelT w="25400" h="19050"/>
            <a:contourClr>
              <a:srgbClr val="969696"/>
            </a:contourClr>
          </a:sp3d>
        </p:spPr>
        <p:txBody>
          <a:bodyPr lIns="91440" tIns="274320" rtlCol="0" anchor="t">
            <a:normAutofit/>
          </a:bodyPr>
          <a:lstStyle>
            <a:extLst/>
          </a:lstStyle>
          <a:p>
            <a:pPr marL="0" indent="-283464" algn="l" rtl="0" eaLnBrk="1" latinLnBrk="0" hangingPunct="1">
              <a:lnSpc>
                <a:spcPts val="3000"/>
              </a:lnSpc>
              <a:spcBef>
                <a:spcPts val="600"/>
              </a:spcBef>
              <a:buClr>
                <a:schemeClr val="accent1"/>
              </a:buClr>
              <a:buSzPct val="80000"/>
              <a:buFont typeface="Wingdings 2"/>
              <a:buNone/>
            </a:pPr>
            <a:endParaRPr kumimoji="0" lang="en-US" sz="3200" kern="1200" dirty="0">
              <a:solidFill>
                <a:schemeClr val="tx1"/>
              </a:solidFill>
              <a:latin typeface="+mn-lt"/>
              <a:ea typeface="+mn-ea"/>
              <a:cs typeface="+mn-cs"/>
            </a:endParaRPr>
          </a:p>
        </p:txBody>
      </p:sp>
      <p:sp>
        <p:nvSpPr>
          <p:cNvPr id="3" name="Picture Placeholder 2"/>
          <p:cNvSpPr>
            <a:spLocks noGrp="1"/>
          </p:cNvSpPr>
          <p:nvPr>
            <p:ph type="pic" idx="1"/>
          </p:nvPr>
        </p:nvSpPr>
        <p:spPr>
          <a:xfrm>
            <a:off x="838200" y="1143003"/>
            <a:ext cx="4419600" cy="3514531"/>
          </a:xfrm>
          <a:prstGeom prst="roundRect">
            <a:avLst>
              <a:gd name="adj" fmla="val 783"/>
            </a:avLst>
          </a:prstGeom>
          <a:solidFill>
            <a:schemeClr val="bg2"/>
          </a:solidFill>
          <a:ln w="127000">
            <a:noFill/>
            <a:miter lim="800000"/>
          </a:ln>
          <a:effectLst/>
        </p:spPr>
        <p:txBody>
          <a:bodyPr lIns="91440" tIns="274320" anchor="t"/>
          <a:lstStyle>
            <a:lvl1pPr indent="0">
              <a:buNone/>
              <a:defRPr sz="3200"/>
            </a:lvl1pPr>
            <a:extLst/>
          </a:lstStyle>
          <a:p>
            <a:pPr marL="0" algn="l" eaLnBrk="1" latinLnBrk="0" hangingPunct="1"/>
            <a:r>
              <a:rPr kumimoji="0" lang="en-US" dirty="0" smtClean="0"/>
              <a:t>Click icon to add picture</a:t>
            </a:r>
            <a:endParaRPr kumimoji="0" lang="en-US" dirty="0"/>
          </a:p>
        </p:txBody>
      </p:sp>
      <p:sp>
        <p:nvSpPr>
          <p:cNvPr id="9" name="Flowchart: Process 8"/>
          <p:cNvSpPr/>
          <p:nvPr/>
        </p:nvSpPr>
        <p:spPr>
          <a:xfrm rot="19468671">
            <a:off x="396725" y="954341"/>
            <a:ext cx="685800"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shade val="90000"/>
                <a:satMod val="200000"/>
                <a:alpha val="4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0" name="Flowchart: Process 9"/>
          <p:cNvSpPr/>
          <p:nvPr/>
        </p:nvSpPr>
        <p:spPr>
          <a:xfrm rot="2103354" flipH="1">
            <a:off x="5003667" y="936786"/>
            <a:ext cx="649224"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alpha val="2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 name="Text Placeholder 3"/>
          <p:cNvSpPr>
            <a:spLocks noGrp="1"/>
          </p:cNvSpPr>
          <p:nvPr>
            <p:ph type="body" sz="half" idx="2"/>
          </p:nvPr>
        </p:nvSpPr>
        <p:spPr>
          <a:xfrm>
            <a:off x="838200" y="4800600"/>
            <a:ext cx="4419600" cy="762000"/>
          </a:xfrm>
        </p:spPr>
        <p:txBody>
          <a:bodyPr anchor="ctr"/>
          <a:lstStyle>
            <a:lvl1pPr marL="0" indent="0" algn="l">
              <a:lnSpc>
                <a:spcPts val="1600"/>
              </a:lnSpc>
              <a:spcBef>
                <a:spcPts val="0"/>
              </a:spcBef>
              <a:buNone/>
              <a:defRPr sz="1400">
                <a:solidFill>
                  <a:srgbClr val="777777"/>
                </a:solidFill>
              </a:defRPr>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Pie 6"/>
          <p:cNvSpPr/>
          <p:nvPr/>
        </p:nvSpPr>
        <p:spPr>
          <a:xfrm>
            <a:off x="-815927" y="-815922"/>
            <a:ext cx="1638887" cy="1638887"/>
          </a:xfrm>
          <a:prstGeom prst="pie">
            <a:avLst>
              <a:gd name="adj1" fmla="val 0"/>
              <a:gd name="adj2" fmla="val 5402120"/>
            </a:avLst>
          </a:prstGeom>
          <a:solidFill>
            <a:schemeClr val="bg2">
              <a:tint val="18000"/>
              <a:satMod val="220000"/>
              <a:alpha val="33000"/>
            </a:schemeClr>
          </a:solidFill>
          <a:ln w="3175" cap="rnd" cmpd="sng" algn="ctr">
            <a:solidFill>
              <a:schemeClr val="bg2">
                <a:shade val="70000"/>
                <a:satMod val="200000"/>
                <a:alpha val="100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8" name="Oval 7"/>
          <p:cNvSpPr/>
          <p:nvPr/>
        </p:nvSpPr>
        <p:spPr>
          <a:xfrm>
            <a:off x="168816" y="21102"/>
            <a:ext cx="1702191" cy="1702191"/>
          </a:xfrm>
          <a:prstGeom prst="ellipse">
            <a:avLst/>
          </a:prstGeom>
          <a:noFill/>
          <a:ln w="27305" cap="rnd" cmpd="sng" algn="ctr">
            <a:solidFill>
              <a:schemeClr val="bg2">
                <a:tint val="45000"/>
                <a:satMod val="325000"/>
                <a:alpha val="100000"/>
              </a:schemeClr>
            </a:solidFill>
            <a:prstDash val="solid"/>
          </a:ln>
          <a:effectLst>
            <a:outerShdw blurRad="25400" dist="25400" dir="5400000" algn="tl" rotWithShape="0">
              <a:schemeClr val="bg2">
                <a:shade val="50000"/>
                <a:satMod val="150000"/>
                <a:alpha val="8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1" name="Donut 10"/>
          <p:cNvSpPr/>
          <p:nvPr/>
        </p:nvSpPr>
        <p:spPr>
          <a:xfrm rot="2315675">
            <a:off x="182881" y="1055077"/>
            <a:ext cx="1125717" cy="1102624"/>
          </a:xfrm>
          <a:prstGeom prst="donut">
            <a:avLst>
              <a:gd name="adj" fmla="val 11833"/>
            </a:avLst>
          </a:prstGeom>
          <a:gradFill rotWithShape="1">
            <a:gsLst>
              <a:gs pos="0">
                <a:schemeClr val="bg2">
                  <a:tint val="10000"/>
                  <a:shade val="99000"/>
                  <a:satMod val="355000"/>
                  <a:alpha val="70000"/>
                </a:schemeClr>
              </a:gs>
              <a:gs pos="70000">
                <a:schemeClr val="bg2">
                  <a:tint val="6000"/>
                  <a:shade val="100000"/>
                  <a:satMod val="400000"/>
                  <a:alpha val="55000"/>
                </a:schemeClr>
              </a:gs>
              <a:gs pos="100000">
                <a:schemeClr val="bg2">
                  <a:tint val="100000"/>
                  <a:shade val="75000"/>
                  <a:satMod val="370000"/>
                  <a:alpha val="60000"/>
                </a:schemeClr>
              </a:gs>
            </a:gsLst>
            <a:path path="circle">
              <a:fillToRect l="-407500" t="-50000" r="507500" b="150000"/>
            </a:path>
          </a:gradFill>
          <a:ln w="7350" cap="rnd" cmpd="sng" algn="ctr">
            <a:solidFill>
              <a:schemeClr val="bg2">
                <a:shade val="60000"/>
                <a:satMod val="220000"/>
                <a:alpha val="100000"/>
              </a:schemeClr>
            </a:solidFill>
            <a:prstDash val="solid"/>
          </a:ln>
          <a:effectLst>
            <a:outerShdw blurRad="12700" dist="15000" dir="4500000" algn="tl" rotWithShape="0">
              <a:schemeClr val="bg2">
                <a:shade val="10000"/>
                <a:satMod val="200000"/>
                <a:alpha val="3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2" name="Rectangle 11"/>
          <p:cNvSpPr/>
          <p:nvPr/>
        </p:nvSpPr>
        <p:spPr>
          <a:xfrm>
            <a:off x="1012873" y="-54"/>
            <a:ext cx="8131127"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5" name="Title Placeholder 4"/>
          <p:cNvSpPr>
            <a:spLocks noGrp="1"/>
          </p:cNvSpPr>
          <p:nvPr>
            <p:ph type="title"/>
          </p:nvPr>
        </p:nvSpPr>
        <p:spPr>
          <a:xfrm>
            <a:off x="1435608" y="274638"/>
            <a:ext cx="7498080" cy="1143000"/>
          </a:xfrm>
          <a:prstGeom prst="rect">
            <a:avLst/>
          </a:prstGeom>
        </p:spPr>
        <p:txBody>
          <a:bodyPr anchor="ctr">
            <a:normAutofit/>
          </a:bodyPr>
          <a:lstStyle>
            <a:extLst/>
          </a:lstStyle>
          <a:p>
            <a:r>
              <a:rPr kumimoji="0" lang="en-US" smtClean="0"/>
              <a:t>Click to edit Master title style</a:t>
            </a:r>
            <a:endParaRPr kumimoji="0" lang="en-US"/>
          </a:p>
        </p:txBody>
      </p:sp>
      <p:sp>
        <p:nvSpPr>
          <p:cNvPr id="9" name="Text Placeholder 8"/>
          <p:cNvSpPr>
            <a:spLocks noGrp="1"/>
          </p:cNvSpPr>
          <p:nvPr>
            <p:ph type="body" idx="1"/>
          </p:nvPr>
        </p:nvSpPr>
        <p:spPr>
          <a:xfrm>
            <a:off x="1435608" y="1447800"/>
            <a:ext cx="7498080" cy="4800600"/>
          </a:xfrm>
          <a:prstGeom prst="rect">
            <a:avLst/>
          </a:prstGeom>
        </p:spPr>
        <p:txBody>
          <a:bodyPr>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24" name="Date Placeholder 23"/>
          <p:cNvSpPr>
            <a:spLocks noGrp="1"/>
          </p:cNvSpPr>
          <p:nvPr>
            <p:ph type="dt" sz="half" idx="2"/>
          </p:nvPr>
        </p:nvSpPr>
        <p:spPr>
          <a:xfrm>
            <a:off x="3581400" y="6305550"/>
            <a:ext cx="2133600" cy="476250"/>
          </a:xfrm>
          <a:prstGeom prst="rect">
            <a:avLst/>
          </a:prstGeom>
        </p:spPr>
        <p:txBody>
          <a:bodyPr anchor="b"/>
          <a:lstStyle>
            <a:lvl1pPr algn="r" eaLnBrk="1" latinLnBrk="0" hangingPunct="1">
              <a:defRPr kumimoji="0" sz="1200">
                <a:solidFill>
                  <a:schemeClr val="bg2">
                    <a:shade val="50000"/>
                    <a:satMod val="200000"/>
                  </a:schemeClr>
                </a:solidFill>
              </a:defRPr>
            </a:lvl1pPr>
            <a:extLst/>
          </a:lstStyle>
          <a:p>
            <a:fld id="{1DAB19F7-FCE3-459D-908A-3213E6514A3E}" type="datetimeFigureOut">
              <a:rPr lang="en-US" smtClean="0"/>
              <a:pPr/>
              <a:t>29/06/2010</a:t>
            </a:fld>
            <a:endParaRPr lang="en-US" dirty="0"/>
          </a:p>
        </p:txBody>
      </p:sp>
      <p:sp>
        <p:nvSpPr>
          <p:cNvPr id="10" name="Footer Placeholder 9"/>
          <p:cNvSpPr>
            <a:spLocks noGrp="1"/>
          </p:cNvSpPr>
          <p:nvPr>
            <p:ph type="ftr" sz="quarter" idx="3"/>
          </p:nvPr>
        </p:nvSpPr>
        <p:spPr>
          <a:xfrm>
            <a:off x="5715000" y="6305550"/>
            <a:ext cx="2895600" cy="476250"/>
          </a:xfrm>
          <a:prstGeom prst="rect">
            <a:avLst/>
          </a:prstGeom>
        </p:spPr>
        <p:txBody>
          <a:bodyPr anchor="b"/>
          <a:lstStyle>
            <a:lvl1pPr eaLnBrk="1" latinLnBrk="0" hangingPunct="1">
              <a:defRPr kumimoji="0" sz="1200">
                <a:solidFill>
                  <a:schemeClr val="bg2">
                    <a:shade val="50000"/>
                    <a:satMod val="200000"/>
                  </a:schemeClr>
                </a:solidFill>
                <a:effectLst/>
              </a:defRPr>
            </a:lvl1pPr>
            <a:extLst/>
          </a:lstStyle>
          <a:p>
            <a:endParaRPr lang="en-US" dirty="0"/>
          </a:p>
        </p:txBody>
      </p:sp>
      <p:sp>
        <p:nvSpPr>
          <p:cNvPr id="22" name="Slide Number Placeholder 21"/>
          <p:cNvSpPr>
            <a:spLocks noGrp="1"/>
          </p:cNvSpPr>
          <p:nvPr>
            <p:ph type="sldNum" sz="quarter" idx="4"/>
          </p:nvPr>
        </p:nvSpPr>
        <p:spPr>
          <a:xfrm>
            <a:off x="8613648" y="6305550"/>
            <a:ext cx="457200" cy="476250"/>
          </a:xfrm>
          <a:prstGeom prst="rect">
            <a:avLst/>
          </a:prstGeom>
        </p:spPr>
        <p:txBody>
          <a:bodyPr anchor="b"/>
          <a:lstStyle>
            <a:lvl1pPr algn="ctr" eaLnBrk="1" latinLnBrk="0" hangingPunct="1">
              <a:defRPr kumimoji="0" sz="1200">
                <a:solidFill>
                  <a:schemeClr val="bg2">
                    <a:shade val="50000"/>
                    <a:satMod val="200000"/>
                  </a:schemeClr>
                </a:solidFill>
                <a:effectLst/>
              </a:defRPr>
            </a:lvl1pPr>
            <a:extLst/>
          </a:lstStyle>
          <a:p>
            <a:fld id="{8272004F-269B-4EF3-8CC8-D377AFA1B3F5}" type="slidenum">
              <a:rPr lang="en-US" smtClean="0"/>
              <a:pPr/>
              <a:t>‹#›</a:t>
            </a:fld>
            <a:endParaRPr lang="en-US" dirty="0"/>
          </a:p>
        </p:txBody>
      </p:sp>
      <p:sp>
        <p:nvSpPr>
          <p:cNvPr id="15" name="Rectangle 14"/>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300" kern="1200">
          <a:solidFill>
            <a:schemeClr val="tx2">
              <a:satMod val="130000"/>
            </a:schemeClr>
          </a:solidFill>
          <a:effectLst>
            <a:outerShdw blurRad="50000" dist="30000" dir="5400000" algn="tl" rotWithShape="0">
              <a:srgbClr val="000000">
                <a:alpha val="30000"/>
              </a:srgbClr>
            </a:outerShdw>
          </a:effectLst>
          <a:latin typeface="+mj-lt"/>
          <a:ea typeface="+mj-ea"/>
          <a:cs typeface="+mj-cs"/>
        </a:defRPr>
      </a:lvl1pPr>
      <a:extLst/>
    </p:titleStyle>
    <p:bodyStyle>
      <a:lvl1pPr marL="365760" indent="-283464" algn="l" rtl="0" eaLnBrk="1" latinLnBrk="0" hangingPunct="1">
        <a:lnSpc>
          <a:spcPct val="100000"/>
        </a:lnSpc>
        <a:spcBef>
          <a:spcPts val="600"/>
        </a:spcBef>
        <a:buClr>
          <a:schemeClr val="accent1"/>
        </a:buClr>
        <a:buSzPct val="80000"/>
        <a:buFont typeface="Wingdings 2"/>
        <a:buChar char=""/>
        <a:defRPr kumimoji="0" sz="3200" kern="1200">
          <a:solidFill>
            <a:schemeClr val="tx1"/>
          </a:solidFill>
          <a:latin typeface="+mn-lt"/>
          <a:ea typeface="+mn-ea"/>
          <a:cs typeface="+mn-cs"/>
        </a:defRPr>
      </a:lvl1pPr>
      <a:lvl2pPr marL="640080" indent="-237744" algn="l" rtl="0" eaLnBrk="1" latinLnBrk="0" hangingPunct="1">
        <a:lnSpc>
          <a:spcPct val="100000"/>
        </a:lnSpc>
        <a:spcBef>
          <a:spcPts val="550"/>
        </a:spcBef>
        <a:buClr>
          <a:schemeClr val="accent1"/>
        </a:buClr>
        <a:buFont typeface="Verdana"/>
        <a:buChar char="◦"/>
        <a:defRPr kumimoji="0" sz="2800" kern="1200">
          <a:solidFill>
            <a:schemeClr val="tx1"/>
          </a:solidFill>
          <a:latin typeface="+mn-lt"/>
          <a:ea typeface="+mn-ea"/>
          <a:cs typeface="+mn-cs"/>
        </a:defRPr>
      </a:lvl2pPr>
      <a:lvl3pPr marL="886968" indent="-228600" algn="l" rtl="0" eaLnBrk="1" latinLnBrk="0" hangingPunct="1">
        <a:lnSpc>
          <a:spcPct val="100000"/>
        </a:lnSpc>
        <a:spcBef>
          <a:spcPct val="20000"/>
        </a:spcBef>
        <a:buClr>
          <a:schemeClr val="accent2"/>
        </a:buClr>
        <a:buFont typeface="Wingdings 2"/>
        <a:buChar char=""/>
        <a:defRPr kumimoji="0" sz="2400" kern="1200">
          <a:solidFill>
            <a:schemeClr val="tx1"/>
          </a:solidFill>
          <a:latin typeface="+mn-lt"/>
          <a:ea typeface="+mn-ea"/>
          <a:cs typeface="+mn-cs"/>
        </a:defRPr>
      </a:lvl3pPr>
      <a:lvl4pPr marL="1097280" indent="-173736" algn="l" rtl="0" eaLnBrk="1" latinLnBrk="0" hangingPunct="1">
        <a:lnSpc>
          <a:spcPct val="100000"/>
        </a:lnSpc>
        <a:spcBef>
          <a:spcPct val="20000"/>
        </a:spcBef>
        <a:buClr>
          <a:schemeClr val="accent3"/>
        </a:buClr>
        <a:buFont typeface="Wingdings 2"/>
        <a:buChar char=""/>
        <a:defRPr kumimoji="0" sz="2000" kern="1200">
          <a:solidFill>
            <a:schemeClr val="tx1"/>
          </a:solidFill>
          <a:latin typeface="+mn-lt"/>
          <a:ea typeface="+mn-ea"/>
          <a:cs typeface="+mn-cs"/>
        </a:defRPr>
      </a:lvl4pPr>
      <a:lvl5pPr marL="1298448" indent="-182880" algn="l" rtl="0" eaLnBrk="1" latinLnBrk="0" hangingPunct="1">
        <a:lnSpc>
          <a:spcPct val="100000"/>
        </a:lnSpc>
        <a:spcBef>
          <a:spcPct val="20000"/>
        </a:spcBef>
        <a:buClr>
          <a:schemeClr val="accent4"/>
        </a:buClr>
        <a:buFont typeface="Wingdings 2"/>
        <a:buChar char=""/>
        <a:defRPr kumimoji="0" sz="2000" kern="1200">
          <a:solidFill>
            <a:schemeClr val="tx1"/>
          </a:solidFill>
          <a:latin typeface="+mn-lt"/>
          <a:ea typeface="+mn-ea"/>
          <a:cs typeface="+mn-cs"/>
        </a:defRPr>
      </a:lvl5pPr>
      <a:lvl6pPr marL="1508760" indent="-182880" algn="l" rtl="0" eaLnBrk="1" latinLnBrk="0" hangingPunct="1">
        <a:lnSpc>
          <a:spcPct val="100000"/>
        </a:lnSpc>
        <a:spcBef>
          <a:spcPct val="20000"/>
        </a:spcBef>
        <a:buClr>
          <a:schemeClr val="accent5"/>
        </a:buClr>
        <a:buFont typeface="Wingdings 2"/>
        <a:buChar char=""/>
        <a:defRPr kumimoji="0" sz="2000" kern="1200">
          <a:solidFill>
            <a:schemeClr val="tx1"/>
          </a:solidFill>
          <a:latin typeface="+mn-lt"/>
          <a:ea typeface="+mn-ea"/>
          <a:cs typeface="+mn-cs"/>
        </a:defRPr>
      </a:lvl6pPr>
      <a:lvl7pPr marL="171907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7pPr>
      <a:lvl8pPr marL="1920240"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8pPr>
      <a:lvl9pPr marL="213055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pPr algn="ctr"/>
            <a:r>
              <a:rPr lang="en-US" dirty="0" smtClean="0"/>
              <a:t>Lecturer’s  Personal Constructs on Teaching</a:t>
            </a:r>
            <a:endParaRPr lang="en-US" dirty="0"/>
          </a:p>
        </p:txBody>
      </p:sp>
      <p:sp>
        <p:nvSpPr>
          <p:cNvPr id="3" name="Subtitle 2"/>
          <p:cNvSpPr>
            <a:spLocks noGrp="1"/>
          </p:cNvSpPr>
          <p:nvPr>
            <p:ph type="subTitle" idx="1"/>
          </p:nvPr>
        </p:nvSpPr>
        <p:spPr>
          <a:xfrm>
            <a:off x="1432560" y="1850064"/>
            <a:ext cx="7406640" cy="2264736"/>
          </a:xfrm>
        </p:spPr>
        <p:txBody>
          <a:bodyPr/>
          <a:lstStyle/>
          <a:p>
            <a:pPr algn="ctr"/>
            <a:endParaRPr lang="en-US" dirty="0" smtClean="0"/>
          </a:p>
          <a:p>
            <a:pPr algn="ctr"/>
            <a:endParaRPr lang="en-US" dirty="0" smtClean="0"/>
          </a:p>
          <a:p>
            <a:pPr algn="ctr"/>
            <a:r>
              <a:rPr lang="en-US" dirty="0" smtClean="0"/>
              <a:t>Dr. Raja Nor </a:t>
            </a:r>
            <a:r>
              <a:rPr lang="en-US" dirty="0" err="1" smtClean="0"/>
              <a:t>Safinas</a:t>
            </a:r>
            <a:r>
              <a:rPr lang="en-US" dirty="0" smtClean="0"/>
              <a:t> Raja </a:t>
            </a:r>
            <a:r>
              <a:rPr lang="en-US" dirty="0" err="1" smtClean="0"/>
              <a:t>Harun</a:t>
            </a:r>
            <a:endParaRPr lang="en-US" dirty="0" smtClean="0"/>
          </a:p>
          <a:p>
            <a:pPr algn="ctr"/>
            <a:r>
              <a:rPr lang="en-US" dirty="0" err="1" smtClean="0"/>
              <a:t>Universiti</a:t>
            </a:r>
            <a:r>
              <a:rPr lang="en-US" dirty="0" smtClean="0"/>
              <a:t> </a:t>
            </a:r>
            <a:r>
              <a:rPr lang="en-US" dirty="0" err="1" smtClean="0"/>
              <a:t>Pendidikan</a:t>
            </a:r>
            <a:r>
              <a:rPr lang="en-US" dirty="0" smtClean="0"/>
              <a:t> Sultan </a:t>
            </a:r>
            <a:r>
              <a:rPr lang="en-US" dirty="0" err="1" smtClean="0"/>
              <a:t>Idris</a:t>
            </a:r>
            <a:endParaRPr lang="en-US" dirty="0" smtClean="0"/>
          </a:p>
          <a:p>
            <a:pPr algn="ctr"/>
            <a:endParaRPr 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Let’s try and do this!</a:t>
            </a:r>
            <a:endParaRPr lang="en-US" dirty="0"/>
          </a:p>
        </p:txBody>
      </p:sp>
      <p:sp>
        <p:nvSpPr>
          <p:cNvPr id="3" name="Content Placeholder 2"/>
          <p:cNvSpPr>
            <a:spLocks noGrp="1"/>
          </p:cNvSpPr>
          <p:nvPr>
            <p:ph idx="1"/>
          </p:nvPr>
        </p:nvSpPr>
        <p:spPr/>
        <p:txBody>
          <a:bodyPr>
            <a:normAutofit fontScale="85000" lnSpcReduction="10000"/>
          </a:bodyPr>
          <a:lstStyle/>
          <a:p>
            <a:pPr>
              <a:lnSpc>
                <a:spcPct val="90000"/>
              </a:lnSpc>
              <a:buNone/>
            </a:pPr>
            <a:r>
              <a:rPr lang="en-US" dirty="0" smtClean="0"/>
              <a:t>Do I …</a:t>
            </a:r>
          </a:p>
          <a:p>
            <a:pPr>
              <a:lnSpc>
                <a:spcPct val="90000"/>
              </a:lnSpc>
            </a:pPr>
            <a:r>
              <a:rPr lang="en-GB" dirty="0" smtClean="0"/>
              <a:t>Challenge students to move beyond existing knowledge</a:t>
            </a:r>
          </a:p>
          <a:p>
            <a:pPr>
              <a:lnSpc>
                <a:spcPct val="90000"/>
              </a:lnSpc>
            </a:pPr>
            <a:r>
              <a:rPr lang="en-GB" dirty="0" smtClean="0"/>
              <a:t>Value students’ originality</a:t>
            </a:r>
          </a:p>
          <a:p>
            <a:pPr>
              <a:lnSpc>
                <a:spcPct val="90000"/>
              </a:lnSpc>
            </a:pPr>
            <a:r>
              <a:rPr lang="en-GB" dirty="0" smtClean="0"/>
              <a:t>Foster creativity by introducing new resources/ideas</a:t>
            </a:r>
          </a:p>
          <a:p>
            <a:pPr>
              <a:lnSpc>
                <a:spcPct val="90000"/>
              </a:lnSpc>
            </a:pPr>
            <a:r>
              <a:rPr lang="en-GB" dirty="0" smtClean="0"/>
              <a:t>Set open ended tasks</a:t>
            </a:r>
          </a:p>
          <a:p>
            <a:pPr>
              <a:lnSpc>
                <a:spcPct val="90000"/>
              </a:lnSpc>
            </a:pPr>
            <a:r>
              <a:rPr lang="en-GB" dirty="0" smtClean="0"/>
              <a:t>Challenge students to move beyond existing knowledge</a:t>
            </a:r>
          </a:p>
          <a:p>
            <a:pPr>
              <a:lnSpc>
                <a:spcPct val="90000"/>
              </a:lnSpc>
            </a:pPr>
            <a:r>
              <a:rPr lang="en-GB" dirty="0" smtClean="0"/>
              <a:t>Value students’ originality</a:t>
            </a:r>
          </a:p>
          <a:p>
            <a:pPr>
              <a:lnSpc>
                <a:spcPct val="90000"/>
              </a:lnSpc>
            </a:pPr>
            <a:r>
              <a:rPr lang="en-GB" dirty="0" smtClean="0"/>
              <a:t>Foster creativity by intro new resources/ideas</a:t>
            </a:r>
          </a:p>
          <a:p>
            <a:pPr>
              <a:lnSpc>
                <a:spcPct val="90000"/>
              </a:lnSpc>
            </a:pPr>
            <a:r>
              <a:rPr lang="en-GB" dirty="0" smtClean="0"/>
              <a:t>Set open ended tasks</a:t>
            </a:r>
          </a:p>
          <a:p>
            <a:pPr>
              <a:lnSpc>
                <a:spcPct val="90000"/>
              </a:lnSpc>
              <a:buNone/>
            </a:pPr>
            <a:endParaRPr lang="en-GB" dirty="0" smtClean="0"/>
          </a:p>
          <a:p>
            <a:pPr>
              <a:lnSpc>
                <a:spcPct val="90000"/>
              </a:lnSpc>
              <a:buNone/>
            </a:pPr>
            <a:endParaRPr lang="en-GB" dirty="0" smtClean="0"/>
          </a:p>
          <a:p>
            <a:pPr>
              <a:buNone/>
            </a:pPr>
            <a:endParaRPr 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435608" y="304800"/>
            <a:ext cx="7498080" cy="5943600"/>
          </a:xfrm>
        </p:spPr>
        <p:txBody>
          <a:bodyPr>
            <a:normAutofit fontScale="77500" lnSpcReduction="20000"/>
          </a:bodyPr>
          <a:lstStyle/>
          <a:p>
            <a:pPr>
              <a:lnSpc>
                <a:spcPct val="90000"/>
              </a:lnSpc>
            </a:pPr>
            <a:r>
              <a:rPr lang="en-GB" sz="3600" dirty="0" smtClean="0"/>
              <a:t>Encourage students’ personal expression</a:t>
            </a:r>
          </a:p>
          <a:p>
            <a:pPr>
              <a:lnSpc>
                <a:spcPct val="90000"/>
              </a:lnSpc>
            </a:pPr>
            <a:r>
              <a:rPr lang="en-GB" sz="3600" dirty="0" smtClean="0"/>
              <a:t>Give praise generously</a:t>
            </a:r>
          </a:p>
          <a:p>
            <a:pPr>
              <a:lnSpc>
                <a:spcPct val="90000"/>
              </a:lnSpc>
            </a:pPr>
            <a:r>
              <a:rPr lang="en-GB" sz="3600" dirty="0" smtClean="0"/>
              <a:t>Enjoy change and variety</a:t>
            </a:r>
          </a:p>
          <a:p>
            <a:pPr>
              <a:lnSpc>
                <a:spcPct val="90000"/>
              </a:lnSpc>
            </a:pPr>
            <a:r>
              <a:rPr lang="en-GB" sz="3600" dirty="0" smtClean="0"/>
              <a:t>Promote cooperative tasks</a:t>
            </a:r>
          </a:p>
          <a:p>
            <a:pPr>
              <a:lnSpc>
                <a:spcPct val="90000"/>
              </a:lnSpc>
            </a:pPr>
            <a:r>
              <a:rPr lang="en-GB" sz="3600" dirty="0" smtClean="0"/>
              <a:t>Create an unstructured friendly environment</a:t>
            </a:r>
          </a:p>
          <a:p>
            <a:pPr>
              <a:lnSpc>
                <a:spcPct val="90000"/>
              </a:lnSpc>
            </a:pPr>
            <a:r>
              <a:rPr lang="en-GB" sz="3600" dirty="0" smtClean="0"/>
              <a:t>Develop content through a variety of media</a:t>
            </a:r>
          </a:p>
          <a:p>
            <a:pPr>
              <a:lnSpc>
                <a:spcPct val="90000"/>
              </a:lnSpc>
            </a:pPr>
            <a:r>
              <a:rPr lang="en-GB" sz="3600" dirty="0" smtClean="0"/>
              <a:t>Emphasise ideas, concepts, theorise</a:t>
            </a:r>
          </a:p>
          <a:p>
            <a:pPr>
              <a:lnSpc>
                <a:spcPct val="90000"/>
              </a:lnSpc>
            </a:pPr>
            <a:r>
              <a:rPr lang="en-GB" sz="3600" dirty="0" smtClean="0"/>
              <a:t>Analyse and evaluate ideas</a:t>
            </a:r>
          </a:p>
          <a:p>
            <a:pPr>
              <a:lnSpc>
                <a:spcPct val="90000"/>
              </a:lnSpc>
            </a:pPr>
            <a:r>
              <a:rPr lang="en-GB" sz="3600" dirty="0" smtClean="0"/>
              <a:t>Want students to have a bank of knowledge</a:t>
            </a:r>
          </a:p>
          <a:p>
            <a:pPr>
              <a:lnSpc>
                <a:spcPct val="90000"/>
              </a:lnSpc>
            </a:pPr>
            <a:r>
              <a:rPr lang="en-GB" sz="3600" dirty="0" smtClean="0"/>
              <a:t>Dislike distraction</a:t>
            </a:r>
          </a:p>
          <a:p>
            <a:pPr>
              <a:lnSpc>
                <a:spcPct val="90000"/>
              </a:lnSpc>
            </a:pPr>
            <a:r>
              <a:rPr lang="en-GB" sz="3600" dirty="0" smtClean="0"/>
              <a:t>Rely on logical reasoning</a:t>
            </a:r>
          </a:p>
          <a:p>
            <a:pPr>
              <a:lnSpc>
                <a:spcPct val="90000"/>
              </a:lnSpc>
            </a:pPr>
            <a:r>
              <a:rPr lang="en-GB" sz="3600" dirty="0" smtClean="0"/>
              <a:t>Have consistent and reliable logical rules and procedures</a:t>
            </a:r>
          </a:p>
          <a:p>
            <a:pPr>
              <a:lnSpc>
                <a:spcPct val="90000"/>
              </a:lnSpc>
            </a:pPr>
            <a:r>
              <a:rPr lang="en-GB" sz="3600" dirty="0" smtClean="0"/>
              <a:t>Take offence if my students sleep in class</a:t>
            </a:r>
          </a:p>
          <a:p>
            <a:pPr>
              <a:lnSpc>
                <a:spcPct val="90000"/>
              </a:lnSpc>
            </a:pPr>
            <a:endParaRPr lang="en-GB" sz="3600" dirty="0" smtClean="0"/>
          </a:p>
          <a:p>
            <a:pPr>
              <a:lnSpc>
                <a:spcPct val="90000"/>
              </a:lnSpc>
            </a:pPr>
            <a:endParaRPr lang="en-GB" sz="3600" dirty="0" smtClean="0"/>
          </a:p>
          <a:p>
            <a:pPr>
              <a:lnSpc>
                <a:spcPct val="90000"/>
              </a:lnSpc>
              <a:buNone/>
            </a:pPr>
            <a:endParaRPr lang="en-GB" sz="3600" dirty="0" smtClean="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435608" y="381000"/>
            <a:ext cx="7498080" cy="5867400"/>
          </a:xfrm>
        </p:spPr>
        <p:txBody>
          <a:bodyPr>
            <a:normAutofit fontScale="92500" lnSpcReduction="10000"/>
          </a:bodyPr>
          <a:lstStyle/>
          <a:p>
            <a:r>
              <a:rPr lang="en-US" dirty="0" smtClean="0"/>
              <a:t>feel sensitive to the mood of the students</a:t>
            </a:r>
          </a:p>
          <a:p>
            <a:r>
              <a:rPr lang="en-US" dirty="0" smtClean="0"/>
              <a:t>respond to the mood of the students</a:t>
            </a:r>
          </a:p>
          <a:p>
            <a:r>
              <a:rPr lang="en-US" dirty="0" smtClean="0"/>
              <a:t>give the chance for my students to voice their opinions</a:t>
            </a:r>
          </a:p>
          <a:p>
            <a:r>
              <a:rPr lang="en-US" dirty="0" smtClean="0"/>
              <a:t>truly hear what they are trying to say</a:t>
            </a:r>
          </a:p>
          <a:p>
            <a:r>
              <a:rPr lang="en-US" dirty="0" smtClean="0"/>
              <a:t>give feedback to all my students</a:t>
            </a:r>
          </a:p>
          <a:p>
            <a:r>
              <a:rPr lang="en-US" dirty="0" smtClean="0"/>
              <a:t>always go back to an individual contribution</a:t>
            </a:r>
          </a:p>
          <a:p>
            <a:r>
              <a:rPr lang="en-US" dirty="0" smtClean="0"/>
              <a:t>avoid being bias when assessing students’ work</a:t>
            </a:r>
          </a:p>
          <a:p>
            <a:r>
              <a:rPr lang="en-US" dirty="0" smtClean="0"/>
              <a:t>keep on calling the same person to answer my questions</a:t>
            </a:r>
          </a:p>
          <a:p>
            <a:r>
              <a:rPr lang="en-US" dirty="0" smtClean="0"/>
              <a:t>feel relaxed when giving lectures  </a:t>
            </a:r>
            <a:endParaRPr 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Let’s reflect:</a:t>
            </a:r>
            <a:endParaRPr lang="en-US" dirty="0"/>
          </a:p>
        </p:txBody>
      </p:sp>
      <p:sp>
        <p:nvSpPr>
          <p:cNvPr id="3" name="Content Placeholder 2"/>
          <p:cNvSpPr>
            <a:spLocks noGrp="1"/>
          </p:cNvSpPr>
          <p:nvPr>
            <p:ph idx="1"/>
          </p:nvPr>
        </p:nvSpPr>
        <p:spPr/>
        <p:txBody>
          <a:bodyPr/>
          <a:lstStyle/>
          <a:p>
            <a:pPr algn="just"/>
            <a:r>
              <a:rPr lang="en-GB" dirty="0" smtClean="0"/>
              <a:t>Consider a teaching episode that did not go as well as expected. List the unexpected actions and try to account for them. How could you change your practice?</a:t>
            </a:r>
          </a:p>
          <a:p>
            <a:pPr>
              <a:buNone/>
            </a:pPr>
            <a:endParaRPr 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dirty="0" smtClean="0"/>
              <a:t>How do you see yourself as a lecturer?</a:t>
            </a:r>
            <a:endParaRPr lang="en-US" dirty="0"/>
          </a:p>
        </p:txBody>
      </p:sp>
      <p:sp>
        <p:nvSpPr>
          <p:cNvPr id="3" name="Content Placeholder 2"/>
          <p:cNvSpPr>
            <a:spLocks noGrp="1"/>
          </p:cNvSpPr>
          <p:nvPr>
            <p:ph idx="1"/>
          </p:nvPr>
        </p:nvSpPr>
        <p:spPr/>
        <p:txBody>
          <a:bodyPr/>
          <a:lstStyle/>
          <a:p>
            <a:r>
              <a:rPr lang="en-US" dirty="0" smtClean="0"/>
              <a:t>A magnifying glass</a:t>
            </a:r>
          </a:p>
          <a:p>
            <a:r>
              <a:rPr lang="en-US" dirty="0" smtClean="0"/>
              <a:t>A shepherd dog</a:t>
            </a:r>
          </a:p>
          <a:p>
            <a:r>
              <a:rPr lang="en-US" dirty="0" smtClean="0"/>
              <a:t>A tourist guide</a:t>
            </a:r>
          </a:p>
          <a:p>
            <a:r>
              <a:rPr lang="en-US" dirty="0" smtClean="0"/>
              <a:t>A gardener</a:t>
            </a:r>
          </a:p>
          <a:p>
            <a:r>
              <a:rPr lang="en-US" dirty="0" smtClean="0"/>
              <a:t>A computer programmer</a:t>
            </a:r>
          </a:p>
          <a:p>
            <a:r>
              <a:rPr lang="en-US" dirty="0" smtClean="0"/>
              <a:t>A sculptor</a:t>
            </a:r>
          </a:p>
          <a:p>
            <a:r>
              <a:rPr lang="en-US" dirty="0" smtClean="0"/>
              <a:t>A musician</a:t>
            </a:r>
          </a:p>
          <a:p>
            <a:r>
              <a:rPr lang="en-US" dirty="0" smtClean="0"/>
              <a:t>A mayor of a town</a:t>
            </a:r>
            <a:endParaRPr 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Some examples:</a:t>
            </a:r>
            <a:endParaRPr lang="en-US" dirty="0"/>
          </a:p>
        </p:txBody>
      </p:sp>
      <p:sp>
        <p:nvSpPr>
          <p:cNvPr id="3" name="Content Placeholder 2"/>
          <p:cNvSpPr>
            <a:spLocks noGrp="1"/>
          </p:cNvSpPr>
          <p:nvPr>
            <p:ph idx="1"/>
          </p:nvPr>
        </p:nvSpPr>
        <p:spPr/>
        <p:txBody>
          <a:bodyPr>
            <a:normAutofit fontScale="40000" lnSpcReduction="20000"/>
          </a:bodyPr>
          <a:lstStyle/>
          <a:p>
            <a:pPr>
              <a:buNone/>
            </a:pPr>
            <a:r>
              <a:rPr lang="en-US" b="1" dirty="0" smtClean="0"/>
              <a:t>1. What metaphor describes you as a teacher?</a:t>
            </a:r>
            <a:endParaRPr lang="en-US" dirty="0" smtClean="0"/>
          </a:p>
          <a:p>
            <a:r>
              <a:rPr lang="en-US" dirty="0" smtClean="0"/>
              <a:t>Gardener in perennial garden </a:t>
            </a:r>
          </a:p>
          <a:p>
            <a:pPr>
              <a:buNone/>
            </a:pPr>
            <a:r>
              <a:rPr lang="en-US" b="1" dirty="0" smtClean="0"/>
              <a:t>2. Explain how this metaphor characterizes you as a teacher.</a:t>
            </a:r>
            <a:endParaRPr lang="en-US" dirty="0" smtClean="0"/>
          </a:p>
          <a:p>
            <a:r>
              <a:rPr lang="en-US" dirty="0" smtClean="0"/>
              <a:t>Each student (plant) I receive (that appears in my garden) needs a particular kind of attention and care. The best of each student lies within that student's abilities, interests, experiences (seed) etc. It is up to me, the teacher (gardener), to provide the proper attention and care that helps each student to reach his/her potential (full beauty). I have to prepare myself with the proper professional development (tools) and understanding of what is developmentally appropriate (plants individual characteristics and ideal growing conditions) for each student. Each years class moves on to a new teacher ( lucky teacher that gets a multi-year experience with a class of students). Even though the students move on each one keeps growing year after year. Their growth and development depends on the particular kind of care and attention they get from each teacher. </a:t>
            </a:r>
          </a:p>
          <a:p>
            <a:pPr>
              <a:buNone/>
            </a:pPr>
            <a:r>
              <a:rPr lang="en-US" b="1" dirty="0" smtClean="0"/>
              <a:t>3. Provide an example from your teaching experience that illustrates your metaphor.</a:t>
            </a:r>
            <a:endParaRPr lang="en-US" dirty="0" smtClean="0"/>
          </a:p>
          <a:p>
            <a:r>
              <a:rPr lang="en-US" dirty="0" smtClean="0"/>
              <a:t>I see myself as a facilitator of learning in the classroom. I am constantly looking at each individual child's responses and interactions and wondering why and what next. Why are they giving a particular answer? What do they understand that leads them to give such a response? What links to their understanding lie within their incorrect responses. What will I do to help them move along in a direction that helps them make discoveries and reach their fullest developmental capabilities while in my class? </a:t>
            </a:r>
          </a:p>
          <a:p>
            <a:pPr>
              <a:buNone/>
            </a:pPr>
            <a:r>
              <a:rPr lang="en-US" b="1" dirty="0" smtClean="0"/>
              <a:t>4. Do you think this metaphor influences or guides your teaching? If so, how?</a:t>
            </a:r>
            <a:endParaRPr lang="en-US" dirty="0" smtClean="0"/>
          </a:p>
          <a:p>
            <a:r>
              <a:rPr lang="en-US" dirty="0" smtClean="0"/>
              <a:t>With this frame of influence it has been my ambition to be in touch with "best practices" in my teaching field. Seeking professional development opportunities of particular interest, being open to new and different ideas, being a vigilant self-reflective teacher, and mastering the art of observing learners have been key ingredients in my teaching career. </a:t>
            </a:r>
          </a:p>
          <a:p>
            <a:endParaRPr 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435608" y="457200"/>
            <a:ext cx="7498080" cy="5791200"/>
          </a:xfrm>
        </p:spPr>
        <p:txBody>
          <a:bodyPr>
            <a:normAutofit fontScale="62500" lnSpcReduction="20000"/>
          </a:bodyPr>
          <a:lstStyle/>
          <a:p>
            <a:pPr>
              <a:buNone/>
            </a:pPr>
            <a:r>
              <a:rPr lang="en-US" b="1" dirty="0" smtClean="0"/>
              <a:t>1.What metaphor describes you as a teacher?</a:t>
            </a:r>
            <a:endParaRPr lang="en-US" dirty="0" smtClean="0"/>
          </a:p>
          <a:p>
            <a:r>
              <a:rPr lang="en-US" dirty="0" smtClean="0"/>
              <a:t>Tour Guide </a:t>
            </a:r>
          </a:p>
          <a:p>
            <a:pPr>
              <a:buNone/>
            </a:pPr>
            <a:r>
              <a:rPr lang="en-US" b="1" dirty="0" smtClean="0"/>
              <a:t>2. Explain how this metaphor characterizes you as a teacher.</a:t>
            </a:r>
            <a:endParaRPr lang="en-US" dirty="0" smtClean="0"/>
          </a:p>
          <a:p>
            <a:r>
              <a:rPr lang="en-US" dirty="0" smtClean="0"/>
              <a:t>A good tour guide takes clients to new places, interprets experiences and sites, helps clients understand and appreciate these new experiences, and works to develop a group atmosphere that will maximize positive experiences for the group. A good tour guide leads clients with general goals in mind, but is flexible and allows for exploration ideas from the group. </a:t>
            </a:r>
          </a:p>
          <a:p>
            <a:pPr>
              <a:buNone/>
            </a:pPr>
            <a:r>
              <a:rPr lang="en-US" b="1" dirty="0" smtClean="0"/>
              <a:t>3. Provide an example from your teaching experience that illustrates your metaphor.</a:t>
            </a:r>
            <a:endParaRPr lang="en-US" dirty="0" smtClean="0"/>
          </a:p>
          <a:p>
            <a:r>
              <a:rPr lang="en-US" dirty="0" smtClean="0"/>
              <a:t>When I teach science, I lead my students through subjects that are often new and unknown. I try to help students understand and appreciate topics, and I try to go with students' interests within the boundaries of the topic, even if I hadn't intended to go there initially. </a:t>
            </a:r>
          </a:p>
          <a:p>
            <a:pPr>
              <a:buNone/>
            </a:pPr>
            <a:r>
              <a:rPr lang="en-US" b="1" dirty="0" smtClean="0"/>
              <a:t>4. Do you think this metaphor influences or guides your teaching? If so, how?</a:t>
            </a:r>
            <a:endParaRPr lang="en-US" dirty="0" smtClean="0"/>
          </a:p>
          <a:p>
            <a:r>
              <a:rPr lang="en-US" dirty="0" smtClean="0"/>
              <a:t>This metaphor guides me by helping me be flexible and open to new possibilities related to how to help students understand topics and in taking new paths to discover those topics. </a:t>
            </a:r>
            <a:endParaRPr 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Ask yourself these questions…</a:t>
            </a:r>
            <a:endParaRPr lang="en-US" dirty="0"/>
          </a:p>
        </p:txBody>
      </p:sp>
      <p:sp>
        <p:nvSpPr>
          <p:cNvPr id="3" name="Content Placeholder 2"/>
          <p:cNvSpPr>
            <a:spLocks noGrp="1"/>
          </p:cNvSpPr>
          <p:nvPr>
            <p:ph idx="1"/>
          </p:nvPr>
        </p:nvSpPr>
        <p:spPr/>
        <p:txBody>
          <a:bodyPr>
            <a:normAutofit/>
          </a:bodyPr>
          <a:lstStyle/>
          <a:p>
            <a:pPr marL="596646" indent="-514350">
              <a:buAutoNum type="arabicParenR"/>
            </a:pPr>
            <a:r>
              <a:rPr lang="en-US" dirty="0" smtClean="0"/>
              <a:t>What metaphor describes you as a lecturer?</a:t>
            </a:r>
          </a:p>
          <a:p>
            <a:pPr marL="596646" indent="-514350">
              <a:buAutoNum type="arabicParenR"/>
            </a:pPr>
            <a:r>
              <a:rPr lang="en-US" dirty="0" smtClean="0"/>
              <a:t>Explain how this metaphor characterizes you as a lecturer.</a:t>
            </a:r>
          </a:p>
          <a:p>
            <a:pPr marL="596646" indent="-514350">
              <a:buAutoNum type="arabicParenR"/>
            </a:pPr>
            <a:r>
              <a:rPr lang="en-US" dirty="0" smtClean="0"/>
              <a:t>Provide an example from your teaching experience that illustrates your metaphor.</a:t>
            </a:r>
          </a:p>
          <a:p>
            <a:pPr marL="596646" indent="-514350" algn="just">
              <a:buAutoNum type="arabicParenR"/>
            </a:pPr>
            <a:r>
              <a:rPr lang="en-US" dirty="0" smtClean="0"/>
              <a:t>Do you think this metaphor influences or guides your teaching? If so, how?</a:t>
            </a:r>
          </a:p>
          <a:p>
            <a:pPr marL="596646" indent="-514350">
              <a:buAutoNum type="arabicParenR"/>
            </a:pPr>
            <a:endParaRPr lang="en-US"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Solstice">
  <a:themeElements>
    <a:clrScheme name="Apex">
      <a:dk1>
        <a:sysClr val="windowText" lastClr="000000"/>
      </a:dk1>
      <a:lt1>
        <a:sysClr val="window" lastClr="FFFFFF"/>
      </a:lt1>
      <a:dk2>
        <a:srgbClr val="69676D"/>
      </a:dk2>
      <a:lt2>
        <a:srgbClr val="C9C2D1"/>
      </a:lt2>
      <a:accent1>
        <a:srgbClr val="CEB966"/>
      </a:accent1>
      <a:accent2>
        <a:srgbClr val="9CB084"/>
      </a:accent2>
      <a:accent3>
        <a:srgbClr val="6BB1C9"/>
      </a:accent3>
      <a:accent4>
        <a:srgbClr val="6585CF"/>
      </a:accent4>
      <a:accent5>
        <a:srgbClr val="7E6BC9"/>
      </a:accent5>
      <a:accent6>
        <a:srgbClr val="A379BB"/>
      </a:accent6>
      <a:hlink>
        <a:srgbClr val="410082"/>
      </a:hlink>
      <a:folHlink>
        <a:srgbClr val="932968"/>
      </a:folHlink>
    </a:clrScheme>
    <a:fontScheme name="Solstice">
      <a:majorFont>
        <a:latin typeface="Gill Sans MT"/>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ill Sans MT"/>
        <a:ea typeface=""/>
        <a:cs typeface=""/>
        <a:font script="Grek" typeface="Corbel"/>
        <a:font script="Cyrl" typeface="Corbel"/>
        <a:font script="Jpan" typeface="HGｺﾞｼｯｸE"/>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Solstice">
      <a:fillStyleLst>
        <a:solidFill>
          <a:schemeClr val="phClr"/>
        </a:solidFill>
        <a:gradFill rotWithShape="1">
          <a:gsLst>
            <a:gs pos="0">
              <a:schemeClr val="phClr">
                <a:tint val="35000"/>
                <a:satMod val="253000"/>
              </a:schemeClr>
            </a:gs>
            <a:gs pos="50000">
              <a:schemeClr val="phClr">
                <a:tint val="42000"/>
                <a:satMod val="255000"/>
              </a:schemeClr>
            </a:gs>
            <a:gs pos="97000">
              <a:schemeClr val="phClr">
                <a:tint val="53000"/>
                <a:satMod val="260000"/>
              </a:schemeClr>
            </a:gs>
            <a:gs pos="100000">
              <a:schemeClr val="phClr">
                <a:tint val="56000"/>
                <a:satMod val="275000"/>
              </a:schemeClr>
            </a:gs>
          </a:gsLst>
          <a:path path="circle">
            <a:fillToRect l="50000" t="50000" r="50000" b="50000"/>
          </a:path>
        </a:gradFill>
        <a:gradFill rotWithShape="1">
          <a:gsLst>
            <a:gs pos="0">
              <a:schemeClr val="phClr">
                <a:tint val="92000"/>
                <a:satMod val="170000"/>
              </a:schemeClr>
            </a:gs>
            <a:gs pos="15000">
              <a:schemeClr val="phClr">
                <a:tint val="92000"/>
                <a:shade val="99000"/>
                <a:satMod val="170000"/>
              </a:schemeClr>
            </a:gs>
            <a:gs pos="62000">
              <a:schemeClr val="phClr">
                <a:tint val="96000"/>
                <a:shade val="80000"/>
                <a:satMod val="170000"/>
              </a:schemeClr>
            </a:gs>
            <a:gs pos="97000">
              <a:schemeClr val="phClr">
                <a:tint val="98000"/>
                <a:shade val="63000"/>
                <a:satMod val="170000"/>
              </a:schemeClr>
            </a:gs>
            <a:gs pos="100000">
              <a:schemeClr val="phClr">
                <a:shade val="62000"/>
                <a:satMod val="170000"/>
              </a:schemeClr>
            </a:gs>
          </a:gsLst>
          <a:path path="circle">
            <a:fillToRect l="50000" t="50000" r="50000" b="50000"/>
          </a:path>
        </a:gradFill>
      </a:fillStyleLst>
      <a:lnStyleLst>
        <a:ln w="9525" cap="flat" cmpd="sng" algn="ctr">
          <a:solidFill>
            <a:schemeClr val="phClr"/>
          </a:solidFill>
          <a:prstDash val="solid"/>
        </a:ln>
        <a:ln w="254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5400000" rotWithShape="0">
              <a:srgbClr val="000000">
                <a:alpha val="43137"/>
              </a:srgbClr>
            </a:outerShdw>
          </a:effectLst>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phClr">
                <a:shade val="80000"/>
              </a:schemeClr>
            </a:contourClr>
          </a:sp3d>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phClr"/>
            </a:contourClr>
          </a:sp3d>
        </a:effectStyle>
      </a:effectStyleLst>
      <a:bgFillStyleLst>
        <a:solidFill>
          <a:schemeClr val="phClr"/>
        </a:solidFill>
        <a:gradFill rotWithShape="1">
          <a:gsLst>
            <a:gs pos="0">
              <a:schemeClr val="phClr">
                <a:tint val="60000"/>
                <a:satMod val="355000"/>
              </a:schemeClr>
            </a:gs>
            <a:gs pos="40000">
              <a:schemeClr val="phClr">
                <a:tint val="85000"/>
                <a:satMod val="320000"/>
              </a:schemeClr>
            </a:gs>
            <a:gs pos="100000">
              <a:schemeClr val="phClr">
                <a:shade val="55000"/>
                <a:satMod val="300000"/>
              </a:schemeClr>
            </a:gs>
          </a:gsLst>
          <a:path path="circle">
            <a:fillToRect l="-24500" t="-20000" r="124500" b="120000"/>
          </a:path>
        </a:gradFill>
        <a:blipFill>
          <a:blip xmlns:r="http://schemas.openxmlformats.org/officeDocument/2006/relationships" r:embed="rId1">
            <a:duotone>
              <a:schemeClr val="phClr">
                <a:shade val="9000"/>
                <a:satMod val="300000"/>
              </a:schemeClr>
              <a:schemeClr val="phClr">
                <a:tint val="90000"/>
                <a:satMod val="225000"/>
              </a:schemeClr>
            </a:duotone>
          </a:blip>
          <a:tile tx="0" ty="0" sx="90000" sy="90000" flip="xy"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Solstice</Template>
  <TotalTime>76</TotalTime>
  <Words>903</Words>
  <Application>Microsoft Office PowerPoint</Application>
  <PresentationFormat>On-screen Show (4:3)</PresentationFormat>
  <Paragraphs>77</Paragraphs>
  <Slides>9</Slides>
  <Notes>5</Notes>
  <HiddenSlides>0</HiddenSlides>
  <MMClips>0</MMClips>
  <ScaleCrop>false</ScaleCrop>
  <HeadingPairs>
    <vt:vector size="4" baseType="variant">
      <vt:variant>
        <vt:lpstr>Theme</vt:lpstr>
      </vt:variant>
      <vt:variant>
        <vt:i4>1</vt:i4>
      </vt:variant>
      <vt:variant>
        <vt:lpstr>Slide Titles</vt:lpstr>
      </vt:variant>
      <vt:variant>
        <vt:i4>9</vt:i4>
      </vt:variant>
    </vt:vector>
  </HeadingPairs>
  <TitlesOfParts>
    <vt:vector size="10" baseType="lpstr">
      <vt:lpstr>Solstice</vt:lpstr>
      <vt:lpstr>Lecturer’s  Personal Constructs on Teaching</vt:lpstr>
      <vt:lpstr>Let’s try and do this!</vt:lpstr>
      <vt:lpstr>Slide 3</vt:lpstr>
      <vt:lpstr>Slide 4</vt:lpstr>
      <vt:lpstr>Let’s reflect:</vt:lpstr>
      <vt:lpstr>How do you see yourself as a lecturer?</vt:lpstr>
      <vt:lpstr>Some examples:</vt:lpstr>
      <vt:lpstr>Slide 8</vt:lpstr>
      <vt:lpstr>Ask yourself these questions…</vt:lpstr>
    </vt:vector>
  </TitlesOfParts>
  <Company>Acer</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Lecturer’s  Personal Constructs on Teaching</dc:title>
  <dc:creator>Valued Acer Customer</dc:creator>
  <cp:lastModifiedBy>user</cp:lastModifiedBy>
  <cp:revision>6</cp:revision>
  <dcterms:created xsi:type="dcterms:W3CDTF">2010-06-27T18:40:16Z</dcterms:created>
  <dcterms:modified xsi:type="dcterms:W3CDTF">2010-06-29T07:28:11Z</dcterms:modified>
</cp:coreProperties>
</file>