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80" r:id="rId3"/>
    <p:sldId id="283" r:id="rId4"/>
    <p:sldId id="281" r:id="rId5"/>
    <p:sldId id="282" r:id="rId6"/>
    <p:sldId id="284" r:id="rId7"/>
    <p:sldId id="295" r:id="rId8"/>
    <p:sldId id="257" r:id="rId9"/>
    <p:sldId id="258" r:id="rId10"/>
    <p:sldId id="259" r:id="rId11"/>
    <p:sldId id="260" r:id="rId12"/>
    <p:sldId id="261" r:id="rId13"/>
    <p:sldId id="285" r:id="rId14"/>
    <p:sldId id="276" r:id="rId15"/>
    <p:sldId id="277" r:id="rId16"/>
    <p:sldId id="286" r:id="rId17"/>
    <p:sldId id="287" r:id="rId18"/>
    <p:sldId id="288" r:id="rId19"/>
    <p:sldId id="289" r:id="rId20"/>
    <p:sldId id="290" r:id="rId21"/>
    <p:sldId id="291" r:id="rId22"/>
    <p:sldId id="293" r:id="rId23"/>
    <p:sldId id="294" r:id="rId24"/>
    <p:sldId id="262" r:id="rId25"/>
    <p:sldId id="263" r:id="rId26"/>
    <p:sldId id="278" r:id="rId27"/>
    <p:sldId id="296" r:id="rId28"/>
    <p:sldId id="264" r:id="rId29"/>
    <p:sldId id="265" r:id="rId30"/>
    <p:sldId id="279" r:id="rId31"/>
    <p:sldId id="266" r:id="rId32"/>
    <p:sldId id="267" r:id="rId33"/>
    <p:sldId id="268" r:id="rId34"/>
    <p:sldId id="269" r:id="rId35"/>
    <p:sldId id="270" r:id="rId36"/>
    <p:sldId id="271" r:id="rId37"/>
    <p:sldId id="297" r:id="rId38"/>
    <p:sldId id="275"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57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03A5B9A-41D8-4705-9BB3-A4145044EEC5}"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lang="en-US"/>
        </a:p>
      </dgm:t>
    </dgm:pt>
    <dgm:pt modelId="{FFCB41A0-6E54-4599-91A1-82CC77D639C8}">
      <dgm:prSet phldrT="[Text]"/>
      <dgm:spPr/>
      <dgm:t>
        <a:bodyPr/>
        <a:lstStyle/>
        <a:p>
          <a:r>
            <a:rPr lang="en-US" dirty="0" smtClean="0"/>
            <a:t>How to Solve Bird Droppings Issue? </a:t>
          </a:r>
          <a:endParaRPr lang="en-US" dirty="0"/>
        </a:p>
      </dgm:t>
    </dgm:pt>
    <dgm:pt modelId="{CCBCA374-3E0D-4353-9629-AD50B382E9D2}" type="parTrans" cxnId="{B682C60C-3702-4389-9002-6807376949FF}">
      <dgm:prSet/>
      <dgm:spPr/>
      <dgm:t>
        <a:bodyPr/>
        <a:lstStyle/>
        <a:p>
          <a:endParaRPr lang="en-US"/>
        </a:p>
      </dgm:t>
    </dgm:pt>
    <dgm:pt modelId="{28F45765-2C43-42FE-B68F-CABFF33EB702}" type="sibTrans" cxnId="{B682C60C-3702-4389-9002-6807376949FF}">
      <dgm:prSet/>
      <dgm:spPr/>
      <dgm:t>
        <a:bodyPr/>
        <a:lstStyle/>
        <a:p>
          <a:endParaRPr lang="en-US"/>
        </a:p>
      </dgm:t>
    </dgm:pt>
    <dgm:pt modelId="{49390ED9-79D9-4EB6-8DAE-7D30F978697A}">
      <dgm:prSet phldrT="[Text]" phldr="1"/>
      <dgm:spPr/>
      <dgm:t>
        <a:bodyPr/>
        <a:lstStyle/>
        <a:p>
          <a:endParaRPr lang="en-US" dirty="0"/>
        </a:p>
      </dgm:t>
    </dgm:pt>
    <dgm:pt modelId="{BEBFC3B6-256A-4592-916C-5D15FF2EC4EB}" type="parTrans" cxnId="{AD38D750-76E1-49AB-9FEA-63E955DF1546}">
      <dgm:prSet/>
      <dgm:spPr/>
      <dgm:t>
        <a:bodyPr/>
        <a:lstStyle/>
        <a:p>
          <a:endParaRPr lang="en-US"/>
        </a:p>
      </dgm:t>
    </dgm:pt>
    <dgm:pt modelId="{AE0D8B47-CE38-4ED7-8F47-10C0497A7F51}" type="sibTrans" cxnId="{AD38D750-76E1-49AB-9FEA-63E955DF1546}">
      <dgm:prSet/>
      <dgm:spPr/>
      <dgm:t>
        <a:bodyPr/>
        <a:lstStyle/>
        <a:p>
          <a:endParaRPr lang="en-US"/>
        </a:p>
      </dgm:t>
    </dgm:pt>
    <dgm:pt modelId="{B877CC00-F5D9-4472-9EE1-F63A2D7EFC8D}">
      <dgm:prSet phldrT="[Text]" phldr="1"/>
      <dgm:spPr/>
      <dgm:t>
        <a:bodyPr/>
        <a:lstStyle/>
        <a:p>
          <a:endParaRPr lang="en-US" dirty="0"/>
        </a:p>
      </dgm:t>
    </dgm:pt>
    <dgm:pt modelId="{D09588BA-B51D-428A-8EA6-3E6A6D8B0A26}" type="parTrans" cxnId="{F6C46069-7940-4E50-A430-E5B1E6760571}">
      <dgm:prSet/>
      <dgm:spPr/>
      <dgm:t>
        <a:bodyPr/>
        <a:lstStyle/>
        <a:p>
          <a:endParaRPr lang="en-US"/>
        </a:p>
      </dgm:t>
    </dgm:pt>
    <dgm:pt modelId="{EF00EADB-747C-4DD6-A9F3-7E32542DDDCB}" type="sibTrans" cxnId="{F6C46069-7940-4E50-A430-E5B1E6760571}">
      <dgm:prSet/>
      <dgm:spPr/>
      <dgm:t>
        <a:bodyPr/>
        <a:lstStyle/>
        <a:p>
          <a:endParaRPr lang="en-US"/>
        </a:p>
      </dgm:t>
    </dgm:pt>
    <dgm:pt modelId="{A935ED57-D608-4BD3-B988-83CD6BEC5320}">
      <dgm:prSet phldrT="[Text]" phldr="1"/>
      <dgm:spPr/>
      <dgm:t>
        <a:bodyPr/>
        <a:lstStyle/>
        <a:p>
          <a:endParaRPr lang="en-US"/>
        </a:p>
      </dgm:t>
    </dgm:pt>
    <dgm:pt modelId="{9FEA5729-2515-4B9E-AF02-32D0A69BC853}" type="parTrans" cxnId="{5C33D5A3-851A-4142-B9D0-0D95BAEC9159}">
      <dgm:prSet/>
      <dgm:spPr/>
      <dgm:t>
        <a:bodyPr/>
        <a:lstStyle/>
        <a:p>
          <a:endParaRPr lang="en-US"/>
        </a:p>
      </dgm:t>
    </dgm:pt>
    <dgm:pt modelId="{3F842625-30CB-4D93-ADD6-019AB6CFB730}" type="sibTrans" cxnId="{5C33D5A3-851A-4142-B9D0-0D95BAEC9159}">
      <dgm:prSet/>
      <dgm:spPr/>
      <dgm:t>
        <a:bodyPr/>
        <a:lstStyle/>
        <a:p>
          <a:endParaRPr lang="en-US"/>
        </a:p>
      </dgm:t>
    </dgm:pt>
    <dgm:pt modelId="{1CB47E47-A9A7-444D-A9C6-579764F7568B}">
      <dgm:prSet phldrT="[Text]" phldr="1"/>
      <dgm:spPr/>
      <dgm:t>
        <a:bodyPr/>
        <a:lstStyle/>
        <a:p>
          <a:endParaRPr lang="en-US"/>
        </a:p>
      </dgm:t>
    </dgm:pt>
    <dgm:pt modelId="{AA507D8F-5A54-44EA-BA89-39A327872BFF}" type="parTrans" cxnId="{74C14469-4AE6-452B-AEA3-C0DFA9DA8AC1}">
      <dgm:prSet/>
      <dgm:spPr/>
      <dgm:t>
        <a:bodyPr/>
        <a:lstStyle/>
        <a:p>
          <a:endParaRPr lang="en-US"/>
        </a:p>
      </dgm:t>
    </dgm:pt>
    <dgm:pt modelId="{67EF02F1-B236-421D-A80E-DBD84D23DB89}" type="sibTrans" cxnId="{74C14469-4AE6-452B-AEA3-C0DFA9DA8AC1}">
      <dgm:prSet/>
      <dgm:spPr/>
      <dgm:t>
        <a:bodyPr/>
        <a:lstStyle/>
        <a:p>
          <a:endParaRPr lang="en-US"/>
        </a:p>
      </dgm:t>
    </dgm:pt>
    <dgm:pt modelId="{21A96926-36BF-46DF-A3D9-C9046594D423}">
      <dgm:prSet/>
      <dgm:spPr/>
      <dgm:t>
        <a:bodyPr/>
        <a:lstStyle/>
        <a:p>
          <a:endParaRPr lang="en-US"/>
        </a:p>
      </dgm:t>
    </dgm:pt>
    <dgm:pt modelId="{BEFA8620-4F6A-476A-80EA-4338A514F347}" type="parTrans" cxnId="{700F2668-58CB-4302-9686-CC57FEC36C87}">
      <dgm:prSet/>
      <dgm:spPr/>
      <dgm:t>
        <a:bodyPr/>
        <a:lstStyle/>
        <a:p>
          <a:endParaRPr lang="en-US"/>
        </a:p>
      </dgm:t>
    </dgm:pt>
    <dgm:pt modelId="{37F562F4-1DDF-43C5-9F5B-13631EE2102E}" type="sibTrans" cxnId="{700F2668-58CB-4302-9686-CC57FEC36C87}">
      <dgm:prSet/>
      <dgm:spPr/>
      <dgm:t>
        <a:bodyPr/>
        <a:lstStyle/>
        <a:p>
          <a:endParaRPr lang="en-US"/>
        </a:p>
      </dgm:t>
    </dgm:pt>
    <dgm:pt modelId="{B5C15D9D-B39C-40B3-BBD5-EFECFD0B9489}">
      <dgm:prSet/>
      <dgm:spPr/>
      <dgm:t>
        <a:bodyPr/>
        <a:lstStyle/>
        <a:p>
          <a:endParaRPr lang="en-US" dirty="0"/>
        </a:p>
      </dgm:t>
    </dgm:pt>
    <dgm:pt modelId="{8E7DF681-1A36-4929-96A2-2090051C93EE}" type="parTrans" cxnId="{1E484C3F-0A93-472F-B349-688DF2C75383}">
      <dgm:prSet/>
      <dgm:spPr/>
      <dgm:t>
        <a:bodyPr/>
        <a:lstStyle/>
        <a:p>
          <a:endParaRPr lang="en-US"/>
        </a:p>
      </dgm:t>
    </dgm:pt>
    <dgm:pt modelId="{EC78CF2D-D3E1-4372-8276-6EFD3AD866B7}" type="sibTrans" cxnId="{1E484C3F-0A93-472F-B349-688DF2C75383}">
      <dgm:prSet/>
      <dgm:spPr/>
      <dgm:t>
        <a:bodyPr/>
        <a:lstStyle/>
        <a:p>
          <a:endParaRPr lang="en-US"/>
        </a:p>
      </dgm:t>
    </dgm:pt>
    <dgm:pt modelId="{F705FCC0-1B38-4634-ABFE-C14CFB292BFD}">
      <dgm:prSet/>
      <dgm:spPr/>
      <dgm:t>
        <a:bodyPr/>
        <a:lstStyle/>
        <a:p>
          <a:endParaRPr lang="en-US"/>
        </a:p>
      </dgm:t>
    </dgm:pt>
    <dgm:pt modelId="{57840D30-50BF-4B97-9141-83E1881841EB}" type="parTrans" cxnId="{5B2C27A9-C996-423C-86B1-252A59076451}">
      <dgm:prSet/>
      <dgm:spPr/>
      <dgm:t>
        <a:bodyPr/>
        <a:lstStyle/>
        <a:p>
          <a:endParaRPr lang="en-US"/>
        </a:p>
      </dgm:t>
    </dgm:pt>
    <dgm:pt modelId="{04170AAA-ACF7-4233-98E2-A027FE915BBC}" type="sibTrans" cxnId="{5B2C27A9-C996-423C-86B1-252A59076451}">
      <dgm:prSet/>
      <dgm:spPr/>
      <dgm:t>
        <a:bodyPr/>
        <a:lstStyle/>
        <a:p>
          <a:endParaRPr lang="en-US"/>
        </a:p>
      </dgm:t>
    </dgm:pt>
    <dgm:pt modelId="{02C4451F-A31B-4248-BFE4-16F05CCDA79D}">
      <dgm:prSet/>
      <dgm:spPr/>
      <dgm:t>
        <a:bodyPr/>
        <a:lstStyle/>
        <a:p>
          <a:endParaRPr lang="en-US"/>
        </a:p>
      </dgm:t>
    </dgm:pt>
    <dgm:pt modelId="{2C8316EA-E969-464D-9FC8-EB8020182D89}" type="parTrans" cxnId="{C631DB80-8B53-4691-8DEC-34526A4465E5}">
      <dgm:prSet/>
      <dgm:spPr/>
      <dgm:t>
        <a:bodyPr/>
        <a:lstStyle/>
        <a:p>
          <a:endParaRPr lang="en-US"/>
        </a:p>
      </dgm:t>
    </dgm:pt>
    <dgm:pt modelId="{07F7BF64-F538-4B58-8E12-70196FB3ED16}" type="sibTrans" cxnId="{C631DB80-8B53-4691-8DEC-34526A4465E5}">
      <dgm:prSet/>
      <dgm:spPr/>
      <dgm:t>
        <a:bodyPr/>
        <a:lstStyle/>
        <a:p>
          <a:endParaRPr lang="en-US"/>
        </a:p>
      </dgm:t>
    </dgm:pt>
    <dgm:pt modelId="{F96B9EF7-E906-4A4B-8EEF-BA342DD73057}">
      <dgm:prSet/>
      <dgm:spPr/>
      <dgm:t>
        <a:bodyPr/>
        <a:lstStyle/>
        <a:p>
          <a:endParaRPr lang="en-US"/>
        </a:p>
      </dgm:t>
    </dgm:pt>
    <dgm:pt modelId="{1543DBC8-4E2E-4A15-992B-DB537BAFA10D}" type="parTrans" cxnId="{20E6DB72-F278-4583-91F4-5A027700BEAC}">
      <dgm:prSet/>
      <dgm:spPr/>
      <dgm:t>
        <a:bodyPr/>
        <a:lstStyle/>
        <a:p>
          <a:endParaRPr lang="en-US"/>
        </a:p>
      </dgm:t>
    </dgm:pt>
    <dgm:pt modelId="{8BCAE45D-73E0-45B8-9681-DBC8DE13AF17}" type="sibTrans" cxnId="{20E6DB72-F278-4583-91F4-5A027700BEAC}">
      <dgm:prSet/>
      <dgm:spPr/>
      <dgm:t>
        <a:bodyPr/>
        <a:lstStyle/>
        <a:p>
          <a:endParaRPr lang="en-US"/>
        </a:p>
      </dgm:t>
    </dgm:pt>
    <dgm:pt modelId="{09744812-F0FB-4A25-A6A6-5E708E70F921}">
      <dgm:prSet/>
      <dgm:spPr/>
      <dgm:t>
        <a:bodyPr/>
        <a:lstStyle/>
        <a:p>
          <a:endParaRPr lang="en-US"/>
        </a:p>
      </dgm:t>
    </dgm:pt>
    <dgm:pt modelId="{22A86D4A-25C9-4E5C-B9F3-07EB7679BEC0}" type="parTrans" cxnId="{A54236B6-4BBC-47C5-8535-6528FE97EE47}">
      <dgm:prSet/>
      <dgm:spPr/>
      <dgm:t>
        <a:bodyPr/>
        <a:lstStyle/>
        <a:p>
          <a:endParaRPr lang="en-US"/>
        </a:p>
      </dgm:t>
    </dgm:pt>
    <dgm:pt modelId="{DA3BB89A-084A-41FD-B9C5-F95159E6C532}" type="sibTrans" cxnId="{A54236B6-4BBC-47C5-8535-6528FE97EE47}">
      <dgm:prSet/>
      <dgm:spPr/>
      <dgm:t>
        <a:bodyPr/>
        <a:lstStyle/>
        <a:p>
          <a:endParaRPr lang="en-US"/>
        </a:p>
      </dgm:t>
    </dgm:pt>
    <dgm:pt modelId="{2C9BABA4-B179-4477-B80E-2E2F3DACCCB2}">
      <dgm:prSet/>
      <dgm:spPr/>
      <dgm:t>
        <a:bodyPr/>
        <a:lstStyle/>
        <a:p>
          <a:endParaRPr lang="en-US"/>
        </a:p>
      </dgm:t>
    </dgm:pt>
    <dgm:pt modelId="{591EEC5F-E585-45E3-8228-510908B6F940}" type="parTrans" cxnId="{069E2896-624B-4F00-9788-C7D00AC25687}">
      <dgm:prSet/>
      <dgm:spPr/>
      <dgm:t>
        <a:bodyPr/>
        <a:lstStyle/>
        <a:p>
          <a:endParaRPr lang="en-US"/>
        </a:p>
      </dgm:t>
    </dgm:pt>
    <dgm:pt modelId="{0F4AF7CE-5E91-4442-9F7F-6EE3E6C3FC99}" type="sibTrans" cxnId="{069E2896-624B-4F00-9788-C7D00AC25687}">
      <dgm:prSet/>
      <dgm:spPr/>
      <dgm:t>
        <a:bodyPr/>
        <a:lstStyle/>
        <a:p>
          <a:endParaRPr lang="en-US"/>
        </a:p>
      </dgm:t>
    </dgm:pt>
    <dgm:pt modelId="{05ABD8B3-6482-4E9F-94C8-E98CA903C58D}" type="pres">
      <dgm:prSet presAssocID="{A03A5B9A-41D8-4705-9BB3-A4145044EEC5}" presName="cycle" presStyleCnt="0">
        <dgm:presLayoutVars>
          <dgm:chMax val="1"/>
          <dgm:dir/>
          <dgm:animLvl val="ctr"/>
          <dgm:resizeHandles val="exact"/>
        </dgm:presLayoutVars>
      </dgm:prSet>
      <dgm:spPr/>
      <dgm:t>
        <a:bodyPr/>
        <a:lstStyle/>
        <a:p>
          <a:endParaRPr lang="en-MY"/>
        </a:p>
      </dgm:t>
    </dgm:pt>
    <dgm:pt modelId="{48B1C7B1-DEBF-4FF4-BB20-2D0A4A064B97}" type="pres">
      <dgm:prSet presAssocID="{FFCB41A0-6E54-4599-91A1-82CC77D639C8}" presName="centerShape" presStyleLbl="node0" presStyleIdx="0" presStyleCnt="1"/>
      <dgm:spPr/>
      <dgm:t>
        <a:bodyPr/>
        <a:lstStyle/>
        <a:p>
          <a:endParaRPr lang="en-US"/>
        </a:p>
      </dgm:t>
    </dgm:pt>
    <dgm:pt modelId="{569C9C9F-3DAB-41B0-B9D9-1770CDF69F26}" type="pres">
      <dgm:prSet presAssocID="{BEBFC3B6-256A-4592-916C-5D15FF2EC4EB}" presName="Name9" presStyleLbl="parChTrans1D2" presStyleIdx="0" presStyleCnt="11"/>
      <dgm:spPr/>
      <dgm:t>
        <a:bodyPr/>
        <a:lstStyle/>
        <a:p>
          <a:endParaRPr lang="en-MY"/>
        </a:p>
      </dgm:t>
    </dgm:pt>
    <dgm:pt modelId="{A7E5B045-251D-4E59-AE16-FDC96C11B555}" type="pres">
      <dgm:prSet presAssocID="{BEBFC3B6-256A-4592-916C-5D15FF2EC4EB}" presName="connTx" presStyleLbl="parChTrans1D2" presStyleIdx="0" presStyleCnt="11"/>
      <dgm:spPr/>
      <dgm:t>
        <a:bodyPr/>
        <a:lstStyle/>
        <a:p>
          <a:endParaRPr lang="en-MY"/>
        </a:p>
      </dgm:t>
    </dgm:pt>
    <dgm:pt modelId="{38EC31B6-3418-4294-A4BB-FC593A6880F3}" type="pres">
      <dgm:prSet presAssocID="{49390ED9-79D9-4EB6-8DAE-7D30F978697A}" presName="node" presStyleLbl="node1" presStyleIdx="0" presStyleCnt="11">
        <dgm:presLayoutVars>
          <dgm:bulletEnabled val="1"/>
        </dgm:presLayoutVars>
      </dgm:prSet>
      <dgm:spPr/>
      <dgm:t>
        <a:bodyPr/>
        <a:lstStyle/>
        <a:p>
          <a:endParaRPr lang="en-MY"/>
        </a:p>
      </dgm:t>
    </dgm:pt>
    <dgm:pt modelId="{26F982DF-1A87-4076-9650-F0FF546A5ADA}" type="pres">
      <dgm:prSet presAssocID="{8E7DF681-1A36-4929-96A2-2090051C93EE}" presName="Name9" presStyleLbl="parChTrans1D2" presStyleIdx="1" presStyleCnt="11"/>
      <dgm:spPr/>
      <dgm:t>
        <a:bodyPr/>
        <a:lstStyle/>
        <a:p>
          <a:endParaRPr lang="en-MY"/>
        </a:p>
      </dgm:t>
    </dgm:pt>
    <dgm:pt modelId="{701CF5F0-6C16-4B15-8C3F-1B7E71FB8062}" type="pres">
      <dgm:prSet presAssocID="{8E7DF681-1A36-4929-96A2-2090051C93EE}" presName="connTx" presStyleLbl="parChTrans1D2" presStyleIdx="1" presStyleCnt="11"/>
      <dgm:spPr/>
      <dgm:t>
        <a:bodyPr/>
        <a:lstStyle/>
        <a:p>
          <a:endParaRPr lang="en-MY"/>
        </a:p>
      </dgm:t>
    </dgm:pt>
    <dgm:pt modelId="{CFD82BC3-BFC4-457D-B089-73C4DE541DAB}" type="pres">
      <dgm:prSet presAssocID="{B5C15D9D-B39C-40B3-BBD5-EFECFD0B9489}" presName="node" presStyleLbl="node1" presStyleIdx="1" presStyleCnt="11">
        <dgm:presLayoutVars>
          <dgm:bulletEnabled val="1"/>
        </dgm:presLayoutVars>
      </dgm:prSet>
      <dgm:spPr/>
      <dgm:t>
        <a:bodyPr/>
        <a:lstStyle/>
        <a:p>
          <a:endParaRPr lang="en-US"/>
        </a:p>
      </dgm:t>
    </dgm:pt>
    <dgm:pt modelId="{C8C4BB35-59F2-41C6-A7C0-42CBBA69E2C2}" type="pres">
      <dgm:prSet presAssocID="{2C8316EA-E969-464D-9FC8-EB8020182D89}" presName="Name9" presStyleLbl="parChTrans1D2" presStyleIdx="2" presStyleCnt="11"/>
      <dgm:spPr/>
      <dgm:t>
        <a:bodyPr/>
        <a:lstStyle/>
        <a:p>
          <a:endParaRPr lang="en-MY"/>
        </a:p>
      </dgm:t>
    </dgm:pt>
    <dgm:pt modelId="{F9A15740-65A8-422C-9C90-DCDBE5837E63}" type="pres">
      <dgm:prSet presAssocID="{2C8316EA-E969-464D-9FC8-EB8020182D89}" presName="connTx" presStyleLbl="parChTrans1D2" presStyleIdx="2" presStyleCnt="11"/>
      <dgm:spPr/>
      <dgm:t>
        <a:bodyPr/>
        <a:lstStyle/>
        <a:p>
          <a:endParaRPr lang="en-MY"/>
        </a:p>
      </dgm:t>
    </dgm:pt>
    <dgm:pt modelId="{DDC3F4BB-DF05-422F-B9CF-CFB51C82D4A3}" type="pres">
      <dgm:prSet presAssocID="{02C4451F-A31B-4248-BFE4-16F05CCDA79D}" presName="node" presStyleLbl="node1" presStyleIdx="2" presStyleCnt="11">
        <dgm:presLayoutVars>
          <dgm:bulletEnabled val="1"/>
        </dgm:presLayoutVars>
      </dgm:prSet>
      <dgm:spPr/>
      <dgm:t>
        <a:bodyPr/>
        <a:lstStyle/>
        <a:p>
          <a:endParaRPr lang="en-MY"/>
        </a:p>
      </dgm:t>
    </dgm:pt>
    <dgm:pt modelId="{A26D51CC-44AA-4E78-B83C-908E56B8E366}" type="pres">
      <dgm:prSet presAssocID="{591EEC5F-E585-45E3-8228-510908B6F940}" presName="Name9" presStyleLbl="parChTrans1D2" presStyleIdx="3" presStyleCnt="11"/>
      <dgm:spPr/>
      <dgm:t>
        <a:bodyPr/>
        <a:lstStyle/>
        <a:p>
          <a:endParaRPr lang="en-MY"/>
        </a:p>
      </dgm:t>
    </dgm:pt>
    <dgm:pt modelId="{8358E15D-C3F6-47A3-90EC-EE7127C173E1}" type="pres">
      <dgm:prSet presAssocID="{591EEC5F-E585-45E3-8228-510908B6F940}" presName="connTx" presStyleLbl="parChTrans1D2" presStyleIdx="3" presStyleCnt="11"/>
      <dgm:spPr/>
      <dgm:t>
        <a:bodyPr/>
        <a:lstStyle/>
        <a:p>
          <a:endParaRPr lang="en-MY"/>
        </a:p>
      </dgm:t>
    </dgm:pt>
    <dgm:pt modelId="{14E7634D-366C-415C-8CD7-C9F26DC60BAE}" type="pres">
      <dgm:prSet presAssocID="{2C9BABA4-B179-4477-B80E-2E2F3DACCCB2}" presName="node" presStyleLbl="node1" presStyleIdx="3" presStyleCnt="11">
        <dgm:presLayoutVars>
          <dgm:bulletEnabled val="1"/>
        </dgm:presLayoutVars>
      </dgm:prSet>
      <dgm:spPr/>
      <dgm:t>
        <a:bodyPr/>
        <a:lstStyle/>
        <a:p>
          <a:endParaRPr lang="en-MY"/>
        </a:p>
      </dgm:t>
    </dgm:pt>
    <dgm:pt modelId="{DC66616E-BA71-4B5D-B84C-0B76C317A65D}" type="pres">
      <dgm:prSet presAssocID="{22A86D4A-25C9-4E5C-B9F3-07EB7679BEC0}" presName="Name9" presStyleLbl="parChTrans1D2" presStyleIdx="4" presStyleCnt="11"/>
      <dgm:spPr/>
      <dgm:t>
        <a:bodyPr/>
        <a:lstStyle/>
        <a:p>
          <a:endParaRPr lang="en-MY"/>
        </a:p>
      </dgm:t>
    </dgm:pt>
    <dgm:pt modelId="{CB239C80-3649-44F2-A660-7CCC96EE7F83}" type="pres">
      <dgm:prSet presAssocID="{22A86D4A-25C9-4E5C-B9F3-07EB7679BEC0}" presName="connTx" presStyleLbl="parChTrans1D2" presStyleIdx="4" presStyleCnt="11"/>
      <dgm:spPr/>
      <dgm:t>
        <a:bodyPr/>
        <a:lstStyle/>
        <a:p>
          <a:endParaRPr lang="en-MY"/>
        </a:p>
      </dgm:t>
    </dgm:pt>
    <dgm:pt modelId="{5822C49E-E4F8-40EF-85E8-98B70A14B87A}" type="pres">
      <dgm:prSet presAssocID="{09744812-F0FB-4A25-A6A6-5E708E70F921}" presName="node" presStyleLbl="node1" presStyleIdx="4" presStyleCnt="11">
        <dgm:presLayoutVars>
          <dgm:bulletEnabled val="1"/>
        </dgm:presLayoutVars>
      </dgm:prSet>
      <dgm:spPr/>
      <dgm:t>
        <a:bodyPr/>
        <a:lstStyle/>
        <a:p>
          <a:endParaRPr lang="en-MY"/>
        </a:p>
      </dgm:t>
    </dgm:pt>
    <dgm:pt modelId="{12F657C5-51D4-4AEA-9DD5-ABA1CE380EAA}" type="pres">
      <dgm:prSet presAssocID="{1543DBC8-4E2E-4A15-992B-DB537BAFA10D}" presName="Name9" presStyleLbl="parChTrans1D2" presStyleIdx="5" presStyleCnt="11"/>
      <dgm:spPr/>
      <dgm:t>
        <a:bodyPr/>
        <a:lstStyle/>
        <a:p>
          <a:endParaRPr lang="en-MY"/>
        </a:p>
      </dgm:t>
    </dgm:pt>
    <dgm:pt modelId="{D08949F3-4F94-4D8D-9BD2-C9C0F0FCEF37}" type="pres">
      <dgm:prSet presAssocID="{1543DBC8-4E2E-4A15-992B-DB537BAFA10D}" presName="connTx" presStyleLbl="parChTrans1D2" presStyleIdx="5" presStyleCnt="11"/>
      <dgm:spPr/>
      <dgm:t>
        <a:bodyPr/>
        <a:lstStyle/>
        <a:p>
          <a:endParaRPr lang="en-MY"/>
        </a:p>
      </dgm:t>
    </dgm:pt>
    <dgm:pt modelId="{6AF60311-0075-47D0-B046-FABE788831F8}" type="pres">
      <dgm:prSet presAssocID="{F96B9EF7-E906-4A4B-8EEF-BA342DD73057}" presName="node" presStyleLbl="node1" presStyleIdx="5" presStyleCnt="11">
        <dgm:presLayoutVars>
          <dgm:bulletEnabled val="1"/>
        </dgm:presLayoutVars>
      </dgm:prSet>
      <dgm:spPr/>
      <dgm:t>
        <a:bodyPr/>
        <a:lstStyle/>
        <a:p>
          <a:endParaRPr lang="en-MY"/>
        </a:p>
      </dgm:t>
    </dgm:pt>
    <dgm:pt modelId="{9B86D9B8-6FF6-4AB4-9C05-F254DB4F751B}" type="pres">
      <dgm:prSet presAssocID="{57840D30-50BF-4B97-9141-83E1881841EB}" presName="Name9" presStyleLbl="parChTrans1D2" presStyleIdx="6" presStyleCnt="11"/>
      <dgm:spPr/>
      <dgm:t>
        <a:bodyPr/>
        <a:lstStyle/>
        <a:p>
          <a:endParaRPr lang="en-MY"/>
        </a:p>
      </dgm:t>
    </dgm:pt>
    <dgm:pt modelId="{AA2A10A1-2FCF-4012-8DE6-FF27FD077F19}" type="pres">
      <dgm:prSet presAssocID="{57840D30-50BF-4B97-9141-83E1881841EB}" presName="connTx" presStyleLbl="parChTrans1D2" presStyleIdx="6" presStyleCnt="11"/>
      <dgm:spPr/>
      <dgm:t>
        <a:bodyPr/>
        <a:lstStyle/>
        <a:p>
          <a:endParaRPr lang="en-MY"/>
        </a:p>
      </dgm:t>
    </dgm:pt>
    <dgm:pt modelId="{6B411FB6-2998-4476-A37B-8ED5470B2E85}" type="pres">
      <dgm:prSet presAssocID="{F705FCC0-1B38-4634-ABFE-C14CFB292BFD}" presName="node" presStyleLbl="node1" presStyleIdx="6" presStyleCnt="11">
        <dgm:presLayoutVars>
          <dgm:bulletEnabled val="1"/>
        </dgm:presLayoutVars>
      </dgm:prSet>
      <dgm:spPr/>
      <dgm:t>
        <a:bodyPr/>
        <a:lstStyle/>
        <a:p>
          <a:endParaRPr lang="en-MY"/>
        </a:p>
      </dgm:t>
    </dgm:pt>
    <dgm:pt modelId="{41290DF8-0500-4679-B050-28A58E5AE30B}" type="pres">
      <dgm:prSet presAssocID="{D09588BA-B51D-428A-8EA6-3E6A6D8B0A26}" presName="Name9" presStyleLbl="parChTrans1D2" presStyleIdx="7" presStyleCnt="11"/>
      <dgm:spPr/>
      <dgm:t>
        <a:bodyPr/>
        <a:lstStyle/>
        <a:p>
          <a:endParaRPr lang="en-MY"/>
        </a:p>
      </dgm:t>
    </dgm:pt>
    <dgm:pt modelId="{9EF6B4FD-FFDC-4EF7-89DE-424913913ABB}" type="pres">
      <dgm:prSet presAssocID="{D09588BA-B51D-428A-8EA6-3E6A6D8B0A26}" presName="connTx" presStyleLbl="parChTrans1D2" presStyleIdx="7" presStyleCnt="11"/>
      <dgm:spPr/>
      <dgm:t>
        <a:bodyPr/>
        <a:lstStyle/>
        <a:p>
          <a:endParaRPr lang="en-MY"/>
        </a:p>
      </dgm:t>
    </dgm:pt>
    <dgm:pt modelId="{F549D923-4457-4212-A596-F0D180D5C33A}" type="pres">
      <dgm:prSet presAssocID="{B877CC00-F5D9-4472-9EE1-F63A2D7EFC8D}" presName="node" presStyleLbl="node1" presStyleIdx="7" presStyleCnt="11">
        <dgm:presLayoutVars>
          <dgm:bulletEnabled val="1"/>
        </dgm:presLayoutVars>
      </dgm:prSet>
      <dgm:spPr/>
      <dgm:t>
        <a:bodyPr/>
        <a:lstStyle/>
        <a:p>
          <a:endParaRPr lang="en-MY"/>
        </a:p>
      </dgm:t>
    </dgm:pt>
    <dgm:pt modelId="{F40592DA-0942-4495-B52C-A8853EB628EA}" type="pres">
      <dgm:prSet presAssocID="{BEFA8620-4F6A-476A-80EA-4338A514F347}" presName="Name9" presStyleLbl="parChTrans1D2" presStyleIdx="8" presStyleCnt="11"/>
      <dgm:spPr/>
      <dgm:t>
        <a:bodyPr/>
        <a:lstStyle/>
        <a:p>
          <a:endParaRPr lang="en-MY"/>
        </a:p>
      </dgm:t>
    </dgm:pt>
    <dgm:pt modelId="{A521C4DC-931C-47AB-AE23-3260FD2EAEAF}" type="pres">
      <dgm:prSet presAssocID="{BEFA8620-4F6A-476A-80EA-4338A514F347}" presName="connTx" presStyleLbl="parChTrans1D2" presStyleIdx="8" presStyleCnt="11"/>
      <dgm:spPr/>
      <dgm:t>
        <a:bodyPr/>
        <a:lstStyle/>
        <a:p>
          <a:endParaRPr lang="en-MY"/>
        </a:p>
      </dgm:t>
    </dgm:pt>
    <dgm:pt modelId="{2A2AC530-EFFB-4749-8B58-D8B0714CCDA7}" type="pres">
      <dgm:prSet presAssocID="{21A96926-36BF-46DF-A3D9-C9046594D423}" presName="node" presStyleLbl="node1" presStyleIdx="8" presStyleCnt="11">
        <dgm:presLayoutVars>
          <dgm:bulletEnabled val="1"/>
        </dgm:presLayoutVars>
      </dgm:prSet>
      <dgm:spPr/>
      <dgm:t>
        <a:bodyPr/>
        <a:lstStyle/>
        <a:p>
          <a:endParaRPr lang="en-MY"/>
        </a:p>
      </dgm:t>
    </dgm:pt>
    <dgm:pt modelId="{66E4E46E-2EE2-43B2-A7CB-F45B1ECB128B}" type="pres">
      <dgm:prSet presAssocID="{9FEA5729-2515-4B9E-AF02-32D0A69BC853}" presName="Name9" presStyleLbl="parChTrans1D2" presStyleIdx="9" presStyleCnt="11"/>
      <dgm:spPr/>
      <dgm:t>
        <a:bodyPr/>
        <a:lstStyle/>
        <a:p>
          <a:endParaRPr lang="en-MY"/>
        </a:p>
      </dgm:t>
    </dgm:pt>
    <dgm:pt modelId="{864F13C8-313B-4837-8232-12B473DF2654}" type="pres">
      <dgm:prSet presAssocID="{9FEA5729-2515-4B9E-AF02-32D0A69BC853}" presName="connTx" presStyleLbl="parChTrans1D2" presStyleIdx="9" presStyleCnt="11"/>
      <dgm:spPr/>
      <dgm:t>
        <a:bodyPr/>
        <a:lstStyle/>
        <a:p>
          <a:endParaRPr lang="en-MY"/>
        </a:p>
      </dgm:t>
    </dgm:pt>
    <dgm:pt modelId="{E83F7D73-F082-4D46-A50B-A649C0CFB4F7}" type="pres">
      <dgm:prSet presAssocID="{A935ED57-D608-4BD3-B988-83CD6BEC5320}" presName="node" presStyleLbl="node1" presStyleIdx="9" presStyleCnt="11">
        <dgm:presLayoutVars>
          <dgm:bulletEnabled val="1"/>
        </dgm:presLayoutVars>
      </dgm:prSet>
      <dgm:spPr/>
      <dgm:t>
        <a:bodyPr/>
        <a:lstStyle/>
        <a:p>
          <a:endParaRPr lang="en-MY"/>
        </a:p>
      </dgm:t>
    </dgm:pt>
    <dgm:pt modelId="{7B121C48-871C-4706-A46B-E3B05E0C6C37}" type="pres">
      <dgm:prSet presAssocID="{AA507D8F-5A54-44EA-BA89-39A327872BFF}" presName="Name9" presStyleLbl="parChTrans1D2" presStyleIdx="10" presStyleCnt="11"/>
      <dgm:spPr/>
      <dgm:t>
        <a:bodyPr/>
        <a:lstStyle/>
        <a:p>
          <a:endParaRPr lang="en-MY"/>
        </a:p>
      </dgm:t>
    </dgm:pt>
    <dgm:pt modelId="{D7E94668-ACBB-495F-8EA7-0BAF9B753828}" type="pres">
      <dgm:prSet presAssocID="{AA507D8F-5A54-44EA-BA89-39A327872BFF}" presName="connTx" presStyleLbl="parChTrans1D2" presStyleIdx="10" presStyleCnt="11"/>
      <dgm:spPr/>
      <dgm:t>
        <a:bodyPr/>
        <a:lstStyle/>
        <a:p>
          <a:endParaRPr lang="en-MY"/>
        </a:p>
      </dgm:t>
    </dgm:pt>
    <dgm:pt modelId="{9AE661E6-CDBC-4358-B5BD-CC817E9C0414}" type="pres">
      <dgm:prSet presAssocID="{1CB47E47-A9A7-444D-A9C6-579764F7568B}" presName="node" presStyleLbl="node1" presStyleIdx="10" presStyleCnt="11">
        <dgm:presLayoutVars>
          <dgm:bulletEnabled val="1"/>
        </dgm:presLayoutVars>
      </dgm:prSet>
      <dgm:spPr/>
      <dgm:t>
        <a:bodyPr/>
        <a:lstStyle/>
        <a:p>
          <a:endParaRPr lang="en-MY"/>
        </a:p>
      </dgm:t>
    </dgm:pt>
  </dgm:ptLst>
  <dgm:cxnLst>
    <dgm:cxn modelId="{3D06B71F-503D-4F39-8F73-2400FA93F6F2}" type="presOf" srcId="{BEFA8620-4F6A-476A-80EA-4338A514F347}" destId="{A521C4DC-931C-47AB-AE23-3260FD2EAEAF}" srcOrd="1" destOrd="0" presId="urn:microsoft.com/office/officeart/2005/8/layout/radial1"/>
    <dgm:cxn modelId="{5C33D5A3-851A-4142-B9D0-0D95BAEC9159}" srcId="{FFCB41A0-6E54-4599-91A1-82CC77D639C8}" destId="{A935ED57-D608-4BD3-B988-83CD6BEC5320}" srcOrd="9" destOrd="0" parTransId="{9FEA5729-2515-4B9E-AF02-32D0A69BC853}" sibTransId="{3F842625-30CB-4D93-ADD6-019AB6CFB730}"/>
    <dgm:cxn modelId="{74C14469-4AE6-452B-AEA3-C0DFA9DA8AC1}" srcId="{FFCB41A0-6E54-4599-91A1-82CC77D639C8}" destId="{1CB47E47-A9A7-444D-A9C6-579764F7568B}" srcOrd="10" destOrd="0" parTransId="{AA507D8F-5A54-44EA-BA89-39A327872BFF}" sibTransId="{67EF02F1-B236-421D-A80E-DBD84D23DB89}"/>
    <dgm:cxn modelId="{705E458C-847A-4C9C-8CC9-1FD606361132}" type="presOf" srcId="{1543DBC8-4E2E-4A15-992B-DB537BAFA10D}" destId="{D08949F3-4F94-4D8D-9BD2-C9C0F0FCEF37}" srcOrd="1" destOrd="0" presId="urn:microsoft.com/office/officeart/2005/8/layout/radial1"/>
    <dgm:cxn modelId="{C631DB80-8B53-4691-8DEC-34526A4465E5}" srcId="{FFCB41A0-6E54-4599-91A1-82CC77D639C8}" destId="{02C4451F-A31B-4248-BFE4-16F05CCDA79D}" srcOrd="2" destOrd="0" parTransId="{2C8316EA-E969-464D-9FC8-EB8020182D89}" sibTransId="{07F7BF64-F538-4B58-8E12-70196FB3ED16}"/>
    <dgm:cxn modelId="{700F2668-58CB-4302-9686-CC57FEC36C87}" srcId="{FFCB41A0-6E54-4599-91A1-82CC77D639C8}" destId="{21A96926-36BF-46DF-A3D9-C9046594D423}" srcOrd="8" destOrd="0" parTransId="{BEFA8620-4F6A-476A-80EA-4338A514F347}" sibTransId="{37F562F4-1DDF-43C5-9F5B-13631EE2102E}"/>
    <dgm:cxn modelId="{E750ABC0-950A-4462-96F5-B89D617EA7F4}" type="presOf" srcId="{591EEC5F-E585-45E3-8228-510908B6F940}" destId="{A26D51CC-44AA-4E78-B83C-908E56B8E366}" srcOrd="0" destOrd="0" presId="urn:microsoft.com/office/officeart/2005/8/layout/radial1"/>
    <dgm:cxn modelId="{76414663-B60E-4F81-87CD-B2E4853AA533}" type="presOf" srcId="{AA507D8F-5A54-44EA-BA89-39A327872BFF}" destId="{D7E94668-ACBB-495F-8EA7-0BAF9B753828}" srcOrd="1" destOrd="0" presId="urn:microsoft.com/office/officeart/2005/8/layout/radial1"/>
    <dgm:cxn modelId="{BBB09518-211E-457C-BBAC-33B383EED25D}" type="presOf" srcId="{B5C15D9D-B39C-40B3-BBD5-EFECFD0B9489}" destId="{CFD82BC3-BFC4-457D-B089-73C4DE541DAB}" srcOrd="0" destOrd="0" presId="urn:microsoft.com/office/officeart/2005/8/layout/radial1"/>
    <dgm:cxn modelId="{B0873A7E-3588-4536-BDED-BBF9BFF3F137}" type="presOf" srcId="{9FEA5729-2515-4B9E-AF02-32D0A69BC853}" destId="{864F13C8-313B-4837-8232-12B473DF2654}" srcOrd="1" destOrd="0" presId="urn:microsoft.com/office/officeart/2005/8/layout/radial1"/>
    <dgm:cxn modelId="{5DCC226D-6717-4388-AD20-60D1F8587D63}" type="presOf" srcId="{F96B9EF7-E906-4A4B-8EEF-BA342DD73057}" destId="{6AF60311-0075-47D0-B046-FABE788831F8}" srcOrd="0" destOrd="0" presId="urn:microsoft.com/office/officeart/2005/8/layout/radial1"/>
    <dgm:cxn modelId="{3DFB6F71-436F-45CC-B066-AB74DC4DB82C}" type="presOf" srcId="{21A96926-36BF-46DF-A3D9-C9046594D423}" destId="{2A2AC530-EFFB-4749-8B58-D8B0714CCDA7}" srcOrd="0" destOrd="0" presId="urn:microsoft.com/office/officeart/2005/8/layout/radial1"/>
    <dgm:cxn modelId="{ECC4E209-0A96-4AFD-857C-7E6C3DC25DA6}" type="presOf" srcId="{2C9BABA4-B179-4477-B80E-2E2F3DACCCB2}" destId="{14E7634D-366C-415C-8CD7-C9F26DC60BAE}" srcOrd="0" destOrd="0" presId="urn:microsoft.com/office/officeart/2005/8/layout/radial1"/>
    <dgm:cxn modelId="{7CF79852-578D-42CF-A42F-6D938AD3E369}" type="presOf" srcId="{D09588BA-B51D-428A-8EA6-3E6A6D8B0A26}" destId="{9EF6B4FD-FFDC-4EF7-89DE-424913913ABB}" srcOrd="1" destOrd="0" presId="urn:microsoft.com/office/officeart/2005/8/layout/radial1"/>
    <dgm:cxn modelId="{465C234C-964F-4897-8A6A-4806D62D2F9B}" type="presOf" srcId="{D09588BA-B51D-428A-8EA6-3E6A6D8B0A26}" destId="{41290DF8-0500-4679-B050-28A58E5AE30B}" srcOrd="0" destOrd="0" presId="urn:microsoft.com/office/officeart/2005/8/layout/radial1"/>
    <dgm:cxn modelId="{C7BED913-9450-4A7D-92DC-6CC07F582857}" type="presOf" srcId="{8E7DF681-1A36-4929-96A2-2090051C93EE}" destId="{26F982DF-1A87-4076-9650-F0FF546A5ADA}" srcOrd="0" destOrd="0" presId="urn:microsoft.com/office/officeart/2005/8/layout/radial1"/>
    <dgm:cxn modelId="{437C0398-200C-4273-A940-904C0D6B624B}" type="presOf" srcId="{9FEA5729-2515-4B9E-AF02-32D0A69BC853}" destId="{66E4E46E-2EE2-43B2-A7CB-F45B1ECB128B}" srcOrd="0" destOrd="0" presId="urn:microsoft.com/office/officeart/2005/8/layout/radial1"/>
    <dgm:cxn modelId="{50632F97-1C71-41EF-8D70-2AB421CDED53}" type="presOf" srcId="{BEFA8620-4F6A-476A-80EA-4338A514F347}" destId="{F40592DA-0942-4495-B52C-A8853EB628EA}" srcOrd="0" destOrd="0" presId="urn:microsoft.com/office/officeart/2005/8/layout/radial1"/>
    <dgm:cxn modelId="{5B2C27A9-C996-423C-86B1-252A59076451}" srcId="{FFCB41A0-6E54-4599-91A1-82CC77D639C8}" destId="{F705FCC0-1B38-4634-ABFE-C14CFB292BFD}" srcOrd="6" destOrd="0" parTransId="{57840D30-50BF-4B97-9141-83E1881841EB}" sibTransId="{04170AAA-ACF7-4233-98E2-A027FE915BBC}"/>
    <dgm:cxn modelId="{069E2896-624B-4F00-9788-C7D00AC25687}" srcId="{FFCB41A0-6E54-4599-91A1-82CC77D639C8}" destId="{2C9BABA4-B179-4477-B80E-2E2F3DACCCB2}" srcOrd="3" destOrd="0" parTransId="{591EEC5F-E585-45E3-8228-510908B6F940}" sibTransId="{0F4AF7CE-5E91-4442-9F7F-6EE3E6C3FC99}"/>
    <dgm:cxn modelId="{20E6DB72-F278-4583-91F4-5A027700BEAC}" srcId="{FFCB41A0-6E54-4599-91A1-82CC77D639C8}" destId="{F96B9EF7-E906-4A4B-8EEF-BA342DD73057}" srcOrd="5" destOrd="0" parTransId="{1543DBC8-4E2E-4A15-992B-DB537BAFA10D}" sibTransId="{8BCAE45D-73E0-45B8-9681-DBC8DE13AF17}"/>
    <dgm:cxn modelId="{F6C46069-7940-4E50-A430-E5B1E6760571}" srcId="{FFCB41A0-6E54-4599-91A1-82CC77D639C8}" destId="{B877CC00-F5D9-4472-9EE1-F63A2D7EFC8D}" srcOrd="7" destOrd="0" parTransId="{D09588BA-B51D-428A-8EA6-3E6A6D8B0A26}" sibTransId="{EF00EADB-747C-4DD6-A9F3-7E32542DDDCB}"/>
    <dgm:cxn modelId="{C5C540DC-6A81-4A3A-8C7E-F577A123DDAD}" type="presOf" srcId="{57840D30-50BF-4B97-9141-83E1881841EB}" destId="{9B86D9B8-6FF6-4AB4-9C05-F254DB4F751B}" srcOrd="0" destOrd="0" presId="urn:microsoft.com/office/officeart/2005/8/layout/radial1"/>
    <dgm:cxn modelId="{B6F8F48F-2AD4-480A-ABE6-A7710280FEE3}" type="presOf" srcId="{02C4451F-A31B-4248-BFE4-16F05CCDA79D}" destId="{DDC3F4BB-DF05-422F-B9CF-CFB51C82D4A3}" srcOrd="0" destOrd="0" presId="urn:microsoft.com/office/officeart/2005/8/layout/radial1"/>
    <dgm:cxn modelId="{67B2370B-C355-43CD-835B-44E65B695449}" type="presOf" srcId="{8E7DF681-1A36-4929-96A2-2090051C93EE}" destId="{701CF5F0-6C16-4B15-8C3F-1B7E71FB8062}" srcOrd="1" destOrd="0" presId="urn:microsoft.com/office/officeart/2005/8/layout/radial1"/>
    <dgm:cxn modelId="{DEBF61D9-FA1E-44D2-920E-2323D06CF42E}" type="presOf" srcId="{A03A5B9A-41D8-4705-9BB3-A4145044EEC5}" destId="{05ABD8B3-6482-4E9F-94C8-E98CA903C58D}" srcOrd="0" destOrd="0" presId="urn:microsoft.com/office/officeart/2005/8/layout/radial1"/>
    <dgm:cxn modelId="{32A755E0-3E49-40E6-966D-C1669A4C626C}" type="presOf" srcId="{57840D30-50BF-4B97-9141-83E1881841EB}" destId="{AA2A10A1-2FCF-4012-8DE6-FF27FD077F19}" srcOrd="1" destOrd="0" presId="urn:microsoft.com/office/officeart/2005/8/layout/radial1"/>
    <dgm:cxn modelId="{B682C60C-3702-4389-9002-6807376949FF}" srcId="{A03A5B9A-41D8-4705-9BB3-A4145044EEC5}" destId="{FFCB41A0-6E54-4599-91A1-82CC77D639C8}" srcOrd="0" destOrd="0" parTransId="{CCBCA374-3E0D-4353-9629-AD50B382E9D2}" sibTransId="{28F45765-2C43-42FE-B68F-CABFF33EB702}"/>
    <dgm:cxn modelId="{59B848B1-FA3C-4069-9DF3-2439A0B97343}" type="presOf" srcId="{AA507D8F-5A54-44EA-BA89-39A327872BFF}" destId="{7B121C48-871C-4706-A46B-E3B05E0C6C37}" srcOrd="0" destOrd="0" presId="urn:microsoft.com/office/officeart/2005/8/layout/radial1"/>
    <dgm:cxn modelId="{DB869878-3907-421A-9E5E-C4B4C8DEA194}" type="presOf" srcId="{BEBFC3B6-256A-4592-916C-5D15FF2EC4EB}" destId="{A7E5B045-251D-4E59-AE16-FDC96C11B555}" srcOrd="1" destOrd="0" presId="urn:microsoft.com/office/officeart/2005/8/layout/radial1"/>
    <dgm:cxn modelId="{C0A3F140-7D73-406B-B497-4BFE0DF55396}" type="presOf" srcId="{2C8316EA-E969-464D-9FC8-EB8020182D89}" destId="{F9A15740-65A8-422C-9C90-DCDBE5837E63}" srcOrd="1" destOrd="0" presId="urn:microsoft.com/office/officeart/2005/8/layout/radial1"/>
    <dgm:cxn modelId="{9A643EA2-068C-40F0-B715-6B77FB0CE7F3}" type="presOf" srcId="{2C8316EA-E969-464D-9FC8-EB8020182D89}" destId="{C8C4BB35-59F2-41C6-A7C0-42CBBA69E2C2}" srcOrd="0" destOrd="0" presId="urn:microsoft.com/office/officeart/2005/8/layout/radial1"/>
    <dgm:cxn modelId="{A54236B6-4BBC-47C5-8535-6528FE97EE47}" srcId="{FFCB41A0-6E54-4599-91A1-82CC77D639C8}" destId="{09744812-F0FB-4A25-A6A6-5E708E70F921}" srcOrd="4" destOrd="0" parTransId="{22A86D4A-25C9-4E5C-B9F3-07EB7679BEC0}" sibTransId="{DA3BB89A-084A-41FD-B9C5-F95159E6C532}"/>
    <dgm:cxn modelId="{E91603D4-F24B-411B-A1EE-6CE3109660A3}" type="presOf" srcId="{B877CC00-F5D9-4472-9EE1-F63A2D7EFC8D}" destId="{F549D923-4457-4212-A596-F0D180D5C33A}" srcOrd="0" destOrd="0" presId="urn:microsoft.com/office/officeart/2005/8/layout/radial1"/>
    <dgm:cxn modelId="{7517802A-25C1-4DD5-A064-5E85849B59C3}" type="presOf" srcId="{22A86D4A-25C9-4E5C-B9F3-07EB7679BEC0}" destId="{DC66616E-BA71-4B5D-B84C-0B76C317A65D}" srcOrd="0" destOrd="0" presId="urn:microsoft.com/office/officeart/2005/8/layout/radial1"/>
    <dgm:cxn modelId="{7B9823C6-787D-4851-8F26-14E94FDD55BB}" type="presOf" srcId="{09744812-F0FB-4A25-A6A6-5E708E70F921}" destId="{5822C49E-E4F8-40EF-85E8-98B70A14B87A}" srcOrd="0" destOrd="0" presId="urn:microsoft.com/office/officeart/2005/8/layout/radial1"/>
    <dgm:cxn modelId="{40BA09E8-91AE-4381-9EC1-F30D47E8EC50}" type="presOf" srcId="{F705FCC0-1B38-4634-ABFE-C14CFB292BFD}" destId="{6B411FB6-2998-4476-A37B-8ED5470B2E85}" srcOrd="0" destOrd="0" presId="urn:microsoft.com/office/officeart/2005/8/layout/radial1"/>
    <dgm:cxn modelId="{600039A2-6B5B-42F8-8391-76B7F94E1B30}" type="presOf" srcId="{BEBFC3B6-256A-4592-916C-5D15FF2EC4EB}" destId="{569C9C9F-3DAB-41B0-B9D9-1770CDF69F26}" srcOrd="0" destOrd="0" presId="urn:microsoft.com/office/officeart/2005/8/layout/radial1"/>
    <dgm:cxn modelId="{85214A3B-58AE-448C-8E8E-6940ADAD4AEF}" type="presOf" srcId="{A935ED57-D608-4BD3-B988-83CD6BEC5320}" destId="{E83F7D73-F082-4D46-A50B-A649C0CFB4F7}" srcOrd="0" destOrd="0" presId="urn:microsoft.com/office/officeart/2005/8/layout/radial1"/>
    <dgm:cxn modelId="{1E484C3F-0A93-472F-B349-688DF2C75383}" srcId="{FFCB41A0-6E54-4599-91A1-82CC77D639C8}" destId="{B5C15D9D-B39C-40B3-BBD5-EFECFD0B9489}" srcOrd="1" destOrd="0" parTransId="{8E7DF681-1A36-4929-96A2-2090051C93EE}" sibTransId="{EC78CF2D-D3E1-4372-8276-6EFD3AD866B7}"/>
    <dgm:cxn modelId="{4E56AFC9-B37F-4493-9092-2532731B2E3C}" type="presOf" srcId="{49390ED9-79D9-4EB6-8DAE-7D30F978697A}" destId="{38EC31B6-3418-4294-A4BB-FC593A6880F3}" srcOrd="0" destOrd="0" presId="urn:microsoft.com/office/officeart/2005/8/layout/radial1"/>
    <dgm:cxn modelId="{4AFE7BD6-30DC-4F3B-839C-B8033FB434AD}" type="presOf" srcId="{1CB47E47-A9A7-444D-A9C6-579764F7568B}" destId="{9AE661E6-CDBC-4358-B5BD-CC817E9C0414}" srcOrd="0" destOrd="0" presId="urn:microsoft.com/office/officeart/2005/8/layout/radial1"/>
    <dgm:cxn modelId="{EF823A60-97B9-4F81-BAD9-B7B1AB530304}" type="presOf" srcId="{1543DBC8-4E2E-4A15-992B-DB537BAFA10D}" destId="{12F657C5-51D4-4AEA-9DD5-ABA1CE380EAA}" srcOrd="0" destOrd="0" presId="urn:microsoft.com/office/officeart/2005/8/layout/radial1"/>
    <dgm:cxn modelId="{6F605434-691F-4F35-9B82-85690E256C0E}" type="presOf" srcId="{591EEC5F-E585-45E3-8228-510908B6F940}" destId="{8358E15D-C3F6-47A3-90EC-EE7127C173E1}" srcOrd="1" destOrd="0" presId="urn:microsoft.com/office/officeart/2005/8/layout/radial1"/>
    <dgm:cxn modelId="{EF901825-E219-45E7-9695-6B4696AAEC1E}" type="presOf" srcId="{FFCB41A0-6E54-4599-91A1-82CC77D639C8}" destId="{48B1C7B1-DEBF-4FF4-BB20-2D0A4A064B97}" srcOrd="0" destOrd="0" presId="urn:microsoft.com/office/officeart/2005/8/layout/radial1"/>
    <dgm:cxn modelId="{A1F92A29-EF0F-4262-9AD9-445FE27FBA6B}" type="presOf" srcId="{22A86D4A-25C9-4E5C-B9F3-07EB7679BEC0}" destId="{CB239C80-3649-44F2-A660-7CCC96EE7F83}" srcOrd="1" destOrd="0" presId="urn:microsoft.com/office/officeart/2005/8/layout/radial1"/>
    <dgm:cxn modelId="{AD38D750-76E1-49AB-9FEA-63E955DF1546}" srcId="{FFCB41A0-6E54-4599-91A1-82CC77D639C8}" destId="{49390ED9-79D9-4EB6-8DAE-7D30F978697A}" srcOrd="0" destOrd="0" parTransId="{BEBFC3B6-256A-4592-916C-5D15FF2EC4EB}" sibTransId="{AE0D8B47-CE38-4ED7-8F47-10C0497A7F51}"/>
    <dgm:cxn modelId="{41B31B75-413E-4182-B6F7-A9A8E654C1D4}" type="presParOf" srcId="{05ABD8B3-6482-4E9F-94C8-E98CA903C58D}" destId="{48B1C7B1-DEBF-4FF4-BB20-2D0A4A064B97}" srcOrd="0" destOrd="0" presId="urn:microsoft.com/office/officeart/2005/8/layout/radial1"/>
    <dgm:cxn modelId="{2EF0A55F-A256-4F26-A004-03016681D95B}" type="presParOf" srcId="{05ABD8B3-6482-4E9F-94C8-E98CA903C58D}" destId="{569C9C9F-3DAB-41B0-B9D9-1770CDF69F26}" srcOrd="1" destOrd="0" presId="urn:microsoft.com/office/officeart/2005/8/layout/radial1"/>
    <dgm:cxn modelId="{0F49676B-8813-4A12-A915-DE5BD5364F04}" type="presParOf" srcId="{569C9C9F-3DAB-41B0-B9D9-1770CDF69F26}" destId="{A7E5B045-251D-4E59-AE16-FDC96C11B555}" srcOrd="0" destOrd="0" presId="urn:microsoft.com/office/officeart/2005/8/layout/radial1"/>
    <dgm:cxn modelId="{0D17FBBC-A03B-4558-839E-53EC47FC333D}" type="presParOf" srcId="{05ABD8B3-6482-4E9F-94C8-E98CA903C58D}" destId="{38EC31B6-3418-4294-A4BB-FC593A6880F3}" srcOrd="2" destOrd="0" presId="urn:microsoft.com/office/officeart/2005/8/layout/radial1"/>
    <dgm:cxn modelId="{6674FEA3-DD76-435C-BB8C-C99CF73DEB9F}" type="presParOf" srcId="{05ABD8B3-6482-4E9F-94C8-E98CA903C58D}" destId="{26F982DF-1A87-4076-9650-F0FF546A5ADA}" srcOrd="3" destOrd="0" presId="urn:microsoft.com/office/officeart/2005/8/layout/radial1"/>
    <dgm:cxn modelId="{2AA31033-38CD-42CC-BD54-7AFB8470BA47}" type="presParOf" srcId="{26F982DF-1A87-4076-9650-F0FF546A5ADA}" destId="{701CF5F0-6C16-4B15-8C3F-1B7E71FB8062}" srcOrd="0" destOrd="0" presId="urn:microsoft.com/office/officeart/2005/8/layout/radial1"/>
    <dgm:cxn modelId="{A9DEDFAC-38FA-4F57-BCD3-6583AF3D8197}" type="presParOf" srcId="{05ABD8B3-6482-4E9F-94C8-E98CA903C58D}" destId="{CFD82BC3-BFC4-457D-B089-73C4DE541DAB}" srcOrd="4" destOrd="0" presId="urn:microsoft.com/office/officeart/2005/8/layout/radial1"/>
    <dgm:cxn modelId="{848D5BC9-173C-47E1-ADEE-FB692089399F}" type="presParOf" srcId="{05ABD8B3-6482-4E9F-94C8-E98CA903C58D}" destId="{C8C4BB35-59F2-41C6-A7C0-42CBBA69E2C2}" srcOrd="5" destOrd="0" presId="urn:microsoft.com/office/officeart/2005/8/layout/radial1"/>
    <dgm:cxn modelId="{AF3F2C0E-86D6-4665-B6D5-902F53ABC5B0}" type="presParOf" srcId="{C8C4BB35-59F2-41C6-A7C0-42CBBA69E2C2}" destId="{F9A15740-65A8-422C-9C90-DCDBE5837E63}" srcOrd="0" destOrd="0" presId="urn:microsoft.com/office/officeart/2005/8/layout/radial1"/>
    <dgm:cxn modelId="{79A84123-6F16-42BB-A4DF-FDAC0F5F7B09}" type="presParOf" srcId="{05ABD8B3-6482-4E9F-94C8-E98CA903C58D}" destId="{DDC3F4BB-DF05-422F-B9CF-CFB51C82D4A3}" srcOrd="6" destOrd="0" presId="urn:microsoft.com/office/officeart/2005/8/layout/radial1"/>
    <dgm:cxn modelId="{29130E05-69B9-432C-BED9-1BCAE924B6EA}" type="presParOf" srcId="{05ABD8B3-6482-4E9F-94C8-E98CA903C58D}" destId="{A26D51CC-44AA-4E78-B83C-908E56B8E366}" srcOrd="7" destOrd="0" presId="urn:microsoft.com/office/officeart/2005/8/layout/radial1"/>
    <dgm:cxn modelId="{9F169656-C7CB-459C-9E63-77D2DD22689B}" type="presParOf" srcId="{A26D51CC-44AA-4E78-B83C-908E56B8E366}" destId="{8358E15D-C3F6-47A3-90EC-EE7127C173E1}" srcOrd="0" destOrd="0" presId="urn:microsoft.com/office/officeart/2005/8/layout/radial1"/>
    <dgm:cxn modelId="{0FE674A5-3169-4BA8-8E6E-61DDD58DFCAC}" type="presParOf" srcId="{05ABD8B3-6482-4E9F-94C8-E98CA903C58D}" destId="{14E7634D-366C-415C-8CD7-C9F26DC60BAE}" srcOrd="8" destOrd="0" presId="urn:microsoft.com/office/officeart/2005/8/layout/radial1"/>
    <dgm:cxn modelId="{3AE11908-222E-4A29-9F73-0F6802F46C48}" type="presParOf" srcId="{05ABD8B3-6482-4E9F-94C8-E98CA903C58D}" destId="{DC66616E-BA71-4B5D-B84C-0B76C317A65D}" srcOrd="9" destOrd="0" presId="urn:microsoft.com/office/officeart/2005/8/layout/radial1"/>
    <dgm:cxn modelId="{ADE3DED6-3A7C-40D8-9B64-5D0F54527D2A}" type="presParOf" srcId="{DC66616E-BA71-4B5D-B84C-0B76C317A65D}" destId="{CB239C80-3649-44F2-A660-7CCC96EE7F83}" srcOrd="0" destOrd="0" presId="urn:microsoft.com/office/officeart/2005/8/layout/radial1"/>
    <dgm:cxn modelId="{CBBD470E-C3EA-44A4-952A-D95A9C3D90D4}" type="presParOf" srcId="{05ABD8B3-6482-4E9F-94C8-E98CA903C58D}" destId="{5822C49E-E4F8-40EF-85E8-98B70A14B87A}" srcOrd="10" destOrd="0" presId="urn:microsoft.com/office/officeart/2005/8/layout/radial1"/>
    <dgm:cxn modelId="{EF50B469-0E44-4486-BF0B-4919EC3743C6}" type="presParOf" srcId="{05ABD8B3-6482-4E9F-94C8-E98CA903C58D}" destId="{12F657C5-51D4-4AEA-9DD5-ABA1CE380EAA}" srcOrd="11" destOrd="0" presId="urn:microsoft.com/office/officeart/2005/8/layout/radial1"/>
    <dgm:cxn modelId="{7F7F599B-C175-454E-9E72-5ECC41753424}" type="presParOf" srcId="{12F657C5-51D4-4AEA-9DD5-ABA1CE380EAA}" destId="{D08949F3-4F94-4D8D-9BD2-C9C0F0FCEF37}" srcOrd="0" destOrd="0" presId="urn:microsoft.com/office/officeart/2005/8/layout/radial1"/>
    <dgm:cxn modelId="{294D4390-1350-420A-BB51-4A8E5D8EC93C}" type="presParOf" srcId="{05ABD8B3-6482-4E9F-94C8-E98CA903C58D}" destId="{6AF60311-0075-47D0-B046-FABE788831F8}" srcOrd="12" destOrd="0" presId="urn:microsoft.com/office/officeart/2005/8/layout/radial1"/>
    <dgm:cxn modelId="{D05D50EC-0046-41F1-8F80-473B73E136F9}" type="presParOf" srcId="{05ABD8B3-6482-4E9F-94C8-E98CA903C58D}" destId="{9B86D9B8-6FF6-4AB4-9C05-F254DB4F751B}" srcOrd="13" destOrd="0" presId="urn:microsoft.com/office/officeart/2005/8/layout/radial1"/>
    <dgm:cxn modelId="{AECEFA44-BA72-4B25-AA62-9A2849F2A34E}" type="presParOf" srcId="{9B86D9B8-6FF6-4AB4-9C05-F254DB4F751B}" destId="{AA2A10A1-2FCF-4012-8DE6-FF27FD077F19}" srcOrd="0" destOrd="0" presId="urn:microsoft.com/office/officeart/2005/8/layout/radial1"/>
    <dgm:cxn modelId="{8625AC64-8E46-4936-B179-8235FC56185C}" type="presParOf" srcId="{05ABD8B3-6482-4E9F-94C8-E98CA903C58D}" destId="{6B411FB6-2998-4476-A37B-8ED5470B2E85}" srcOrd="14" destOrd="0" presId="urn:microsoft.com/office/officeart/2005/8/layout/radial1"/>
    <dgm:cxn modelId="{C94D4CF8-5BD8-4CBF-B9A4-0ABBC620B03D}" type="presParOf" srcId="{05ABD8B3-6482-4E9F-94C8-E98CA903C58D}" destId="{41290DF8-0500-4679-B050-28A58E5AE30B}" srcOrd="15" destOrd="0" presId="urn:microsoft.com/office/officeart/2005/8/layout/radial1"/>
    <dgm:cxn modelId="{D2653100-864F-4553-841F-6AA498E4E497}" type="presParOf" srcId="{41290DF8-0500-4679-B050-28A58E5AE30B}" destId="{9EF6B4FD-FFDC-4EF7-89DE-424913913ABB}" srcOrd="0" destOrd="0" presId="urn:microsoft.com/office/officeart/2005/8/layout/radial1"/>
    <dgm:cxn modelId="{CB223A17-56EC-444F-BD21-4AA50FD3F782}" type="presParOf" srcId="{05ABD8B3-6482-4E9F-94C8-E98CA903C58D}" destId="{F549D923-4457-4212-A596-F0D180D5C33A}" srcOrd="16" destOrd="0" presId="urn:microsoft.com/office/officeart/2005/8/layout/radial1"/>
    <dgm:cxn modelId="{C3150E42-E480-4094-AF80-9150E8984CF8}" type="presParOf" srcId="{05ABD8B3-6482-4E9F-94C8-E98CA903C58D}" destId="{F40592DA-0942-4495-B52C-A8853EB628EA}" srcOrd="17" destOrd="0" presId="urn:microsoft.com/office/officeart/2005/8/layout/radial1"/>
    <dgm:cxn modelId="{B5AB9FF3-9CB8-445E-A302-4990AA8B2152}" type="presParOf" srcId="{F40592DA-0942-4495-B52C-A8853EB628EA}" destId="{A521C4DC-931C-47AB-AE23-3260FD2EAEAF}" srcOrd="0" destOrd="0" presId="urn:microsoft.com/office/officeart/2005/8/layout/radial1"/>
    <dgm:cxn modelId="{9A3A498B-91CD-4CA6-9FE5-4739F6171AD9}" type="presParOf" srcId="{05ABD8B3-6482-4E9F-94C8-E98CA903C58D}" destId="{2A2AC530-EFFB-4749-8B58-D8B0714CCDA7}" srcOrd="18" destOrd="0" presId="urn:microsoft.com/office/officeart/2005/8/layout/radial1"/>
    <dgm:cxn modelId="{D30856C4-5EB9-4402-8A9B-4C9C102689AD}" type="presParOf" srcId="{05ABD8B3-6482-4E9F-94C8-E98CA903C58D}" destId="{66E4E46E-2EE2-43B2-A7CB-F45B1ECB128B}" srcOrd="19" destOrd="0" presId="urn:microsoft.com/office/officeart/2005/8/layout/radial1"/>
    <dgm:cxn modelId="{50F522A2-EE89-4F5B-9D87-E0D17CEA2BED}" type="presParOf" srcId="{66E4E46E-2EE2-43B2-A7CB-F45B1ECB128B}" destId="{864F13C8-313B-4837-8232-12B473DF2654}" srcOrd="0" destOrd="0" presId="urn:microsoft.com/office/officeart/2005/8/layout/radial1"/>
    <dgm:cxn modelId="{C78DC798-DA90-4234-82F1-7EDDB76E6A76}" type="presParOf" srcId="{05ABD8B3-6482-4E9F-94C8-E98CA903C58D}" destId="{E83F7D73-F082-4D46-A50B-A649C0CFB4F7}" srcOrd="20" destOrd="0" presId="urn:microsoft.com/office/officeart/2005/8/layout/radial1"/>
    <dgm:cxn modelId="{7578CEDB-ADD3-4DA6-A577-D7E793E43705}" type="presParOf" srcId="{05ABD8B3-6482-4E9F-94C8-E98CA903C58D}" destId="{7B121C48-871C-4706-A46B-E3B05E0C6C37}" srcOrd="21" destOrd="0" presId="urn:microsoft.com/office/officeart/2005/8/layout/radial1"/>
    <dgm:cxn modelId="{48431954-F0E2-4DE4-AC14-043706EEC5CE}" type="presParOf" srcId="{7B121C48-871C-4706-A46B-E3B05E0C6C37}" destId="{D7E94668-ACBB-495F-8EA7-0BAF9B753828}" srcOrd="0" destOrd="0" presId="urn:microsoft.com/office/officeart/2005/8/layout/radial1"/>
    <dgm:cxn modelId="{B38D39A2-DE60-4411-82E1-ADD319CE56DE}" type="presParOf" srcId="{05ABD8B3-6482-4E9F-94C8-E98CA903C58D}" destId="{9AE661E6-CDBC-4358-B5BD-CC817E9C0414}" srcOrd="22" destOrd="0" presId="urn:microsoft.com/office/officeart/2005/8/layout/radial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8B1C7B1-DEBF-4FF4-BB20-2D0A4A064B97}">
      <dsp:nvSpPr>
        <dsp:cNvPr id="0" name=""/>
        <dsp:cNvSpPr/>
      </dsp:nvSpPr>
      <dsp:spPr>
        <a:xfrm>
          <a:off x="3956235" y="2870868"/>
          <a:ext cx="1231529" cy="123152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t>How to Solve Bird Droppings Issue? </a:t>
          </a:r>
          <a:endParaRPr lang="en-US" sz="1400" kern="1200" dirty="0"/>
        </a:p>
      </dsp:txBody>
      <dsp:txXfrm>
        <a:off x="3956235" y="2870868"/>
        <a:ext cx="1231529" cy="1231529"/>
      </dsp:txXfrm>
    </dsp:sp>
    <dsp:sp modelId="{569C9C9F-3DAB-41B0-B9D9-1770CDF69F26}">
      <dsp:nvSpPr>
        <dsp:cNvPr id="0" name=""/>
        <dsp:cNvSpPr/>
      </dsp:nvSpPr>
      <dsp:spPr>
        <a:xfrm rot="16200000">
          <a:off x="3764965" y="2051711"/>
          <a:ext cx="1614069" cy="24242"/>
        </a:xfrm>
        <a:custGeom>
          <a:avLst/>
          <a:gdLst/>
          <a:ahLst/>
          <a:cxnLst/>
          <a:rect l="0" t="0" r="0" b="0"/>
          <a:pathLst>
            <a:path>
              <a:moveTo>
                <a:pt x="0" y="12121"/>
              </a:moveTo>
              <a:lnTo>
                <a:pt x="1614069" y="1212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6200000">
        <a:off x="4531648" y="2023481"/>
        <a:ext cx="80703" cy="80703"/>
      </dsp:txXfrm>
    </dsp:sp>
    <dsp:sp modelId="{38EC31B6-3418-4294-A4BB-FC593A6880F3}">
      <dsp:nvSpPr>
        <dsp:cNvPr id="0" name=""/>
        <dsp:cNvSpPr/>
      </dsp:nvSpPr>
      <dsp:spPr>
        <a:xfrm>
          <a:off x="3956235" y="25268"/>
          <a:ext cx="1231529" cy="123152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endParaRPr lang="en-US" sz="2600" kern="1200" dirty="0"/>
        </a:p>
      </dsp:txBody>
      <dsp:txXfrm>
        <a:off x="3956235" y="25268"/>
        <a:ext cx="1231529" cy="1231529"/>
      </dsp:txXfrm>
    </dsp:sp>
    <dsp:sp modelId="{26F982DF-1A87-4076-9650-F0FF546A5ADA}">
      <dsp:nvSpPr>
        <dsp:cNvPr id="0" name=""/>
        <dsp:cNvSpPr/>
      </dsp:nvSpPr>
      <dsp:spPr>
        <a:xfrm rot="18163636">
          <a:off x="4534188" y="2277576"/>
          <a:ext cx="1614069" cy="24242"/>
        </a:xfrm>
        <a:custGeom>
          <a:avLst/>
          <a:gdLst/>
          <a:ahLst/>
          <a:cxnLst/>
          <a:rect l="0" t="0" r="0" b="0"/>
          <a:pathLst>
            <a:path>
              <a:moveTo>
                <a:pt x="0" y="12121"/>
              </a:moveTo>
              <a:lnTo>
                <a:pt x="1614069" y="1212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8163636">
        <a:off x="5300871" y="2249345"/>
        <a:ext cx="80703" cy="80703"/>
      </dsp:txXfrm>
    </dsp:sp>
    <dsp:sp modelId="{CFD82BC3-BFC4-457D-B089-73C4DE541DAB}">
      <dsp:nvSpPr>
        <dsp:cNvPr id="0" name=""/>
        <dsp:cNvSpPr/>
      </dsp:nvSpPr>
      <dsp:spPr>
        <a:xfrm>
          <a:off x="5494682" y="476997"/>
          <a:ext cx="1231529" cy="123152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195" tIns="36195" rIns="36195" bIns="36195" numCol="1" spcCol="1270" anchor="ctr" anchorCtr="0">
          <a:noAutofit/>
        </a:bodyPr>
        <a:lstStyle/>
        <a:p>
          <a:pPr lvl="0" algn="ctr" defTabSz="2533650">
            <a:lnSpc>
              <a:spcPct val="90000"/>
            </a:lnSpc>
            <a:spcBef>
              <a:spcPct val="0"/>
            </a:spcBef>
            <a:spcAft>
              <a:spcPct val="35000"/>
            </a:spcAft>
          </a:pPr>
          <a:endParaRPr lang="en-US" sz="5700" kern="1200" dirty="0"/>
        </a:p>
      </dsp:txBody>
      <dsp:txXfrm>
        <a:off x="5494682" y="476997"/>
        <a:ext cx="1231529" cy="1231529"/>
      </dsp:txXfrm>
    </dsp:sp>
    <dsp:sp modelId="{C8C4BB35-59F2-41C6-A7C0-42CBBA69E2C2}">
      <dsp:nvSpPr>
        <dsp:cNvPr id="0" name=""/>
        <dsp:cNvSpPr/>
      </dsp:nvSpPr>
      <dsp:spPr>
        <a:xfrm rot="20127273">
          <a:off x="5059189" y="2883459"/>
          <a:ext cx="1614069" cy="24242"/>
        </a:xfrm>
        <a:custGeom>
          <a:avLst/>
          <a:gdLst/>
          <a:ahLst/>
          <a:cxnLst/>
          <a:rect l="0" t="0" r="0" b="0"/>
          <a:pathLst>
            <a:path>
              <a:moveTo>
                <a:pt x="0" y="12121"/>
              </a:moveTo>
              <a:lnTo>
                <a:pt x="1614069" y="1212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20127273">
        <a:off x="5825872" y="2855228"/>
        <a:ext cx="80703" cy="80703"/>
      </dsp:txXfrm>
    </dsp:sp>
    <dsp:sp modelId="{DDC3F4BB-DF05-422F-B9CF-CFB51C82D4A3}">
      <dsp:nvSpPr>
        <dsp:cNvPr id="0" name=""/>
        <dsp:cNvSpPr/>
      </dsp:nvSpPr>
      <dsp:spPr>
        <a:xfrm>
          <a:off x="6544683" y="1688763"/>
          <a:ext cx="1231529" cy="123152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195" tIns="36195" rIns="36195" bIns="36195" numCol="1" spcCol="1270" anchor="ctr" anchorCtr="0">
          <a:noAutofit/>
        </a:bodyPr>
        <a:lstStyle/>
        <a:p>
          <a:pPr lvl="0" algn="ctr" defTabSz="2533650">
            <a:lnSpc>
              <a:spcPct val="90000"/>
            </a:lnSpc>
            <a:spcBef>
              <a:spcPct val="0"/>
            </a:spcBef>
            <a:spcAft>
              <a:spcPct val="35000"/>
            </a:spcAft>
          </a:pPr>
          <a:endParaRPr lang="en-US" sz="5700" kern="1200"/>
        </a:p>
      </dsp:txBody>
      <dsp:txXfrm>
        <a:off x="6544683" y="1688763"/>
        <a:ext cx="1231529" cy="1231529"/>
      </dsp:txXfrm>
    </dsp:sp>
    <dsp:sp modelId="{A26D51CC-44AA-4E78-B83C-908E56B8E366}">
      <dsp:nvSpPr>
        <dsp:cNvPr id="0" name=""/>
        <dsp:cNvSpPr/>
      </dsp:nvSpPr>
      <dsp:spPr>
        <a:xfrm rot="490909">
          <a:off x="5173282" y="3676997"/>
          <a:ext cx="1614069" cy="24242"/>
        </a:xfrm>
        <a:custGeom>
          <a:avLst/>
          <a:gdLst/>
          <a:ahLst/>
          <a:cxnLst/>
          <a:rect l="0" t="0" r="0" b="0"/>
          <a:pathLst>
            <a:path>
              <a:moveTo>
                <a:pt x="0" y="12121"/>
              </a:moveTo>
              <a:lnTo>
                <a:pt x="1614069" y="1212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490909">
        <a:off x="5939965" y="3648766"/>
        <a:ext cx="80703" cy="80703"/>
      </dsp:txXfrm>
    </dsp:sp>
    <dsp:sp modelId="{14E7634D-366C-415C-8CD7-C9F26DC60BAE}">
      <dsp:nvSpPr>
        <dsp:cNvPr id="0" name=""/>
        <dsp:cNvSpPr/>
      </dsp:nvSpPr>
      <dsp:spPr>
        <a:xfrm>
          <a:off x="6772870" y="3275839"/>
          <a:ext cx="1231529" cy="123152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195" tIns="36195" rIns="36195" bIns="36195" numCol="1" spcCol="1270" anchor="ctr" anchorCtr="0">
          <a:noAutofit/>
        </a:bodyPr>
        <a:lstStyle/>
        <a:p>
          <a:pPr lvl="0" algn="ctr" defTabSz="2533650">
            <a:lnSpc>
              <a:spcPct val="90000"/>
            </a:lnSpc>
            <a:spcBef>
              <a:spcPct val="0"/>
            </a:spcBef>
            <a:spcAft>
              <a:spcPct val="35000"/>
            </a:spcAft>
          </a:pPr>
          <a:endParaRPr lang="en-US" sz="5700" kern="1200"/>
        </a:p>
      </dsp:txBody>
      <dsp:txXfrm>
        <a:off x="6772870" y="3275839"/>
        <a:ext cx="1231529" cy="1231529"/>
      </dsp:txXfrm>
    </dsp:sp>
    <dsp:sp modelId="{DC66616E-BA71-4B5D-B84C-0B76C317A65D}">
      <dsp:nvSpPr>
        <dsp:cNvPr id="0" name=""/>
        <dsp:cNvSpPr/>
      </dsp:nvSpPr>
      <dsp:spPr>
        <a:xfrm rot="2454545">
          <a:off x="4840245" y="4406247"/>
          <a:ext cx="1614069" cy="24242"/>
        </a:xfrm>
        <a:custGeom>
          <a:avLst/>
          <a:gdLst/>
          <a:ahLst/>
          <a:cxnLst/>
          <a:rect l="0" t="0" r="0" b="0"/>
          <a:pathLst>
            <a:path>
              <a:moveTo>
                <a:pt x="0" y="12121"/>
              </a:moveTo>
              <a:lnTo>
                <a:pt x="1614069" y="1212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2454545">
        <a:off x="5606928" y="4378016"/>
        <a:ext cx="80703" cy="80703"/>
      </dsp:txXfrm>
    </dsp:sp>
    <dsp:sp modelId="{5822C49E-E4F8-40EF-85E8-98B70A14B87A}">
      <dsp:nvSpPr>
        <dsp:cNvPr id="0" name=""/>
        <dsp:cNvSpPr/>
      </dsp:nvSpPr>
      <dsp:spPr>
        <a:xfrm>
          <a:off x="6106795" y="4734339"/>
          <a:ext cx="1231529" cy="123152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195" tIns="36195" rIns="36195" bIns="36195" numCol="1" spcCol="1270" anchor="ctr" anchorCtr="0">
          <a:noAutofit/>
        </a:bodyPr>
        <a:lstStyle/>
        <a:p>
          <a:pPr lvl="0" algn="ctr" defTabSz="2533650">
            <a:lnSpc>
              <a:spcPct val="90000"/>
            </a:lnSpc>
            <a:spcBef>
              <a:spcPct val="0"/>
            </a:spcBef>
            <a:spcAft>
              <a:spcPct val="35000"/>
            </a:spcAft>
          </a:pPr>
          <a:endParaRPr lang="en-US" sz="5700" kern="1200"/>
        </a:p>
      </dsp:txBody>
      <dsp:txXfrm>
        <a:off x="6106795" y="4734339"/>
        <a:ext cx="1231529" cy="1231529"/>
      </dsp:txXfrm>
    </dsp:sp>
    <dsp:sp modelId="{12F657C5-51D4-4AEA-9DD5-ABA1CE380EAA}">
      <dsp:nvSpPr>
        <dsp:cNvPr id="0" name=""/>
        <dsp:cNvSpPr/>
      </dsp:nvSpPr>
      <dsp:spPr>
        <a:xfrm rot="4418182">
          <a:off x="4165814" y="4839677"/>
          <a:ext cx="1614069" cy="24242"/>
        </a:xfrm>
        <a:custGeom>
          <a:avLst/>
          <a:gdLst/>
          <a:ahLst/>
          <a:cxnLst/>
          <a:rect l="0" t="0" r="0" b="0"/>
          <a:pathLst>
            <a:path>
              <a:moveTo>
                <a:pt x="0" y="12121"/>
              </a:moveTo>
              <a:lnTo>
                <a:pt x="1614069" y="1212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4418182">
        <a:off x="4932497" y="4811447"/>
        <a:ext cx="80703" cy="80703"/>
      </dsp:txXfrm>
    </dsp:sp>
    <dsp:sp modelId="{6AF60311-0075-47D0-B046-FABE788831F8}">
      <dsp:nvSpPr>
        <dsp:cNvPr id="0" name=""/>
        <dsp:cNvSpPr/>
      </dsp:nvSpPr>
      <dsp:spPr>
        <a:xfrm>
          <a:off x="4757933" y="5601200"/>
          <a:ext cx="1231529" cy="123152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195" tIns="36195" rIns="36195" bIns="36195" numCol="1" spcCol="1270" anchor="ctr" anchorCtr="0">
          <a:noAutofit/>
        </a:bodyPr>
        <a:lstStyle/>
        <a:p>
          <a:pPr lvl="0" algn="ctr" defTabSz="2533650">
            <a:lnSpc>
              <a:spcPct val="90000"/>
            </a:lnSpc>
            <a:spcBef>
              <a:spcPct val="0"/>
            </a:spcBef>
            <a:spcAft>
              <a:spcPct val="35000"/>
            </a:spcAft>
          </a:pPr>
          <a:endParaRPr lang="en-US" sz="5700" kern="1200"/>
        </a:p>
      </dsp:txBody>
      <dsp:txXfrm>
        <a:off x="4757933" y="5601200"/>
        <a:ext cx="1231529" cy="1231529"/>
      </dsp:txXfrm>
    </dsp:sp>
    <dsp:sp modelId="{9B86D9B8-6FF6-4AB4-9C05-F254DB4F751B}">
      <dsp:nvSpPr>
        <dsp:cNvPr id="0" name=""/>
        <dsp:cNvSpPr/>
      </dsp:nvSpPr>
      <dsp:spPr>
        <a:xfrm rot="6381818">
          <a:off x="3364116" y="4839677"/>
          <a:ext cx="1614069" cy="24242"/>
        </a:xfrm>
        <a:custGeom>
          <a:avLst/>
          <a:gdLst/>
          <a:ahLst/>
          <a:cxnLst/>
          <a:rect l="0" t="0" r="0" b="0"/>
          <a:pathLst>
            <a:path>
              <a:moveTo>
                <a:pt x="0" y="12121"/>
              </a:moveTo>
              <a:lnTo>
                <a:pt x="1614069" y="1212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6381818">
        <a:off x="4130799" y="4811447"/>
        <a:ext cx="80703" cy="80703"/>
      </dsp:txXfrm>
    </dsp:sp>
    <dsp:sp modelId="{6B411FB6-2998-4476-A37B-8ED5470B2E85}">
      <dsp:nvSpPr>
        <dsp:cNvPr id="0" name=""/>
        <dsp:cNvSpPr/>
      </dsp:nvSpPr>
      <dsp:spPr>
        <a:xfrm>
          <a:off x="3154537" y="5601200"/>
          <a:ext cx="1231529" cy="123152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195" tIns="36195" rIns="36195" bIns="36195" numCol="1" spcCol="1270" anchor="ctr" anchorCtr="0">
          <a:noAutofit/>
        </a:bodyPr>
        <a:lstStyle/>
        <a:p>
          <a:pPr lvl="0" algn="ctr" defTabSz="2533650">
            <a:lnSpc>
              <a:spcPct val="90000"/>
            </a:lnSpc>
            <a:spcBef>
              <a:spcPct val="0"/>
            </a:spcBef>
            <a:spcAft>
              <a:spcPct val="35000"/>
            </a:spcAft>
          </a:pPr>
          <a:endParaRPr lang="en-US" sz="5700" kern="1200"/>
        </a:p>
      </dsp:txBody>
      <dsp:txXfrm>
        <a:off x="3154537" y="5601200"/>
        <a:ext cx="1231529" cy="1231529"/>
      </dsp:txXfrm>
    </dsp:sp>
    <dsp:sp modelId="{41290DF8-0500-4679-B050-28A58E5AE30B}">
      <dsp:nvSpPr>
        <dsp:cNvPr id="0" name=""/>
        <dsp:cNvSpPr/>
      </dsp:nvSpPr>
      <dsp:spPr>
        <a:xfrm rot="8345455">
          <a:off x="2689684" y="4406247"/>
          <a:ext cx="1614069" cy="24242"/>
        </a:xfrm>
        <a:custGeom>
          <a:avLst/>
          <a:gdLst/>
          <a:ahLst/>
          <a:cxnLst/>
          <a:rect l="0" t="0" r="0" b="0"/>
          <a:pathLst>
            <a:path>
              <a:moveTo>
                <a:pt x="0" y="12121"/>
              </a:moveTo>
              <a:lnTo>
                <a:pt x="1614069" y="1212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8345455">
        <a:off x="3456368" y="4378016"/>
        <a:ext cx="80703" cy="80703"/>
      </dsp:txXfrm>
    </dsp:sp>
    <dsp:sp modelId="{F549D923-4457-4212-A596-F0D180D5C33A}">
      <dsp:nvSpPr>
        <dsp:cNvPr id="0" name=""/>
        <dsp:cNvSpPr/>
      </dsp:nvSpPr>
      <dsp:spPr>
        <a:xfrm>
          <a:off x="1805674" y="4734339"/>
          <a:ext cx="1231529" cy="123152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endParaRPr lang="en-US" sz="2600" kern="1200" dirty="0"/>
        </a:p>
      </dsp:txBody>
      <dsp:txXfrm>
        <a:off x="1805674" y="4734339"/>
        <a:ext cx="1231529" cy="1231529"/>
      </dsp:txXfrm>
    </dsp:sp>
    <dsp:sp modelId="{F40592DA-0942-4495-B52C-A8853EB628EA}">
      <dsp:nvSpPr>
        <dsp:cNvPr id="0" name=""/>
        <dsp:cNvSpPr/>
      </dsp:nvSpPr>
      <dsp:spPr>
        <a:xfrm rot="10309091">
          <a:off x="2356647" y="3676997"/>
          <a:ext cx="1614069" cy="24242"/>
        </a:xfrm>
        <a:custGeom>
          <a:avLst/>
          <a:gdLst/>
          <a:ahLst/>
          <a:cxnLst/>
          <a:rect l="0" t="0" r="0" b="0"/>
          <a:pathLst>
            <a:path>
              <a:moveTo>
                <a:pt x="0" y="12121"/>
              </a:moveTo>
              <a:lnTo>
                <a:pt x="1614069" y="1212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0309091">
        <a:off x="3123330" y="3648766"/>
        <a:ext cx="80703" cy="80703"/>
      </dsp:txXfrm>
    </dsp:sp>
    <dsp:sp modelId="{2A2AC530-EFFB-4749-8B58-D8B0714CCDA7}">
      <dsp:nvSpPr>
        <dsp:cNvPr id="0" name=""/>
        <dsp:cNvSpPr/>
      </dsp:nvSpPr>
      <dsp:spPr>
        <a:xfrm>
          <a:off x="1139600" y="3275839"/>
          <a:ext cx="1231529" cy="123152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195" tIns="36195" rIns="36195" bIns="36195" numCol="1" spcCol="1270" anchor="ctr" anchorCtr="0">
          <a:noAutofit/>
        </a:bodyPr>
        <a:lstStyle/>
        <a:p>
          <a:pPr lvl="0" algn="ctr" defTabSz="2533650">
            <a:lnSpc>
              <a:spcPct val="90000"/>
            </a:lnSpc>
            <a:spcBef>
              <a:spcPct val="0"/>
            </a:spcBef>
            <a:spcAft>
              <a:spcPct val="35000"/>
            </a:spcAft>
          </a:pPr>
          <a:endParaRPr lang="en-US" sz="5700" kern="1200"/>
        </a:p>
      </dsp:txBody>
      <dsp:txXfrm>
        <a:off x="1139600" y="3275839"/>
        <a:ext cx="1231529" cy="1231529"/>
      </dsp:txXfrm>
    </dsp:sp>
    <dsp:sp modelId="{66E4E46E-2EE2-43B2-A7CB-F45B1ECB128B}">
      <dsp:nvSpPr>
        <dsp:cNvPr id="0" name=""/>
        <dsp:cNvSpPr/>
      </dsp:nvSpPr>
      <dsp:spPr>
        <a:xfrm rot="12272727">
          <a:off x="2470741" y="2883459"/>
          <a:ext cx="1614069" cy="24242"/>
        </a:xfrm>
        <a:custGeom>
          <a:avLst/>
          <a:gdLst/>
          <a:ahLst/>
          <a:cxnLst/>
          <a:rect l="0" t="0" r="0" b="0"/>
          <a:pathLst>
            <a:path>
              <a:moveTo>
                <a:pt x="0" y="12121"/>
              </a:moveTo>
              <a:lnTo>
                <a:pt x="1614069" y="1212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2272727">
        <a:off x="3237424" y="2855228"/>
        <a:ext cx="80703" cy="80703"/>
      </dsp:txXfrm>
    </dsp:sp>
    <dsp:sp modelId="{E83F7D73-F082-4D46-A50B-A649C0CFB4F7}">
      <dsp:nvSpPr>
        <dsp:cNvPr id="0" name=""/>
        <dsp:cNvSpPr/>
      </dsp:nvSpPr>
      <dsp:spPr>
        <a:xfrm>
          <a:off x="1367787" y="1688763"/>
          <a:ext cx="1231529" cy="123152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endParaRPr lang="en-US" sz="2600" kern="1200"/>
        </a:p>
      </dsp:txBody>
      <dsp:txXfrm>
        <a:off x="1367787" y="1688763"/>
        <a:ext cx="1231529" cy="1231529"/>
      </dsp:txXfrm>
    </dsp:sp>
    <dsp:sp modelId="{7B121C48-871C-4706-A46B-E3B05E0C6C37}">
      <dsp:nvSpPr>
        <dsp:cNvPr id="0" name=""/>
        <dsp:cNvSpPr/>
      </dsp:nvSpPr>
      <dsp:spPr>
        <a:xfrm rot="14236364">
          <a:off x="2995741" y="2277576"/>
          <a:ext cx="1614069" cy="24242"/>
        </a:xfrm>
        <a:custGeom>
          <a:avLst/>
          <a:gdLst/>
          <a:ahLst/>
          <a:cxnLst/>
          <a:rect l="0" t="0" r="0" b="0"/>
          <a:pathLst>
            <a:path>
              <a:moveTo>
                <a:pt x="0" y="12121"/>
              </a:moveTo>
              <a:lnTo>
                <a:pt x="1614069" y="1212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4236364">
        <a:off x="3762424" y="2249345"/>
        <a:ext cx="80703" cy="80703"/>
      </dsp:txXfrm>
    </dsp:sp>
    <dsp:sp modelId="{9AE661E6-CDBC-4358-B5BD-CC817E9C0414}">
      <dsp:nvSpPr>
        <dsp:cNvPr id="0" name=""/>
        <dsp:cNvSpPr/>
      </dsp:nvSpPr>
      <dsp:spPr>
        <a:xfrm>
          <a:off x="2417788" y="476997"/>
          <a:ext cx="1231529" cy="123152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endParaRPr lang="en-US" sz="2600" kern="1200"/>
        </a:p>
      </dsp:txBody>
      <dsp:txXfrm>
        <a:off x="2417788" y="476997"/>
        <a:ext cx="1231529" cy="1231529"/>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E4876D8C-E1AD-41AF-9786-F5B752621D3D}" type="datetimeFigureOut">
              <a:rPr lang="en-US" smtClean="0"/>
              <a:pPr/>
              <a:t>5/31/2011</a:t>
            </a:fld>
            <a:endParaRPr lang="en-MY"/>
          </a:p>
        </p:txBody>
      </p:sp>
      <p:sp>
        <p:nvSpPr>
          <p:cNvPr id="19" name="Footer Placeholder 18"/>
          <p:cNvSpPr>
            <a:spLocks noGrp="1"/>
          </p:cNvSpPr>
          <p:nvPr>
            <p:ph type="ftr" sz="quarter" idx="11"/>
          </p:nvPr>
        </p:nvSpPr>
        <p:spPr/>
        <p:txBody>
          <a:bodyPr/>
          <a:lstStyle/>
          <a:p>
            <a:endParaRPr lang="en-MY"/>
          </a:p>
        </p:txBody>
      </p:sp>
      <p:sp>
        <p:nvSpPr>
          <p:cNvPr id="27" name="Slide Number Placeholder 26"/>
          <p:cNvSpPr>
            <a:spLocks noGrp="1"/>
          </p:cNvSpPr>
          <p:nvPr>
            <p:ph type="sldNum" sz="quarter" idx="12"/>
          </p:nvPr>
        </p:nvSpPr>
        <p:spPr/>
        <p:txBody>
          <a:bodyPr/>
          <a:lstStyle/>
          <a:p>
            <a:fld id="{61214B00-BC98-42B4-BA9B-65457AF5D534}" type="slidenum">
              <a:rPr lang="en-MY" smtClean="0"/>
              <a:pPr/>
              <a:t>‹#›</a:t>
            </a:fld>
            <a:endParaRPr lang="en-MY"/>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4876D8C-E1AD-41AF-9786-F5B752621D3D}" type="datetimeFigureOut">
              <a:rPr lang="en-US" smtClean="0"/>
              <a:pPr/>
              <a:t>5/31/2011</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61214B00-BC98-42B4-BA9B-65457AF5D534}" type="slidenum">
              <a:rPr lang="en-MY" smtClean="0"/>
              <a:pPr/>
              <a:t>‹#›</a:t>
            </a:fld>
            <a:endParaRPr lang="en-MY"/>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4876D8C-E1AD-41AF-9786-F5B752621D3D}" type="datetimeFigureOut">
              <a:rPr lang="en-US" smtClean="0"/>
              <a:pPr/>
              <a:t>5/31/2011</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61214B00-BC98-42B4-BA9B-65457AF5D534}" type="slidenum">
              <a:rPr lang="en-MY" smtClean="0"/>
              <a:pPr/>
              <a:t>‹#›</a:t>
            </a:fld>
            <a:endParaRPr lang="en-MY"/>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4876D8C-E1AD-41AF-9786-F5B752621D3D}" type="datetimeFigureOut">
              <a:rPr lang="en-US" smtClean="0"/>
              <a:pPr/>
              <a:t>5/31/2011</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61214B00-BC98-42B4-BA9B-65457AF5D534}" type="slidenum">
              <a:rPr lang="en-MY" smtClean="0"/>
              <a:pPr/>
              <a:t>‹#›</a:t>
            </a:fld>
            <a:endParaRPr lang="en-MY"/>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4876D8C-E1AD-41AF-9786-F5B752621D3D}" type="datetimeFigureOut">
              <a:rPr lang="en-US" smtClean="0"/>
              <a:pPr/>
              <a:t>5/31/2011</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61214B00-BC98-42B4-BA9B-65457AF5D534}" type="slidenum">
              <a:rPr lang="en-MY" smtClean="0"/>
              <a:pPr/>
              <a:t>‹#›</a:t>
            </a:fld>
            <a:endParaRPr lang="en-MY"/>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4876D8C-E1AD-41AF-9786-F5B752621D3D}" type="datetimeFigureOut">
              <a:rPr lang="en-US" smtClean="0"/>
              <a:pPr/>
              <a:t>5/31/2011</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61214B00-BC98-42B4-BA9B-65457AF5D534}" type="slidenum">
              <a:rPr lang="en-MY" smtClean="0"/>
              <a:pPr/>
              <a:t>‹#›</a:t>
            </a:fld>
            <a:endParaRPr lang="en-MY"/>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E4876D8C-E1AD-41AF-9786-F5B752621D3D}" type="datetimeFigureOut">
              <a:rPr lang="en-US" smtClean="0"/>
              <a:pPr/>
              <a:t>5/31/2011</a:t>
            </a:fld>
            <a:endParaRPr lang="en-MY"/>
          </a:p>
        </p:txBody>
      </p:sp>
      <p:sp>
        <p:nvSpPr>
          <p:cNvPr id="8" name="Footer Placeholder 7"/>
          <p:cNvSpPr>
            <a:spLocks noGrp="1"/>
          </p:cNvSpPr>
          <p:nvPr>
            <p:ph type="ftr" sz="quarter" idx="11"/>
          </p:nvPr>
        </p:nvSpPr>
        <p:spPr/>
        <p:txBody>
          <a:bodyPr/>
          <a:lstStyle/>
          <a:p>
            <a:endParaRPr lang="en-MY"/>
          </a:p>
        </p:txBody>
      </p:sp>
      <p:sp>
        <p:nvSpPr>
          <p:cNvPr id="9" name="Slide Number Placeholder 8"/>
          <p:cNvSpPr>
            <a:spLocks noGrp="1"/>
          </p:cNvSpPr>
          <p:nvPr>
            <p:ph type="sldNum" sz="quarter" idx="12"/>
          </p:nvPr>
        </p:nvSpPr>
        <p:spPr/>
        <p:txBody>
          <a:bodyPr/>
          <a:lstStyle/>
          <a:p>
            <a:fld id="{61214B00-BC98-42B4-BA9B-65457AF5D534}" type="slidenum">
              <a:rPr lang="en-MY" smtClean="0"/>
              <a:pPr/>
              <a:t>‹#›</a:t>
            </a:fld>
            <a:endParaRPr lang="en-MY"/>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4876D8C-E1AD-41AF-9786-F5B752621D3D}" type="datetimeFigureOut">
              <a:rPr lang="en-US" smtClean="0"/>
              <a:pPr/>
              <a:t>5/31/2011</a:t>
            </a:fld>
            <a:endParaRPr lang="en-MY"/>
          </a:p>
        </p:txBody>
      </p:sp>
      <p:sp>
        <p:nvSpPr>
          <p:cNvPr id="4" name="Footer Placeholder 3"/>
          <p:cNvSpPr>
            <a:spLocks noGrp="1"/>
          </p:cNvSpPr>
          <p:nvPr>
            <p:ph type="ftr" sz="quarter" idx="11"/>
          </p:nvPr>
        </p:nvSpPr>
        <p:spPr/>
        <p:txBody>
          <a:bodyPr/>
          <a:lstStyle/>
          <a:p>
            <a:endParaRPr lang="en-MY"/>
          </a:p>
        </p:txBody>
      </p:sp>
      <p:sp>
        <p:nvSpPr>
          <p:cNvPr id="5" name="Slide Number Placeholder 4"/>
          <p:cNvSpPr>
            <a:spLocks noGrp="1"/>
          </p:cNvSpPr>
          <p:nvPr>
            <p:ph type="sldNum" sz="quarter" idx="12"/>
          </p:nvPr>
        </p:nvSpPr>
        <p:spPr/>
        <p:txBody>
          <a:bodyPr/>
          <a:lstStyle/>
          <a:p>
            <a:fld id="{61214B00-BC98-42B4-BA9B-65457AF5D534}" type="slidenum">
              <a:rPr lang="en-MY" smtClean="0"/>
              <a:pPr/>
              <a:t>‹#›</a:t>
            </a:fld>
            <a:endParaRPr lang="en-MY"/>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876D8C-E1AD-41AF-9786-F5B752621D3D}" type="datetimeFigureOut">
              <a:rPr lang="en-US" smtClean="0"/>
              <a:pPr/>
              <a:t>5/31/2011</a:t>
            </a:fld>
            <a:endParaRPr lang="en-MY"/>
          </a:p>
        </p:txBody>
      </p:sp>
      <p:sp>
        <p:nvSpPr>
          <p:cNvPr id="3" name="Footer Placeholder 2"/>
          <p:cNvSpPr>
            <a:spLocks noGrp="1"/>
          </p:cNvSpPr>
          <p:nvPr>
            <p:ph type="ftr" sz="quarter" idx="11"/>
          </p:nvPr>
        </p:nvSpPr>
        <p:spPr/>
        <p:txBody>
          <a:bodyPr/>
          <a:lstStyle/>
          <a:p>
            <a:endParaRPr lang="en-MY"/>
          </a:p>
        </p:txBody>
      </p:sp>
      <p:sp>
        <p:nvSpPr>
          <p:cNvPr id="4" name="Slide Number Placeholder 3"/>
          <p:cNvSpPr>
            <a:spLocks noGrp="1"/>
          </p:cNvSpPr>
          <p:nvPr>
            <p:ph type="sldNum" sz="quarter" idx="12"/>
          </p:nvPr>
        </p:nvSpPr>
        <p:spPr/>
        <p:txBody>
          <a:bodyPr/>
          <a:lstStyle/>
          <a:p>
            <a:fld id="{61214B00-BC98-42B4-BA9B-65457AF5D534}" type="slidenum">
              <a:rPr lang="en-MY" smtClean="0"/>
              <a:pPr/>
              <a:t>‹#›</a:t>
            </a:fld>
            <a:endParaRPr lang="en-MY"/>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4876D8C-E1AD-41AF-9786-F5B752621D3D}" type="datetimeFigureOut">
              <a:rPr lang="en-US" smtClean="0"/>
              <a:pPr/>
              <a:t>5/31/2011</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61214B00-BC98-42B4-BA9B-65457AF5D534}" type="slidenum">
              <a:rPr lang="en-MY" smtClean="0"/>
              <a:pPr/>
              <a:t>‹#›</a:t>
            </a:fld>
            <a:endParaRPr lang="en-MY"/>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4876D8C-E1AD-41AF-9786-F5B752621D3D}" type="datetimeFigureOut">
              <a:rPr lang="en-US" smtClean="0"/>
              <a:pPr/>
              <a:t>5/31/2011</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a:xfrm>
            <a:off x="8077200" y="6356350"/>
            <a:ext cx="609600" cy="365125"/>
          </a:xfrm>
        </p:spPr>
        <p:txBody>
          <a:bodyPr/>
          <a:lstStyle/>
          <a:p>
            <a:fld id="{61214B00-BC98-42B4-BA9B-65457AF5D534}" type="slidenum">
              <a:rPr lang="en-MY" smtClean="0"/>
              <a:pPr/>
              <a:t>‹#›</a:t>
            </a:fld>
            <a:endParaRPr lang="en-MY"/>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E4876D8C-E1AD-41AF-9786-F5B752621D3D}" type="datetimeFigureOut">
              <a:rPr lang="en-US" smtClean="0"/>
              <a:pPr/>
              <a:t>5/31/2011</a:t>
            </a:fld>
            <a:endParaRPr lang="en-MY"/>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MY"/>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61214B00-BC98-42B4-BA9B-65457AF5D534}" type="slidenum">
              <a:rPr lang="en-MY" smtClean="0"/>
              <a:pPr/>
              <a:t>‹#›</a:t>
            </a:fld>
            <a:endParaRPr lang="en-MY"/>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MY" dirty="0" smtClean="0"/>
              <a:t>Informal Cooperative Learning Activities</a:t>
            </a:r>
            <a:endParaRPr lang="en-MY" dirty="0"/>
          </a:p>
        </p:txBody>
      </p:sp>
      <p:sp>
        <p:nvSpPr>
          <p:cNvPr id="3" name="Subtitle 2"/>
          <p:cNvSpPr>
            <a:spLocks noGrp="1"/>
          </p:cNvSpPr>
          <p:nvPr>
            <p:ph type="subTitle" idx="1"/>
          </p:nvPr>
        </p:nvSpPr>
        <p:spPr/>
        <p:txBody>
          <a:bodyPr/>
          <a:lstStyle/>
          <a:p>
            <a:r>
              <a:rPr lang="en-MY" dirty="0" smtClean="0"/>
              <a:t>By Active Learning Groups, </a:t>
            </a:r>
            <a:r>
              <a:rPr lang="en-MY" dirty="0" err="1" smtClean="0"/>
              <a:t>UTeM</a:t>
            </a:r>
            <a:endParaRPr lang="en-MY"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MY" dirty="0" smtClean="0"/>
              <a:t>Activities</a:t>
            </a:r>
            <a:endParaRPr lang="en-MY" dirty="0"/>
          </a:p>
        </p:txBody>
      </p:sp>
      <p:sp>
        <p:nvSpPr>
          <p:cNvPr id="3" name="Content Placeholder 2"/>
          <p:cNvSpPr>
            <a:spLocks noGrp="1"/>
          </p:cNvSpPr>
          <p:nvPr>
            <p:ph idx="1"/>
          </p:nvPr>
        </p:nvSpPr>
        <p:spPr/>
        <p:txBody>
          <a:bodyPr/>
          <a:lstStyle/>
          <a:p>
            <a:r>
              <a:rPr lang="en-MY" dirty="0" smtClean="0"/>
              <a:t>Ask student (individual or group) to brainstorm about any concept/issues/problem.</a:t>
            </a:r>
          </a:p>
          <a:p>
            <a:r>
              <a:rPr lang="en-MY" dirty="0" smtClean="0"/>
              <a:t>Give them 2 or 3 minutes to brainstorm.</a:t>
            </a:r>
          </a:p>
          <a:p>
            <a:r>
              <a:rPr lang="en-MY" dirty="0" smtClean="0"/>
              <a:t>Pick randomly the student to share their thoughts on the issues.</a:t>
            </a:r>
            <a:endParaRPr lang="en-MY" dirty="0"/>
          </a:p>
        </p:txBody>
      </p:sp>
      <p:sp>
        <p:nvSpPr>
          <p:cNvPr id="4" name="Slide Number Placeholder 3"/>
          <p:cNvSpPr>
            <a:spLocks noGrp="1"/>
          </p:cNvSpPr>
          <p:nvPr>
            <p:ph type="sldNum" sz="quarter" idx="12"/>
          </p:nvPr>
        </p:nvSpPr>
        <p:spPr/>
        <p:txBody>
          <a:bodyPr/>
          <a:lstStyle/>
          <a:p>
            <a:fld id="{F3330283-C344-4AF0-8051-1970FE2FBEF0}" type="slidenum">
              <a:rPr lang="en-MY" smtClean="0"/>
              <a:pPr/>
              <a:t>10</a:t>
            </a:fld>
            <a:endParaRPr lang="en-MY"/>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Brainstorming Processes</a:t>
            </a:r>
            <a:endParaRPr lang="en-US" dirty="0"/>
          </a:p>
        </p:txBody>
      </p:sp>
      <p:sp>
        <p:nvSpPr>
          <p:cNvPr id="3" name="Content Placeholder 2"/>
          <p:cNvSpPr>
            <a:spLocks noGrp="1"/>
          </p:cNvSpPr>
          <p:nvPr>
            <p:ph idx="1"/>
          </p:nvPr>
        </p:nvSpPr>
        <p:spPr/>
        <p:txBody>
          <a:bodyPr>
            <a:normAutofit/>
          </a:bodyPr>
          <a:lstStyle/>
          <a:p>
            <a:pPr algn="ctr"/>
            <a:endParaRPr lang="en-US" sz="2800" dirty="0" smtClean="0"/>
          </a:p>
          <a:p>
            <a:pPr algn="ctr"/>
            <a:r>
              <a:rPr lang="en-US" sz="2800" dirty="0" smtClean="0"/>
              <a:t>Write down any problem/issue on a white board. Explain the problem/issue so that all participants have the same perception.</a:t>
            </a:r>
          </a:p>
          <a:p>
            <a:pPr algn="ctr"/>
            <a:endParaRPr lang="en-US" sz="2800" dirty="0" smtClean="0"/>
          </a:p>
          <a:p>
            <a:pPr lvl="0" algn="ctr"/>
            <a:r>
              <a:rPr lang="en-US" sz="2800" dirty="0" smtClean="0"/>
              <a:t>Define basic rules such as no criticism towards any idea is allowed in the discussion.</a:t>
            </a:r>
          </a:p>
        </p:txBody>
      </p:sp>
      <p:sp>
        <p:nvSpPr>
          <p:cNvPr id="4" name="Slide Number Placeholder 3"/>
          <p:cNvSpPr>
            <a:spLocks noGrp="1"/>
          </p:cNvSpPr>
          <p:nvPr>
            <p:ph type="sldNum" sz="quarter" idx="12"/>
          </p:nvPr>
        </p:nvSpPr>
        <p:spPr/>
        <p:txBody>
          <a:bodyPr/>
          <a:lstStyle/>
          <a:p>
            <a:fld id="{F3330283-C344-4AF0-8051-1970FE2FBEF0}" type="slidenum">
              <a:rPr lang="en-MY" smtClean="0"/>
              <a:pPr/>
              <a:t>11</a:t>
            </a:fld>
            <a:endParaRPr lang="en-MY"/>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Brainstorming Processes –</a:t>
            </a:r>
            <a:r>
              <a:rPr lang="en-US" dirty="0" err="1" smtClean="0"/>
              <a:t>Con’t</a:t>
            </a:r>
            <a:endParaRPr lang="en-MY" dirty="0"/>
          </a:p>
        </p:txBody>
      </p:sp>
      <p:sp>
        <p:nvSpPr>
          <p:cNvPr id="3" name="Content Placeholder 2"/>
          <p:cNvSpPr>
            <a:spLocks noGrp="1"/>
          </p:cNvSpPr>
          <p:nvPr>
            <p:ph idx="1"/>
          </p:nvPr>
        </p:nvSpPr>
        <p:spPr/>
        <p:txBody>
          <a:bodyPr>
            <a:normAutofit/>
          </a:bodyPr>
          <a:lstStyle/>
          <a:p>
            <a:pPr lvl="0"/>
            <a:endParaRPr lang="en-US" dirty="0" smtClean="0"/>
          </a:p>
          <a:p>
            <a:pPr algn="ctr"/>
            <a:r>
              <a:rPr lang="en-US" dirty="0" smtClean="0"/>
              <a:t>Allow participant to post an idea one by one. Each participant must post an idea and make sure there is no criticism towards any idea post by any participant during the process. A penalty can be given to those whom avoiding this rule.</a:t>
            </a:r>
          </a:p>
          <a:p>
            <a:pPr lvl="0" algn="ctr"/>
            <a:endParaRPr lang="en-US" dirty="0" smtClean="0"/>
          </a:p>
          <a:p>
            <a:pPr lvl="0" algn="ctr"/>
            <a:r>
              <a:rPr lang="en-US" dirty="0" smtClean="0"/>
              <a:t>Gain as much idea as possible and use other participant idea to stimulate your own idea. Use funny, weird, and brave idea to stimulate a better idea.</a:t>
            </a:r>
          </a:p>
          <a:p>
            <a:endParaRPr lang="en-MY" dirty="0"/>
          </a:p>
        </p:txBody>
      </p:sp>
      <p:sp>
        <p:nvSpPr>
          <p:cNvPr id="4" name="Slide Number Placeholder 3"/>
          <p:cNvSpPr>
            <a:spLocks noGrp="1"/>
          </p:cNvSpPr>
          <p:nvPr>
            <p:ph type="sldNum" sz="quarter" idx="12"/>
          </p:nvPr>
        </p:nvSpPr>
        <p:spPr/>
        <p:txBody>
          <a:bodyPr/>
          <a:lstStyle/>
          <a:p>
            <a:fld id="{F3330283-C344-4AF0-8051-1970FE2FBEF0}" type="slidenum">
              <a:rPr lang="en-MY" smtClean="0"/>
              <a:pPr/>
              <a:t>12</a:t>
            </a:fld>
            <a:endParaRPr lang="en-MY"/>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Brainstorming Processes –</a:t>
            </a:r>
            <a:r>
              <a:rPr lang="en-US" dirty="0" err="1" smtClean="0"/>
              <a:t>Con’t</a:t>
            </a:r>
            <a:endParaRPr lang="en-MY" dirty="0"/>
          </a:p>
        </p:txBody>
      </p:sp>
      <p:sp>
        <p:nvSpPr>
          <p:cNvPr id="3" name="Content Placeholder 2"/>
          <p:cNvSpPr>
            <a:spLocks noGrp="1"/>
          </p:cNvSpPr>
          <p:nvPr>
            <p:ph idx="1"/>
          </p:nvPr>
        </p:nvSpPr>
        <p:spPr/>
        <p:txBody>
          <a:bodyPr/>
          <a:lstStyle/>
          <a:p>
            <a:pPr lvl="0"/>
            <a:endParaRPr lang="en-US" dirty="0" smtClean="0"/>
          </a:p>
          <a:p>
            <a:pPr lvl="0" algn="ctr"/>
            <a:r>
              <a:rPr lang="en-US" dirty="0" smtClean="0"/>
              <a:t>Group the ideas if necessary.</a:t>
            </a:r>
          </a:p>
          <a:p>
            <a:pPr lvl="0" algn="ctr">
              <a:buNone/>
            </a:pPr>
            <a:endParaRPr lang="en-US" dirty="0" smtClean="0"/>
          </a:p>
          <a:p>
            <a:pPr lvl="0" algn="ctr"/>
            <a:r>
              <a:rPr lang="en-US" dirty="0" smtClean="0"/>
              <a:t>Assess all ideas and choose the best idea.</a:t>
            </a:r>
          </a:p>
          <a:p>
            <a:pPr lvl="0" algn="ctr">
              <a:buNone/>
            </a:pPr>
            <a:endParaRPr lang="en-US" dirty="0" smtClean="0"/>
          </a:p>
          <a:p>
            <a:pPr lvl="0" algn="ctr"/>
            <a:r>
              <a:rPr lang="en-US" dirty="0" smtClean="0"/>
              <a:t>Control and monitor through the process.</a:t>
            </a:r>
          </a:p>
          <a:p>
            <a:pPr lvl="0" algn="ctr">
              <a:buNone/>
            </a:pPr>
            <a:endParaRPr lang="en-US" dirty="0" smtClean="0"/>
          </a:p>
          <a:p>
            <a:pPr lvl="0" algn="ctr"/>
            <a:r>
              <a:rPr lang="en-US" dirty="0" smtClean="0"/>
              <a:t>Breakdown the grouped solution to choose the more accurate solution.</a:t>
            </a:r>
          </a:p>
          <a:p>
            <a:pPr>
              <a:buNone/>
            </a:pPr>
            <a:endParaRPr lang="en-MY" dirty="0"/>
          </a:p>
        </p:txBody>
      </p:sp>
      <p:sp>
        <p:nvSpPr>
          <p:cNvPr id="4" name="Slide Number Placeholder 3"/>
          <p:cNvSpPr>
            <a:spLocks noGrp="1"/>
          </p:cNvSpPr>
          <p:nvPr>
            <p:ph type="sldNum" sz="quarter" idx="12"/>
          </p:nvPr>
        </p:nvSpPr>
        <p:spPr/>
        <p:txBody>
          <a:bodyPr/>
          <a:lstStyle/>
          <a:p>
            <a:fld id="{F3330283-C344-4AF0-8051-1970FE2FBEF0}" type="slidenum">
              <a:rPr lang="en-MY" smtClean="0"/>
              <a:pPr/>
              <a:t>13</a:t>
            </a:fld>
            <a:endParaRPr lang="en-MY"/>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Activity 1: Brainstorming</a:t>
            </a:r>
            <a:endParaRPr lang="en-US" dirty="0"/>
          </a:p>
        </p:txBody>
      </p:sp>
      <p:sp>
        <p:nvSpPr>
          <p:cNvPr id="3" name="Content Placeholder 2"/>
          <p:cNvSpPr>
            <a:spLocks noGrp="1"/>
          </p:cNvSpPr>
          <p:nvPr>
            <p:ph idx="1"/>
          </p:nvPr>
        </p:nvSpPr>
        <p:spPr>
          <a:xfrm>
            <a:off x="4214810" y="1935480"/>
            <a:ext cx="4471990" cy="4389120"/>
          </a:xfrm>
        </p:spPr>
        <p:txBody>
          <a:bodyPr>
            <a:normAutofit fontScale="70000" lnSpcReduction="20000"/>
          </a:bodyPr>
          <a:lstStyle/>
          <a:p>
            <a:endParaRPr lang="en-US" dirty="0" smtClean="0"/>
          </a:p>
          <a:p>
            <a:pPr algn="ctr"/>
            <a:r>
              <a:rPr lang="en-US" sz="6000" dirty="0" smtClean="0"/>
              <a:t>Bird Droppings at Laboratory Area. How to Solve?</a:t>
            </a:r>
          </a:p>
          <a:p>
            <a:pPr algn="ctr">
              <a:buNone/>
            </a:pPr>
            <a:r>
              <a:rPr lang="en-US" sz="3000" b="1" dirty="0" smtClean="0"/>
              <a:t>Basic Rules:</a:t>
            </a:r>
          </a:p>
          <a:p>
            <a:pPr algn="ctr"/>
            <a:r>
              <a:rPr lang="en-US" b="1" dirty="0" smtClean="0"/>
              <a:t>Everyone must contributes</a:t>
            </a:r>
            <a:endParaRPr lang="en-US" dirty="0" smtClean="0"/>
          </a:p>
          <a:p>
            <a:pPr algn="ctr"/>
            <a:r>
              <a:rPr lang="en-US" b="1" dirty="0" smtClean="0"/>
              <a:t>No criticism</a:t>
            </a:r>
            <a:endParaRPr lang="en-US" dirty="0" smtClean="0"/>
          </a:p>
          <a:p>
            <a:pPr algn="ctr"/>
            <a:r>
              <a:rPr lang="en-US" b="1" dirty="0" smtClean="0"/>
              <a:t>We want QUANTITY (as many  solution as possible)</a:t>
            </a:r>
          </a:p>
          <a:p>
            <a:pPr algn="ctr"/>
            <a:r>
              <a:rPr lang="en-US" b="1" dirty="0" smtClean="0"/>
              <a:t>Prioritize your solutions at least three</a:t>
            </a:r>
          </a:p>
          <a:p>
            <a:pPr>
              <a:buNone/>
            </a:pP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642910" y="2357430"/>
            <a:ext cx="3521813" cy="264320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0" y="0"/>
          <a:ext cx="9144000" cy="68579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Solution group 1</a:t>
            </a:r>
            <a:endParaRPr lang="en-MY"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Do research on bird nature to eliminate cause       </a:t>
            </a:r>
            <a:r>
              <a:rPr lang="en-US" dirty="0" smtClean="0">
                <a:solidFill>
                  <a:srgbClr val="FF0000"/>
                </a:solidFill>
              </a:rPr>
              <a:t>J</a:t>
            </a:r>
          </a:p>
          <a:p>
            <a:pPr marL="514350" indent="-514350">
              <a:buFont typeface="+mj-lt"/>
              <a:buAutoNum type="arabicPeriod"/>
            </a:pPr>
            <a:r>
              <a:rPr lang="en-US" dirty="0" smtClean="0"/>
              <a:t>Provide special place at another area to attract bird attention			</a:t>
            </a:r>
            <a:r>
              <a:rPr lang="en-US" dirty="0" smtClean="0">
                <a:solidFill>
                  <a:srgbClr val="FF0000"/>
                </a:solidFill>
              </a:rPr>
              <a:t>D  </a:t>
            </a:r>
          </a:p>
          <a:p>
            <a:pPr marL="514350" indent="-514350">
              <a:buFont typeface="+mj-lt"/>
              <a:buAutoNum type="arabicPeriod"/>
            </a:pPr>
            <a:r>
              <a:rPr lang="en-US" dirty="0" smtClean="0"/>
              <a:t>Electronic equipment for high frequency    	</a:t>
            </a:r>
            <a:r>
              <a:rPr lang="en-US" dirty="0" smtClean="0">
                <a:solidFill>
                  <a:srgbClr val="FF0000"/>
                </a:solidFill>
              </a:rPr>
              <a:t>A</a:t>
            </a:r>
            <a:endParaRPr lang="en-MY" dirty="0">
              <a:solidFill>
                <a:srgbClr val="FF000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Solution group 2</a:t>
            </a:r>
            <a:endParaRPr lang="en-MY" dirty="0"/>
          </a:p>
        </p:txBody>
      </p:sp>
      <p:sp>
        <p:nvSpPr>
          <p:cNvPr id="3" name="Content Placeholder 2"/>
          <p:cNvSpPr>
            <a:spLocks noGrp="1"/>
          </p:cNvSpPr>
          <p:nvPr>
            <p:ph idx="1"/>
          </p:nvPr>
        </p:nvSpPr>
        <p:spPr/>
        <p:txBody>
          <a:bodyPr/>
          <a:lstStyle/>
          <a:p>
            <a:pPr marL="514350" indent="-514350">
              <a:buFont typeface="+mj-lt"/>
              <a:buAutoNum type="arabicPeriod"/>
            </a:pPr>
            <a:r>
              <a:rPr lang="en-US" dirty="0" err="1" smtClean="0"/>
              <a:t>Siapkan</a:t>
            </a:r>
            <a:r>
              <a:rPr lang="en-US" dirty="0" smtClean="0"/>
              <a:t> </a:t>
            </a:r>
            <a:r>
              <a:rPr lang="en-US" dirty="0" err="1" smtClean="0"/>
              <a:t>tempat</a:t>
            </a:r>
            <a:r>
              <a:rPr lang="en-US" dirty="0" smtClean="0"/>
              <a:t> </a:t>
            </a:r>
            <a:r>
              <a:rPr lang="en-US" dirty="0" err="1" smtClean="0"/>
              <a:t>khas</a:t>
            </a:r>
            <a:r>
              <a:rPr lang="en-US" dirty="0" smtClean="0"/>
              <a:t> </a:t>
            </a:r>
            <a:r>
              <a:rPr lang="en-US" dirty="0" err="1" smtClean="0"/>
              <a:t>untuk</a:t>
            </a:r>
            <a:r>
              <a:rPr lang="en-US" dirty="0" smtClean="0"/>
              <a:t> </a:t>
            </a:r>
            <a:r>
              <a:rPr lang="en-US" dirty="0" err="1" smtClean="0"/>
              <a:t>burung</a:t>
            </a:r>
            <a:r>
              <a:rPr lang="en-US" dirty="0" smtClean="0"/>
              <a:t> </a:t>
            </a:r>
            <a:r>
              <a:rPr lang="en-US" dirty="0" err="1" smtClean="0"/>
              <a:t>sekali</a:t>
            </a:r>
            <a:r>
              <a:rPr lang="en-US" dirty="0" smtClean="0"/>
              <a:t> </a:t>
            </a:r>
            <a:r>
              <a:rPr lang="en-US" dirty="0" err="1" smtClean="0"/>
              <a:t>dengan</a:t>
            </a:r>
            <a:r>
              <a:rPr lang="en-US" dirty="0" smtClean="0"/>
              <a:t>   </a:t>
            </a:r>
            <a:r>
              <a:rPr lang="en-US" dirty="0" smtClean="0">
                <a:solidFill>
                  <a:srgbClr val="FF0000"/>
                </a:solidFill>
              </a:rPr>
              <a:t>D</a:t>
            </a:r>
            <a:r>
              <a:rPr lang="en-US" dirty="0" smtClean="0"/>
              <a:t> </a:t>
            </a:r>
            <a:r>
              <a:rPr lang="en-US" dirty="0" err="1" smtClean="0"/>
              <a:t>makanan</a:t>
            </a:r>
            <a:r>
              <a:rPr lang="en-US" dirty="0" smtClean="0"/>
              <a:t> </a:t>
            </a:r>
            <a:r>
              <a:rPr lang="en-US" dirty="0" err="1" smtClean="0"/>
              <a:t>seperti</a:t>
            </a:r>
            <a:r>
              <a:rPr lang="en-US" dirty="0" smtClean="0"/>
              <a:t> </a:t>
            </a:r>
            <a:r>
              <a:rPr lang="en-US" dirty="0" err="1" smtClean="0"/>
              <a:t>tanam</a:t>
            </a:r>
            <a:r>
              <a:rPr lang="en-US" dirty="0" smtClean="0"/>
              <a:t> </a:t>
            </a:r>
            <a:r>
              <a:rPr lang="en-US" dirty="0" err="1" smtClean="0"/>
              <a:t>pokok</a:t>
            </a:r>
            <a:r>
              <a:rPr lang="en-US" dirty="0" smtClean="0"/>
              <a:t> </a:t>
            </a:r>
            <a:r>
              <a:rPr lang="en-US" dirty="0" err="1" smtClean="0"/>
              <a:t>besar</a:t>
            </a:r>
            <a:r>
              <a:rPr lang="en-US" dirty="0" smtClean="0"/>
              <a:t> yang </a:t>
            </a:r>
            <a:r>
              <a:rPr lang="en-US" dirty="0" err="1" smtClean="0"/>
              <a:t>rendang</a:t>
            </a:r>
            <a:endParaRPr lang="en-US" dirty="0" smtClean="0"/>
          </a:p>
          <a:p>
            <a:pPr marL="514350" indent="-514350">
              <a:buFont typeface="+mj-lt"/>
              <a:buAutoNum type="arabicPeriod"/>
            </a:pPr>
            <a:r>
              <a:rPr lang="en-US" dirty="0" err="1" smtClean="0"/>
              <a:t>Pasanga</a:t>
            </a:r>
            <a:r>
              <a:rPr lang="en-US" dirty="0" smtClean="0"/>
              <a:t> </a:t>
            </a:r>
            <a:r>
              <a:rPr lang="en-US" dirty="0" err="1" smtClean="0"/>
              <a:t>dawai</a:t>
            </a:r>
            <a:r>
              <a:rPr lang="en-US" dirty="0" smtClean="0"/>
              <a:t> @ </a:t>
            </a:r>
            <a:r>
              <a:rPr lang="en-US" dirty="0" err="1" smtClean="0"/>
              <a:t>jeriji</a:t>
            </a:r>
            <a:r>
              <a:rPr lang="en-US" dirty="0" smtClean="0"/>
              <a:t> @ </a:t>
            </a:r>
            <a:r>
              <a:rPr lang="en-US" dirty="0" err="1" smtClean="0"/>
              <a:t>jaring</a:t>
            </a:r>
            <a:r>
              <a:rPr lang="en-US" dirty="0" smtClean="0"/>
              <a:t>		</a:t>
            </a:r>
            <a:r>
              <a:rPr lang="en-US" dirty="0" smtClean="0">
                <a:solidFill>
                  <a:srgbClr val="FF0000"/>
                </a:solidFill>
              </a:rPr>
              <a:t>C</a:t>
            </a:r>
          </a:p>
          <a:p>
            <a:pPr marL="514350" indent="-514350">
              <a:buFont typeface="+mj-lt"/>
              <a:buAutoNum type="arabicPeriod"/>
            </a:pPr>
            <a:r>
              <a:rPr lang="en-US" dirty="0" err="1" smtClean="0"/>
              <a:t>Pasang</a:t>
            </a:r>
            <a:r>
              <a:rPr lang="en-US" dirty="0" smtClean="0"/>
              <a:t> Sensor					</a:t>
            </a:r>
            <a:r>
              <a:rPr lang="en-US" dirty="0" smtClean="0">
                <a:solidFill>
                  <a:srgbClr val="FF0000"/>
                </a:solidFill>
              </a:rPr>
              <a:t>B</a:t>
            </a:r>
            <a:endParaRPr lang="en-MY" dirty="0">
              <a:solidFill>
                <a:srgbClr val="FF000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Solution group 3</a:t>
            </a:r>
            <a:endParaRPr lang="en-MY"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Ajar </a:t>
            </a:r>
            <a:r>
              <a:rPr lang="en-US" dirty="0" err="1" smtClean="0"/>
              <a:t>burung</a:t>
            </a:r>
            <a:r>
              <a:rPr lang="en-US" dirty="0" smtClean="0"/>
              <a:t> </a:t>
            </a:r>
            <a:r>
              <a:rPr lang="en-US" dirty="0" err="1" smtClean="0"/>
              <a:t>bercakap</a:t>
            </a:r>
            <a:r>
              <a:rPr lang="en-US" dirty="0" smtClean="0"/>
              <a:t>				</a:t>
            </a:r>
            <a:r>
              <a:rPr lang="en-US" dirty="0" smtClean="0">
                <a:solidFill>
                  <a:srgbClr val="FF0000"/>
                </a:solidFill>
              </a:rPr>
              <a:t>H</a:t>
            </a:r>
          </a:p>
          <a:p>
            <a:pPr marL="514350" indent="-514350">
              <a:buFont typeface="+mj-lt"/>
              <a:buAutoNum type="arabicPeriod"/>
            </a:pPr>
            <a:r>
              <a:rPr lang="en-US" dirty="0" err="1" smtClean="0"/>
              <a:t>Pasang</a:t>
            </a:r>
            <a:r>
              <a:rPr lang="en-US" dirty="0" smtClean="0"/>
              <a:t> Frequency device			</a:t>
            </a:r>
            <a:r>
              <a:rPr lang="en-US" dirty="0" smtClean="0">
                <a:solidFill>
                  <a:srgbClr val="FF0000"/>
                </a:solidFill>
              </a:rPr>
              <a:t>A</a:t>
            </a:r>
          </a:p>
          <a:p>
            <a:pPr marL="514350" indent="-514350">
              <a:buFont typeface="+mj-lt"/>
              <a:buAutoNum type="arabicPeriod"/>
            </a:pPr>
            <a:r>
              <a:rPr lang="en-US" dirty="0" err="1" smtClean="0"/>
              <a:t>Guna</a:t>
            </a:r>
            <a:r>
              <a:rPr lang="en-US" dirty="0" smtClean="0"/>
              <a:t> </a:t>
            </a:r>
            <a:r>
              <a:rPr lang="en-US" dirty="0" err="1" smtClean="0"/>
              <a:t>najis</a:t>
            </a:r>
            <a:r>
              <a:rPr lang="en-US" dirty="0" smtClean="0"/>
              <a:t> </a:t>
            </a:r>
            <a:r>
              <a:rPr lang="en-US" dirty="0" err="1" smtClean="0"/>
              <a:t>untuk</a:t>
            </a:r>
            <a:r>
              <a:rPr lang="en-US" dirty="0" smtClean="0"/>
              <a:t> </a:t>
            </a:r>
            <a:r>
              <a:rPr lang="en-US" dirty="0" err="1" smtClean="0"/>
              <a:t>dapat</a:t>
            </a:r>
            <a:r>
              <a:rPr lang="en-US" dirty="0" smtClean="0"/>
              <a:t> </a:t>
            </a:r>
            <a:r>
              <a:rPr lang="en-US" dirty="0" err="1" smtClean="0"/>
              <a:t>methan</a:t>
            </a:r>
            <a:r>
              <a:rPr lang="en-US" dirty="0" smtClean="0"/>
              <a:t>		</a:t>
            </a:r>
            <a:r>
              <a:rPr lang="en-US" dirty="0" smtClean="0">
                <a:solidFill>
                  <a:srgbClr val="FF0000"/>
                </a:solidFill>
              </a:rPr>
              <a:t>I</a:t>
            </a:r>
            <a:endParaRPr lang="en-MY" dirty="0">
              <a:solidFill>
                <a:srgbClr val="FF000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Solution group 4</a:t>
            </a:r>
            <a:endParaRPr lang="en-MY"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Using bird </a:t>
            </a:r>
            <a:r>
              <a:rPr lang="en-US" dirty="0" err="1" smtClean="0"/>
              <a:t>bomoh</a:t>
            </a:r>
            <a:r>
              <a:rPr lang="en-US" dirty="0" smtClean="0"/>
              <a:t> (</a:t>
            </a:r>
            <a:r>
              <a:rPr lang="en-US" dirty="0" err="1" smtClean="0"/>
              <a:t>Darul</a:t>
            </a:r>
            <a:r>
              <a:rPr lang="en-US" dirty="0" smtClean="0"/>
              <a:t> </a:t>
            </a:r>
            <a:r>
              <a:rPr lang="en-US" dirty="0" err="1" smtClean="0"/>
              <a:t>Syifa</a:t>
            </a:r>
            <a:r>
              <a:rPr lang="en-US" dirty="0" smtClean="0"/>
              <a:t>)		</a:t>
            </a:r>
            <a:r>
              <a:rPr lang="en-US" dirty="0" smtClean="0">
                <a:solidFill>
                  <a:srgbClr val="FF0000"/>
                </a:solidFill>
              </a:rPr>
              <a:t>F</a:t>
            </a:r>
          </a:p>
          <a:p>
            <a:pPr marL="514350" indent="-514350">
              <a:buFont typeface="+mj-lt"/>
              <a:buAutoNum type="arabicPeriod"/>
            </a:pPr>
            <a:r>
              <a:rPr lang="en-US" dirty="0" smtClean="0"/>
              <a:t>Frequency Device				</a:t>
            </a:r>
            <a:r>
              <a:rPr lang="en-US" dirty="0" smtClean="0">
                <a:solidFill>
                  <a:srgbClr val="FF0000"/>
                </a:solidFill>
              </a:rPr>
              <a:t>A</a:t>
            </a:r>
          </a:p>
          <a:p>
            <a:pPr marL="514350" indent="-514350">
              <a:buFont typeface="+mj-lt"/>
              <a:buAutoNum type="arabicPeriod"/>
            </a:pPr>
            <a:r>
              <a:rPr lang="en-US" dirty="0" smtClean="0"/>
              <a:t>Electric device to provide electric shock 	</a:t>
            </a:r>
            <a:r>
              <a:rPr lang="en-US" dirty="0" smtClean="0">
                <a:solidFill>
                  <a:srgbClr val="FF0000"/>
                </a:solidFill>
              </a:rPr>
              <a:t>B</a:t>
            </a:r>
            <a:endParaRPr lang="en-MY" dirty="0">
              <a:solidFill>
                <a:srgbClr val="FF00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Issue to perform CL</a:t>
            </a:r>
            <a:endParaRPr lang="en-US" dirty="0"/>
          </a:p>
        </p:txBody>
      </p:sp>
      <p:sp>
        <p:nvSpPr>
          <p:cNvPr id="3" name="Content Placeholder 2"/>
          <p:cNvSpPr>
            <a:spLocks noGrp="1"/>
          </p:cNvSpPr>
          <p:nvPr>
            <p:ph idx="1"/>
          </p:nvPr>
        </p:nvSpPr>
        <p:spPr/>
        <p:txBody>
          <a:bodyPr>
            <a:normAutofit/>
          </a:bodyPr>
          <a:lstStyle/>
          <a:p>
            <a:r>
              <a:rPr lang="en-US" dirty="0" smtClean="0"/>
              <a:t>If I spend time in class on active learning exercises, I'll never get through the syllabus.</a:t>
            </a:r>
          </a:p>
          <a:p>
            <a:pPr>
              <a:buNone/>
            </a:pPr>
            <a:endParaRPr lang="en-US" dirty="0" smtClean="0"/>
          </a:p>
          <a:p>
            <a:r>
              <a:rPr lang="en-US" dirty="0" smtClean="0"/>
              <a:t>If I don't lecture I'll lose control of the class.</a:t>
            </a:r>
          </a:p>
          <a:p>
            <a:pPr>
              <a:buNone/>
            </a:pPr>
            <a:endParaRPr lang="en-US" dirty="0" smtClean="0"/>
          </a:p>
          <a:p>
            <a:r>
              <a:rPr lang="en-US" dirty="0" smtClean="0"/>
              <a:t>Some of my students just don't seem to get what I'm asking them to do-they keep trying to find "the right answer" to open-ended problems, they still don't have a clue about what a critical question is, and the problems they make up are consistently trivial.</a:t>
            </a:r>
          </a:p>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Solution group 5</a:t>
            </a:r>
            <a:endParaRPr lang="en-MY" dirty="0"/>
          </a:p>
        </p:txBody>
      </p:sp>
      <p:sp>
        <p:nvSpPr>
          <p:cNvPr id="3" name="Content Placeholder 2"/>
          <p:cNvSpPr>
            <a:spLocks noGrp="1"/>
          </p:cNvSpPr>
          <p:nvPr>
            <p:ph idx="1"/>
          </p:nvPr>
        </p:nvSpPr>
        <p:spPr/>
        <p:txBody>
          <a:bodyPr/>
          <a:lstStyle/>
          <a:p>
            <a:pPr marL="514350" indent="-514350">
              <a:buFont typeface="+mj-lt"/>
              <a:buAutoNum type="arabicPeriod"/>
            </a:pPr>
            <a:r>
              <a:rPr lang="en-US" dirty="0" err="1" smtClean="0"/>
              <a:t>Sistem</a:t>
            </a:r>
            <a:r>
              <a:rPr lang="en-US" dirty="0" smtClean="0"/>
              <a:t> </a:t>
            </a:r>
            <a:r>
              <a:rPr lang="en-US" dirty="0" err="1" smtClean="0"/>
              <a:t>mengeluarkan</a:t>
            </a:r>
            <a:r>
              <a:rPr lang="en-US" dirty="0" smtClean="0"/>
              <a:t> </a:t>
            </a:r>
            <a:r>
              <a:rPr lang="en-US" dirty="0" err="1" smtClean="0"/>
              <a:t>bunyi</a:t>
            </a:r>
            <a:r>
              <a:rPr lang="en-US" dirty="0" smtClean="0"/>
              <a:t> </a:t>
            </a:r>
            <a:r>
              <a:rPr lang="en-US" dirty="0" err="1" smtClean="0"/>
              <a:t>dan</a:t>
            </a:r>
            <a:r>
              <a:rPr lang="en-US" dirty="0" smtClean="0"/>
              <a:t> </a:t>
            </a:r>
            <a:r>
              <a:rPr lang="en-US" dirty="0" err="1" smtClean="0"/>
              <a:t>cahaya</a:t>
            </a:r>
            <a:r>
              <a:rPr lang="en-US" dirty="0" smtClean="0"/>
              <a:t> yang      </a:t>
            </a:r>
            <a:r>
              <a:rPr lang="en-US" dirty="0" smtClean="0">
                <a:solidFill>
                  <a:srgbClr val="FF0000"/>
                </a:solidFill>
              </a:rPr>
              <a:t>A</a:t>
            </a:r>
            <a:r>
              <a:rPr lang="en-US" dirty="0" smtClean="0"/>
              <a:t> </a:t>
            </a:r>
            <a:r>
              <a:rPr lang="en-US" dirty="0" err="1" smtClean="0"/>
              <a:t>menakutkan</a:t>
            </a:r>
            <a:r>
              <a:rPr lang="en-US" dirty="0" smtClean="0"/>
              <a:t> </a:t>
            </a:r>
            <a:r>
              <a:rPr lang="en-US" dirty="0" err="1" smtClean="0"/>
              <a:t>burung</a:t>
            </a:r>
            <a:endParaRPr lang="en-US" dirty="0" smtClean="0"/>
          </a:p>
          <a:p>
            <a:pPr marL="514350" indent="-514350">
              <a:buFont typeface="+mj-lt"/>
              <a:buAutoNum type="arabicPeriod"/>
            </a:pPr>
            <a:r>
              <a:rPr lang="en-US" dirty="0" err="1" smtClean="0"/>
              <a:t>Minta</a:t>
            </a:r>
            <a:r>
              <a:rPr lang="en-US" dirty="0" smtClean="0"/>
              <a:t> </a:t>
            </a:r>
            <a:r>
              <a:rPr lang="en-US" dirty="0" err="1" smtClean="0"/>
              <a:t>bantuan</a:t>
            </a:r>
            <a:r>
              <a:rPr lang="en-US" dirty="0" smtClean="0"/>
              <a:t> </a:t>
            </a:r>
            <a:r>
              <a:rPr lang="en-US" dirty="0" err="1" smtClean="0"/>
              <a:t>perhilitan</a:t>
            </a:r>
            <a:r>
              <a:rPr lang="en-US" dirty="0" smtClean="0"/>
              <a:t>				</a:t>
            </a:r>
            <a:r>
              <a:rPr lang="en-US" dirty="0" smtClean="0">
                <a:solidFill>
                  <a:srgbClr val="FF0000"/>
                </a:solidFill>
              </a:rPr>
              <a:t>G</a:t>
            </a:r>
          </a:p>
          <a:p>
            <a:pPr marL="514350" indent="-514350">
              <a:buFont typeface="+mj-lt"/>
              <a:buAutoNum type="arabicPeriod"/>
            </a:pPr>
            <a:r>
              <a:rPr lang="en-US" dirty="0" err="1" smtClean="0"/>
              <a:t>Letak</a:t>
            </a:r>
            <a:r>
              <a:rPr lang="en-US" dirty="0" smtClean="0"/>
              <a:t> </a:t>
            </a:r>
            <a:r>
              <a:rPr lang="en-US" dirty="0" err="1" smtClean="0"/>
              <a:t>makanan</a:t>
            </a:r>
            <a:r>
              <a:rPr lang="en-US" dirty="0" smtClean="0"/>
              <a:t> </a:t>
            </a:r>
            <a:r>
              <a:rPr lang="en-US" dirty="0" err="1" smtClean="0"/>
              <a:t>di</a:t>
            </a:r>
            <a:r>
              <a:rPr lang="en-US" dirty="0" smtClean="0"/>
              <a:t> </a:t>
            </a:r>
            <a:r>
              <a:rPr lang="en-US" dirty="0" err="1" smtClean="0"/>
              <a:t>tempat</a:t>
            </a:r>
            <a:r>
              <a:rPr lang="en-US" dirty="0" smtClean="0"/>
              <a:t> </a:t>
            </a:r>
            <a:r>
              <a:rPr lang="en-US" dirty="0" err="1" smtClean="0"/>
              <a:t>tertentu</a:t>
            </a:r>
            <a:r>
              <a:rPr lang="en-US" dirty="0" smtClean="0"/>
              <a:t> </a:t>
            </a:r>
            <a:r>
              <a:rPr lang="en-US" dirty="0" err="1" smtClean="0"/>
              <a:t>untuk</a:t>
            </a:r>
            <a:r>
              <a:rPr lang="en-US" dirty="0" smtClean="0"/>
              <a:t> </a:t>
            </a:r>
            <a:r>
              <a:rPr lang="en-US" dirty="0" err="1" smtClean="0"/>
              <a:t>mengalih</a:t>
            </a:r>
            <a:r>
              <a:rPr lang="en-US" dirty="0" smtClean="0"/>
              <a:t>  </a:t>
            </a:r>
            <a:r>
              <a:rPr lang="en-US" dirty="0" err="1" smtClean="0"/>
              <a:t>tumpuan</a:t>
            </a:r>
            <a:r>
              <a:rPr lang="en-US" dirty="0" smtClean="0"/>
              <a:t> </a:t>
            </a:r>
            <a:r>
              <a:rPr lang="en-US" dirty="0" err="1" smtClean="0"/>
              <a:t>burung</a:t>
            </a:r>
            <a:r>
              <a:rPr lang="en-US" dirty="0" smtClean="0"/>
              <a:t>		</a:t>
            </a:r>
            <a:r>
              <a:rPr lang="en-US" dirty="0" smtClean="0">
                <a:solidFill>
                  <a:srgbClr val="FF0000"/>
                </a:solidFill>
              </a:rPr>
              <a:t>D</a:t>
            </a:r>
            <a:endParaRPr lang="en-MY" dirty="0">
              <a:solidFill>
                <a:srgbClr val="FF000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Solution group 6</a:t>
            </a:r>
            <a:endParaRPr lang="en-MY" dirty="0"/>
          </a:p>
        </p:txBody>
      </p:sp>
      <p:sp>
        <p:nvSpPr>
          <p:cNvPr id="3" name="Content Placeholder 2"/>
          <p:cNvSpPr>
            <a:spLocks noGrp="1"/>
          </p:cNvSpPr>
          <p:nvPr>
            <p:ph idx="1"/>
          </p:nvPr>
        </p:nvSpPr>
        <p:spPr/>
        <p:txBody>
          <a:bodyPr/>
          <a:lstStyle/>
          <a:p>
            <a:endParaRPr lang="en-MY"/>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MY"/>
          </a:p>
        </p:txBody>
      </p:sp>
      <p:graphicFrame>
        <p:nvGraphicFramePr>
          <p:cNvPr id="5" name="Content Placeholder 4"/>
          <p:cNvGraphicFramePr>
            <a:graphicFrameLocks noGrp="1"/>
          </p:cNvGraphicFramePr>
          <p:nvPr>
            <p:ph idx="1"/>
          </p:nvPr>
        </p:nvGraphicFramePr>
        <p:xfrm>
          <a:off x="457200" y="1935163"/>
          <a:ext cx="8229600" cy="3235960"/>
        </p:xfrm>
        <a:graphic>
          <a:graphicData uri="http://schemas.openxmlformats.org/drawingml/2006/table">
            <a:tbl>
              <a:tblPr firstRow="1" bandRow="1">
                <a:tableStyleId>{5C22544A-7EE6-4342-B048-85BDC9FD1C3A}</a:tableStyleId>
              </a:tblPr>
              <a:tblGrid>
                <a:gridCol w="2057400"/>
                <a:gridCol w="2057400"/>
                <a:gridCol w="2057400"/>
                <a:gridCol w="2057400"/>
              </a:tblGrid>
              <a:tr h="370840">
                <a:tc>
                  <a:txBody>
                    <a:bodyPr/>
                    <a:lstStyle/>
                    <a:p>
                      <a:r>
                        <a:rPr lang="en-US" dirty="0" smtClean="0"/>
                        <a:t>Solution </a:t>
                      </a:r>
                      <a:r>
                        <a:rPr lang="en-US" baseline="0" dirty="0" smtClean="0"/>
                        <a:t> </a:t>
                      </a:r>
                      <a:r>
                        <a:rPr lang="en-US" baseline="0" dirty="0" err="1" smtClean="0"/>
                        <a:t>vs</a:t>
                      </a:r>
                      <a:r>
                        <a:rPr lang="en-US" baseline="0" dirty="0" smtClean="0"/>
                        <a:t> group</a:t>
                      </a:r>
                      <a:endParaRPr lang="en-MY" dirty="0"/>
                    </a:p>
                  </a:txBody>
                  <a:tcPr/>
                </a:tc>
                <a:tc>
                  <a:txBody>
                    <a:bodyPr/>
                    <a:lstStyle/>
                    <a:p>
                      <a:r>
                        <a:rPr lang="en-US" dirty="0" smtClean="0"/>
                        <a:t>First choice</a:t>
                      </a:r>
                      <a:r>
                        <a:rPr lang="en-US" baseline="0" dirty="0" smtClean="0"/>
                        <a:t> solution</a:t>
                      </a:r>
                      <a:endParaRPr lang="en-MY" dirty="0"/>
                    </a:p>
                  </a:txBody>
                  <a:tcPr/>
                </a:tc>
                <a:tc>
                  <a:txBody>
                    <a:bodyPr/>
                    <a:lstStyle/>
                    <a:p>
                      <a:r>
                        <a:rPr lang="en-US" dirty="0" smtClean="0"/>
                        <a:t>Second choice solution</a:t>
                      </a:r>
                      <a:endParaRPr lang="en-MY" dirty="0"/>
                    </a:p>
                  </a:txBody>
                  <a:tcPr/>
                </a:tc>
                <a:tc>
                  <a:txBody>
                    <a:bodyPr/>
                    <a:lstStyle/>
                    <a:p>
                      <a:r>
                        <a:rPr lang="en-US" dirty="0" smtClean="0"/>
                        <a:t>Third choice solution</a:t>
                      </a:r>
                      <a:endParaRPr lang="en-MY" dirty="0"/>
                    </a:p>
                  </a:txBody>
                  <a:tcPr/>
                </a:tc>
              </a:tr>
              <a:tr h="370840">
                <a:tc>
                  <a:txBody>
                    <a:bodyPr/>
                    <a:lstStyle/>
                    <a:p>
                      <a:r>
                        <a:rPr lang="en-US" dirty="0" smtClean="0"/>
                        <a:t>Group</a:t>
                      </a:r>
                      <a:r>
                        <a:rPr lang="en-US" baseline="0" dirty="0" smtClean="0"/>
                        <a:t> 1</a:t>
                      </a:r>
                      <a:endParaRPr lang="en-MY" dirty="0"/>
                    </a:p>
                  </a:txBody>
                  <a:tcPr/>
                </a:tc>
                <a:tc>
                  <a:txBody>
                    <a:bodyPr/>
                    <a:lstStyle/>
                    <a:p>
                      <a:r>
                        <a:rPr lang="en-US" dirty="0" smtClean="0"/>
                        <a:t>J</a:t>
                      </a:r>
                      <a:endParaRPr lang="en-MY" dirty="0"/>
                    </a:p>
                  </a:txBody>
                  <a:tcPr/>
                </a:tc>
                <a:tc>
                  <a:txBody>
                    <a:bodyPr/>
                    <a:lstStyle/>
                    <a:p>
                      <a:r>
                        <a:rPr lang="en-US" dirty="0" smtClean="0"/>
                        <a:t>D</a:t>
                      </a:r>
                      <a:endParaRPr lang="en-MY" dirty="0"/>
                    </a:p>
                  </a:txBody>
                  <a:tcPr/>
                </a:tc>
                <a:tc>
                  <a:txBody>
                    <a:bodyPr/>
                    <a:lstStyle/>
                    <a:p>
                      <a:r>
                        <a:rPr lang="en-US" dirty="0" smtClean="0"/>
                        <a:t>A</a:t>
                      </a:r>
                      <a:endParaRPr lang="en-MY" dirty="0"/>
                    </a:p>
                  </a:txBody>
                  <a:tcPr/>
                </a:tc>
              </a:tr>
              <a:tr h="370840">
                <a:tc>
                  <a:txBody>
                    <a:bodyPr/>
                    <a:lstStyle/>
                    <a:p>
                      <a:r>
                        <a:rPr lang="en-US" dirty="0" smtClean="0"/>
                        <a:t>Group 2</a:t>
                      </a:r>
                      <a:endParaRPr lang="en-MY" dirty="0"/>
                    </a:p>
                  </a:txBody>
                  <a:tcPr/>
                </a:tc>
                <a:tc>
                  <a:txBody>
                    <a:bodyPr/>
                    <a:lstStyle/>
                    <a:p>
                      <a:r>
                        <a:rPr lang="en-US" dirty="0" smtClean="0"/>
                        <a:t>D</a:t>
                      </a:r>
                      <a:endParaRPr lang="en-MY" dirty="0"/>
                    </a:p>
                  </a:txBody>
                  <a:tcPr/>
                </a:tc>
                <a:tc>
                  <a:txBody>
                    <a:bodyPr/>
                    <a:lstStyle/>
                    <a:p>
                      <a:r>
                        <a:rPr lang="en-US" dirty="0" smtClean="0"/>
                        <a:t>C</a:t>
                      </a:r>
                      <a:endParaRPr lang="en-MY" dirty="0"/>
                    </a:p>
                  </a:txBody>
                  <a:tcPr/>
                </a:tc>
                <a:tc>
                  <a:txBody>
                    <a:bodyPr/>
                    <a:lstStyle/>
                    <a:p>
                      <a:r>
                        <a:rPr lang="en-US" dirty="0" smtClean="0"/>
                        <a:t>B</a:t>
                      </a:r>
                      <a:endParaRPr lang="en-MY" dirty="0"/>
                    </a:p>
                  </a:txBody>
                  <a:tcPr/>
                </a:tc>
              </a:tr>
              <a:tr h="370840">
                <a:tc>
                  <a:txBody>
                    <a:bodyPr/>
                    <a:lstStyle/>
                    <a:p>
                      <a:r>
                        <a:rPr lang="en-US" dirty="0" smtClean="0"/>
                        <a:t>Group 3</a:t>
                      </a:r>
                      <a:endParaRPr lang="en-MY" dirty="0"/>
                    </a:p>
                  </a:txBody>
                  <a:tcPr/>
                </a:tc>
                <a:tc>
                  <a:txBody>
                    <a:bodyPr/>
                    <a:lstStyle/>
                    <a:p>
                      <a:r>
                        <a:rPr lang="en-US" dirty="0" smtClean="0"/>
                        <a:t>H</a:t>
                      </a:r>
                      <a:endParaRPr lang="en-MY" dirty="0"/>
                    </a:p>
                  </a:txBody>
                  <a:tcPr/>
                </a:tc>
                <a:tc>
                  <a:txBody>
                    <a:bodyPr/>
                    <a:lstStyle/>
                    <a:p>
                      <a:r>
                        <a:rPr lang="en-US" dirty="0" smtClean="0"/>
                        <a:t>A</a:t>
                      </a:r>
                      <a:endParaRPr lang="en-MY" dirty="0"/>
                    </a:p>
                  </a:txBody>
                  <a:tcPr/>
                </a:tc>
                <a:tc>
                  <a:txBody>
                    <a:bodyPr/>
                    <a:lstStyle/>
                    <a:p>
                      <a:r>
                        <a:rPr lang="en-US" dirty="0" smtClean="0"/>
                        <a:t>I</a:t>
                      </a:r>
                      <a:endParaRPr lang="en-MY" dirty="0"/>
                    </a:p>
                  </a:txBody>
                  <a:tcPr/>
                </a:tc>
              </a:tr>
              <a:tr h="370840">
                <a:tc>
                  <a:txBody>
                    <a:bodyPr/>
                    <a:lstStyle/>
                    <a:p>
                      <a:r>
                        <a:rPr lang="en-US" dirty="0" smtClean="0"/>
                        <a:t>Group 4</a:t>
                      </a:r>
                      <a:endParaRPr lang="en-MY" dirty="0"/>
                    </a:p>
                  </a:txBody>
                  <a:tcPr/>
                </a:tc>
                <a:tc>
                  <a:txBody>
                    <a:bodyPr/>
                    <a:lstStyle/>
                    <a:p>
                      <a:r>
                        <a:rPr lang="en-US" dirty="0" smtClean="0"/>
                        <a:t>F</a:t>
                      </a:r>
                      <a:endParaRPr lang="en-MY" dirty="0"/>
                    </a:p>
                  </a:txBody>
                  <a:tcPr/>
                </a:tc>
                <a:tc>
                  <a:txBody>
                    <a:bodyPr/>
                    <a:lstStyle/>
                    <a:p>
                      <a:r>
                        <a:rPr lang="en-US" dirty="0" smtClean="0"/>
                        <a:t>A</a:t>
                      </a:r>
                      <a:endParaRPr lang="en-MY" dirty="0"/>
                    </a:p>
                  </a:txBody>
                  <a:tcPr/>
                </a:tc>
                <a:tc>
                  <a:txBody>
                    <a:bodyPr/>
                    <a:lstStyle/>
                    <a:p>
                      <a:r>
                        <a:rPr lang="en-US" dirty="0" smtClean="0"/>
                        <a:t>B</a:t>
                      </a:r>
                      <a:endParaRPr lang="en-MY" dirty="0"/>
                    </a:p>
                  </a:txBody>
                  <a:tcPr/>
                </a:tc>
              </a:tr>
              <a:tr h="370840">
                <a:tc>
                  <a:txBody>
                    <a:bodyPr/>
                    <a:lstStyle/>
                    <a:p>
                      <a:r>
                        <a:rPr lang="en-US" dirty="0" smtClean="0"/>
                        <a:t>Group 5</a:t>
                      </a:r>
                      <a:endParaRPr lang="en-MY" dirty="0"/>
                    </a:p>
                  </a:txBody>
                  <a:tcPr/>
                </a:tc>
                <a:tc>
                  <a:txBody>
                    <a:bodyPr/>
                    <a:lstStyle/>
                    <a:p>
                      <a:r>
                        <a:rPr lang="en-US" dirty="0" smtClean="0"/>
                        <a:t>A</a:t>
                      </a:r>
                      <a:endParaRPr lang="en-MY" dirty="0"/>
                    </a:p>
                  </a:txBody>
                  <a:tcPr/>
                </a:tc>
                <a:tc>
                  <a:txBody>
                    <a:bodyPr/>
                    <a:lstStyle/>
                    <a:p>
                      <a:r>
                        <a:rPr lang="en-US" dirty="0" smtClean="0"/>
                        <a:t>G</a:t>
                      </a:r>
                      <a:endParaRPr lang="en-MY" dirty="0"/>
                    </a:p>
                  </a:txBody>
                  <a:tcPr/>
                </a:tc>
                <a:tc>
                  <a:txBody>
                    <a:bodyPr/>
                    <a:lstStyle/>
                    <a:p>
                      <a:r>
                        <a:rPr lang="en-US" dirty="0" smtClean="0"/>
                        <a:t>D</a:t>
                      </a:r>
                      <a:endParaRPr lang="en-MY" dirty="0"/>
                    </a:p>
                  </a:txBody>
                  <a:tcPr/>
                </a:tc>
              </a:tr>
              <a:tr h="370840">
                <a:tc>
                  <a:txBody>
                    <a:bodyPr/>
                    <a:lstStyle/>
                    <a:p>
                      <a:r>
                        <a:rPr lang="en-US" dirty="0" smtClean="0"/>
                        <a:t>Group 6</a:t>
                      </a:r>
                      <a:endParaRPr lang="en-MY" dirty="0"/>
                    </a:p>
                  </a:txBody>
                  <a:tcPr/>
                </a:tc>
                <a:tc>
                  <a:txBody>
                    <a:bodyPr/>
                    <a:lstStyle/>
                    <a:p>
                      <a:endParaRPr lang="en-MY" dirty="0"/>
                    </a:p>
                  </a:txBody>
                  <a:tcPr/>
                </a:tc>
                <a:tc>
                  <a:txBody>
                    <a:bodyPr/>
                    <a:lstStyle/>
                    <a:p>
                      <a:endParaRPr lang="en-MY" dirty="0"/>
                    </a:p>
                  </a:txBody>
                  <a:tcPr/>
                </a:tc>
                <a:tc>
                  <a:txBody>
                    <a:bodyPr/>
                    <a:lstStyle/>
                    <a:p>
                      <a:endParaRPr lang="en-MY" dirty="0"/>
                    </a:p>
                  </a:txBody>
                  <a:tcPr/>
                </a:tc>
              </a:tr>
              <a:tr h="370840">
                <a:tc>
                  <a:txBody>
                    <a:bodyPr/>
                    <a:lstStyle/>
                    <a:p>
                      <a:r>
                        <a:rPr lang="en-US" b="1" dirty="0" smtClean="0"/>
                        <a:t>Total</a:t>
                      </a:r>
                      <a:endParaRPr lang="en-MY" b="1" dirty="0"/>
                    </a:p>
                  </a:txBody>
                  <a:tcPr/>
                </a:tc>
                <a:tc>
                  <a:txBody>
                    <a:bodyPr/>
                    <a:lstStyle/>
                    <a:p>
                      <a:endParaRPr lang="en-MY" dirty="0"/>
                    </a:p>
                  </a:txBody>
                  <a:tcPr/>
                </a:tc>
                <a:tc>
                  <a:txBody>
                    <a:bodyPr/>
                    <a:lstStyle/>
                    <a:p>
                      <a:endParaRPr lang="en-MY" dirty="0"/>
                    </a:p>
                  </a:txBody>
                  <a:tcPr/>
                </a:tc>
                <a:tc>
                  <a:txBody>
                    <a:bodyPr/>
                    <a:lstStyle/>
                    <a:p>
                      <a:endParaRPr lang="en-MY" dirty="0"/>
                    </a:p>
                  </a:txBody>
                  <a:tcPr/>
                </a:tc>
              </a:tr>
            </a:tbl>
          </a:graphicData>
        </a:graphic>
      </p:graphicFrame>
      <p:sp>
        <p:nvSpPr>
          <p:cNvPr id="4" name="TextBox 3"/>
          <p:cNvSpPr txBox="1"/>
          <p:nvPr/>
        </p:nvSpPr>
        <p:spPr>
          <a:xfrm>
            <a:off x="827584" y="5517232"/>
            <a:ext cx="7272808" cy="369332"/>
          </a:xfrm>
          <a:prstGeom prst="rect">
            <a:avLst/>
          </a:prstGeom>
          <a:noFill/>
        </p:spPr>
        <p:txBody>
          <a:bodyPr wrap="square" rtlCol="0">
            <a:spAutoFit/>
          </a:bodyPr>
          <a:lstStyle/>
          <a:p>
            <a:r>
              <a:rPr lang="en-US" dirty="0" smtClean="0"/>
              <a:t>SHORTLISTED  SOLUTIONS :   A, D, B </a:t>
            </a:r>
            <a:endParaRPr lang="en-MY"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If necessary, break the best solution into smaller group for finding the specific solutions</a:t>
            </a:r>
            <a:br>
              <a:rPr lang="en-US" sz="2800" dirty="0" smtClean="0"/>
            </a:br>
            <a:r>
              <a:rPr lang="en-US" sz="2800" dirty="0" smtClean="0"/>
              <a:t>Selected best solution = </a:t>
            </a:r>
            <a:r>
              <a:rPr lang="en-US" sz="2800" dirty="0" err="1" smtClean="0"/>
              <a:t>halau</a:t>
            </a:r>
            <a:r>
              <a:rPr lang="en-US" sz="2800" dirty="0" smtClean="0"/>
              <a:t> </a:t>
            </a:r>
            <a:r>
              <a:rPr lang="en-US" sz="2800" dirty="0" err="1" smtClean="0"/>
              <a:t>kemasukan</a:t>
            </a:r>
            <a:endParaRPr lang="en-MY" sz="2800" dirty="0"/>
          </a:p>
        </p:txBody>
      </p:sp>
      <p:graphicFrame>
        <p:nvGraphicFramePr>
          <p:cNvPr id="4" name="Content Placeholder 3"/>
          <p:cNvGraphicFramePr>
            <a:graphicFrameLocks noGrp="1"/>
          </p:cNvGraphicFramePr>
          <p:nvPr>
            <p:ph idx="1"/>
          </p:nvPr>
        </p:nvGraphicFramePr>
        <p:xfrm>
          <a:off x="500034" y="2643182"/>
          <a:ext cx="8229600" cy="3774440"/>
        </p:xfrm>
        <a:graphic>
          <a:graphicData uri="http://schemas.openxmlformats.org/drawingml/2006/table">
            <a:tbl>
              <a:tblPr firstRow="1" bandRow="1">
                <a:tableStyleId>{5C22544A-7EE6-4342-B048-85BDC9FD1C3A}</a:tableStyleId>
              </a:tblPr>
              <a:tblGrid>
                <a:gridCol w="2743200"/>
                <a:gridCol w="2743200"/>
                <a:gridCol w="2743200"/>
              </a:tblGrid>
              <a:tr h="370840">
                <a:tc>
                  <a:txBody>
                    <a:bodyPr/>
                    <a:lstStyle/>
                    <a:p>
                      <a:r>
                        <a:rPr lang="en-US" dirty="0" smtClean="0"/>
                        <a:t>Solution of the best </a:t>
                      </a:r>
                      <a:r>
                        <a:rPr lang="en-US" baseline="0" dirty="0" smtClean="0"/>
                        <a:t> idea</a:t>
                      </a:r>
                      <a:endParaRPr lang="en-MY" dirty="0"/>
                    </a:p>
                  </a:txBody>
                  <a:tcPr/>
                </a:tc>
                <a:tc>
                  <a:txBody>
                    <a:bodyPr/>
                    <a:lstStyle/>
                    <a:p>
                      <a:r>
                        <a:rPr lang="en-US" dirty="0" smtClean="0"/>
                        <a:t>Total  of frequency</a:t>
                      </a:r>
                      <a:r>
                        <a:rPr lang="en-US" baseline="0" dirty="0" smtClean="0"/>
                        <a:t> of choice</a:t>
                      </a:r>
                      <a:endParaRPr lang="en-MY" dirty="0"/>
                    </a:p>
                  </a:txBody>
                  <a:tcPr/>
                </a:tc>
                <a:tc>
                  <a:txBody>
                    <a:bodyPr/>
                    <a:lstStyle/>
                    <a:p>
                      <a:r>
                        <a:rPr lang="en-US" dirty="0" smtClean="0"/>
                        <a:t>Reasoning  to choose the best </a:t>
                      </a:r>
                      <a:endParaRPr lang="en-MY" dirty="0"/>
                    </a:p>
                  </a:txBody>
                  <a:tcPr/>
                </a:tc>
              </a:tr>
              <a:tr h="370840">
                <a:tc>
                  <a:txBody>
                    <a:bodyPr/>
                    <a:lstStyle/>
                    <a:p>
                      <a:r>
                        <a:rPr lang="en-US" dirty="0" smtClean="0"/>
                        <a:t>Electromagnetic</a:t>
                      </a:r>
                      <a:endParaRPr lang="en-MY" dirty="0"/>
                    </a:p>
                  </a:txBody>
                  <a:tcPr/>
                </a:tc>
                <a:tc>
                  <a:txBody>
                    <a:bodyPr/>
                    <a:lstStyle/>
                    <a:p>
                      <a:r>
                        <a:rPr lang="en-US" dirty="0" smtClean="0"/>
                        <a:t>2(1</a:t>
                      </a:r>
                      <a:r>
                        <a:rPr lang="en-US" baseline="0" dirty="0" smtClean="0"/>
                        <a:t> = first choice, 1= third choice)</a:t>
                      </a:r>
                      <a:endParaRPr lang="en-MY" dirty="0"/>
                    </a:p>
                  </a:txBody>
                  <a:tcPr/>
                </a:tc>
                <a:tc>
                  <a:txBody>
                    <a:bodyPr/>
                    <a:lstStyle/>
                    <a:p>
                      <a:endParaRPr lang="en-MY"/>
                    </a:p>
                  </a:txBody>
                  <a:tcPr/>
                </a:tc>
              </a:tr>
              <a:tr h="370840">
                <a:tc>
                  <a:txBody>
                    <a:bodyPr/>
                    <a:lstStyle/>
                    <a:p>
                      <a:r>
                        <a:rPr lang="en-US" dirty="0" smtClean="0"/>
                        <a:t>Chemical</a:t>
                      </a:r>
                      <a:endParaRPr lang="en-MY" dirty="0"/>
                    </a:p>
                  </a:txBody>
                  <a:tcPr/>
                </a:tc>
                <a:tc>
                  <a:txBody>
                    <a:bodyPr/>
                    <a:lstStyle/>
                    <a:p>
                      <a:r>
                        <a:rPr lang="en-US" dirty="0" smtClean="0"/>
                        <a:t>2(1=first choice, 1= second choice)</a:t>
                      </a:r>
                      <a:endParaRPr lang="en-MY" dirty="0"/>
                    </a:p>
                  </a:txBody>
                  <a:tcPr/>
                </a:tc>
                <a:tc>
                  <a:txBody>
                    <a:bodyPr/>
                    <a:lstStyle/>
                    <a:p>
                      <a:endParaRPr lang="en-MY" dirty="0"/>
                    </a:p>
                  </a:txBody>
                  <a:tcPr/>
                </a:tc>
              </a:tr>
              <a:tr h="370840">
                <a:tc>
                  <a:txBody>
                    <a:bodyPr/>
                    <a:lstStyle/>
                    <a:p>
                      <a:r>
                        <a:rPr lang="en-US" dirty="0" err="1" smtClean="0"/>
                        <a:t>Orang-orang</a:t>
                      </a:r>
                      <a:endParaRPr lang="en-MY" dirty="0"/>
                    </a:p>
                  </a:txBody>
                  <a:tcPr/>
                </a:tc>
                <a:tc>
                  <a:txBody>
                    <a:bodyPr/>
                    <a:lstStyle/>
                    <a:p>
                      <a:r>
                        <a:rPr lang="en-US" dirty="0" smtClean="0"/>
                        <a:t>1</a:t>
                      </a:r>
                      <a:endParaRPr lang="en-MY" dirty="0"/>
                    </a:p>
                  </a:txBody>
                  <a:tcPr/>
                </a:tc>
                <a:tc>
                  <a:txBody>
                    <a:bodyPr/>
                    <a:lstStyle/>
                    <a:p>
                      <a:endParaRPr lang="en-MY"/>
                    </a:p>
                  </a:txBody>
                  <a:tcPr/>
                </a:tc>
              </a:tr>
              <a:tr h="370840">
                <a:tc>
                  <a:txBody>
                    <a:bodyPr/>
                    <a:lstStyle/>
                    <a:p>
                      <a:endParaRPr lang="en-MY" dirty="0"/>
                    </a:p>
                  </a:txBody>
                  <a:tcPr/>
                </a:tc>
                <a:tc>
                  <a:txBody>
                    <a:bodyPr/>
                    <a:lstStyle/>
                    <a:p>
                      <a:endParaRPr lang="en-MY"/>
                    </a:p>
                  </a:txBody>
                  <a:tcPr/>
                </a:tc>
                <a:tc>
                  <a:txBody>
                    <a:bodyPr/>
                    <a:lstStyle/>
                    <a:p>
                      <a:endParaRPr lang="en-MY"/>
                    </a:p>
                  </a:txBody>
                  <a:tcPr/>
                </a:tc>
              </a:tr>
              <a:tr h="370840">
                <a:tc>
                  <a:txBody>
                    <a:bodyPr/>
                    <a:lstStyle/>
                    <a:p>
                      <a:endParaRPr lang="en-MY"/>
                    </a:p>
                  </a:txBody>
                  <a:tcPr/>
                </a:tc>
                <a:tc>
                  <a:txBody>
                    <a:bodyPr/>
                    <a:lstStyle/>
                    <a:p>
                      <a:endParaRPr lang="en-MY"/>
                    </a:p>
                  </a:txBody>
                  <a:tcPr/>
                </a:tc>
                <a:tc>
                  <a:txBody>
                    <a:bodyPr/>
                    <a:lstStyle/>
                    <a:p>
                      <a:endParaRPr lang="en-MY"/>
                    </a:p>
                  </a:txBody>
                  <a:tcPr/>
                </a:tc>
              </a:tr>
              <a:tr h="370840">
                <a:tc>
                  <a:txBody>
                    <a:bodyPr/>
                    <a:lstStyle/>
                    <a:p>
                      <a:endParaRPr lang="en-MY"/>
                    </a:p>
                  </a:txBody>
                  <a:tcPr/>
                </a:tc>
                <a:tc>
                  <a:txBody>
                    <a:bodyPr/>
                    <a:lstStyle/>
                    <a:p>
                      <a:endParaRPr lang="en-MY"/>
                    </a:p>
                  </a:txBody>
                  <a:tcPr/>
                </a:tc>
                <a:tc>
                  <a:txBody>
                    <a:bodyPr/>
                    <a:lstStyle/>
                    <a:p>
                      <a:endParaRPr lang="en-MY"/>
                    </a:p>
                  </a:txBody>
                  <a:tcPr/>
                </a:tc>
              </a:tr>
              <a:tr h="370840">
                <a:tc>
                  <a:txBody>
                    <a:bodyPr/>
                    <a:lstStyle/>
                    <a:p>
                      <a:endParaRPr lang="en-MY"/>
                    </a:p>
                  </a:txBody>
                  <a:tcPr/>
                </a:tc>
                <a:tc>
                  <a:txBody>
                    <a:bodyPr/>
                    <a:lstStyle/>
                    <a:p>
                      <a:endParaRPr lang="en-MY"/>
                    </a:p>
                  </a:txBody>
                  <a:tcPr/>
                </a:tc>
                <a:tc>
                  <a:txBody>
                    <a:bodyPr/>
                    <a:lstStyle/>
                    <a:p>
                      <a:endParaRPr lang="en-MY" dirty="0"/>
                    </a:p>
                  </a:txBody>
                  <a:tcPr/>
                </a:tc>
              </a:tr>
            </a:tbl>
          </a:graphicData>
        </a:graphic>
      </p:graphicFrame>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MY" dirty="0" smtClean="0"/>
              <a:t>FOCUSED LISTING</a:t>
            </a:r>
            <a:endParaRPr lang="en-MY" dirty="0"/>
          </a:p>
        </p:txBody>
      </p:sp>
      <p:sp>
        <p:nvSpPr>
          <p:cNvPr id="3" name="Content Placeholder 2"/>
          <p:cNvSpPr>
            <a:spLocks noGrp="1"/>
          </p:cNvSpPr>
          <p:nvPr>
            <p:ph idx="1"/>
          </p:nvPr>
        </p:nvSpPr>
        <p:spPr/>
        <p:txBody>
          <a:bodyPr>
            <a:normAutofit/>
          </a:bodyPr>
          <a:lstStyle/>
          <a:p>
            <a:pPr algn="ctr"/>
            <a:endParaRPr lang="en-MY" sz="4000" dirty="0" smtClean="0"/>
          </a:p>
          <a:p>
            <a:pPr algn="ctr"/>
            <a:r>
              <a:rPr lang="en-MY" sz="4000" dirty="0" smtClean="0"/>
              <a:t>The strategy to identify understanding to concepts.</a:t>
            </a:r>
          </a:p>
          <a:p>
            <a:pPr algn="ctr">
              <a:buNone/>
            </a:pPr>
            <a:endParaRPr lang="en-MY" sz="4000" dirty="0" smtClean="0"/>
          </a:p>
          <a:p>
            <a:pPr algn="ctr"/>
            <a:r>
              <a:rPr lang="en-MY" sz="4000" dirty="0" smtClean="0"/>
              <a:t>Purpose: </a:t>
            </a:r>
            <a:r>
              <a:rPr lang="en-US" sz="4000" dirty="0" smtClean="0"/>
              <a:t>To obtain definitions and description of several concepts</a:t>
            </a:r>
            <a:endParaRPr lang="en-MY" sz="4000" dirty="0"/>
          </a:p>
        </p:txBody>
      </p:sp>
      <p:sp>
        <p:nvSpPr>
          <p:cNvPr id="4" name="Slide Number Placeholder 3"/>
          <p:cNvSpPr>
            <a:spLocks noGrp="1"/>
          </p:cNvSpPr>
          <p:nvPr>
            <p:ph type="sldNum" sz="quarter" idx="12"/>
          </p:nvPr>
        </p:nvSpPr>
        <p:spPr/>
        <p:txBody>
          <a:bodyPr/>
          <a:lstStyle/>
          <a:p>
            <a:fld id="{F3330283-C344-4AF0-8051-1970FE2FBEF0}" type="slidenum">
              <a:rPr lang="en-MY" smtClean="0"/>
              <a:pPr/>
              <a:t>24</a:t>
            </a:fld>
            <a:endParaRPr lang="en-MY"/>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MY" dirty="0" smtClean="0"/>
              <a:t>Focus Listing Processes</a:t>
            </a:r>
            <a:endParaRPr lang="en-MY" dirty="0"/>
          </a:p>
        </p:txBody>
      </p:sp>
      <p:sp>
        <p:nvSpPr>
          <p:cNvPr id="3" name="Content Placeholder 2"/>
          <p:cNvSpPr>
            <a:spLocks noGrp="1"/>
          </p:cNvSpPr>
          <p:nvPr>
            <p:ph idx="1"/>
          </p:nvPr>
        </p:nvSpPr>
        <p:spPr/>
        <p:txBody>
          <a:bodyPr>
            <a:normAutofit/>
          </a:bodyPr>
          <a:lstStyle/>
          <a:p>
            <a:endParaRPr lang="en-MY" sz="2800" dirty="0" smtClean="0"/>
          </a:p>
          <a:p>
            <a:r>
              <a:rPr lang="en-MY" sz="2800" dirty="0" smtClean="0"/>
              <a:t>Form groups.</a:t>
            </a:r>
          </a:p>
          <a:p>
            <a:r>
              <a:rPr lang="en-MY" sz="2800" dirty="0" smtClean="0"/>
              <a:t>Ask each group of participants to take out a sheet of paper.</a:t>
            </a:r>
          </a:p>
          <a:p>
            <a:r>
              <a:rPr lang="en-MY" sz="2800" dirty="0" smtClean="0"/>
              <a:t>In 1 or 3 minutes, list 5 important words or phrases important to understanding the topic. </a:t>
            </a:r>
          </a:p>
          <a:p>
            <a:r>
              <a:rPr lang="en-MY" sz="2800" dirty="0" smtClean="0"/>
              <a:t>Each group have to present and come up with their list.</a:t>
            </a:r>
          </a:p>
        </p:txBody>
      </p:sp>
      <p:sp>
        <p:nvSpPr>
          <p:cNvPr id="4" name="Slide Number Placeholder 3"/>
          <p:cNvSpPr>
            <a:spLocks noGrp="1"/>
          </p:cNvSpPr>
          <p:nvPr>
            <p:ph type="sldNum" sz="quarter" idx="12"/>
          </p:nvPr>
        </p:nvSpPr>
        <p:spPr/>
        <p:txBody>
          <a:bodyPr/>
          <a:lstStyle/>
          <a:p>
            <a:fld id="{F3330283-C344-4AF0-8051-1970FE2FBEF0}" type="slidenum">
              <a:rPr lang="en-MY" smtClean="0"/>
              <a:pPr/>
              <a:t>25</a:t>
            </a:fld>
            <a:endParaRPr lang="en-MY"/>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692696"/>
            <a:ext cx="8229600" cy="1143000"/>
          </a:xfrm>
        </p:spPr>
        <p:txBody>
          <a:bodyPr/>
          <a:lstStyle/>
          <a:p>
            <a:pPr algn="ctr"/>
            <a:r>
              <a:rPr lang="en-US" dirty="0" smtClean="0"/>
              <a:t>Activity 2: Focus Listing</a:t>
            </a:r>
            <a:endParaRPr lang="en-US" dirty="0"/>
          </a:p>
        </p:txBody>
      </p:sp>
      <p:sp>
        <p:nvSpPr>
          <p:cNvPr id="3" name="Content Placeholder 2"/>
          <p:cNvSpPr>
            <a:spLocks noGrp="1"/>
          </p:cNvSpPr>
          <p:nvPr>
            <p:ph idx="1"/>
          </p:nvPr>
        </p:nvSpPr>
        <p:spPr/>
        <p:txBody>
          <a:bodyPr>
            <a:normAutofit/>
          </a:bodyPr>
          <a:lstStyle/>
          <a:p>
            <a:pPr algn="ctr"/>
            <a:endParaRPr lang="en-US" sz="6000" dirty="0" smtClean="0"/>
          </a:p>
          <a:p>
            <a:pPr algn="ctr"/>
            <a:r>
              <a:rPr lang="en-US" sz="6000" dirty="0" smtClean="0"/>
              <a:t>Topic: Informal Cooperative Learning</a:t>
            </a:r>
            <a:endParaRPr lang="en-US" sz="60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MY" dirty="0"/>
          </a:p>
        </p:txBody>
      </p:sp>
      <p:sp>
        <p:nvSpPr>
          <p:cNvPr id="3" name="Content Placeholder 2"/>
          <p:cNvSpPr>
            <a:spLocks noGrp="1"/>
          </p:cNvSpPr>
          <p:nvPr>
            <p:ph idx="1"/>
          </p:nvPr>
        </p:nvSpPr>
        <p:spPr/>
        <p:txBody>
          <a:bodyPr>
            <a:normAutofit fontScale="85000" lnSpcReduction="20000"/>
          </a:bodyPr>
          <a:lstStyle/>
          <a:p>
            <a:pPr>
              <a:buNone/>
            </a:pPr>
            <a:r>
              <a:rPr lang="en-US" dirty="0" smtClean="0"/>
              <a:t>G1. Knowledge ; among student, ad-hoc, lecturer as facilitator, active student, non graded assessment, say and do learning</a:t>
            </a:r>
          </a:p>
          <a:p>
            <a:pPr>
              <a:buNone/>
            </a:pPr>
            <a:endParaRPr lang="en-US" dirty="0" smtClean="0"/>
          </a:p>
          <a:p>
            <a:pPr>
              <a:buNone/>
            </a:pPr>
            <a:r>
              <a:rPr lang="en-US" dirty="0" smtClean="0"/>
              <a:t>G2. use handout, group discussion, peer to peer review, active condition, facilitated</a:t>
            </a:r>
          </a:p>
          <a:p>
            <a:pPr>
              <a:buNone/>
            </a:pPr>
            <a:endParaRPr lang="en-US" dirty="0" smtClean="0"/>
          </a:p>
          <a:p>
            <a:pPr>
              <a:buNone/>
            </a:pPr>
            <a:r>
              <a:rPr lang="en-US" dirty="0" smtClean="0"/>
              <a:t>G3. not formal, active learning, team working, interpersonal, caring group member, no formal assessment.</a:t>
            </a:r>
          </a:p>
          <a:p>
            <a:pPr>
              <a:buNone/>
            </a:pPr>
            <a:endParaRPr lang="en-US" dirty="0" smtClean="0"/>
          </a:p>
          <a:p>
            <a:pPr>
              <a:buNone/>
            </a:pPr>
            <a:r>
              <a:rPr lang="en-US" dirty="0" smtClean="0"/>
              <a:t>G4. Student participation, fun and interactive, team working, sharing knowledge, concept to understanding.</a:t>
            </a:r>
          </a:p>
          <a:p>
            <a:pPr>
              <a:buNone/>
            </a:pPr>
            <a:endParaRPr lang="en-US" dirty="0" smtClean="0"/>
          </a:p>
          <a:p>
            <a:pPr>
              <a:buNone/>
            </a:pPr>
            <a:r>
              <a:rPr lang="en-US" dirty="0" smtClean="0"/>
              <a:t>G5. Brainstorming, student centered, leadership, facilitated, active environment,  communication skill.</a:t>
            </a:r>
          </a:p>
          <a:p>
            <a:pPr>
              <a:buNone/>
            </a:pPr>
            <a:endParaRPr lang="en-US" dirty="0" smtClean="0"/>
          </a:p>
          <a:p>
            <a:pPr>
              <a:buNone/>
            </a:pPr>
            <a:endParaRPr lang="en-MY"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MY" dirty="0" smtClean="0"/>
              <a:t>Thinking Aloud Pair Problem-solving (</a:t>
            </a:r>
            <a:r>
              <a:rPr lang="en-MY" dirty="0" err="1" smtClean="0"/>
              <a:t>TAPPs</a:t>
            </a:r>
            <a:r>
              <a:rPr lang="en-MY" dirty="0" smtClean="0"/>
              <a:t>)</a:t>
            </a:r>
            <a:endParaRPr lang="en-MY" dirty="0"/>
          </a:p>
        </p:txBody>
      </p:sp>
      <p:sp>
        <p:nvSpPr>
          <p:cNvPr id="3" name="Content Placeholder 2"/>
          <p:cNvSpPr>
            <a:spLocks noGrp="1"/>
          </p:cNvSpPr>
          <p:nvPr>
            <p:ph idx="1"/>
          </p:nvPr>
        </p:nvSpPr>
        <p:spPr/>
        <p:txBody>
          <a:bodyPr/>
          <a:lstStyle/>
          <a:p>
            <a:pPr algn="just">
              <a:buNone/>
            </a:pPr>
            <a:endParaRPr lang="en-MY" dirty="0" smtClean="0"/>
          </a:p>
          <a:p>
            <a:pPr algn="ctr"/>
            <a:r>
              <a:rPr lang="en-MY" sz="3200" dirty="0" smtClean="0"/>
              <a:t>A method of verbalizing problem-solving thinking to a listening partner. </a:t>
            </a:r>
          </a:p>
          <a:p>
            <a:pPr algn="ctr">
              <a:buNone/>
            </a:pPr>
            <a:endParaRPr lang="en-MY" sz="3200" dirty="0" smtClean="0"/>
          </a:p>
          <a:p>
            <a:pPr algn="ctr"/>
            <a:r>
              <a:rPr lang="en-MY" sz="3200" dirty="0" smtClean="0"/>
              <a:t>Purpose: </a:t>
            </a:r>
            <a:r>
              <a:rPr lang="en-US" sz="3200" dirty="0" smtClean="0"/>
              <a:t>To encourage problem-solving skills by verbalizing to a listener one's problem-solving thoughts. </a:t>
            </a:r>
            <a:endParaRPr lang="en-MY" sz="3200" dirty="0" smtClean="0"/>
          </a:p>
          <a:p>
            <a:endParaRPr lang="en-MY" dirty="0"/>
          </a:p>
        </p:txBody>
      </p:sp>
      <p:sp>
        <p:nvSpPr>
          <p:cNvPr id="4" name="Slide Number Placeholder 3"/>
          <p:cNvSpPr>
            <a:spLocks noGrp="1"/>
          </p:cNvSpPr>
          <p:nvPr>
            <p:ph type="sldNum" sz="quarter" idx="12"/>
          </p:nvPr>
        </p:nvSpPr>
        <p:spPr/>
        <p:txBody>
          <a:bodyPr/>
          <a:lstStyle/>
          <a:p>
            <a:fld id="{F3330283-C344-4AF0-8051-1970FE2FBEF0}" type="slidenum">
              <a:rPr lang="en-MY" smtClean="0"/>
              <a:pPr/>
              <a:t>28</a:t>
            </a:fld>
            <a:endParaRPr lang="en-MY"/>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MY" dirty="0" err="1" smtClean="0"/>
              <a:t>TAPPs</a:t>
            </a:r>
            <a:r>
              <a:rPr lang="en-MY" dirty="0" smtClean="0"/>
              <a:t> Processes</a:t>
            </a:r>
            <a:endParaRPr lang="en-MY" dirty="0"/>
          </a:p>
        </p:txBody>
      </p:sp>
      <p:sp>
        <p:nvSpPr>
          <p:cNvPr id="3" name="Content Placeholder 2"/>
          <p:cNvSpPr>
            <a:spLocks noGrp="1"/>
          </p:cNvSpPr>
          <p:nvPr>
            <p:ph idx="1"/>
          </p:nvPr>
        </p:nvSpPr>
        <p:spPr/>
        <p:txBody>
          <a:bodyPr>
            <a:normAutofit/>
          </a:bodyPr>
          <a:lstStyle/>
          <a:p>
            <a:pPr algn="just"/>
            <a:endParaRPr lang="en-MY" dirty="0" smtClean="0"/>
          </a:p>
          <a:p>
            <a:pPr algn="just"/>
            <a:r>
              <a:rPr lang="en-MY" dirty="0" smtClean="0"/>
              <a:t>Participants work in groups of 4 to solve a problem.</a:t>
            </a:r>
          </a:p>
          <a:p>
            <a:pPr algn="just"/>
            <a:r>
              <a:rPr lang="en-MY" dirty="0" smtClean="0"/>
              <a:t>One pair are the problem-solvers and the other pair are the listeners.</a:t>
            </a:r>
          </a:p>
          <a:p>
            <a:pPr algn="just"/>
            <a:r>
              <a:rPr lang="en-MY" dirty="0" smtClean="0"/>
              <a:t>The problem solvers verbalize everything they are thinking as they work on a solution; the listeners encourage and offer suggestions if the problem solvers get stuck. </a:t>
            </a:r>
          </a:p>
          <a:p>
            <a:pPr algn="just"/>
            <a:r>
              <a:rPr lang="en-MY" dirty="0" smtClean="0"/>
              <a:t>The roles are reversed for the next problem.</a:t>
            </a:r>
          </a:p>
        </p:txBody>
      </p:sp>
      <p:sp>
        <p:nvSpPr>
          <p:cNvPr id="4" name="Slide Number Placeholder 3"/>
          <p:cNvSpPr>
            <a:spLocks noGrp="1"/>
          </p:cNvSpPr>
          <p:nvPr>
            <p:ph type="sldNum" sz="quarter" idx="12"/>
          </p:nvPr>
        </p:nvSpPr>
        <p:spPr/>
        <p:txBody>
          <a:bodyPr/>
          <a:lstStyle/>
          <a:p>
            <a:fld id="{F3330283-C344-4AF0-8051-1970FE2FBEF0}" type="slidenum">
              <a:rPr lang="en-MY" smtClean="0"/>
              <a:pPr/>
              <a:t>29</a:t>
            </a:fld>
            <a:endParaRPr lang="en-MY"/>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Issue to perform CL – </a:t>
            </a:r>
            <a:r>
              <a:rPr lang="en-US" dirty="0" err="1" smtClean="0"/>
              <a:t>Con’t</a:t>
            </a:r>
            <a:endParaRPr lang="en-US" dirty="0"/>
          </a:p>
        </p:txBody>
      </p:sp>
      <p:sp>
        <p:nvSpPr>
          <p:cNvPr id="3" name="Content Placeholder 2"/>
          <p:cNvSpPr>
            <a:spLocks noGrp="1"/>
          </p:cNvSpPr>
          <p:nvPr>
            <p:ph idx="1"/>
          </p:nvPr>
        </p:nvSpPr>
        <p:spPr/>
        <p:txBody>
          <a:bodyPr/>
          <a:lstStyle/>
          <a:p>
            <a:pPr algn="ctr"/>
            <a:r>
              <a:rPr lang="en-US" dirty="0" smtClean="0"/>
              <a:t>When I tried active learning in one of my classes, many of the students hated it. Some refused to cooperate and made their hostility to the approach and to me very clear.</a:t>
            </a:r>
          </a:p>
          <a:p>
            <a:pPr algn="ctr"/>
            <a:endParaRPr lang="en-US" dirty="0" smtClean="0"/>
          </a:p>
          <a:p>
            <a:pPr algn="ctr"/>
            <a:r>
              <a:rPr lang="en-US" dirty="0" smtClean="0"/>
              <a:t>Even though I've done everything the experts recommend, some of my students still complain that they don't like the student-centered approach I'm using and they would have learned more if they had taken a "normal" class.</a:t>
            </a:r>
          </a:p>
          <a:p>
            <a:endParaRPr lang="en-US" dirty="0" smtClean="0"/>
          </a:p>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Activity 3: TAPPs</a:t>
            </a:r>
            <a:endParaRPr lang="en-US" dirty="0"/>
          </a:p>
        </p:txBody>
      </p:sp>
      <p:sp>
        <p:nvSpPr>
          <p:cNvPr id="3" name="Content Placeholder 2"/>
          <p:cNvSpPr>
            <a:spLocks noGrp="1"/>
          </p:cNvSpPr>
          <p:nvPr>
            <p:ph idx="1"/>
          </p:nvPr>
        </p:nvSpPr>
        <p:spPr/>
        <p:txBody>
          <a:bodyPr>
            <a:normAutofit fontScale="92500" lnSpcReduction="10000"/>
          </a:bodyPr>
          <a:lstStyle/>
          <a:p>
            <a:pPr algn="ctr"/>
            <a:r>
              <a:rPr lang="en-US" sz="3200" dirty="0" smtClean="0"/>
              <a:t>In group of 4 participants, divide the group into 2 pairs.</a:t>
            </a:r>
          </a:p>
          <a:p>
            <a:pPr algn="ctr"/>
            <a:r>
              <a:rPr lang="en-US" sz="3200" dirty="0" smtClean="0"/>
              <a:t>1 pair will discuss and solve the issue arise in handling CL activities in class and how to solve it. Another pair have to listen and </a:t>
            </a:r>
            <a:r>
              <a:rPr lang="en-MY" sz="3200" dirty="0" smtClean="0"/>
              <a:t>suggest if the 1</a:t>
            </a:r>
            <a:r>
              <a:rPr lang="en-MY" sz="3200" baseline="30000" dirty="0" smtClean="0"/>
              <a:t>st</a:t>
            </a:r>
            <a:r>
              <a:rPr lang="en-MY" sz="3200" dirty="0" smtClean="0"/>
              <a:t> pair get stuck.</a:t>
            </a:r>
            <a:r>
              <a:rPr lang="en-US" sz="3200" dirty="0" smtClean="0"/>
              <a:t> Duration: 5 minutes.</a:t>
            </a:r>
          </a:p>
          <a:p>
            <a:pPr algn="ctr"/>
            <a:r>
              <a:rPr lang="en-US" sz="3200" dirty="0" smtClean="0"/>
              <a:t>Switch tasks between pairs and repeat the same instructions like before.</a:t>
            </a:r>
          </a:p>
          <a:p>
            <a:pPr algn="ctr"/>
            <a:r>
              <a:rPr lang="en-US" sz="3200" dirty="0" smtClean="0"/>
              <a:t>Choose one person to present your findings.</a:t>
            </a:r>
          </a:p>
          <a:p>
            <a:pPr>
              <a:buNone/>
            </a:pPr>
            <a:endParaRPr lang="en-US"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MY" dirty="0" smtClean="0"/>
              <a:t>Questions Answer Pairs</a:t>
            </a:r>
            <a:endParaRPr lang="en-MY" dirty="0"/>
          </a:p>
        </p:txBody>
      </p:sp>
      <p:sp>
        <p:nvSpPr>
          <p:cNvPr id="3" name="Content Placeholder 2"/>
          <p:cNvSpPr>
            <a:spLocks noGrp="1"/>
          </p:cNvSpPr>
          <p:nvPr>
            <p:ph idx="1"/>
          </p:nvPr>
        </p:nvSpPr>
        <p:spPr/>
        <p:txBody>
          <a:bodyPr>
            <a:normAutofit/>
          </a:bodyPr>
          <a:lstStyle/>
          <a:p>
            <a:pPr>
              <a:buNone/>
            </a:pPr>
            <a:endParaRPr lang="en-US" dirty="0" smtClean="0"/>
          </a:p>
          <a:p>
            <a:pPr algn="ctr"/>
            <a:r>
              <a:rPr lang="en-US" sz="3200" dirty="0" smtClean="0"/>
              <a:t>Students create their own questions and answers.</a:t>
            </a:r>
          </a:p>
          <a:p>
            <a:pPr algn="ctr">
              <a:buNone/>
            </a:pPr>
            <a:endParaRPr lang="en-US" sz="3200" dirty="0" smtClean="0"/>
          </a:p>
          <a:p>
            <a:pPr algn="ctr"/>
            <a:r>
              <a:rPr lang="en-US" sz="3200" dirty="0" smtClean="0"/>
              <a:t>Purpose: To compare answers and explore the reasons behind their solutions</a:t>
            </a:r>
            <a:endParaRPr lang="en-US" sz="3200" dirty="0"/>
          </a:p>
        </p:txBody>
      </p:sp>
      <p:sp>
        <p:nvSpPr>
          <p:cNvPr id="4" name="Slide Number Placeholder 3"/>
          <p:cNvSpPr>
            <a:spLocks noGrp="1"/>
          </p:cNvSpPr>
          <p:nvPr>
            <p:ph type="sldNum" sz="quarter" idx="12"/>
          </p:nvPr>
        </p:nvSpPr>
        <p:spPr/>
        <p:txBody>
          <a:bodyPr/>
          <a:lstStyle/>
          <a:p>
            <a:fld id="{F3330283-C344-4AF0-8051-1970FE2FBEF0}" type="slidenum">
              <a:rPr lang="en-MY" smtClean="0"/>
              <a:pPr/>
              <a:t>31</a:t>
            </a:fld>
            <a:endParaRPr lang="en-MY"/>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MY" dirty="0" smtClean="0"/>
              <a:t>Activity 4 - Questions Answer Pairs</a:t>
            </a:r>
            <a:endParaRPr lang="en-MY" dirty="0"/>
          </a:p>
        </p:txBody>
      </p:sp>
      <p:sp>
        <p:nvSpPr>
          <p:cNvPr id="3" name="Content Placeholder 2"/>
          <p:cNvSpPr>
            <a:spLocks noGrp="1"/>
          </p:cNvSpPr>
          <p:nvPr>
            <p:ph idx="1"/>
          </p:nvPr>
        </p:nvSpPr>
        <p:spPr/>
        <p:txBody>
          <a:bodyPr>
            <a:normAutofit/>
          </a:bodyPr>
          <a:lstStyle/>
          <a:p>
            <a:pPr algn="ctr"/>
            <a:endParaRPr lang="en-MY" sz="2800" dirty="0" smtClean="0"/>
          </a:p>
          <a:p>
            <a:pPr algn="ctr"/>
            <a:r>
              <a:rPr lang="en-MY" sz="2800" dirty="0" smtClean="0"/>
              <a:t>Every participant take a minute and come up with one question on today topic/concept/formula/diagram etc.</a:t>
            </a:r>
          </a:p>
          <a:p>
            <a:pPr algn="ctr">
              <a:buNone/>
            </a:pPr>
            <a:endParaRPr lang="en-MY" sz="2800" dirty="0" smtClean="0"/>
          </a:p>
          <a:p>
            <a:pPr algn="ctr"/>
            <a:r>
              <a:rPr lang="en-MY" sz="2800" dirty="0" smtClean="0"/>
              <a:t>Then, turn to your partner and see if you can stump your partner by answering your questions.</a:t>
            </a:r>
            <a:endParaRPr lang="en-MY" sz="2800" dirty="0"/>
          </a:p>
        </p:txBody>
      </p:sp>
      <p:sp>
        <p:nvSpPr>
          <p:cNvPr id="4" name="Slide Number Placeholder 3"/>
          <p:cNvSpPr>
            <a:spLocks noGrp="1"/>
          </p:cNvSpPr>
          <p:nvPr>
            <p:ph type="sldNum" sz="quarter" idx="12"/>
          </p:nvPr>
        </p:nvSpPr>
        <p:spPr/>
        <p:txBody>
          <a:bodyPr/>
          <a:lstStyle/>
          <a:p>
            <a:fld id="{F3330283-C344-4AF0-8051-1970FE2FBEF0}" type="slidenum">
              <a:rPr lang="en-MY" smtClean="0"/>
              <a:pPr/>
              <a:t>32</a:t>
            </a:fld>
            <a:endParaRPr lang="en-MY"/>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Reflection</a:t>
            </a:r>
            <a:endParaRPr lang="en-MY" dirty="0"/>
          </a:p>
        </p:txBody>
      </p:sp>
      <p:sp>
        <p:nvSpPr>
          <p:cNvPr id="3" name="Content Placeholder 2"/>
          <p:cNvSpPr>
            <a:spLocks noGrp="1"/>
          </p:cNvSpPr>
          <p:nvPr>
            <p:ph idx="1"/>
          </p:nvPr>
        </p:nvSpPr>
        <p:spPr/>
        <p:txBody>
          <a:bodyPr>
            <a:normAutofit lnSpcReduction="10000"/>
          </a:bodyPr>
          <a:lstStyle/>
          <a:p>
            <a:pPr algn="ctr"/>
            <a:endParaRPr lang="en-MY" sz="2800" i="1" dirty="0" smtClean="0"/>
          </a:p>
          <a:p>
            <a:pPr algn="ctr"/>
            <a:r>
              <a:rPr lang="en-MY" sz="2800" i="1" dirty="0" smtClean="0"/>
              <a:t>The </a:t>
            </a:r>
            <a:r>
              <a:rPr lang="en-MY" sz="2800" i="1" dirty="0"/>
              <a:t>process by </a:t>
            </a:r>
            <a:r>
              <a:rPr lang="en-MY" sz="2800" i="1" dirty="0" smtClean="0"/>
              <a:t>which participants </a:t>
            </a:r>
            <a:r>
              <a:rPr lang="en-MY" sz="2800" i="1" dirty="0"/>
              <a:t>mentally and emotionally synthesize direct service </a:t>
            </a:r>
            <a:r>
              <a:rPr lang="en-MY" sz="2800" i="1" dirty="0" smtClean="0"/>
              <a:t>and the </a:t>
            </a:r>
            <a:r>
              <a:rPr lang="en-MY" sz="2800" i="1" dirty="0"/>
              <a:t>learning components (orientation, education and training) OR a chance to think clearly about </a:t>
            </a:r>
            <a:r>
              <a:rPr lang="en-MY" sz="2800" i="1" dirty="0" smtClean="0"/>
              <a:t>what you </a:t>
            </a:r>
            <a:r>
              <a:rPr lang="en-MY" sz="2800" i="1" dirty="0"/>
              <a:t>are doing and about the experience you are </a:t>
            </a:r>
            <a:r>
              <a:rPr lang="en-MY" sz="2800" i="1" dirty="0" smtClean="0"/>
              <a:t>having.</a:t>
            </a:r>
          </a:p>
          <a:p>
            <a:pPr algn="ctr">
              <a:buNone/>
            </a:pPr>
            <a:endParaRPr lang="en-MY" sz="2800" i="1" dirty="0" smtClean="0"/>
          </a:p>
          <a:p>
            <a:pPr algn="ctr"/>
            <a:r>
              <a:rPr lang="en-MY" sz="2800" dirty="0" smtClean="0"/>
              <a:t>Purpose: To reflect what had been learned in the past and relate to the new topic they will learn.</a:t>
            </a:r>
            <a:endParaRPr lang="en-MY" sz="2800" dirty="0"/>
          </a:p>
        </p:txBody>
      </p:sp>
      <p:sp>
        <p:nvSpPr>
          <p:cNvPr id="4" name="Slide Number Placeholder 3"/>
          <p:cNvSpPr>
            <a:spLocks noGrp="1"/>
          </p:cNvSpPr>
          <p:nvPr>
            <p:ph type="sldNum" sz="quarter" idx="12"/>
          </p:nvPr>
        </p:nvSpPr>
        <p:spPr/>
        <p:txBody>
          <a:bodyPr/>
          <a:lstStyle/>
          <a:p>
            <a:fld id="{F3330283-C344-4AF0-8051-1970FE2FBEF0}" type="slidenum">
              <a:rPr lang="en-MY" smtClean="0"/>
              <a:pPr/>
              <a:t>33</a:t>
            </a:fld>
            <a:endParaRPr lang="en-MY"/>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Activity 5-Reflection</a:t>
            </a:r>
            <a:endParaRPr lang="en-MY" dirty="0"/>
          </a:p>
        </p:txBody>
      </p:sp>
      <p:sp>
        <p:nvSpPr>
          <p:cNvPr id="3" name="Content Placeholder 2"/>
          <p:cNvSpPr>
            <a:spLocks noGrp="1"/>
          </p:cNvSpPr>
          <p:nvPr>
            <p:ph idx="1"/>
          </p:nvPr>
        </p:nvSpPr>
        <p:spPr/>
        <p:txBody>
          <a:bodyPr>
            <a:normAutofit/>
          </a:bodyPr>
          <a:lstStyle/>
          <a:p>
            <a:pPr algn="ctr"/>
            <a:r>
              <a:rPr lang="en-MY" dirty="0" smtClean="0"/>
              <a:t>Have participants come up with one word that symbolizes the learning in the first session. </a:t>
            </a:r>
          </a:p>
          <a:p>
            <a:pPr algn="ctr">
              <a:buNone/>
            </a:pPr>
            <a:r>
              <a:rPr lang="en-MY" dirty="0" smtClean="0"/>
              <a:t>(Duration: 1 minute) </a:t>
            </a:r>
          </a:p>
          <a:p>
            <a:pPr algn="ctr">
              <a:buNone/>
            </a:pPr>
            <a:endParaRPr lang="en-MY" dirty="0" smtClean="0"/>
          </a:p>
          <a:p>
            <a:pPr algn="ctr"/>
            <a:r>
              <a:rPr lang="en-MY" dirty="0" smtClean="0"/>
              <a:t>Then discuss why that word is important. </a:t>
            </a:r>
          </a:p>
          <a:p>
            <a:pPr algn="ctr">
              <a:buNone/>
            </a:pPr>
            <a:r>
              <a:rPr lang="en-MY" dirty="0" smtClean="0"/>
              <a:t>(Duration: 1 minute)</a:t>
            </a:r>
          </a:p>
          <a:p>
            <a:pPr algn="ctr">
              <a:buNone/>
            </a:pPr>
            <a:endParaRPr lang="en-MY" dirty="0" smtClean="0"/>
          </a:p>
          <a:p>
            <a:pPr algn="ctr"/>
            <a:r>
              <a:rPr lang="en-MY" dirty="0" smtClean="0"/>
              <a:t>Ask participant how they can relate to the new topic they will learn today.</a:t>
            </a:r>
            <a:endParaRPr lang="en-MY" dirty="0"/>
          </a:p>
        </p:txBody>
      </p:sp>
      <p:sp>
        <p:nvSpPr>
          <p:cNvPr id="4" name="Slide Number Placeholder 3"/>
          <p:cNvSpPr>
            <a:spLocks noGrp="1"/>
          </p:cNvSpPr>
          <p:nvPr>
            <p:ph type="sldNum" sz="quarter" idx="12"/>
          </p:nvPr>
        </p:nvSpPr>
        <p:spPr/>
        <p:txBody>
          <a:bodyPr/>
          <a:lstStyle/>
          <a:p>
            <a:fld id="{F3330283-C344-4AF0-8051-1970FE2FBEF0}" type="slidenum">
              <a:rPr lang="en-MY" smtClean="0"/>
              <a:pPr/>
              <a:t>34</a:t>
            </a:fld>
            <a:endParaRPr lang="en-MY"/>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Think Pair Share</a:t>
            </a:r>
            <a:endParaRPr lang="en-US" dirty="0"/>
          </a:p>
        </p:txBody>
      </p:sp>
      <p:sp>
        <p:nvSpPr>
          <p:cNvPr id="3" name="Content Placeholder 2"/>
          <p:cNvSpPr>
            <a:spLocks noGrp="1"/>
          </p:cNvSpPr>
          <p:nvPr>
            <p:ph idx="1"/>
          </p:nvPr>
        </p:nvSpPr>
        <p:spPr/>
        <p:txBody>
          <a:bodyPr>
            <a:normAutofit/>
          </a:bodyPr>
          <a:lstStyle/>
          <a:p>
            <a:pPr algn="just"/>
            <a:r>
              <a:rPr lang="en-US" dirty="0" smtClean="0"/>
              <a:t>Think-pair-share is a strategy of group learning technique that emphasis on there stages performed by participants. </a:t>
            </a:r>
          </a:p>
          <a:p>
            <a:endParaRPr lang="en-US" dirty="0" smtClean="0"/>
          </a:p>
          <a:p>
            <a:r>
              <a:rPr lang="en-US" dirty="0" smtClean="0"/>
              <a:t>The three stages are Think, Pair, and Share.</a:t>
            </a:r>
          </a:p>
          <a:p>
            <a:endParaRPr lang="en-US" dirty="0" smtClean="0"/>
          </a:p>
          <a:p>
            <a:r>
              <a:rPr lang="en-US" dirty="0" smtClean="0"/>
              <a:t>Purpose: Participants have chances of to think about the issue/problem by himself, discuss with his partner for the best solution, and present the solution.</a:t>
            </a:r>
            <a:endParaRPr lang="en-US" dirty="0"/>
          </a:p>
        </p:txBody>
      </p:sp>
      <p:sp>
        <p:nvSpPr>
          <p:cNvPr id="4" name="Slide Number Placeholder 3"/>
          <p:cNvSpPr>
            <a:spLocks noGrp="1"/>
          </p:cNvSpPr>
          <p:nvPr>
            <p:ph type="sldNum" sz="quarter" idx="12"/>
          </p:nvPr>
        </p:nvSpPr>
        <p:spPr/>
        <p:txBody>
          <a:bodyPr/>
          <a:lstStyle/>
          <a:p>
            <a:fld id="{F3330283-C344-4AF0-8051-1970FE2FBEF0}" type="slidenum">
              <a:rPr lang="en-MY" smtClean="0"/>
              <a:pPr/>
              <a:t>35</a:t>
            </a:fld>
            <a:endParaRPr lang="en-MY"/>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Activity 6 - Think Pair Share</a:t>
            </a:r>
            <a:endParaRPr lang="en-US" dirty="0"/>
          </a:p>
        </p:txBody>
      </p:sp>
      <p:sp>
        <p:nvSpPr>
          <p:cNvPr id="3" name="Content Placeholder 2"/>
          <p:cNvSpPr>
            <a:spLocks noGrp="1"/>
          </p:cNvSpPr>
          <p:nvPr>
            <p:ph idx="1"/>
          </p:nvPr>
        </p:nvSpPr>
        <p:spPr/>
        <p:txBody>
          <a:bodyPr>
            <a:normAutofit/>
          </a:bodyPr>
          <a:lstStyle/>
          <a:p>
            <a:pPr lvl="0"/>
            <a:endParaRPr lang="en-US" dirty="0" smtClean="0"/>
          </a:p>
          <a:p>
            <a:pPr lvl="0" algn="ctr"/>
            <a:r>
              <a:rPr lang="en-US" sz="4800" dirty="0" smtClean="0"/>
              <a:t>Issue: Flies in </a:t>
            </a:r>
            <a:r>
              <a:rPr lang="en-US" sz="4800" dirty="0" err="1" smtClean="0"/>
              <a:t>UTeM</a:t>
            </a:r>
            <a:r>
              <a:rPr lang="en-US" sz="4800" dirty="0" smtClean="0"/>
              <a:t> canteen</a:t>
            </a:r>
          </a:p>
          <a:p>
            <a:pPr lvl="0" algn="ctr"/>
            <a:r>
              <a:rPr lang="en-US" dirty="0" smtClean="0"/>
              <a:t>Participants need to think about it and try to solve the issue/situation. Duration: 2 minutes.</a:t>
            </a:r>
          </a:p>
          <a:p>
            <a:pPr lvl="0" algn="ctr"/>
            <a:r>
              <a:rPr lang="en-US" dirty="0" smtClean="0"/>
              <a:t>Participants need to move to their partner and share ideas and opinion towards the issue/situation. Duration: 2 minutes.</a:t>
            </a:r>
          </a:p>
          <a:p>
            <a:pPr algn="ctr"/>
            <a:r>
              <a:rPr lang="en-US" dirty="0" smtClean="0"/>
              <a:t>Each pair need to share the solution to all other participants in the classroom.</a:t>
            </a:r>
            <a:endParaRPr lang="en-US" dirty="0"/>
          </a:p>
        </p:txBody>
      </p:sp>
      <p:sp>
        <p:nvSpPr>
          <p:cNvPr id="4" name="Slide Number Placeholder 3"/>
          <p:cNvSpPr>
            <a:spLocks noGrp="1"/>
          </p:cNvSpPr>
          <p:nvPr>
            <p:ph type="sldNum" sz="quarter" idx="12"/>
          </p:nvPr>
        </p:nvSpPr>
        <p:spPr/>
        <p:txBody>
          <a:bodyPr/>
          <a:lstStyle/>
          <a:p>
            <a:fld id="{F3330283-C344-4AF0-8051-1970FE2FBEF0}" type="slidenum">
              <a:rPr lang="en-MY" smtClean="0"/>
              <a:pPr/>
              <a:t>36</a:t>
            </a:fld>
            <a:endParaRPr lang="en-MY"/>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GAMES</a:t>
            </a:r>
            <a:endParaRPr lang="en-MY" dirty="0"/>
          </a:p>
        </p:txBody>
      </p:sp>
      <p:sp>
        <p:nvSpPr>
          <p:cNvPr id="3" name="Content Placeholder 2"/>
          <p:cNvSpPr>
            <a:spLocks noGrp="1"/>
          </p:cNvSpPr>
          <p:nvPr>
            <p:ph idx="1"/>
          </p:nvPr>
        </p:nvSpPr>
        <p:spPr/>
        <p:txBody>
          <a:bodyPr/>
          <a:lstStyle/>
          <a:p>
            <a:r>
              <a:rPr lang="en-MY" b="1" dirty="0" smtClean="0"/>
              <a:t>PRINCESS </a:t>
            </a:r>
            <a:r>
              <a:rPr lang="en-MY" b="1" dirty="0" smtClean="0"/>
              <a:t>UGGAWUGGA</a:t>
            </a:r>
          </a:p>
          <a:p>
            <a:pPr>
              <a:buNone/>
            </a:pPr>
            <a:endParaRPr lang="en-MY" b="1" dirty="0" smtClean="0"/>
          </a:p>
          <a:p>
            <a:pPr algn="just">
              <a:buNone/>
            </a:pPr>
            <a:r>
              <a:rPr lang="en-MY" b="1" dirty="0" smtClean="0"/>
              <a:t>	</a:t>
            </a:r>
            <a:r>
              <a:rPr lang="en-MY" dirty="0" smtClean="0"/>
              <a:t>The </a:t>
            </a:r>
            <a:r>
              <a:rPr lang="en-MY" dirty="0" smtClean="0"/>
              <a:t>purpose of this game is to make your </a:t>
            </a:r>
            <a:r>
              <a:rPr lang="en-MY" dirty="0" smtClean="0"/>
              <a:t>opponent laugh</a:t>
            </a:r>
            <a:r>
              <a:rPr lang="en-MY" dirty="0" smtClean="0"/>
              <a:t>. In pairs, one person starts by saying, “</a:t>
            </a:r>
            <a:r>
              <a:rPr lang="en-MY" dirty="0" smtClean="0"/>
              <a:t>Princess </a:t>
            </a:r>
            <a:r>
              <a:rPr lang="en-MY" dirty="0" err="1" smtClean="0"/>
              <a:t>Uggawugga</a:t>
            </a:r>
            <a:r>
              <a:rPr lang="en-MY" dirty="0" smtClean="0"/>
              <a:t> </a:t>
            </a:r>
            <a:r>
              <a:rPr lang="en-MY" dirty="0" smtClean="0"/>
              <a:t>is dead, gone, and deceased.” The </a:t>
            </a:r>
            <a:r>
              <a:rPr lang="en-MY" dirty="0" smtClean="0"/>
              <a:t>other person </a:t>
            </a:r>
            <a:r>
              <a:rPr lang="en-MY" dirty="0" smtClean="0"/>
              <a:t>responds by saying, “How and when did </a:t>
            </a:r>
            <a:r>
              <a:rPr lang="en-MY" dirty="0" smtClean="0"/>
              <a:t>she die</a:t>
            </a:r>
            <a:r>
              <a:rPr lang="en-MY" dirty="0" smtClean="0"/>
              <a:t>?” The game continues with one person asking </a:t>
            </a:r>
            <a:r>
              <a:rPr lang="en-MY" dirty="0" smtClean="0"/>
              <a:t>questions and </a:t>
            </a:r>
            <a:r>
              <a:rPr lang="en-MY" dirty="0" smtClean="0"/>
              <a:t>the other responding until someone laughs</a:t>
            </a:r>
            <a:endParaRPr lang="en-MY"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Closing/Wrap Up</a:t>
            </a:r>
            <a:endParaRPr lang="en-MY" dirty="0"/>
          </a:p>
        </p:txBody>
      </p:sp>
      <p:sp>
        <p:nvSpPr>
          <p:cNvPr id="3" name="Content Placeholder 2"/>
          <p:cNvSpPr>
            <a:spLocks noGrp="1"/>
          </p:cNvSpPr>
          <p:nvPr>
            <p:ph idx="1"/>
          </p:nvPr>
        </p:nvSpPr>
        <p:spPr/>
        <p:txBody>
          <a:bodyPr/>
          <a:lstStyle/>
          <a:p>
            <a:endParaRPr lang="en-US" dirty="0" smtClean="0"/>
          </a:p>
          <a:p>
            <a:pPr algn="ctr"/>
            <a:r>
              <a:rPr lang="en-US" sz="2800" dirty="0" smtClean="0"/>
              <a:t>By now, the participants should be able to:</a:t>
            </a:r>
          </a:p>
          <a:p>
            <a:pPr algn="ctr">
              <a:buNone/>
            </a:pPr>
            <a:endParaRPr lang="en-US" sz="2800" dirty="0" smtClean="0"/>
          </a:p>
          <a:p>
            <a:pPr lvl="1" algn="ctr">
              <a:buNone/>
            </a:pPr>
            <a:r>
              <a:rPr lang="en-US" sz="2800" dirty="0" smtClean="0"/>
              <a:t>1.Explain the need and importance of informal cooperative learning in classrooms.</a:t>
            </a:r>
          </a:p>
          <a:p>
            <a:pPr lvl="1" algn="ctr">
              <a:buNone/>
            </a:pPr>
            <a:r>
              <a:rPr lang="en-US" sz="2800" dirty="0" smtClean="0"/>
              <a:t>2.Plan and design learning environments using informal cooperative learning techniques.</a:t>
            </a:r>
          </a:p>
          <a:p>
            <a:pPr lvl="1" algn="ctr">
              <a:buNone/>
            </a:pPr>
            <a:r>
              <a:rPr lang="en-US" sz="2800" dirty="0" smtClean="0"/>
              <a:t>3.Implement informal cooperative learning techniques in class.</a:t>
            </a:r>
          </a:p>
          <a:p>
            <a:pPr>
              <a:buNone/>
            </a:pPr>
            <a:endParaRPr lang="en-MY" dirty="0"/>
          </a:p>
        </p:txBody>
      </p:sp>
      <p:sp>
        <p:nvSpPr>
          <p:cNvPr id="4" name="Slide Number Placeholder 3"/>
          <p:cNvSpPr>
            <a:spLocks noGrp="1"/>
          </p:cNvSpPr>
          <p:nvPr>
            <p:ph type="sldNum" sz="quarter" idx="12"/>
          </p:nvPr>
        </p:nvSpPr>
        <p:spPr/>
        <p:txBody>
          <a:bodyPr/>
          <a:lstStyle/>
          <a:p>
            <a:fld id="{F3330283-C344-4AF0-8051-1970FE2FBEF0}" type="slidenum">
              <a:rPr lang="en-MY" smtClean="0"/>
              <a:pPr/>
              <a:t>38</a:t>
            </a:fld>
            <a:endParaRPr lang="en-MY"/>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Issue to perform CL – </a:t>
            </a:r>
            <a:r>
              <a:rPr lang="en-US" dirty="0" err="1" smtClean="0"/>
              <a:t>Con’t</a:t>
            </a:r>
            <a:endParaRPr lang="en-US" dirty="0"/>
          </a:p>
        </p:txBody>
      </p:sp>
      <p:sp>
        <p:nvSpPr>
          <p:cNvPr id="3" name="Content Placeholder 2"/>
          <p:cNvSpPr>
            <a:spLocks noGrp="1"/>
          </p:cNvSpPr>
          <p:nvPr>
            <p:ph idx="1"/>
          </p:nvPr>
        </p:nvSpPr>
        <p:spPr/>
        <p:txBody>
          <a:bodyPr/>
          <a:lstStyle/>
          <a:p>
            <a:pPr algn="ctr">
              <a:buNone/>
            </a:pPr>
            <a:endParaRPr lang="en-US" dirty="0" smtClean="0"/>
          </a:p>
          <a:p>
            <a:pPr algn="ctr"/>
            <a:r>
              <a:rPr lang="en-US" dirty="0" smtClean="0"/>
              <a:t>I'm having a particularly hard time getting my students to work in teams. Many of them resent having to do it and a couple of them protested to my department head about it.</a:t>
            </a:r>
          </a:p>
          <a:p>
            <a:pPr algn="ctr">
              <a:buNone/>
            </a:pPr>
            <a:endParaRPr lang="en-US" dirty="0" smtClean="0"/>
          </a:p>
          <a:p>
            <a:pPr algn="ctr"/>
            <a:r>
              <a:rPr lang="en-US" dirty="0" smtClean="0"/>
              <a:t>If I assign homework, presentation, or projects to groups, some students will "hitchhike," getting credit for work in which they did not actively participate.</a:t>
            </a:r>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Issue to perform CL – </a:t>
            </a:r>
            <a:r>
              <a:rPr lang="en-US" dirty="0" err="1" smtClean="0"/>
              <a:t>Con’t</a:t>
            </a:r>
            <a:endParaRPr lang="en-US" dirty="0"/>
          </a:p>
        </p:txBody>
      </p:sp>
      <p:sp>
        <p:nvSpPr>
          <p:cNvPr id="3" name="Content Placeholder 2"/>
          <p:cNvSpPr>
            <a:spLocks noGrp="1"/>
          </p:cNvSpPr>
          <p:nvPr>
            <p:ph idx="1"/>
          </p:nvPr>
        </p:nvSpPr>
        <p:spPr/>
        <p:txBody>
          <a:bodyPr>
            <a:normAutofit/>
          </a:bodyPr>
          <a:lstStyle/>
          <a:p>
            <a:pPr algn="ctr"/>
            <a:r>
              <a:rPr lang="en-US" dirty="0" smtClean="0"/>
              <a:t>Many of the cooperative teams in my class are not working well-their assignments are superficial and incomplete and some team members keep complaining to me about others not participating.</a:t>
            </a:r>
          </a:p>
          <a:p>
            <a:pPr algn="ctr"/>
            <a:endParaRPr lang="en-US" dirty="0" smtClean="0"/>
          </a:p>
          <a:p>
            <a:pPr algn="ctr"/>
            <a:r>
              <a:rPr lang="en-US" dirty="0" smtClean="0"/>
              <a:t>Teams working together on quantitative problem assignments may always rely on one or two members to get the problem solutions started. The others may then have difficulties on individual tests, when they must begin the solutions themselves.</a:t>
            </a: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Issue to perform CL – </a:t>
            </a:r>
            <a:r>
              <a:rPr lang="en-US" dirty="0" err="1" smtClean="0"/>
              <a:t>Con’t</a:t>
            </a:r>
            <a:endParaRPr lang="en-US" dirty="0"/>
          </a:p>
        </p:txBody>
      </p:sp>
      <p:sp>
        <p:nvSpPr>
          <p:cNvPr id="3" name="Content Placeholder 2"/>
          <p:cNvSpPr>
            <a:spLocks noGrp="1"/>
          </p:cNvSpPr>
          <p:nvPr>
            <p:ph idx="1"/>
          </p:nvPr>
        </p:nvSpPr>
        <p:spPr/>
        <p:txBody>
          <a:bodyPr/>
          <a:lstStyle/>
          <a:p>
            <a:endParaRPr lang="en-US" dirty="0" smtClean="0"/>
          </a:p>
          <a:p>
            <a:pPr algn="ctr"/>
            <a:r>
              <a:rPr lang="en-US" dirty="0" smtClean="0"/>
              <a:t>I teach a class containing students in minority populations that tend to be at risk academically. Does active, cooperative learning work in this kind of setting?</a:t>
            </a:r>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One minute Paper</a:t>
            </a:r>
            <a:endParaRPr lang="en-US" dirty="0"/>
          </a:p>
        </p:txBody>
      </p:sp>
      <p:sp>
        <p:nvSpPr>
          <p:cNvPr id="3" name="Content Placeholder 2"/>
          <p:cNvSpPr>
            <a:spLocks noGrp="1"/>
          </p:cNvSpPr>
          <p:nvPr>
            <p:ph idx="1"/>
          </p:nvPr>
        </p:nvSpPr>
        <p:spPr/>
        <p:txBody>
          <a:bodyPr>
            <a:normAutofit/>
          </a:bodyPr>
          <a:lstStyle/>
          <a:p>
            <a:pPr algn="just"/>
            <a:r>
              <a:rPr lang="en-US" dirty="0" smtClean="0"/>
              <a:t>The one minute paper is completed by the students at the end of class. Two questions are asked: 1. What is the most significant thing you learned today? 2. What question(s) do you still have? </a:t>
            </a:r>
          </a:p>
          <a:p>
            <a:pPr algn="just">
              <a:buNone/>
            </a:pPr>
            <a:endParaRPr lang="en-US" dirty="0" smtClean="0"/>
          </a:p>
          <a:p>
            <a:pPr algn="just"/>
            <a:r>
              <a:rPr lang="en-US" dirty="0" smtClean="0"/>
              <a:t>Purpose: To encourages students to participate more openly and provides general information for the lecturer. Students will give more direct and honest answers if they feel they will not be judged or penalized by expressing their opinions and feelings. </a:t>
            </a:r>
          </a:p>
        </p:txBody>
      </p:sp>
      <p:sp>
        <p:nvSpPr>
          <p:cNvPr id="4" name="Slide Number Placeholder 3"/>
          <p:cNvSpPr>
            <a:spLocks noGrp="1"/>
          </p:cNvSpPr>
          <p:nvPr>
            <p:ph type="sldNum" sz="quarter" idx="12"/>
          </p:nvPr>
        </p:nvSpPr>
        <p:spPr/>
        <p:txBody>
          <a:bodyPr/>
          <a:lstStyle/>
          <a:p>
            <a:fld id="{F3330283-C344-4AF0-8051-1970FE2FBEF0}" type="slidenum">
              <a:rPr lang="en-MY" smtClean="0"/>
              <a:pPr/>
              <a:t>7</a:t>
            </a:fld>
            <a:endParaRPr lang="en-MY"/>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MY" dirty="0" smtClean="0"/>
              <a:t>Brainstorming</a:t>
            </a:r>
            <a:endParaRPr lang="en-MY" dirty="0"/>
          </a:p>
        </p:txBody>
      </p:sp>
      <p:sp>
        <p:nvSpPr>
          <p:cNvPr id="3" name="Content Placeholder 2"/>
          <p:cNvSpPr>
            <a:spLocks noGrp="1"/>
          </p:cNvSpPr>
          <p:nvPr>
            <p:ph idx="1"/>
          </p:nvPr>
        </p:nvSpPr>
        <p:spPr/>
        <p:txBody>
          <a:bodyPr>
            <a:normAutofit/>
          </a:bodyPr>
          <a:lstStyle/>
          <a:p>
            <a:pPr algn="ctr"/>
            <a:endParaRPr lang="en-US" sz="3600" dirty="0" smtClean="0"/>
          </a:p>
          <a:p>
            <a:pPr algn="ctr"/>
            <a:r>
              <a:rPr lang="en-US" sz="3600" dirty="0" smtClean="0"/>
              <a:t>A sudden clever plan or idea.</a:t>
            </a:r>
          </a:p>
          <a:p>
            <a:pPr algn="ctr">
              <a:buNone/>
            </a:pPr>
            <a:endParaRPr lang="en-MY" sz="3600" dirty="0" smtClean="0"/>
          </a:p>
          <a:p>
            <a:pPr algn="ctr"/>
            <a:r>
              <a:rPr lang="en-MY" sz="3600" dirty="0" smtClean="0"/>
              <a:t>Purpose: To work in group to define a problem and find a plan of action to solve it.</a:t>
            </a:r>
          </a:p>
        </p:txBody>
      </p:sp>
      <p:sp>
        <p:nvSpPr>
          <p:cNvPr id="4" name="Slide Number Placeholder 3"/>
          <p:cNvSpPr>
            <a:spLocks noGrp="1"/>
          </p:cNvSpPr>
          <p:nvPr>
            <p:ph type="sldNum" sz="quarter" idx="12"/>
          </p:nvPr>
        </p:nvSpPr>
        <p:spPr/>
        <p:txBody>
          <a:bodyPr/>
          <a:lstStyle/>
          <a:p>
            <a:fld id="{F3330283-C344-4AF0-8051-1970FE2FBEF0}" type="slidenum">
              <a:rPr lang="en-MY" smtClean="0"/>
              <a:pPr/>
              <a:t>8</a:t>
            </a:fld>
            <a:endParaRPr lang="en-MY"/>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MY" dirty="0" smtClean="0"/>
              <a:t>Brainstorming process</a:t>
            </a:r>
            <a:endParaRPr lang="en-MY" dirty="0"/>
          </a:p>
        </p:txBody>
      </p:sp>
      <p:sp>
        <p:nvSpPr>
          <p:cNvPr id="3" name="Content Placeholder 2"/>
          <p:cNvSpPr>
            <a:spLocks noGrp="1"/>
          </p:cNvSpPr>
          <p:nvPr>
            <p:ph idx="1"/>
          </p:nvPr>
        </p:nvSpPr>
        <p:spPr/>
        <p:txBody>
          <a:bodyPr>
            <a:normAutofit/>
          </a:bodyPr>
          <a:lstStyle/>
          <a:p>
            <a:r>
              <a:rPr lang="en-MY" dirty="0" smtClean="0"/>
              <a:t>Define and agree the objective.</a:t>
            </a:r>
          </a:p>
          <a:p>
            <a:r>
              <a:rPr lang="en-MY" dirty="0" smtClean="0"/>
              <a:t>Define basic rules.</a:t>
            </a:r>
          </a:p>
          <a:p>
            <a:r>
              <a:rPr lang="en-MY" dirty="0" smtClean="0"/>
              <a:t>Brainstorm ideas and suggestions having agreed a time limit.</a:t>
            </a:r>
          </a:p>
          <a:p>
            <a:r>
              <a:rPr lang="en-MY" dirty="0" smtClean="0"/>
              <a:t>Categorize/condense/combine/refine.</a:t>
            </a:r>
          </a:p>
          <a:p>
            <a:r>
              <a:rPr lang="en-MY" dirty="0" smtClean="0"/>
              <a:t>Assess/analyse effects or results.</a:t>
            </a:r>
          </a:p>
          <a:p>
            <a:r>
              <a:rPr lang="en-MY" dirty="0" smtClean="0"/>
              <a:t>Prioritise options/rank list as appropriate.</a:t>
            </a:r>
          </a:p>
          <a:p>
            <a:r>
              <a:rPr lang="en-MY" dirty="0" smtClean="0"/>
              <a:t>Agree action and timescale.</a:t>
            </a:r>
          </a:p>
          <a:p>
            <a:r>
              <a:rPr lang="en-MY" dirty="0" smtClean="0"/>
              <a:t>Control and monitor follow-up.</a:t>
            </a:r>
          </a:p>
        </p:txBody>
      </p:sp>
      <p:sp>
        <p:nvSpPr>
          <p:cNvPr id="4" name="Slide Number Placeholder 3"/>
          <p:cNvSpPr>
            <a:spLocks noGrp="1"/>
          </p:cNvSpPr>
          <p:nvPr>
            <p:ph type="sldNum" sz="quarter" idx="12"/>
          </p:nvPr>
        </p:nvSpPr>
        <p:spPr/>
        <p:txBody>
          <a:bodyPr/>
          <a:lstStyle/>
          <a:p>
            <a:fld id="{F3330283-C344-4AF0-8051-1970FE2FBEF0}" type="slidenum">
              <a:rPr lang="en-MY" smtClean="0"/>
              <a:pPr/>
              <a:t>9</a:t>
            </a:fld>
            <a:endParaRPr lang="en-MY"/>
          </a:p>
        </p:txBody>
      </p:sp>
    </p:spTree>
  </p:cSld>
  <p:clrMapOvr>
    <a:masterClrMapping/>
  </p:clrMapOvr>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905</TotalTime>
  <Words>1653</Words>
  <Application>Microsoft Office PowerPoint</Application>
  <PresentationFormat>On-screen Show (4:3)</PresentationFormat>
  <Paragraphs>235</Paragraphs>
  <Slides>38</Slides>
  <Notes>0</Notes>
  <HiddenSlides>3</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Flow</vt:lpstr>
      <vt:lpstr>Informal Cooperative Learning Activities</vt:lpstr>
      <vt:lpstr>Issue to perform CL</vt:lpstr>
      <vt:lpstr>Issue to perform CL – Con’t</vt:lpstr>
      <vt:lpstr>Issue to perform CL – Con’t</vt:lpstr>
      <vt:lpstr>Issue to perform CL – Con’t</vt:lpstr>
      <vt:lpstr>Issue to perform CL – Con’t</vt:lpstr>
      <vt:lpstr>One minute Paper</vt:lpstr>
      <vt:lpstr>Brainstorming</vt:lpstr>
      <vt:lpstr>Brainstorming process</vt:lpstr>
      <vt:lpstr>Activities</vt:lpstr>
      <vt:lpstr>Brainstorming Processes</vt:lpstr>
      <vt:lpstr>Brainstorming Processes –Con’t</vt:lpstr>
      <vt:lpstr>Brainstorming Processes –Con’t</vt:lpstr>
      <vt:lpstr>Activity 1: Brainstorming</vt:lpstr>
      <vt:lpstr>Slide 15</vt:lpstr>
      <vt:lpstr>Solution group 1</vt:lpstr>
      <vt:lpstr>Solution group 2</vt:lpstr>
      <vt:lpstr>Solution group 3</vt:lpstr>
      <vt:lpstr>Solution group 4</vt:lpstr>
      <vt:lpstr>Solution group 5</vt:lpstr>
      <vt:lpstr>Solution group 6</vt:lpstr>
      <vt:lpstr>Slide 22</vt:lpstr>
      <vt:lpstr>If necessary, break the best solution into smaller group for finding the specific solutions Selected best solution = halau kemasukan</vt:lpstr>
      <vt:lpstr>FOCUSED LISTING</vt:lpstr>
      <vt:lpstr>Focus Listing Processes</vt:lpstr>
      <vt:lpstr>Activity 2: Focus Listing</vt:lpstr>
      <vt:lpstr>Slide 27</vt:lpstr>
      <vt:lpstr>Thinking Aloud Pair Problem-solving (TAPPs)</vt:lpstr>
      <vt:lpstr>TAPPs Processes</vt:lpstr>
      <vt:lpstr>Activity 3: TAPPs</vt:lpstr>
      <vt:lpstr>Questions Answer Pairs</vt:lpstr>
      <vt:lpstr>Activity 4 - Questions Answer Pairs</vt:lpstr>
      <vt:lpstr>Reflection</vt:lpstr>
      <vt:lpstr>Activity 5-Reflection</vt:lpstr>
      <vt:lpstr>Think Pair Share</vt:lpstr>
      <vt:lpstr>Activity 6 - Think Pair Share</vt:lpstr>
      <vt:lpstr>GAMES</vt:lpstr>
      <vt:lpstr>Closing/Wrap Up</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user</cp:lastModifiedBy>
  <cp:revision>68</cp:revision>
  <dcterms:created xsi:type="dcterms:W3CDTF">2011-05-13T09:28:12Z</dcterms:created>
  <dcterms:modified xsi:type="dcterms:W3CDTF">2011-05-31T08:50:39Z</dcterms:modified>
</cp:coreProperties>
</file>