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diagrams/layout8.xml" ContentType="application/vnd.openxmlformats-officedocument.drawingml.diagramLayout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9.xml" ContentType="application/vnd.openxmlformats-officedocument.drawingml.diagramData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40.xml" ContentType="application/vnd.openxmlformats-officedocument.presentationml.notesSlide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notesSlides/notesSlide23.xml" ContentType="application/vnd.openxmlformats-officedocument.presentationml.notesSlide+xml"/>
  <Override PartName="/ppt/diagrams/data6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85"/>
  </p:notesMasterIdLst>
  <p:handoutMasterIdLst>
    <p:handoutMasterId r:id="rId86"/>
  </p:handoutMasterIdLst>
  <p:sldIdLst>
    <p:sldId id="256" r:id="rId2"/>
    <p:sldId id="275" r:id="rId3"/>
    <p:sldId id="276" r:id="rId4"/>
    <p:sldId id="277" r:id="rId5"/>
    <p:sldId id="342" r:id="rId6"/>
    <p:sldId id="317" r:id="rId7"/>
    <p:sldId id="322" r:id="rId8"/>
    <p:sldId id="258" r:id="rId9"/>
    <p:sldId id="283" r:id="rId10"/>
    <p:sldId id="307" r:id="rId11"/>
    <p:sldId id="343" r:id="rId12"/>
    <p:sldId id="345" r:id="rId13"/>
    <p:sldId id="321" r:id="rId14"/>
    <p:sldId id="344" r:id="rId15"/>
    <p:sldId id="284" r:id="rId16"/>
    <p:sldId id="319" r:id="rId17"/>
    <p:sldId id="323" r:id="rId18"/>
    <p:sldId id="346" r:id="rId19"/>
    <p:sldId id="347" r:id="rId20"/>
    <p:sldId id="285" r:id="rId21"/>
    <p:sldId id="324" r:id="rId22"/>
    <p:sldId id="348" r:id="rId23"/>
    <p:sldId id="349" r:id="rId24"/>
    <p:sldId id="286" r:id="rId25"/>
    <p:sldId id="325" r:id="rId26"/>
    <p:sldId id="287" r:id="rId27"/>
    <p:sldId id="326" r:id="rId28"/>
    <p:sldId id="350" r:id="rId29"/>
    <p:sldId id="354" r:id="rId30"/>
    <p:sldId id="355" r:id="rId31"/>
    <p:sldId id="358" r:id="rId32"/>
    <p:sldId id="292" r:id="rId33"/>
    <p:sldId id="327" r:id="rId34"/>
    <p:sldId id="328" r:id="rId35"/>
    <p:sldId id="293" r:id="rId36"/>
    <p:sldId id="294" r:id="rId37"/>
    <p:sldId id="295" r:id="rId38"/>
    <p:sldId id="296" r:id="rId39"/>
    <p:sldId id="259" r:id="rId40"/>
    <p:sldId id="290" r:id="rId41"/>
    <p:sldId id="291" r:id="rId42"/>
    <p:sldId id="281" r:id="rId43"/>
    <p:sldId id="297" r:id="rId44"/>
    <p:sldId id="329" r:id="rId45"/>
    <p:sldId id="298" r:id="rId46"/>
    <p:sldId id="308" r:id="rId47"/>
    <p:sldId id="330" r:id="rId48"/>
    <p:sldId id="339" r:id="rId49"/>
    <p:sldId id="340" r:id="rId50"/>
    <p:sldId id="341" r:id="rId51"/>
    <p:sldId id="331" r:id="rId52"/>
    <p:sldId id="332" r:id="rId53"/>
    <p:sldId id="333" r:id="rId54"/>
    <p:sldId id="334" r:id="rId55"/>
    <p:sldId id="360" r:id="rId56"/>
    <p:sldId id="361" r:id="rId57"/>
    <p:sldId id="362" r:id="rId58"/>
    <p:sldId id="363" r:id="rId59"/>
    <p:sldId id="364" r:id="rId60"/>
    <p:sldId id="365" r:id="rId61"/>
    <p:sldId id="366" r:id="rId62"/>
    <p:sldId id="335" r:id="rId63"/>
    <p:sldId id="336" r:id="rId64"/>
    <p:sldId id="337" r:id="rId65"/>
    <p:sldId id="338" r:id="rId66"/>
    <p:sldId id="299" r:id="rId67"/>
    <p:sldId id="300" r:id="rId68"/>
    <p:sldId id="367" r:id="rId69"/>
    <p:sldId id="301" r:id="rId70"/>
    <p:sldId id="302" r:id="rId71"/>
    <p:sldId id="303" r:id="rId72"/>
    <p:sldId id="304" r:id="rId73"/>
    <p:sldId id="305" r:id="rId74"/>
    <p:sldId id="306" r:id="rId75"/>
    <p:sldId id="309" r:id="rId76"/>
    <p:sldId id="310" r:id="rId77"/>
    <p:sldId id="311" r:id="rId78"/>
    <p:sldId id="370" r:id="rId79"/>
    <p:sldId id="318" r:id="rId80"/>
    <p:sldId id="320" r:id="rId81"/>
    <p:sldId id="312" r:id="rId82"/>
    <p:sldId id="368" r:id="rId83"/>
    <p:sldId id="369" r:id="rId84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97C2B8-1574-4CA0-98AA-0C7EBBA6F7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FC1349E-C0E9-45B4-91C9-2B14B4F9330F}">
      <dgm:prSet/>
      <dgm:spPr/>
      <dgm:t>
        <a:bodyPr/>
        <a:lstStyle/>
        <a:p>
          <a:pPr rtl="0"/>
          <a:r>
            <a:rPr lang="en-US" b="1" dirty="0" smtClean="0"/>
            <a:t>Consist of 3 levels:</a:t>
          </a:r>
          <a:endParaRPr lang="en-US" dirty="0"/>
        </a:p>
      </dgm:t>
    </dgm:pt>
    <dgm:pt modelId="{7D8A12B4-418C-4523-9B7F-A981DDCCF9BB}" type="parTrans" cxnId="{33271B1B-D38C-446A-A599-B824673DC4A3}">
      <dgm:prSet/>
      <dgm:spPr/>
      <dgm:t>
        <a:bodyPr/>
        <a:lstStyle/>
        <a:p>
          <a:endParaRPr lang="en-US"/>
        </a:p>
      </dgm:t>
    </dgm:pt>
    <dgm:pt modelId="{AFA9DC98-8018-43EF-8B74-7340A2A739FD}" type="sibTrans" cxnId="{33271B1B-D38C-446A-A599-B824673DC4A3}">
      <dgm:prSet/>
      <dgm:spPr/>
      <dgm:t>
        <a:bodyPr/>
        <a:lstStyle/>
        <a:p>
          <a:endParaRPr lang="en-US"/>
        </a:p>
      </dgm:t>
    </dgm:pt>
    <dgm:pt modelId="{E4B7753A-5F86-4C2D-AE2A-FD7E638AE9FC}">
      <dgm:prSet/>
      <dgm:spPr/>
      <dgm:t>
        <a:bodyPr/>
        <a:lstStyle/>
        <a:p>
          <a:pPr rtl="0"/>
          <a:r>
            <a:rPr lang="en-US" b="1" dirty="0" smtClean="0"/>
            <a:t>Philosophy / Theory / ”Broad Perspective”</a:t>
          </a:r>
          <a:endParaRPr lang="en-US" dirty="0"/>
        </a:p>
      </dgm:t>
    </dgm:pt>
    <dgm:pt modelId="{9A021FFF-F883-4DAB-9F76-A17D8C58EA49}" type="parTrans" cxnId="{824AA474-FD9F-4D0B-9F73-FA402E714A9F}">
      <dgm:prSet/>
      <dgm:spPr/>
      <dgm:t>
        <a:bodyPr/>
        <a:lstStyle/>
        <a:p>
          <a:endParaRPr lang="en-US"/>
        </a:p>
      </dgm:t>
    </dgm:pt>
    <dgm:pt modelId="{DAD1290B-A302-4340-899B-E7393298AB7B}" type="sibTrans" cxnId="{824AA474-FD9F-4D0B-9F73-FA402E714A9F}">
      <dgm:prSet/>
      <dgm:spPr/>
      <dgm:t>
        <a:bodyPr/>
        <a:lstStyle/>
        <a:p>
          <a:endParaRPr lang="en-US"/>
        </a:p>
      </dgm:t>
    </dgm:pt>
    <dgm:pt modelId="{E7FDE8C6-AC44-4947-A010-2A0BD8967014}">
      <dgm:prSet/>
      <dgm:spPr/>
      <dgm:t>
        <a:bodyPr/>
        <a:lstStyle/>
        <a:p>
          <a:pPr rtl="0"/>
          <a:r>
            <a:rPr lang="en-US" b="1" dirty="0" smtClean="0"/>
            <a:t>Curricula / structures / procedures</a:t>
          </a:r>
          <a:endParaRPr lang="en-US" dirty="0"/>
        </a:p>
      </dgm:t>
    </dgm:pt>
    <dgm:pt modelId="{20958669-24CD-4902-87C0-79F6CA056427}" type="parTrans" cxnId="{334DE0B0-D900-41B5-9944-7DA1C944B8A2}">
      <dgm:prSet/>
      <dgm:spPr/>
      <dgm:t>
        <a:bodyPr/>
        <a:lstStyle/>
        <a:p>
          <a:endParaRPr lang="en-US"/>
        </a:p>
      </dgm:t>
    </dgm:pt>
    <dgm:pt modelId="{61288B32-6CF6-4376-B61B-62084B64BCFC}" type="sibTrans" cxnId="{334DE0B0-D900-41B5-9944-7DA1C944B8A2}">
      <dgm:prSet/>
      <dgm:spPr/>
      <dgm:t>
        <a:bodyPr/>
        <a:lstStyle/>
        <a:p>
          <a:endParaRPr lang="en-US"/>
        </a:p>
      </dgm:t>
    </dgm:pt>
    <dgm:pt modelId="{3F9A0D4C-65E0-47E8-BC56-2BFA3A4EEF48}">
      <dgm:prSet/>
      <dgm:spPr/>
      <dgm:t>
        <a:bodyPr/>
        <a:lstStyle/>
        <a:p>
          <a:pPr rtl="0"/>
          <a:r>
            <a:rPr lang="en-US" b="1" dirty="0" smtClean="0"/>
            <a:t>Classroom practice (PBL, CL, AL, etc)</a:t>
          </a:r>
          <a:endParaRPr lang="en-US" dirty="0"/>
        </a:p>
      </dgm:t>
    </dgm:pt>
    <dgm:pt modelId="{4CC68C3A-2088-4AC7-BF70-53233C3E7A71}" type="parTrans" cxnId="{A3182401-8FCA-4462-9809-5D2DC5A7D6BA}">
      <dgm:prSet/>
      <dgm:spPr/>
      <dgm:t>
        <a:bodyPr/>
        <a:lstStyle/>
        <a:p>
          <a:endParaRPr lang="en-US"/>
        </a:p>
      </dgm:t>
    </dgm:pt>
    <dgm:pt modelId="{1486BFB7-C7EC-46F2-B5CB-70D8DCDACCFE}" type="sibTrans" cxnId="{A3182401-8FCA-4462-9809-5D2DC5A7D6BA}">
      <dgm:prSet/>
      <dgm:spPr/>
      <dgm:t>
        <a:bodyPr/>
        <a:lstStyle/>
        <a:p>
          <a:endParaRPr lang="en-US"/>
        </a:p>
      </dgm:t>
    </dgm:pt>
    <dgm:pt modelId="{2B9CAD3A-02F6-46EB-875E-9C4EDDCA6F3A}" type="pres">
      <dgm:prSet presAssocID="{5697C2B8-1574-4CA0-98AA-0C7EBBA6F7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EBDA0B1-9DA9-4FF1-9362-E891B64934BB}" type="pres">
      <dgm:prSet presAssocID="{DFC1349E-C0E9-45B4-91C9-2B14B4F9330F}" presName="hierRoot1" presStyleCnt="0">
        <dgm:presLayoutVars>
          <dgm:hierBranch val="init"/>
        </dgm:presLayoutVars>
      </dgm:prSet>
      <dgm:spPr/>
    </dgm:pt>
    <dgm:pt modelId="{393F87E6-BCA0-4D93-A74C-7127097D0329}" type="pres">
      <dgm:prSet presAssocID="{DFC1349E-C0E9-45B4-91C9-2B14B4F9330F}" presName="rootComposite1" presStyleCnt="0"/>
      <dgm:spPr/>
    </dgm:pt>
    <dgm:pt modelId="{A1EE1549-14F1-4EF3-87C1-7C4E480BD5E8}" type="pres">
      <dgm:prSet presAssocID="{DFC1349E-C0E9-45B4-91C9-2B14B4F9330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94C9700-1FA7-4458-804B-637C84B312B7}" type="pres">
      <dgm:prSet presAssocID="{DFC1349E-C0E9-45B4-91C9-2B14B4F9330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1B7EC8B-361F-4FD6-BA94-3B8D818D666A}" type="pres">
      <dgm:prSet presAssocID="{DFC1349E-C0E9-45B4-91C9-2B14B4F9330F}" presName="hierChild2" presStyleCnt="0"/>
      <dgm:spPr/>
    </dgm:pt>
    <dgm:pt modelId="{7C185A24-B785-4BF2-9E05-0BB0B915E48D}" type="pres">
      <dgm:prSet presAssocID="{9A021FFF-F883-4DAB-9F76-A17D8C58EA49}" presName="Name37" presStyleLbl="parChTrans1D2" presStyleIdx="0" presStyleCnt="3"/>
      <dgm:spPr/>
      <dgm:t>
        <a:bodyPr/>
        <a:lstStyle/>
        <a:p>
          <a:endParaRPr lang="en-US"/>
        </a:p>
      </dgm:t>
    </dgm:pt>
    <dgm:pt modelId="{C00BD76B-9A92-4E39-A573-6DFAAAABDF6B}" type="pres">
      <dgm:prSet presAssocID="{E4B7753A-5F86-4C2D-AE2A-FD7E638AE9FC}" presName="hierRoot2" presStyleCnt="0">
        <dgm:presLayoutVars>
          <dgm:hierBranch val="init"/>
        </dgm:presLayoutVars>
      </dgm:prSet>
      <dgm:spPr/>
    </dgm:pt>
    <dgm:pt modelId="{274AE7F0-1469-4502-9B0A-6BD4DF8AD6CB}" type="pres">
      <dgm:prSet presAssocID="{E4B7753A-5F86-4C2D-AE2A-FD7E638AE9FC}" presName="rootComposite" presStyleCnt="0"/>
      <dgm:spPr/>
    </dgm:pt>
    <dgm:pt modelId="{225ACA3C-B41E-42F5-9BC7-126549080FD2}" type="pres">
      <dgm:prSet presAssocID="{E4B7753A-5F86-4C2D-AE2A-FD7E638AE9F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FE2928-CA01-4F46-9ACB-9F6ED480F18C}" type="pres">
      <dgm:prSet presAssocID="{E4B7753A-5F86-4C2D-AE2A-FD7E638AE9FC}" presName="rootConnector" presStyleLbl="node2" presStyleIdx="0" presStyleCnt="3"/>
      <dgm:spPr/>
      <dgm:t>
        <a:bodyPr/>
        <a:lstStyle/>
        <a:p>
          <a:endParaRPr lang="en-US"/>
        </a:p>
      </dgm:t>
    </dgm:pt>
    <dgm:pt modelId="{4E5421B4-8327-4151-A1C5-8064E0A767A3}" type="pres">
      <dgm:prSet presAssocID="{E4B7753A-5F86-4C2D-AE2A-FD7E638AE9FC}" presName="hierChild4" presStyleCnt="0"/>
      <dgm:spPr/>
    </dgm:pt>
    <dgm:pt modelId="{EB29AAA2-5A28-42D4-B7C8-86636E360EF9}" type="pres">
      <dgm:prSet presAssocID="{E4B7753A-5F86-4C2D-AE2A-FD7E638AE9FC}" presName="hierChild5" presStyleCnt="0"/>
      <dgm:spPr/>
    </dgm:pt>
    <dgm:pt modelId="{C08D336C-DDDC-4BF7-A6AE-39AE92A4C3B4}" type="pres">
      <dgm:prSet presAssocID="{20958669-24CD-4902-87C0-79F6CA056427}" presName="Name37" presStyleLbl="parChTrans1D2" presStyleIdx="1" presStyleCnt="3"/>
      <dgm:spPr/>
      <dgm:t>
        <a:bodyPr/>
        <a:lstStyle/>
        <a:p>
          <a:endParaRPr lang="en-US"/>
        </a:p>
      </dgm:t>
    </dgm:pt>
    <dgm:pt modelId="{8F952C59-885F-4172-A4AE-F6C7111C5D4F}" type="pres">
      <dgm:prSet presAssocID="{E7FDE8C6-AC44-4947-A010-2A0BD8967014}" presName="hierRoot2" presStyleCnt="0">
        <dgm:presLayoutVars>
          <dgm:hierBranch val="init"/>
        </dgm:presLayoutVars>
      </dgm:prSet>
      <dgm:spPr/>
    </dgm:pt>
    <dgm:pt modelId="{58E0C595-C31D-459D-9E44-BCD8232746D0}" type="pres">
      <dgm:prSet presAssocID="{E7FDE8C6-AC44-4947-A010-2A0BD8967014}" presName="rootComposite" presStyleCnt="0"/>
      <dgm:spPr/>
    </dgm:pt>
    <dgm:pt modelId="{791B935F-DF40-461D-8378-EE2EBFCE0BA9}" type="pres">
      <dgm:prSet presAssocID="{E7FDE8C6-AC44-4947-A010-2A0BD896701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C779E1-40F7-4E54-98E7-A155175CFBB7}" type="pres">
      <dgm:prSet presAssocID="{E7FDE8C6-AC44-4947-A010-2A0BD8967014}" presName="rootConnector" presStyleLbl="node2" presStyleIdx="1" presStyleCnt="3"/>
      <dgm:spPr/>
      <dgm:t>
        <a:bodyPr/>
        <a:lstStyle/>
        <a:p>
          <a:endParaRPr lang="en-US"/>
        </a:p>
      </dgm:t>
    </dgm:pt>
    <dgm:pt modelId="{B6544DAE-1A6F-48B6-A949-73A7A4089A90}" type="pres">
      <dgm:prSet presAssocID="{E7FDE8C6-AC44-4947-A010-2A0BD8967014}" presName="hierChild4" presStyleCnt="0"/>
      <dgm:spPr/>
    </dgm:pt>
    <dgm:pt modelId="{F96B4208-14B7-45A2-BA32-219884F5D3DF}" type="pres">
      <dgm:prSet presAssocID="{E7FDE8C6-AC44-4947-A010-2A0BD8967014}" presName="hierChild5" presStyleCnt="0"/>
      <dgm:spPr/>
    </dgm:pt>
    <dgm:pt modelId="{086A1A11-321E-4CFB-8503-5D44C5B48476}" type="pres">
      <dgm:prSet presAssocID="{4CC68C3A-2088-4AC7-BF70-53233C3E7A71}" presName="Name37" presStyleLbl="parChTrans1D2" presStyleIdx="2" presStyleCnt="3"/>
      <dgm:spPr/>
      <dgm:t>
        <a:bodyPr/>
        <a:lstStyle/>
        <a:p>
          <a:endParaRPr lang="en-US"/>
        </a:p>
      </dgm:t>
    </dgm:pt>
    <dgm:pt modelId="{AC12B638-727E-4E2B-9552-545127637DA2}" type="pres">
      <dgm:prSet presAssocID="{3F9A0D4C-65E0-47E8-BC56-2BFA3A4EEF48}" presName="hierRoot2" presStyleCnt="0">
        <dgm:presLayoutVars>
          <dgm:hierBranch val="init"/>
        </dgm:presLayoutVars>
      </dgm:prSet>
      <dgm:spPr/>
    </dgm:pt>
    <dgm:pt modelId="{0EF486C8-2FDF-4B4F-A245-52A0BA3F8B49}" type="pres">
      <dgm:prSet presAssocID="{3F9A0D4C-65E0-47E8-BC56-2BFA3A4EEF48}" presName="rootComposite" presStyleCnt="0"/>
      <dgm:spPr/>
    </dgm:pt>
    <dgm:pt modelId="{95586AE0-CD21-4AD3-A27A-6EDAD4D3CBA0}" type="pres">
      <dgm:prSet presAssocID="{3F9A0D4C-65E0-47E8-BC56-2BFA3A4EEF4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230627-AD60-4530-974F-5DBF1D901654}" type="pres">
      <dgm:prSet presAssocID="{3F9A0D4C-65E0-47E8-BC56-2BFA3A4EEF48}" presName="rootConnector" presStyleLbl="node2" presStyleIdx="2" presStyleCnt="3"/>
      <dgm:spPr/>
      <dgm:t>
        <a:bodyPr/>
        <a:lstStyle/>
        <a:p>
          <a:endParaRPr lang="en-US"/>
        </a:p>
      </dgm:t>
    </dgm:pt>
    <dgm:pt modelId="{7D968E2D-D350-45E6-8F3C-AC3FFF50A6A5}" type="pres">
      <dgm:prSet presAssocID="{3F9A0D4C-65E0-47E8-BC56-2BFA3A4EEF48}" presName="hierChild4" presStyleCnt="0"/>
      <dgm:spPr/>
    </dgm:pt>
    <dgm:pt modelId="{14C2BE67-A6C0-4237-99C1-1E86932B5236}" type="pres">
      <dgm:prSet presAssocID="{3F9A0D4C-65E0-47E8-BC56-2BFA3A4EEF48}" presName="hierChild5" presStyleCnt="0"/>
      <dgm:spPr/>
    </dgm:pt>
    <dgm:pt modelId="{E53891ED-675E-493F-870B-4B743F09937B}" type="pres">
      <dgm:prSet presAssocID="{DFC1349E-C0E9-45B4-91C9-2B14B4F9330F}" presName="hierChild3" presStyleCnt="0"/>
      <dgm:spPr/>
    </dgm:pt>
  </dgm:ptLst>
  <dgm:cxnLst>
    <dgm:cxn modelId="{67891421-5726-44F6-B756-3D1DDBDD7F43}" type="presOf" srcId="{5697C2B8-1574-4CA0-98AA-0C7EBBA6F7D8}" destId="{2B9CAD3A-02F6-46EB-875E-9C4EDDCA6F3A}" srcOrd="0" destOrd="0" presId="urn:microsoft.com/office/officeart/2005/8/layout/orgChart1"/>
    <dgm:cxn modelId="{824AA474-FD9F-4D0B-9F73-FA402E714A9F}" srcId="{DFC1349E-C0E9-45B4-91C9-2B14B4F9330F}" destId="{E4B7753A-5F86-4C2D-AE2A-FD7E638AE9FC}" srcOrd="0" destOrd="0" parTransId="{9A021FFF-F883-4DAB-9F76-A17D8C58EA49}" sibTransId="{DAD1290B-A302-4340-899B-E7393298AB7B}"/>
    <dgm:cxn modelId="{0D6460BF-6661-4446-86CE-8277570CEB23}" type="presOf" srcId="{3F9A0D4C-65E0-47E8-BC56-2BFA3A4EEF48}" destId="{95586AE0-CD21-4AD3-A27A-6EDAD4D3CBA0}" srcOrd="0" destOrd="0" presId="urn:microsoft.com/office/officeart/2005/8/layout/orgChart1"/>
    <dgm:cxn modelId="{A64B70CF-E9AA-4B2B-9F61-9C7DA1BA7BBC}" type="presOf" srcId="{9A021FFF-F883-4DAB-9F76-A17D8C58EA49}" destId="{7C185A24-B785-4BF2-9E05-0BB0B915E48D}" srcOrd="0" destOrd="0" presId="urn:microsoft.com/office/officeart/2005/8/layout/orgChart1"/>
    <dgm:cxn modelId="{A58CAAF0-60C7-4285-94C1-7B6FB7987BDC}" type="presOf" srcId="{E4B7753A-5F86-4C2D-AE2A-FD7E638AE9FC}" destId="{36FE2928-CA01-4F46-9ACB-9F6ED480F18C}" srcOrd="1" destOrd="0" presId="urn:microsoft.com/office/officeart/2005/8/layout/orgChart1"/>
    <dgm:cxn modelId="{33271B1B-D38C-446A-A599-B824673DC4A3}" srcId="{5697C2B8-1574-4CA0-98AA-0C7EBBA6F7D8}" destId="{DFC1349E-C0E9-45B4-91C9-2B14B4F9330F}" srcOrd="0" destOrd="0" parTransId="{7D8A12B4-418C-4523-9B7F-A981DDCCF9BB}" sibTransId="{AFA9DC98-8018-43EF-8B74-7340A2A739FD}"/>
    <dgm:cxn modelId="{6CA9904C-D955-49D9-9962-4A9E2E72A7CE}" type="presOf" srcId="{20958669-24CD-4902-87C0-79F6CA056427}" destId="{C08D336C-DDDC-4BF7-A6AE-39AE92A4C3B4}" srcOrd="0" destOrd="0" presId="urn:microsoft.com/office/officeart/2005/8/layout/orgChart1"/>
    <dgm:cxn modelId="{9CABE1E1-B786-4712-B314-12CEA0AE4FB3}" type="presOf" srcId="{E4B7753A-5F86-4C2D-AE2A-FD7E638AE9FC}" destId="{225ACA3C-B41E-42F5-9BC7-126549080FD2}" srcOrd="0" destOrd="0" presId="urn:microsoft.com/office/officeart/2005/8/layout/orgChart1"/>
    <dgm:cxn modelId="{4A7304D7-E09D-40CF-960B-8D458994D75F}" type="presOf" srcId="{E7FDE8C6-AC44-4947-A010-2A0BD8967014}" destId="{54C779E1-40F7-4E54-98E7-A155175CFBB7}" srcOrd="1" destOrd="0" presId="urn:microsoft.com/office/officeart/2005/8/layout/orgChart1"/>
    <dgm:cxn modelId="{D299F170-1F0A-4F94-9CBD-B58F45593377}" type="presOf" srcId="{3F9A0D4C-65E0-47E8-BC56-2BFA3A4EEF48}" destId="{F8230627-AD60-4530-974F-5DBF1D901654}" srcOrd="1" destOrd="0" presId="urn:microsoft.com/office/officeart/2005/8/layout/orgChart1"/>
    <dgm:cxn modelId="{334DE0B0-D900-41B5-9944-7DA1C944B8A2}" srcId="{DFC1349E-C0E9-45B4-91C9-2B14B4F9330F}" destId="{E7FDE8C6-AC44-4947-A010-2A0BD8967014}" srcOrd="1" destOrd="0" parTransId="{20958669-24CD-4902-87C0-79F6CA056427}" sibTransId="{61288B32-6CF6-4376-B61B-62084B64BCFC}"/>
    <dgm:cxn modelId="{6F7D2283-2F1E-47BA-AA06-CEC135B6F95A}" type="presOf" srcId="{DFC1349E-C0E9-45B4-91C9-2B14B4F9330F}" destId="{494C9700-1FA7-4458-804B-637C84B312B7}" srcOrd="1" destOrd="0" presId="urn:microsoft.com/office/officeart/2005/8/layout/orgChart1"/>
    <dgm:cxn modelId="{0681E9F2-128B-4084-99AE-2648E878D909}" type="presOf" srcId="{DFC1349E-C0E9-45B4-91C9-2B14B4F9330F}" destId="{A1EE1549-14F1-4EF3-87C1-7C4E480BD5E8}" srcOrd="0" destOrd="0" presId="urn:microsoft.com/office/officeart/2005/8/layout/orgChart1"/>
    <dgm:cxn modelId="{40D5CBEE-1085-4100-B1AD-37641C4DA534}" type="presOf" srcId="{E7FDE8C6-AC44-4947-A010-2A0BD8967014}" destId="{791B935F-DF40-461D-8378-EE2EBFCE0BA9}" srcOrd="0" destOrd="0" presId="urn:microsoft.com/office/officeart/2005/8/layout/orgChart1"/>
    <dgm:cxn modelId="{9FDFB7B0-7800-46B0-8846-195BC9E26F49}" type="presOf" srcId="{4CC68C3A-2088-4AC7-BF70-53233C3E7A71}" destId="{086A1A11-321E-4CFB-8503-5D44C5B48476}" srcOrd="0" destOrd="0" presId="urn:microsoft.com/office/officeart/2005/8/layout/orgChart1"/>
    <dgm:cxn modelId="{A3182401-8FCA-4462-9809-5D2DC5A7D6BA}" srcId="{DFC1349E-C0E9-45B4-91C9-2B14B4F9330F}" destId="{3F9A0D4C-65E0-47E8-BC56-2BFA3A4EEF48}" srcOrd="2" destOrd="0" parTransId="{4CC68C3A-2088-4AC7-BF70-53233C3E7A71}" sibTransId="{1486BFB7-C7EC-46F2-B5CB-70D8DCDACCFE}"/>
    <dgm:cxn modelId="{1956F40B-AE87-4A4B-B0E1-C5BEFEFD8FB2}" type="presParOf" srcId="{2B9CAD3A-02F6-46EB-875E-9C4EDDCA6F3A}" destId="{4EBDA0B1-9DA9-4FF1-9362-E891B64934BB}" srcOrd="0" destOrd="0" presId="urn:microsoft.com/office/officeart/2005/8/layout/orgChart1"/>
    <dgm:cxn modelId="{F524950A-7E1F-4D3D-8CFE-3E3A83978E61}" type="presParOf" srcId="{4EBDA0B1-9DA9-4FF1-9362-E891B64934BB}" destId="{393F87E6-BCA0-4D93-A74C-7127097D0329}" srcOrd="0" destOrd="0" presId="urn:microsoft.com/office/officeart/2005/8/layout/orgChart1"/>
    <dgm:cxn modelId="{AD0DFB62-BF8E-441B-8F43-8B23406A8867}" type="presParOf" srcId="{393F87E6-BCA0-4D93-A74C-7127097D0329}" destId="{A1EE1549-14F1-4EF3-87C1-7C4E480BD5E8}" srcOrd="0" destOrd="0" presId="urn:microsoft.com/office/officeart/2005/8/layout/orgChart1"/>
    <dgm:cxn modelId="{30061993-6007-457D-8EB7-864356B31F78}" type="presParOf" srcId="{393F87E6-BCA0-4D93-A74C-7127097D0329}" destId="{494C9700-1FA7-4458-804B-637C84B312B7}" srcOrd="1" destOrd="0" presId="urn:microsoft.com/office/officeart/2005/8/layout/orgChart1"/>
    <dgm:cxn modelId="{5106D5B0-1B17-48AE-AFF5-9A0E51B7C76D}" type="presParOf" srcId="{4EBDA0B1-9DA9-4FF1-9362-E891B64934BB}" destId="{31B7EC8B-361F-4FD6-BA94-3B8D818D666A}" srcOrd="1" destOrd="0" presId="urn:microsoft.com/office/officeart/2005/8/layout/orgChart1"/>
    <dgm:cxn modelId="{02D5CF46-4FE4-40DC-B248-E039769C3B4C}" type="presParOf" srcId="{31B7EC8B-361F-4FD6-BA94-3B8D818D666A}" destId="{7C185A24-B785-4BF2-9E05-0BB0B915E48D}" srcOrd="0" destOrd="0" presId="urn:microsoft.com/office/officeart/2005/8/layout/orgChart1"/>
    <dgm:cxn modelId="{B15F024B-2344-4A28-B256-31CA90ACD5F9}" type="presParOf" srcId="{31B7EC8B-361F-4FD6-BA94-3B8D818D666A}" destId="{C00BD76B-9A92-4E39-A573-6DFAAAABDF6B}" srcOrd="1" destOrd="0" presId="urn:microsoft.com/office/officeart/2005/8/layout/orgChart1"/>
    <dgm:cxn modelId="{5168B195-D153-466F-BB75-4B251416F4CB}" type="presParOf" srcId="{C00BD76B-9A92-4E39-A573-6DFAAAABDF6B}" destId="{274AE7F0-1469-4502-9B0A-6BD4DF8AD6CB}" srcOrd="0" destOrd="0" presId="urn:microsoft.com/office/officeart/2005/8/layout/orgChart1"/>
    <dgm:cxn modelId="{B23F5197-A948-4645-A7AA-8E3AACFA787C}" type="presParOf" srcId="{274AE7F0-1469-4502-9B0A-6BD4DF8AD6CB}" destId="{225ACA3C-B41E-42F5-9BC7-126549080FD2}" srcOrd="0" destOrd="0" presId="urn:microsoft.com/office/officeart/2005/8/layout/orgChart1"/>
    <dgm:cxn modelId="{5F8C11F8-6CCB-4E2C-B5C1-67E5A8AF3083}" type="presParOf" srcId="{274AE7F0-1469-4502-9B0A-6BD4DF8AD6CB}" destId="{36FE2928-CA01-4F46-9ACB-9F6ED480F18C}" srcOrd="1" destOrd="0" presId="urn:microsoft.com/office/officeart/2005/8/layout/orgChart1"/>
    <dgm:cxn modelId="{645BD1D2-63A2-43C7-82C2-B5A2787DBC3E}" type="presParOf" srcId="{C00BD76B-9A92-4E39-A573-6DFAAAABDF6B}" destId="{4E5421B4-8327-4151-A1C5-8064E0A767A3}" srcOrd="1" destOrd="0" presId="urn:microsoft.com/office/officeart/2005/8/layout/orgChart1"/>
    <dgm:cxn modelId="{CECF3B96-59AE-4521-99E0-90A48D06073B}" type="presParOf" srcId="{C00BD76B-9A92-4E39-A573-6DFAAAABDF6B}" destId="{EB29AAA2-5A28-42D4-B7C8-86636E360EF9}" srcOrd="2" destOrd="0" presId="urn:microsoft.com/office/officeart/2005/8/layout/orgChart1"/>
    <dgm:cxn modelId="{BCA7E275-E748-4503-99AB-B74DBB9D68CC}" type="presParOf" srcId="{31B7EC8B-361F-4FD6-BA94-3B8D818D666A}" destId="{C08D336C-DDDC-4BF7-A6AE-39AE92A4C3B4}" srcOrd="2" destOrd="0" presId="urn:microsoft.com/office/officeart/2005/8/layout/orgChart1"/>
    <dgm:cxn modelId="{013DE4DB-E0E8-4156-A7E8-AD7E3382800D}" type="presParOf" srcId="{31B7EC8B-361F-4FD6-BA94-3B8D818D666A}" destId="{8F952C59-885F-4172-A4AE-F6C7111C5D4F}" srcOrd="3" destOrd="0" presId="urn:microsoft.com/office/officeart/2005/8/layout/orgChart1"/>
    <dgm:cxn modelId="{296C5450-2DC7-497C-8AC1-21448481130F}" type="presParOf" srcId="{8F952C59-885F-4172-A4AE-F6C7111C5D4F}" destId="{58E0C595-C31D-459D-9E44-BCD8232746D0}" srcOrd="0" destOrd="0" presId="urn:microsoft.com/office/officeart/2005/8/layout/orgChart1"/>
    <dgm:cxn modelId="{BA0FC14E-F39F-4B5F-BA6F-4B07474817CE}" type="presParOf" srcId="{58E0C595-C31D-459D-9E44-BCD8232746D0}" destId="{791B935F-DF40-461D-8378-EE2EBFCE0BA9}" srcOrd="0" destOrd="0" presId="urn:microsoft.com/office/officeart/2005/8/layout/orgChart1"/>
    <dgm:cxn modelId="{3CB986FF-2F60-4222-A219-42417C4AF09D}" type="presParOf" srcId="{58E0C595-C31D-459D-9E44-BCD8232746D0}" destId="{54C779E1-40F7-4E54-98E7-A155175CFBB7}" srcOrd="1" destOrd="0" presId="urn:microsoft.com/office/officeart/2005/8/layout/orgChart1"/>
    <dgm:cxn modelId="{587D95AC-1B3F-4277-B948-1701F6F2CD58}" type="presParOf" srcId="{8F952C59-885F-4172-A4AE-F6C7111C5D4F}" destId="{B6544DAE-1A6F-48B6-A949-73A7A4089A90}" srcOrd="1" destOrd="0" presId="urn:microsoft.com/office/officeart/2005/8/layout/orgChart1"/>
    <dgm:cxn modelId="{22ED739B-E1AF-4EC0-98F8-F79CBE00746D}" type="presParOf" srcId="{8F952C59-885F-4172-A4AE-F6C7111C5D4F}" destId="{F96B4208-14B7-45A2-BA32-219884F5D3DF}" srcOrd="2" destOrd="0" presId="urn:microsoft.com/office/officeart/2005/8/layout/orgChart1"/>
    <dgm:cxn modelId="{A94E159B-E913-4F6F-A0F6-393E77C1803E}" type="presParOf" srcId="{31B7EC8B-361F-4FD6-BA94-3B8D818D666A}" destId="{086A1A11-321E-4CFB-8503-5D44C5B48476}" srcOrd="4" destOrd="0" presId="urn:microsoft.com/office/officeart/2005/8/layout/orgChart1"/>
    <dgm:cxn modelId="{6EB744DB-673D-4DFD-83D2-D160FE3FEE48}" type="presParOf" srcId="{31B7EC8B-361F-4FD6-BA94-3B8D818D666A}" destId="{AC12B638-727E-4E2B-9552-545127637DA2}" srcOrd="5" destOrd="0" presId="urn:microsoft.com/office/officeart/2005/8/layout/orgChart1"/>
    <dgm:cxn modelId="{3AA21E63-AADF-4010-8880-79D868DEFC96}" type="presParOf" srcId="{AC12B638-727E-4E2B-9552-545127637DA2}" destId="{0EF486C8-2FDF-4B4F-A245-52A0BA3F8B49}" srcOrd="0" destOrd="0" presId="urn:microsoft.com/office/officeart/2005/8/layout/orgChart1"/>
    <dgm:cxn modelId="{E9B6A2C0-517E-40EA-B4FE-2441A2A0FE3C}" type="presParOf" srcId="{0EF486C8-2FDF-4B4F-A245-52A0BA3F8B49}" destId="{95586AE0-CD21-4AD3-A27A-6EDAD4D3CBA0}" srcOrd="0" destOrd="0" presId="urn:microsoft.com/office/officeart/2005/8/layout/orgChart1"/>
    <dgm:cxn modelId="{39F6EAD6-93A0-4A66-8011-B742C7D3A7DD}" type="presParOf" srcId="{0EF486C8-2FDF-4B4F-A245-52A0BA3F8B49}" destId="{F8230627-AD60-4530-974F-5DBF1D901654}" srcOrd="1" destOrd="0" presId="urn:microsoft.com/office/officeart/2005/8/layout/orgChart1"/>
    <dgm:cxn modelId="{3EFCE233-B154-486B-B376-E6B484202478}" type="presParOf" srcId="{AC12B638-727E-4E2B-9552-545127637DA2}" destId="{7D968E2D-D350-45E6-8F3C-AC3FFF50A6A5}" srcOrd="1" destOrd="0" presId="urn:microsoft.com/office/officeart/2005/8/layout/orgChart1"/>
    <dgm:cxn modelId="{E6FF4870-101A-4983-9ADD-3A618BFE31BD}" type="presParOf" srcId="{AC12B638-727E-4E2B-9552-545127637DA2}" destId="{14C2BE67-A6C0-4237-99C1-1E86932B5236}" srcOrd="2" destOrd="0" presId="urn:microsoft.com/office/officeart/2005/8/layout/orgChart1"/>
    <dgm:cxn modelId="{B9C9AE2B-728C-4D90-97D7-9CC4FDE27C1C}" type="presParOf" srcId="{4EBDA0B1-9DA9-4FF1-9362-E891B64934BB}" destId="{E53891ED-675E-493F-870B-4B743F09937B}" srcOrd="2" destOrd="0" presId="urn:microsoft.com/office/officeart/2005/8/layout/orgChar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29F28DA-B539-4319-BC7A-1FE94950E9C4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0CBEF7-7F27-49B3-9392-2211E43EA159}">
      <dgm:prSet phldrT="[Text]"/>
      <dgm:spPr/>
      <dgm:t>
        <a:bodyPr/>
        <a:lstStyle/>
        <a:p>
          <a:r>
            <a:rPr lang="en-US" dirty="0" smtClean="0"/>
            <a:t>CQI</a:t>
          </a:r>
          <a:endParaRPr lang="en-US" dirty="0"/>
        </a:p>
      </dgm:t>
    </dgm:pt>
    <dgm:pt modelId="{F9C6B365-85E3-475F-96D3-6B724512B670}" type="parTrans" cxnId="{42B54936-DF58-4147-996D-79A5326817A0}">
      <dgm:prSet/>
      <dgm:spPr/>
      <dgm:t>
        <a:bodyPr/>
        <a:lstStyle/>
        <a:p>
          <a:endParaRPr lang="en-US"/>
        </a:p>
      </dgm:t>
    </dgm:pt>
    <dgm:pt modelId="{7020DE5A-D2F0-47D2-8216-E3046686335E}" type="sibTrans" cxnId="{42B54936-DF58-4147-996D-79A5326817A0}">
      <dgm:prSet/>
      <dgm:spPr/>
      <dgm:t>
        <a:bodyPr/>
        <a:lstStyle/>
        <a:p>
          <a:endParaRPr lang="en-US"/>
        </a:p>
      </dgm:t>
    </dgm:pt>
    <dgm:pt modelId="{D88B5C4B-0840-474B-80A2-94D42977780D}">
      <dgm:prSet phldrT="[Text]"/>
      <dgm:spPr/>
      <dgm:t>
        <a:bodyPr/>
        <a:lstStyle/>
        <a:p>
          <a:r>
            <a:rPr lang="en-US" dirty="0" smtClean="0"/>
            <a:t>PO</a:t>
          </a:r>
          <a:endParaRPr lang="en-US" dirty="0"/>
        </a:p>
      </dgm:t>
    </dgm:pt>
    <dgm:pt modelId="{5E3C1133-956A-4A13-AAF6-778987C6A440}" type="parTrans" cxnId="{8AFD26DF-4F2E-47BE-A565-91A6D20E2E88}">
      <dgm:prSet/>
      <dgm:spPr/>
      <dgm:t>
        <a:bodyPr/>
        <a:lstStyle/>
        <a:p>
          <a:endParaRPr lang="en-US"/>
        </a:p>
      </dgm:t>
    </dgm:pt>
    <dgm:pt modelId="{3355F241-E13D-4EDB-8751-31E8299F617D}" type="sibTrans" cxnId="{8AFD26DF-4F2E-47BE-A565-91A6D20E2E88}">
      <dgm:prSet/>
      <dgm:spPr/>
      <dgm:t>
        <a:bodyPr/>
        <a:lstStyle/>
        <a:p>
          <a:endParaRPr lang="en-US"/>
        </a:p>
      </dgm:t>
    </dgm:pt>
    <dgm:pt modelId="{4323706E-7A1A-4743-984C-5D1644F94B8B}">
      <dgm:prSet phldrT="[Text]"/>
      <dgm:spPr/>
      <dgm:t>
        <a:bodyPr/>
        <a:lstStyle/>
        <a:p>
          <a:r>
            <a:rPr lang="en-US" dirty="0" smtClean="0"/>
            <a:t>LO</a:t>
          </a:r>
          <a:endParaRPr lang="en-US" dirty="0"/>
        </a:p>
      </dgm:t>
    </dgm:pt>
    <dgm:pt modelId="{6B7F8936-EB7E-483A-B800-7FB9708AC2EE}" type="parTrans" cxnId="{1CDC174E-49CD-4E07-BA51-A998DACE3A4E}">
      <dgm:prSet/>
      <dgm:spPr/>
      <dgm:t>
        <a:bodyPr/>
        <a:lstStyle/>
        <a:p>
          <a:endParaRPr lang="en-US"/>
        </a:p>
      </dgm:t>
    </dgm:pt>
    <dgm:pt modelId="{0B185A50-2CCE-46A2-924D-9365E1809732}" type="sibTrans" cxnId="{1CDC174E-49CD-4E07-BA51-A998DACE3A4E}">
      <dgm:prSet/>
      <dgm:spPr/>
      <dgm:t>
        <a:bodyPr/>
        <a:lstStyle/>
        <a:p>
          <a:endParaRPr lang="en-US"/>
        </a:p>
      </dgm:t>
    </dgm:pt>
    <dgm:pt modelId="{C3A83B3C-FE8C-4A02-9D40-753F07CCEF4B}">
      <dgm:prSet phldrT="[Text]"/>
      <dgm:spPr/>
      <dgm:t>
        <a:bodyPr/>
        <a:lstStyle/>
        <a:p>
          <a:r>
            <a:rPr lang="en-US" dirty="0" smtClean="0"/>
            <a:t>Teaching </a:t>
          </a:r>
        </a:p>
        <a:p>
          <a:r>
            <a:rPr lang="en-US" dirty="0" smtClean="0"/>
            <a:t>Assessment</a:t>
          </a:r>
          <a:endParaRPr lang="en-US" dirty="0"/>
        </a:p>
      </dgm:t>
    </dgm:pt>
    <dgm:pt modelId="{8724621B-72D6-418E-BFED-3379BB62EFE9}" type="parTrans" cxnId="{A8BC1D02-F5F5-4960-8861-C7F5A5939454}">
      <dgm:prSet/>
      <dgm:spPr/>
      <dgm:t>
        <a:bodyPr/>
        <a:lstStyle/>
        <a:p>
          <a:endParaRPr lang="en-US"/>
        </a:p>
      </dgm:t>
    </dgm:pt>
    <dgm:pt modelId="{6E916CB8-60A6-431F-81C1-42E6C3E2CFC3}" type="sibTrans" cxnId="{A8BC1D02-F5F5-4960-8861-C7F5A5939454}">
      <dgm:prSet/>
      <dgm:spPr/>
      <dgm:t>
        <a:bodyPr/>
        <a:lstStyle/>
        <a:p>
          <a:endParaRPr lang="en-US"/>
        </a:p>
      </dgm:t>
    </dgm:pt>
    <dgm:pt modelId="{4B4E32B2-C811-478F-A45B-47682C0724A7}">
      <dgm:prSet phldrT="[Text]"/>
      <dgm:spPr/>
      <dgm:t>
        <a:bodyPr/>
        <a:lstStyle/>
        <a:p>
          <a:r>
            <a:rPr lang="en-US" dirty="0" smtClean="0"/>
            <a:t>Review &amp; Evaluate</a:t>
          </a:r>
          <a:endParaRPr lang="en-US" dirty="0"/>
        </a:p>
      </dgm:t>
    </dgm:pt>
    <dgm:pt modelId="{760C99FB-12D6-467F-AF00-C61FFF7FAA22}" type="parTrans" cxnId="{B2E469D7-5696-4C45-919D-6DC6137A2AB9}">
      <dgm:prSet/>
      <dgm:spPr/>
      <dgm:t>
        <a:bodyPr/>
        <a:lstStyle/>
        <a:p>
          <a:endParaRPr lang="en-US"/>
        </a:p>
      </dgm:t>
    </dgm:pt>
    <dgm:pt modelId="{0AEB7280-1A99-4C09-B9B8-66F75E3CB8A1}" type="sibTrans" cxnId="{B2E469D7-5696-4C45-919D-6DC6137A2AB9}">
      <dgm:prSet/>
      <dgm:spPr/>
      <dgm:t>
        <a:bodyPr/>
        <a:lstStyle/>
        <a:p>
          <a:endParaRPr lang="en-US"/>
        </a:p>
      </dgm:t>
    </dgm:pt>
    <dgm:pt modelId="{63CF8E75-3017-4F78-816D-60495E4FB3CE}">
      <dgm:prSet phldrT="[Text]"/>
      <dgm:spPr/>
      <dgm:t>
        <a:bodyPr/>
        <a:lstStyle/>
        <a:p>
          <a:r>
            <a:rPr lang="en-US" dirty="0" smtClean="0"/>
            <a:t>Improvement Activities</a:t>
          </a:r>
          <a:endParaRPr lang="en-US" dirty="0"/>
        </a:p>
      </dgm:t>
    </dgm:pt>
    <dgm:pt modelId="{348C3A2B-34AE-4B6F-B2E3-2184038F76E9}" type="parTrans" cxnId="{F8F81C3F-BA14-424A-8DCD-D5EA02482C0B}">
      <dgm:prSet/>
      <dgm:spPr/>
      <dgm:t>
        <a:bodyPr/>
        <a:lstStyle/>
        <a:p>
          <a:endParaRPr lang="en-US"/>
        </a:p>
      </dgm:t>
    </dgm:pt>
    <dgm:pt modelId="{0291EE6B-2732-4893-BA58-F8D277A922FA}" type="sibTrans" cxnId="{F8F81C3F-BA14-424A-8DCD-D5EA02482C0B}">
      <dgm:prSet/>
      <dgm:spPr/>
      <dgm:t>
        <a:bodyPr/>
        <a:lstStyle/>
        <a:p>
          <a:endParaRPr lang="en-US"/>
        </a:p>
      </dgm:t>
    </dgm:pt>
    <dgm:pt modelId="{96A680AA-C9FA-4DD6-AB96-566D38B5885B}" type="pres">
      <dgm:prSet presAssocID="{829F28DA-B539-4319-BC7A-1FE94950E9C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98A82E-9173-4ED0-8FDE-95D1A143912B}" type="pres">
      <dgm:prSet presAssocID="{890CBEF7-7F27-49B3-9392-2211E43EA159}" presName="centerShape" presStyleLbl="node0" presStyleIdx="0" presStyleCnt="1"/>
      <dgm:spPr/>
      <dgm:t>
        <a:bodyPr/>
        <a:lstStyle/>
        <a:p>
          <a:endParaRPr lang="en-US"/>
        </a:p>
      </dgm:t>
    </dgm:pt>
    <dgm:pt modelId="{0A33FC2A-C16B-47FA-BA9F-99C9D6D722CF}" type="pres">
      <dgm:prSet presAssocID="{D88B5C4B-0840-474B-80A2-94D42977780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719681-9F5E-4966-9944-E4DD46FEB1ED}" type="pres">
      <dgm:prSet presAssocID="{D88B5C4B-0840-474B-80A2-94D42977780D}" presName="dummy" presStyleCnt="0"/>
      <dgm:spPr/>
    </dgm:pt>
    <dgm:pt modelId="{0201AEAF-F982-4D9A-A7FB-D92295F095DC}" type="pres">
      <dgm:prSet presAssocID="{3355F241-E13D-4EDB-8751-31E8299F617D}" presName="sibTrans" presStyleLbl="sibTrans2D1" presStyleIdx="0" presStyleCnt="5"/>
      <dgm:spPr/>
      <dgm:t>
        <a:bodyPr/>
        <a:lstStyle/>
        <a:p>
          <a:endParaRPr lang="en-US"/>
        </a:p>
      </dgm:t>
    </dgm:pt>
    <dgm:pt modelId="{9A5AEAFB-D642-42EC-BEBF-4870C6576B84}" type="pres">
      <dgm:prSet presAssocID="{4323706E-7A1A-4743-984C-5D1644F94B8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20D3FE-286A-4D03-96D3-6BD0ECB5B948}" type="pres">
      <dgm:prSet presAssocID="{4323706E-7A1A-4743-984C-5D1644F94B8B}" presName="dummy" presStyleCnt="0"/>
      <dgm:spPr/>
    </dgm:pt>
    <dgm:pt modelId="{4158E916-9F63-44F7-AEA2-C7ADF929B057}" type="pres">
      <dgm:prSet presAssocID="{0B185A50-2CCE-46A2-924D-9365E1809732}" presName="sibTrans" presStyleLbl="sibTrans2D1" presStyleIdx="1" presStyleCnt="5"/>
      <dgm:spPr/>
      <dgm:t>
        <a:bodyPr/>
        <a:lstStyle/>
        <a:p>
          <a:endParaRPr lang="en-US"/>
        </a:p>
      </dgm:t>
    </dgm:pt>
    <dgm:pt modelId="{5B5D23E2-BEB5-48DC-AF8A-D9B23CFC5C24}" type="pres">
      <dgm:prSet presAssocID="{C3A83B3C-FE8C-4A02-9D40-753F07CCEF4B}" presName="node" presStyleLbl="node1" presStyleIdx="2" presStyleCnt="5" custScaleX="1547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FB9ABD-6357-4868-A185-BA294A57CAFC}" type="pres">
      <dgm:prSet presAssocID="{C3A83B3C-FE8C-4A02-9D40-753F07CCEF4B}" presName="dummy" presStyleCnt="0"/>
      <dgm:spPr/>
    </dgm:pt>
    <dgm:pt modelId="{CF11E46F-C695-4659-9B05-0C04EAF199D1}" type="pres">
      <dgm:prSet presAssocID="{6E916CB8-60A6-431F-81C1-42E6C3E2CFC3}" presName="sibTrans" presStyleLbl="sibTrans2D1" presStyleIdx="2" presStyleCnt="5"/>
      <dgm:spPr/>
      <dgm:t>
        <a:bodyPr/>
        <a:lstStyle/>
        <a:p>
          <a:endParaRPr lang="en-US"/>
        </a:p>
      </dgm:t>
    </dgm:pt>
    <dgm:pt modelId="{9A9EAA78-93CC-437E-BC0D-D71FB2DB045F}" type="pres">
      <dgm:prSet presAssocID="{4B4E32B2-C811-478F-A45B-47682C0724A7}" presName="node" presStyleLbl="node1" presStyleIdx="3" presStyleCnt="5" custScaleX="132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876CF-41BE-4AD5-84AC-CB45888F1954}" type="pres">
      <dgm:prSet presAssocID="{4B4E32B2-C811-478F-A45B-47682C0724A7}" presName="dummy" presStyleCnt="0"/>
      <dgm:spPr/>
    </dgm:pt>
    <dgm:pt modelId="{BCA56DF5-E80B-484E-803B-B1A88615E808}" type="pres">
      <dgm:prSet presAssocID="{0AEB7280-1A99-4C09-B9B8-66F75E3CB8A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4C12B89B-024E-4EA1-93C0-359FF5A17D7A}" type="pres">
      <dgm:prSet presAssocID="{63CF8E75-3017-4F78-816D-60495E4FB3CE}" presName="node" presStyleLbl="node1" presStyleIdx="4" presStyleCnt="5" custScaleX="1667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BA5E26-D44A-4390-BC06-A787E9FD10AA}" type="pres">
      <dgm:prSet presAssocID="{63CF8E75-3017-4F78-816D-60495E4FB3CE}" presName="dummy" presStyleCnt="0"/>
      <dgm:spPr/>
    </dgm:pt>
    <dgm:pt modelId="{599324B5-F5E5-4302-AF4F-89E3EC23025B}" type="pres">
      <dgm:prSet presAssocID="{0291EE6B-2732-4893-BA58-F8D277A922FA}" presName="sibTrans" presStyleLbl="sibTrans2D1" presStyleIdx="4" presStyleCnt="5"/>
      <dgm:spPr/>
      <dgm:t>
        <a:bodyPr/>
        <a:lstStyle/>
        <a:p>
          <a:endParaRPr lang="en-MY"/>
        </a:p>
      </dgm:t>
    </dgm:pt>
  </dgm:ptLst>
  <dgm:cxnLst>
    <dgm:cxn modelId="{1B32F4A4-94F5-41EA-A4E1-1AE6062A439A}" type="presOf" srcId="{6E916CB8-60A6-431F-81C1-42E6C3E2CFC3}" destId="{CF11E46F-C695-4659-9B05-0C04EAF199D1}" srcOrd="0" destOrd="0" presId="urn:microsoft.com/office/officeart/2005/8/layout/radial6"/>
    <dgm:cxn modelId="{1CDC174E-49CD-4E07-BA51-A998DACE3A4E}" srcId="{890CBEF7-7F27-49B3-9392-2211E43EA159}" destId="{4323706E-7A1A-4743-984C-5D1644F94B8B}" srcOrd="1" destOrd="0" parTransId="{6B7F8936-EB7E-483A-B800-7FB9708AC2EE}" sibTransId="{0B185A50-2CCE-46A2-924D-9365E1809732}"/>
    <dgm:cxn modelId="{F8F81C3F-BA14-424A-8DCD-D5EA02482C0B}" srcId="{890CBEF7-7F27-49B3-9392-2211E43EA159}" destId="{63CF8E75-3017-4F78-816D-60495E4FB3CE}" srcOrd="4" destOrd="0" parTransId="{348C3A2B-34AE-4B6F-B2E3-2184038F76E9}" sibTransId="{0291EE6B-2732-4893-BA58-F8D277A922FA}"/>
    <dgm:cxn modelId="{4B17C2B5-B2C9-4221-B48D-9A11AAF915E5}" type="presOf" srcId="{890CBEF7-7F27-49B3-9392-2211E43EA159}" destId="{5998A82E-9173-4ED0-8FDE-95D1A143912B}" srcOrd="0" destOrd="0" presId="urn:microsoft.com/office/officeart/2005/8/layout/radial6"/>
    <dgm:cxn modelId="{B562E09C-7B70-4D0E-842A-B6F43C2A45C9}" type="presOf" srcId="{4323706E-7A1A-4743-984C-5D1644F94B8B}" destId="{9A5AEAFB-D642-42EC-BEBF-4870C6576B84}" srcOrd="0" destOrd="0" presId="urn:microsoft.com/office/officeart/2005/8/layout/radial6"/>
    <dgm:cxn modelId="{A8BC1D02-F5F5-4960-8861-C7F5A5939454}" srcId="{890CBEF7-7F27-49B3-9392-2211E43EA159}" destId="{C3A83B3C-FE8C-4A02-9D40-753F07CCEF4B}" srcOrd="2" destOrd="0" parTransId="{8724621B-72D6-418E-BFED-3379BB62EFE9}" sibTransId="{6E916CB8-60A6-431F-81C1-42E6C3E2CFC3}"/>
    <dgm:cxn modelId="{EBC65431-CB34-4043-9F99-4A0D4973DD5F}" type="presOf" srcId="{3355F241-E13D-4EDB-8751-31E8299F617D}" destId="{0201AEAF-F982-4D9A-A7FB-D92295F095DC}" srcOrd="0" destOrd="0" presId="urn:microsoft.com/office/officeart/2005/8/layout/radial6"/>
    <dgm:cxn modelId="{42B54936-DF58-4147-996D-79A5326817A0}" srcId="{829F28DA-B539-4319-BC7A-1FE94950E9C4}" destId="{890CBEF7-7F27-49B3-9392-2211E43EA159}" srcOrd="0" destOrd="0" parTransId="{F9C6B365-85E3-475F-96D3-6B724512B670}" sibTransId="{7020DE5A-D2F0-47D2-8216-E3046686335E}"/>
    <dgm:cxn modelId="{B2E469D7-5696-4C45-919D-6DC6137A2AB9}" srcId="{890CBEF7-7F27-49B3-9392-2211E43EA159}" destId="{4B4E32B2-C811-478F-A45B-47682C0724A7}" srcOrd="3" destOrd="0" parTransId="{760C99FB-12D6-467F-AF00-C61FFF7FAA22}" sibTransId="{0AEB7280-1A99-4C09-B9B8-66F75E3CB8A1}"/>
    <dgm:cxn modelId="{72E8292F-8819-466C-AC86-843EED9D154C}" type="presOf" srcId="{829F28DA-B539-4319-BC7A-1FE94950E9C4}" destId="{96A680AA-C9FA-4DD6-AB96-566D38B5885B}" srcOrd="0" destOrd="0" presId="urn:microsoft.com/office/officeart/2005/8/layout/radial6"/>
    <dgm:cxn modelId="{DA9DA2A4-7256-4D72-AB05-E3A5F0CF89F8}" type="presOf" srcId="{C3A83B3C-FE8C-4A02-9D40-753F07CCEF4B}" destId="{5B5D23E2-BEB5-48DC-AF8A-D9B23CFC5C24}" srcOrd="0" destOrd="0" presId="urn:microsoft.com/office/officeart/2005/8/layout/radial6"/>
    <dgm:cxn modelId="{310CB247-D3DB-4AF6-96C5-F7B6CFCE8F2F}" type="presOf" srcId="{0AEB7280-1A99-4C09-B9B8-66F75E3CB8A1}" destId="{BCA56DF5-E80B-484E-803B-B1A88615E808}" srcOrd="0" destOrd="0" presId="urn:microsoft.com/office/officeart/2005/8/layout/radial6"/>
    <dgm:cxn modelId="{8AFD26DF-4F2E-47BE-A565-91A6D20E2E88}" srcId="{890CBEF7-7F27-49B3-9392-2211E43EA159}" destId="{D88B5C4B-0840-474B-80A2-94D42977780D}" srcOrd="0" destOrd="0" parTransId="{5E3C1133-956A-4A13-AAF6-778987C6A440}" sibTransId="{3355F241-E13D-4EDB-8751-31E8299F617D}"/>
    <dgm:cxn modelId="{5A528CB4-16B2-4759-BDBC-AFCD9342E020}" type="presOf" srcId="{0B185A50-2CCE-46A2-924D-9365E1809732}" destId="{4158E916-9F63-44F7-AEA2-C7ADF929B057}" srcOrd="0" destOrd="0" presId="urn:microsoft.com/office/officeart/2005/8/layout/radial6"/>
    <dgm:cxn modelId="{99992F8A-344D-4D7C-B645-AAC304B19DEF}" type="presOf" srcId="{63CF8E75-3017-4F78-816D-60495E4FB3CE}" destId="{4C12B89B-024E-4EA1-93C0-359FF5A17D7A}" srcOrd="0" destOrd="0" presId="urn:microsoft.com/office/officeart/2005/8/layout/radial6"/>
    <dgm:cxn modelId="{6352D397-0F8F-4EF9-B58E-87D034530839}" type="presOf" srcId="{4B4E32B2-C811-478F-A45B-47682C0724A7}" destId="{9A9EAA78-93CC-437E-BC0D-D71FB2DB045F}" srcOrd="0" destOrd="0" presId="urn:microsoft.com/office/officeart/2005/8/layout/radial6"/>
    <dgm:cxn modelId="{A18F653F-8A23-4CB4-AFBD-7F0B83C48C7D}" type="presOf" srcId="{0291EE6B-2732-4893-BA58-F8D277A922FA}" destId="{599324B5-F5E5-4302-AF4F-89E3EC23025B}" srcOrd="0" destOrd="0" presId="urn:microsoft.com/office/officeart/2005/8/layout/radial6"/>
    <dgm:cxn modelId="{E6A356BD-EFC9-47EA-8D8B-0CEBDC9A440A}" type="presOf" srcId="{D88B5C4B-0840-474B-80A2-94D42977780D}" destId="{0A33FC2A-C16B-47FA-BA9F-99C9D6D722CF}" srcOrd="0" destOrd="0" presId="urn:microsoft.com/office/officeart/2005/8/layout/radial6"/>
    <dgm:cxn modelId="{296B3B04-E9F9-4EF3-8D9C-71F0F18A7029}" type="presParOf" srcId="{96A680AA-C9FA-4DD6-AB96-566D38B5885B}" destId="{5998A82E-9173-4ED0-8FDE-95D1A143912B}" srcOrd="0" destOrd="0" presId="urn:microsoft.com/office/officeart/2005/8/layout/radial6"/>
    <dgm:cxn modelId="{84522279-7E97-45B0-8D62-73ACB9411887}" type="presParOf" srcId="{96A680AA-C9FA-4DD6-AB96-566D38B5885B}" destId="{0A33FC2A-C16B-47FA-BA9F-99C9D6D722CF}" srcOrd="1" destOrd="0" presId="urn:microsoft.com/office/officeart/2005/8/layout/radial6"/>
    <dgm:cxn modelId="{74B56F68-80F9-4DE0-985F-DA9F8D4F55D9}" type="presParOf" srcId="{96A680AA-C9FA-4DD6-AB96-566D38B5885B}" destId="{AE719681-9F5E-4966-9944-E4DD46FEB1ED}" srcOrd="2" destOrd="0" presId="urn:microsoft.com/office/officeart/2005/8/layout/radial6"/>
    <dgm:cxn modelId="{C65D2983-7A54-419B-B2EA-6C0C691AAD89}" type="presParOf" srcId="{96A680AA-C9FA-4DD6-AB96-566D38B5885B}" destId="{0201AEAF-F982-4D9A-A7FB-D92295F095DC}" srcOrd="3" destOrd="0" presId="urn:microsoft.com/office/officeart/2005/8/layout/radial6"/>
    <dgm:cxn modelId="{3D98863C-827E-4CD4-A596-CF01BA967CF3}" type="presParOf" srcId="{96A680AA-C9FA-4DD6-AB96-566D38B5885B}" destId="{9A5AEAFB-D642-42EC-BEBF-4870C6576B84}" srcOrd="4" destOrd="0" presId="urn:microsoft.com/office/officeart/2005/8/layout/radial6"/>
    <dgm:cxn modelId="{E02AAD54-1E07-4924-9667-4BD5A70C2AEF}" type="presParOf" srcId="{96A680AA-C9FA-4DD6-AB96-566D38B5885B}" destId="{EC20D3FE-286A-4D03-96D3-6BD0ECB5B948}" srcOrd="5" destOrd="0" presId="urn:microsoft.com/office/officeart/2005/8/layout/radial6"/>
    <dgm:cxn modelId="{E1962212-9F95-4872-9193-1E9938915198}" type="presParOf" srcId="{96A680AA-C9FA-4DD6-AB96-566D38B5885B}" destId="{4158E916-9F63-44F7-AEA2-C7ADF929B057}" srcOrd="6" destOrd="0" presId="urn:microsoft.com/office/officeart/2005/8/layout/radial6"/>
    <dgm:cxn modelId="{29E5EC25-82CA-4700-AD57-B34A68FCA6CA}" type="presParOf" srcId="{96A680AA-C9FA-4DD6-AB96-566D38B5885B}" destId="{5B5D23E2-BEB5-48DC-AF8A-D9B23CFC5C24}" srcOrd="7" destOrd="0" presId="urn:microsoft.com/office/officeart/2005/8/layout/radial6"/>
    <dgm:cxn modelId="{44E42C0D-4F44-47FE-A8E7-FB84F976276E}" type="presParOf" srcId="{96A680AA-C9FA-4DD6-AB96-566D38B5885B}" destId="{68FB9ABD-6357-4868-A185-BA294A57CAFC}" srcOrd="8" destOrd="0" presId="urn:microsoft.com/office/officeart/2005/8/layout/radial6"/>
    <dgm:cxn modelId="{54EF561E-B03B-4EE8-A23C-1EB127F91A2D}" type="presParOf" srcId="{96A680AA-C9FA-4DD6-AB96-566D38B5885B}" destId="{CF11E46F-C695-4659-9B05-0C04EAF199D1}" srcOrd="9" destOrd="0" presId="urn:microsoft.com/office/officeart/2005/8/layout/radial6"/>
    <dgm:cxn modelId="{5EB9ED8D-956A-4E19-A7D7-0DAF15E3923C}" type="presParOf" srcId="{96A680AA-C9FA-4DD6-AB96-566D38B5885B}" destId="{9A9EAA78-93CC-437E-BC0D-D71FB2DB045F}" srcOrd="10" destOrd="0" presId="urn:microsoft.com/office/officeart/2005/8/layout/radial6"/>
    <dgm:cxn modelId="{3FD2C889-9C78-4498-AC8C-A27442388145}" type="presParOf" srcId="{96A680AA-C9FA-4DD6-AB96-566D38B5885B}" destId="{487876CF-41BE-4AD5-84AC-CB45888F1954}" srcOrd="11" destOrd="0" presId="urn:microsoft.com/office/officeart/2005/8/layout/radial6"/>
    <dgm:cxn modelId="{FD322D3F-C2D1-40F7-8926-4C072E6729BE}" type="presParOf" srcId="{96A680AA-C9FA-4DD6-AB96-566D38B5885B}" destId="{BCA56DF5-E80B-484E-803B-B1A88615E808}" srcOrd="12" destOrd="0" presId="urn:microsoft.com/office/officeart/2005/8/layout/radial6"/>
    <dgm:cxn modelId="{FF0E35EF-BFA4-4D60-90F8-1BC7DA60835D}" type="presParOf" srcId="{96A680AA-C9FA-4DD6-AB96-566D38B5885B}" destId="{4C12B89B-024E-4EA1-93C0-359FF5A17D7A}" srcOrd="13" destOrd="0" presId="urn:microsoft.com/office/officeart/2005/8/layout/radial6"/>
    <dgm:cxn modelId="{7544B692-DD31-4E31-A621-A4F7D89BBD35}" type="presParOf" srcId="{96A680AA-C9FA-4DD6-AB96-566D38B5885B}" destId="{75BA5E26-D44A-4390-BC06-A787E9FD10AA}" srcOrd="14" destOrd="0" presId="urn:microsoft.com/office/officeart/2005/8/layout/radial6"/>
    <dgm:cxn modelId="{29BECE6D-1D4E-436B-B7FE-FB3F30EF8EDC}" type="presParOf" srcId="{96A680AA-C9FA-4DD6-AB96-566D38B5885B}" destId="{599324B5-F5E5-4302-AF4F-89E3EC23025B}" srcOrd="15" destOrd="0" presId="urn:microsoft.com/office/officeart/2005/8/layout/radial6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6E70A61-1C9C-46F4-A32F-F5D8B4FC92EA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MY"/>
        </a:p>
      </dgm:t>
    </dgm:pt>
    <dgm:pt modelId="{8DBE08F8-A69F-4734-A737-CC22E2E905B3}">
      <dgm:prSet phldrT="[Text]"/>
      <dgm:spPr/>
      <dgm:t>
        <a:bodyPr/>
        <a:lstStyle/>
        <a:p>
          <a:r>
            <a:rPr lang="en-US" dirty="0" smtClean="0"/>
            <a:t>Subject Delivery</a:t>
          </a:r>
          <a:endParaRPr lang="en-MY" dirty="0"/>
        </a:p>
      </dgm:t>
    </dgm:pt>
    <dgm:pt modelId="{19B2B080-7708-45C2-BC43-ABC3D4515510}" type="parTrans" cxnId="{56B6A65A-0140-4622-BD70-6C1A362CAEB1}">
      <dgm:prSet/>
      <dgm:spPr/>
      <dgm:t>
        <a:bodyPr/>
        <a:lstStyle/>
        <a:p>
          <a:endParaRPr lang="en-MY"/>
        </a:p>
      </dgm:t>
    </dgm:pt>
    <dgm:pt modelId="{D482346B-D0FF-42AA-B12D-86DED018732E}" type="sibTrans" cxnId="{56B6A65A-0140-4622-BD70-6C1A362CAEB1}">
      <dgm:prSet/>
      <dgm:spPr/>
      <dgm:t>
        <a:bodyPr/>
        <a:lstStyle/>
        <a:p>
          <a:endParaRPr lang="en-MY"/>
        </a:p>
      </dgm:t>
    </dgm:pt>
    <dgm:pt modelId="{42CDC1B4-EE12-4E7E-9171-24F72E905820}">
      <dgm:prSet phldrT="[Text]"/>
      <dgm:spPr/>
      <dgm:t>
        <a:bodyPr/>
        <a:lstStyle/>
        <a:p>
          <a:r>
            <a:rPr lang="en-US" dirty="0" smtClean="0"/>
            <a:t>Assessment of Coursework &amp; Final</a:t>
          </a:r>
          <a:endParaRPr lang="en-MY" dirty="0"/>
        </a:p>
      </dgm:t>
    </dgm:pt>
    <dgm:pt modelId="{37E409A0-534A-442E-A77C-DD999F948FEE}" type="parTrans" cxnId="{DF5356E2-F54D-49AC-A2A4-370FADD12854}">
      <dgm:prSet/>
      <dgm:spPr/>
      <dgm:t>
        <a:bodyPr/>
        <a:lstStyle/>
        <a:p>
          <a:endParaRPr lang="en-MY"/>
        </a:p>
      </dgm:t>
    </dgm:pt>
    <dgm:pt modelId="{0C17CB88-EF5C-4215-AC3E-D58FE2D580D9}" type="sibTrans" cxnId="{DF5356E2-F54D-49AC-A2A4-370FADD12854}">
      <dgm:prSet/>
      <dgm:spPr/>
      <dgm:t>
        <a:bodyPr/>
        <a:lstStyle/>
        <a:p>
          <a:endParaRPr lang="en-MY"/>
        </a:p>
      </dgm:t>
    </dgm:pt>
    <dgm:pt modelId="{7B2F9EA1-3390-4353-8187-D791E8030124}">
      <dgm:prSet phldrT="[Text]"/>
      <dgm:spPr/>
      <dgm:t>
        <a:bodyPr/>
        <a:lstStyle/>
        <a:p>
          <a:r>
            <a:rPr lang="en-US" dirty="0" smtClean="0"/>
            <a:t>Performance of Student (Cohort)</a:t>
          </a:r>
          <a:endParaRPr lang="en-MY" dirty="0"/>
        </a:p>
      </dgm:t>
    </dgm:pt>
    <dgm:pt modelId="{6F430F5A-AC92-4B28-BD01-433131E73EB4}" type="parTrans" cxnId="{9A58EF68-120A-4BEB-AB9E-8088C8DFACE4}">
      <dgm:prSet/>
      <dgm:spPr/>
      <dgm:t>
        <a:bodyPr/>
        <a:lstStyle/>
        <a:p>
          <a:endParaRPr lang="en-MY"/>
        </a:p>
      </dgm:t>
    </dgm:pt>
    <dgm:pt modelId="{E373F314-9385-426C-A340-8606EE4B80FC}" type="sibTrans" cxnId="{9A58EF68-120A-4BEB-AB9E-8088C8DFACE4}">
      <dgm:prSet/>
      <dgm:spPr/>
      <dgm:t>
        <a:bodyPr/>
        <a:lstStyle/>
        <a:p>
          <a:endParaRPr lang="en-MY"/>
        </a:p>
      </dgm:t>
    </dgm:pt>
    <dgm:pt modelId="{D3AEF8C5-109C-41FF-8CEF-2F5B57903AB3}">
      <dgm:prSet phldrT="[Text]"/>
      <dgm:spPr/>
      <dgm:t>
        <a:bodyPr/>
        <a:lstStyle/>
        <a:p>
          <a:r>
            <a:rPr lang="en-US" dirty="0" smtClean="0"/>
            <a:t>Evaluate based on LO &amp; PO achievement</a:t>
          </a:r>
          <a:endParaRPr lang="en-MY" dirty="0"/>
        </a:p>
      </dgm:t>
    </dgm:pt>
    <dgm:pt modelId="{25EB2BA4-E162-411D-B903-79030961F65B}" type="parTrans" cxnId="{4B859900-4E84-463A-A993-946F0231DBA6}">
      <dgm:prSet/>
      <dgm:spPr/>
      <dgm:t>
        <a:bodyPr/>
        <a:lstStyle/>
        <a:p>
          <a:endParaRPr lang="en-MY"/>
        </a:p>
      </dgm:t>
    </dgm:pt>
    <dgm:pt modelId="{02DC8A06-D706-4BE3-8395-E018AB85D97B}" type="sibTrans" cxnId="{4B859900-4E84-463A-A993-946F0231DBA6}">
      <dgm:prSet/>
      <dgm:spPr/>
      <dgm:t>
        <a:bodyPr/>
        <a:lstStyle/>
        <a:p>
          <a:endParaRPr lang="en-MY"/>
        </a:p>
      </dgm:t>
    </dgm:pt>
    <dgm:pt modelId="{6E4E156A-18D3-41FF-810A-21BA5D63EE33}">
      <dgm:prSet phldrT="[Text]"/>
      <dgm:spPr/>
      <dgm:t>
        <a:bodyPr/>
        <a:lstStyle/>
        <a:p>
          <a:r>
            <a:rPr lang="en-US" dirty="0" smtClean="0"/>
            <a:t>HOD clarification &amp; communication</a:t>
          </a:r>
          <a:endParaRPr lang="en-MY" dirty="0"/>
        </a:p>
      </dgm:t>
    </dgm:pt>
    <dgm:pt modelId="{EE61CEFA-1347-4A3A-BC79-E67CED26AE01}" type="parTrans" cxnId="{77F8C2CD-2BC9-4CDD-AA39-CCCDB1ED49EB}">
      <dgm:prSet/>
      <dgm:spPr/>
      <dgm:t>
        <a:bodyPr/>
        <a:lstStyle/>
        <a:p>
          <a:endParaRPr lang="en-MY"/>
        </a:p>
      </dgm:t>
    </dgm:pt>
    <dgm:pt modelId="{56A2923D-5608-42B1-8433-B4A966E62ADF}" type="sibTrans" cxnId="{77F8C2CD-2BC9-4CDD-AA39-CCCDB1ED49EB}">
      <dgm:prSet/>
      <dgm:spPr/>
      <dgm:t>
        <a:bodyPr/>
        <a:lstStyle/>
        <a:p>
          <a:endParaRPr lang="en-MY"/>
        </a:p>
      </dgm:t>
    </dgm:pt>
    <dgm:pt modelId="{59F8EDDC-6A14-4BBF-9F92-B4B68D4EAFC0}">
      <dgm:prSet phldrT="[Text]"/>
      <dgm:spPr/>
      <dgm:t>
        <a:bodyPr/>
        <a:lstStyle/>
        <a:p>
          <a:r>
            <a:rPr lang="en-US" dirty="0" smtClean="0"/>
            <a:t>Lecturer’s &amp; Student Comment of the T&amp;L</a:t>
          </a:r>
          <a:endParaRPr lang="en-MY" dirty="0"/>
        </a:p>
      </dgm:t>
    </dgm:pt>
    <dgm:pt modelId="{4BFBE9BE-D26E-4AC0-8567-C1509EEB3551}" type="parTrans" cxnId="{1456306F-3645-41AE-8453-3EEC25ED3178}">
      <dgm:prSet/>
      <dgm:spPr/>
      <dgm:t>
        <a:bodyPr/>
        <a:lstStyle/>
        <a:p>
          <a:endParaRPr lang="en-MY"/>
        </a:p>
      </dgm:t>
    </dgm:pt>
    <dgm:pt modelId="{E5094837-81E8-4D67-92CC-80B341003BF0}" type="sibTrans" cxnId="{1456306F-3645-41AE-8453-3EEC25ED3178}">
      <dgm:prSet/>
      <dgm:spPr/>
      <dgm:t>
        <a:bodyPr/>
        <a:lstStyle/>
        <a:p>
          <a:endParaRPr lang="en-MY"/>
        </a:p>
      </dgm:t>
    </dgm:pt>
    <dgm:pt modelId="{856FE3EC-938F-41E7-AA00-65FAB3616760}">
      <dgm:prSet phldrT="[Text]"/>
      <dgm:spPr/>
      <dgm:t>
        <a:bodyPr/>
        <a:lstStyle/>
        <a:p>
          <a:r>
            <a:rPr lang="en-US" dirty="0" smtClean="0"/>
            <a:t>Hand-in report stating performance &amp; proposal</a:t>
          </a:r>
          <a:endParaRPr lang="en-MY" dirty="0"/>
        </a:p>
      </dgm:t>
    </dgm:pt>
    <dgm:pt modelId="{330B4389-E322-463A-BAD2-1CEE04D7584E}" type="parTrans" cxnId="{205E956C-746D-47E2-80A8-960EAB89D8BC}">
      <dgm:prSet/>
      <dgm:spPr/>
      <dgm:t>
        <a:bodyPr/>
        <a:lstStyle/>
        <a:p>
          <a:endParaRPr lang="en-MY"/>
        </a:p>
      </dgm:t>
    </dgm:pt>
    <dgm:pt modelId="{90E6A9C0-959F-493A-9482-218D64098796}" type="sibTrans" cxnId="{205E956C-746D-47E2-80A8-960EAB89D8BC}">
      <dgm:prSet/>
      <dgm:spPr/>
      <dgm:t>
        <a:bodyPr/>
        <a:lstStyle/>
        <a:p>
          <a:endParaRPr lang="en-MY"/>
        </a:p>
      </dgm:t>
    </dgm:pt>
    <dgm:pt modelId="{BFF78485-891A-4745-ACFE-B4E24851A96F}" type="pres">
      <dgm:prSet presAssocID="{D6E70A61-1C9C-46F4-A32F-F5D8B4FC92E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3C53B02-E288-4603-B95F-71A828E6A2EF}" type="pres">
      <dgm:prSet presAssocID="{8DBE08F8-A69F-4734-A737-CC22E2E905B3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B9B41893-E690-41C9-8C9A-8A569E360A08}" type="pres">
      <dgm:prSet presAssocID="{8DBE08F8-A69F-4734-A737-CC22E2E905B3}" presName="spNode" presStyleCnt="0"/>
      <dgm:spPr/>
    </dgm:pt>
    <dgm:pt modelId="{0ED898AC-2BDF-4504-BE56-B72EB8E9AE49}" type="pres">
      <dgm:prSet presAssocID="{D482346B-D0FF-42AA-B12D-86DED018732E}" presName="sibTrans" presStyleLbl="sibTrans1D1" presStyleIdx="0" presStyleCnt="7"/>
      <dgm:spPr/>
      <dgm:t>
        <a:bodyPr/>
        <a:lstStyle/>
        <a:p>
          <a:endParaRPr lang="en-US"/>
        </a:p>
      </dgm:t>
    </dgm:pt>
    <dgm:pt modelId="{EECD3C99-7521-4DBC-BE0F-B60BBD605A82}" type="pres">
      <dgm:prSet presAssocID="{42CDC1B4-EE12-4E7E-9171-24F72E905820}" presName="node" presStyleLbl="node1" presStyleIdx="1" presStyleCnt="7" custScaleX="1606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4E6D8-C038-4534-91C7-14BE73967865}" type="pres">
      <dgm:prSet presAssocID="{42CDC1B4-EE12-4E7E-9171-24F72E905820}" presName="spNode" presStyleCnt="0"/>
      <dgm:spPr/>
    </dgm:pt>
    <dgm:pt modelId="{9CB15117-5D0F-41B2-AC04-BC85775424F6}" type="pres">
      <dgm:prSet presAssocID="{0C17CB88-EF5C-4215-AC3E-D58FE2D580D9}" presName="sibTrans" presStyleLbl="sibTrans1D1" presStyleIdx="1" presStyleCnt="7"/>
      <dgm:spPr/>
      <dgm:t>
        <a:bodyPr/>
        <a:lstStyle/>
        <a:p>
          <a:endParaRPr lang="en-US"/>
        </a:p>
      </dgm:t>
    </dgm:pt>
    <dgm:pt modelId="{448D58F2-A1E0-422F-A8A5-8F54A098FD9C}" type="pres">
      <dgm:prSet presAssocID="{7B2F9EA1-3390-4353-8187-D791E8030124}" presName="node" presStyleLbl="node1" presStyleIdx="2" presStyleCnt="7" custScaleX="1565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265EE-64E7-4042-ABE1-FDD8756BDD50}" type="pres">
      <dgm:prSet presAssocID="{7B2F9EA1-3390-4353-8187-D791E8030124}" presName="spNode" presStyleCnt="0"/>
      <dgm:spPr/>
    </dgm:pt>
    <dgm:pt modelId="{2DF56787-4173-4922-9C3E-956A9FA88938}" type="pres">
      <dgm:prSet presAssocID="{E373F314-9385-426C-A340-8606EE4B80FC}" presName="sibTrans" presStyleLbl="sibTrans1D1" presStyleIdx="2" presStyleCnt="7"/>
      <dgm:spPr/>
      <dgm:t>
        <a:bodyPr/>
        <a:lstStyle/>
        <a:p>
          <a:endParaRPr lang="en-US"/>
        </a:p>
      </dgm:t>
    </dgm:pt>
    <dgm:pt modelId="{47D2DC29-CFE2-4658-A3E9-7259D7C34957}" type="pres">
      <dgm:prSet presAssocID="{D3AEF8C5-109C-41FF-8CEF-2F5B57903AB3}" presName="node" presStyleLbl="node1" presStyleIdx="3" presStyleCnt="7" custScaleX="145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8E3E4A-C78F-4C94-8788-56FC2535C977}" type="pres">
      <dgm:prSet presAssocID="{D3AEF8C5-109C-41FF-8CEF-2F5B57903AB3}" presName="spNode" presStyleCnt="0"/>
      <dgm:spPr/>
    </dgm:pt>
    <dgm:pt modelId="{982364F3-599C-47C6-B530-9D4E660CA034}" type="pres">
      <dgm:prSet presAssocID="{02DC8A06-D706-4BE3-8395-E018AB85D97B}" presName="sibTrans" presStyleLbl="sibTrans1D1" presStyleIdx="3" presStyleCnt="7"/>
      <dgm:spPr/>
      <dgm:t>
        <a:bodyPr/>
        <a:lstStyle/>
        <a:p>
          <a:endParaRPr lang="en-US"/>
        </a:p>
      </dgm:t>
    </dgm:pt>
    <dgm:pt modelId="{C0E56244-92FB-4D9E-8C90-8CFACDAC43C1}" type="pres">
      <dgm:prSet presAssocID="{59F8EDDC-6A14-4BBF-9F92-B4B68D4EAFC0}" presName="node" presStyleLbl="node1" presStyleIdx="4" presStyleCnt="7" custScaleX="143161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C1AFEFC9-845F-44E5-AC10-DA8D35F55F29}" type="pres">
      <dgm:prSet presAssocID="{59F8EDDC-6A14-4BBF-9F92-B4B68D4EAFC0}" presName="spNode" presStyleCnt="0"/>
      <dgm:spPr/>
    </dgm:pt>
    <dgm:pt modelId="{F4FCBD2C-C82F-40C7-9E5A-C0AAE594E224}" type="pres">
      <dgm:prSet presAssocID="{E5094837-81E8-4D67-92CC-80B341003BF0}" presName="sibTrans" presStyleLbl="sibTrans1D1" presStyleIdx="4" presStyleCnt="7"/>
      <dgm:spPr/>
      <dgm:t>
        <a:bodyPr/>
        <a:lstStyle/>
        <a:p>
          <a:endParaRPr lang="en-US"/>
        </a:p>
      </dgm:t>
    </dgm:pt>
    <dgm:pt modelId="{01CD8938-6D1F-4B12-9508-66D1627ADD7E}" type="pres">
      <dgm:prSet presAssocID="{856FE3EC-938F-41E7-AA00-65FAB3616760}" presName="node" presStyleLbl="node1" presStyleIdx="5" presStyleCnt="7" custScaleX="168890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D56D0BE1-A6D7-4E59-8E33-643053DCA7FF}" type="pres">
      <dgm:prSet presAssocID="{856FE3EC-938F-41E7-AA00-65FAB3616760}" presName="spNode" presStyleCnt="0"/>
      <dgm:spPr/>
    </dgm:pt>
    <dgm:pt modelId="{AC958703-B4A6-4041-AECB-540133170882}" type="pres">
      <dgm:prSet presAssocID="{90E6A9C0-959F-493A-9482-218D64098796}" presName="sibTrans" presStyleLbl="sibTrans1D1" presStyleIdx="5" presStyleCnt="7"/>
      <dgm:spPr/>
      <dgm:t>
        <a:bodyPr/>
        <a:lstStyle/>
        <a:p>
          <a:endParaRPr lang="en-US"/>
        </a:p>
      </dgm:t>
    </dgm:pt>
    <dgm:pt modelId="{FBE99FDE-169C-4B23-9A19-E2D8BDE0E7BF}" type="pres">
      <dgm:prSet presAssocID="{6E4E156A-18D3-41FF-810A-21BA5D63EE33}" presName="node" presStyleLbl="node1" presStyleIdx="6" presStyleCnt="7" custScaleX="1608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5D0E3-5E93-4003-B4BC-7E209DD39FFA}" type="pres">
      <dgm:prSet presAssocID="{6E4E156A-18D3-41FF-810A-21BA5D63EE33}" presName="spNode" presStyleCnt="0"/>
      <dgm:spPr/>
    </dgm:pt>
    <dgm:pt modelId="{D584F808-2B25-4E72-96C2-61A86FF1E7E1}" type="pres">
      <dgm:prSet presAssocID="{56A2923D-5608-42B1-8433-B4A966E62ADF}" presName="sibTrans" presStyleLbl="sibTrans1D1" presStyleIdx="6" presStyleCnt="7"/>
      <dgm:spPr/>
      <dgm:t>
        <a:bodyPr/>
        <a:lstStyle/>
        <a:p>
          <a:endParaRPr lang="en-US"/>
        </a:p>
      </dgm:t>
    </dgm:pt>
  </dgm:ptLst>
  <dgm:cxnLst>
    <dgm:cxn modelId="{4B859900-4E84-463A-A993-946F0231DBA6}" srcId="{D6E70A61-1C9C-46F4-A32F-F5D8B4FC92EA}" destId="{D3AEF8C5-109C-41FF-8CEF-2F5B57903AB3}" srcOrd="3" destOrd="0" parTransId="{25EB2BA4-E162-411D-B903-79030961F65B}" sibTransId="{02DC8A06-D706-4BE3-8395-E018AB85D97B}"/>
    <dgm:cxn modelId="{1456306F-3645-41AE-8453-3EEC25ED3178}" srcId="{D6E70A61-1C9C-46F4-A32F-F5D8B4FC92EA}" destId="{59F8EDDC-6A14-4BBF-9F92-B4B68D4EAFC0}" srcOrd="4" destOrd="0" parTransId="{4BFBE9BE-D26E-4AC0-8567-C1509EEB3551}" sibTransId="{E5094837-81E8-4D67-92CC-80B341003BF0}"/>
    <dgm:cxn modelId="{593BC0BE-F81A-46C2-83E3-AD18DE07CFCC}" type="presOf" srcId="{02DC8A06-D706-4BE3-8395-E018AB85D97B}" destId="{982364F3-599C-47C6-B530-9D4E660CA034}" srcOrd="0" destOrd="0" presId="urn:microsoft.com/office/officeart/2005/8/layout/cycle5"/>
    <dgm:cxn modelId="{3E1CE35C-BE41-4F18-883D-84D8E3CBDDA2}" type="presOf" srcId="{42CDC1B4-EE12-4E7E-9171-24F72E905820}" destId="{EECD3C99-7521-4DBC-BE0F-B60BBD605A82}" srcOrd="0" destOrd="0" presId="urn:microsoft.com/office/officeart/2005/8/layout/cycle5"/>
    <dgm:cxn modelId="{B0309A08-A4A0-430D-AC8D-117823CC9854}" type="presOf" srcId="{6E4E156A-18D3-41FF-810A-21BA5D63EE33}" destId="{FBE99FDE-169C-4B23-9A19-E2D8BDE0E7BF}" srcOrd="0" destOrd="0" presId="urn:microsoft.com/office/officeart/2005/8/layout/cycle5"/>
    <dgm:cxn modelId="{77F8C2CD-2BC9-4CDD-AA39-CCCDB1ED49EB}" srcId="{D6E70A61-1C9C-46F4-A32F-F5D8B4FC92EA}" destId="{6E4E156A-18D3-41FF-810A-21BA5D63EE33}" srcOrd="6" destOrd="0" parTransId="{EE61CEFA-1347-4A3A-BC79-E67CED26AE01}" sibTransId="{56A2923D-5608-42B1-8433-B4A966E62ADF}"/>
    <dgm:cxn modelId="{537612A9-3C78-4C4C-A452-B76B34213CE5}" type="presOf" srcId="{D3AEF8C5-109C-41FF-8CEF-2F5B57903AB3}" destId="{47D2DC29-CFE2-4658-A3E9-7259D7C34957}" srcOrd="0" destOrd="0" presId="urn:microsoft.com/office/officeart/2005/8/layout/cycle5"/>
    <dgm:cxn modelId="{DED0EF8A-2D59-4B1B-BEEF-819718B63ECE}" type="presOf" srcId="{56A2923D-5608-42B1-8433-B4A966E62ADF}" destId="{D584F808-2B25-4E72-96C2-61A86FF1E7E1}" srcOrd="0" destOrd="0" presId="urn:microsoft.com/office/officeart/2005/8/layout/cycle5"/>
    <dgm:cxn modelId="{7247D279-6CC1-40E1-8246-368D8CEBFA15}" type="presOf" srcId="{7B2F9EA1-3390-4353-8187-D791E8030124}" destId="{448D58F2-A1E0-422F-A8A5-8F54A098FD9C}" srcOrd="0" destOrd="0" presId="urn:microsoft.com/office/officeart/2005/8/layout/cycle5"/>
    <dgm:cxn modelId="{3A0ACA64-F0B9-4EAD-AC64-CBFD17CD6A79}" type="presOf" srcId="{856FE3EC-938F-41E7-AA00-65FAB3616760}" destId="{01CD8938-6D1F-4B12-9508-66D1627ADD7E}" srcOrd="0" destOrd="0" presId="urn:microsoft.com/office/officeart/2005/8/layout/cycle5"/>
    <dgm:cxn modelId="{3B0C15AC-2112-459D-AA44-90AE84BB5F6B}" type="presOf" srcId="{8DBE08F8-A69F-4734-A737-CC22E2E905B3}" destId="{A3C53B02-E288-4603-B95F-71A828E6A2EF}" srcOrd="0" destOrd="0" presId="urn:microsoft.com/office/officeart/2005/8/layout/cycle5"/>
    <dgm:cxn modelId="{EC48B836-C917-44D0-AD24-0255D3157256}" type="presOf" srcId="{90E6A9C0-959F-493A-9482-218D64098796}" destId="{AC958703-B4A6-4041-AECB-540133170882}" srcOrd="0" destOrd="0" presId="urn:microsoft.com/office/officeart/2005/8/layout/cycle5"/>
    <dgm:cxn modelId="{81F072BD-18C1-44C2-B747-8D8839E38892}" type="presOf" srcId="{D6E70A61-1C9C-46F4-A32F-F5D8B4FC92EA}" destId="{BFF78485-891A-4745-ACFE-B4E24851A96F}" srcOrd="0" destOrd="0" presId="urn:microsoft.com/office/officeart/2005/8/layout/cycle5"/>
    <dgm:cxn modelId="{E52F26B9-A7BE-4592-B6A2-DADE9A18B10C}" type="presOf" srcId="{0C17CB88-EF5C-4215-AC3E-D58FE2D580D9}" destId="{9CB15117-5D0F-41B2-AC04-BC85775424F6}" srcOrd="0" destOrd="0" presId="urn:microsoft.com/office/officeart/2005/8/layout/cycle5"/>
    <dgm:cxn modelId="{205E956C-746D-47E2-80A8-960EAB89D8BC}" srcId="{D6E70A61-1C9C-46F4-A32F-F5D8B4FC92EA}" destId="{856FE3EC-938F-41E7-AA00-65FAB3616760}" srcOrd="5" destOrd="0" parTransId="{330B4389-E322-463A-BAD2-1CEE04D7584E}" sibTransId="{90E6A9C0-959F-493A-9482-218D64098796}"/>
    <dgm:cxn modelId="{7BD306B8-F8D8-4222-A00E-371BD2F736CA}" type="presOf" srcId="{59F8EDDC-6A14-4BBF-9F92-B4B68D4EAFC0}" destId="{C0E56244-92FB-4D9E-8C90-8CFACDAC43C1}" srcOrd="0" destOrd="0" presId="urn:microsoft.com/office/officeart/2005/8/layout/cycle5"/>
    <dgm:cxn modelId="{939C5452-2BE8-4627-8308-26E4E175D6A4}" type="presOf" srcId="{E373F314-9385-426C-A340-8606EE4B80FC}" destId="{2DF56787-4173-4922-9C3E-956A9FA88938}" srcOrd="0" destOrd="0" presId="urn:microsoft.com/office/officeart/2005/8/layout/cycle5"/>
    <dgm:cxn modelId="{56B6A65A-0140-4622-BD70-6C1A362CAEB1}" srcId="{D6E70A61-1C9C-46F4-A32F-F5D8B4FC92EA}" destId="{8DBE08F8-A69F-4734-A737-CC22E2E905B3}" srcOrd="0" destOrd="0" parTransId="{19B2B080-7708-45C2-BC43-ABC3D4515510}" sibTransId="{D482346B-D0FF-42AA-B12D-86DED018732E}"/>
    <dgm:cxn modelId="{9A58EF68-120A-4BEB-AB9E-8088C8DFACE4}" srcId="{D6E70A61-1C9C-46F4-A32F-F5D8B4FC92EA}" destId="{7B2F9EA1-3390-4353-8187-D791E8030124}" srcOrd="2" destOrd="0" parTransId="{6F430F5A-AC92-4B28-BD01-433131E73EB4}" sibTransId="{E373F314-9385-426C-A340-8606EE4B80FC}"/>
    <dgm:cxn modelId="{A7798212-E3F0-4D54-A095-53EBD4C373DC}" type="presOf" srcId="{E5094837-81E8-4D67-92CC-80B341003BF0}" destId="{F4FCBD2C-C82F-40C7-9E5A-C0AAE594E224}" srcOrd="0" destOrd="0" presId="urn:microsoft.com/office/officeart/2005/8/layout/cycle5"/>
    <dgm:cxn modelId="{90DBF820-63EE-484A-94EB-BCF8A935FBD9}" type="presOf" srcId="{D482346B-D0FF-42AA-B12D-86DED018732E}" destId="{0ED898AC-2BDF-4504-BE56-B72EB8E9AE49}" srcOrd="0" destOrd="0" presId="urn:microsoft.com/office/officeart/2005/8/layout/cycle5"/>
    <dgm:cxn modelId="{DF5356E2-F54D-49AC-A2A4-370FADD12854}" srcId="{D6E70A61-1C9C-46F4-A32F-F5D8B4FC92EA}" destId="{42CDC1B4-EE12-4E7E-9171-24F72E905820}" srcOrd="1" destOrd="0" parTransId="{37E409A0-534A-442E-A77C-DD999F948FEE}" sibTransId="{0C17CB88-EF5C-4215-AC3E-D58FE2D580D9}"/>
    <dgm:cxn modelId="{5A572DD9-4597-4C63-806E-EBCDCCB4F945}" type="presParOf" srcId="{BFF78485-891A-4745-ACFE-B4E24851A96F}" destId="{A3C53B02-E288-4603-B95F-71A828E6A2EF}" srcOrd="0" destOrd="0" presId="urn:microsoft.com/office/officeart/2005/8/layout/cycle5"/>
    <dgm:cxn modelId="{18A48AD1-5359-4F72-AECD-3C875950BB1C}" type="presParOf" srcId="{BFF78485-891A-4745-ACFE-B4E24851A96F}" destId="{B9B41893-E690-41C9-8C9A-8A569E360A08}" srcOrd="1" destOrd="0" presId="urn:microsoft.com/office/officeart/2005/8/layout/cycle5"/>
    <dgm:cxn modelId="{224E30D9-71FC-474F-B393-15B33548518A}" type="presParOf" srcId="{BFF78485-891A-4745-ACFE-B4E24851A96F}" destId="{0ED898AC-2BDF-4504-BE56-B72EB8E9AE49}" srcOrd="2" destOrd="0" presId="urn:microsoft.com/office/officeart/2005/8/layout/cycle5"/>
    <dgm:cxn modelId="{C095B52F-EEA6-4ED4-872C-298DD422C5BC}" type="presParOf" srcId="{BFF78485-891A-4745-ACFE-B4E24851A96F}" destId="{EECD3C99-7521-4DBC-BE0F-B60BBD605A82}" srcOrd="3" destOrd="0" presId="urn:microsoft.com/office/officeart/2005/8/layout/cycle5"/>
    <dgm:cxn modelId="{32A052C0-AE8F-431C-9AB0-DE6150EE02D1}" type="presParOf" srcId="{BFF78485-891A-4745-ACFE-B4E24851A96F}" destId="{6734E6D8-C038-4534-91C7-14BE73967865}" srcOrd="4" destOrd="0" presId="urn:microsoft.com/office/officeart/2005/8/layout/cycle5"/>
    <dgm:cxn modelId="{FAF0AEAB-F49C-4DBB-B352-08BADE0E8FAC}" type="presParOf" srcId="{BFF78485-891A-4745-ACFE-B4E24851A96F}" destId="{9CB15117-5D0F-41B2-AC04-BC85775424F6}" srcOrd="5" destOrd="0" presId="urn:microsoft.com/office/officeart/2005/8/layout/cycle5"/>
    <dgm:cxn modelId="{D9E2EDD0-D558-49D2-8C36-D5159E7114A2}" type="presParOf" srcId="{BFF78485-891A-4745-ACFE-B4E24851A96F}" destId="{448D58F2-A1E0-422F-A8A5-8F54A098FD9C}" srcOrd="6" destOrd="0" presId="urn:microsoft.com/office/officeart/2005/8/layout/cycle5"/>
    <dgm:cxn modelId="{D55B0001-66B0-4D63-AA9D-FD95F4049620}" type="presParOf" srcId="{BFF78485-891A-4745-ACFE-B4E24851A96F}" destId="{D6B265EE-64E7-4042-ABE1-FDD8756BDD50}" srcOrd="7" destOrd="0" presId="urn:microsoft.com/office/officeart/2005/8/layout/cycle5"/>
    <dgm:cxn modelId="{D65B4BBC-34CA-43CA-98D9-AE731AE80E00}" type="presParOf" srcId="{BFF78485-891A-4745-ACFE-B4E24851A96F}" destId="{2DF56787-4173-4922-9C3E-956A9FA88938}" srcOrd="8" destOrd="0" presId="urn:microsoft.com/office/officeart/2005/8/layout/cycle5"/>
    <dgm:cxn modelId="{000E64A4-6182-4E28-A96A-E06A7B563DD6}" type="presParOf" srcId="{BFF78485-891A-4745-ACFE-B4E24851A96F}" destId="{47D2DC29-CFE2-4658-A3E9-7259D7C34957}" srcOrd="9" destOrd="0" presId="urn:microsoft.com/office/officeart/2005/8/layout/cycle5"/>
    <dgm:cxn modelId="{377F5C3C-940D-46DB-8DC6-2224888FBB10}" type="presParOf" srcId="{BFF78485-891A-4745-ACFE-B4E24851A96F}" destId="{838E3E4A-C78F-4C94-8788-56FC2535C977}" srcOrd="10" destOrd="0" presId="urn:microsoft.com/office/officeart/2005/8/layout/cycle5"/>
    <dgm:cxn modelId="{02D05C13-605B-461E-B1A8-8AF00BE8D558}" type="presParOf" srcId="{BFF78485-891A-4745-ACFE-B4E24851A96F}" destId="{982364F3-599C-47C6-B530-9D4E660CA034}" srcOrd="11" destOrd="0" presId="urn:microsoft.com/office/officeart/2005/8/layout/cycle5"/>
    <dgm:cxn modelId="{95299A46-21BB-466A-8D85-0F641AFA0DFD}" type="presParOf" srcId="{BFF78485-891A-4745-ACFE-B4E24851A96F}" destId="{C0E56244-92FB-4D9E-8C90-8CFACDAC43C1}" srcOrd="12" destOrd="0" presId="urn:microsoft.com/office/officeart/2005/8/layout/cycle5"/>
    <dgm:cxn modelId="{A8FBE24D-5E06-4833-B46C-652DC22066F2}" type="presParOf" srcId="{BFF78485-891A-4745-ACFE-B4E24851A96F}" destId="{C1AFEFC9-845F-44E5-AC10-DA8D35F55F29}" srcOrd="13" destOrd="0" presId="urn:microsoft.com/office/officeart/2005/8/layout/cycle5"/>
    <dgm:cxn modelId="{660F9BDF-955D-4FA7-A7A6-D5768DF3873B}" type="presParOf" srcId="{BFF78485-891A-4745-ACFE-B4E24851A96F}" destId="{F4FCBD2C-C82F-40C7-9E5A-C0AAE594E224}" srcOrd="14" destOrd="0" presId="urn:microsoft.com/office/officeart/2005/8/layout/cycle5"/>
    <dgm:cxn modelId="{7BCC8C2B-B722-403D-94CE-B1723868CDDB}" type="presParOf" srcId="{BFF78485-891A-4745-ACFE-B4E24851A96F}" destId="{01CD8938-6D1F-4B12-9508-66D1627ADD7E}" srcOrd="15" destOrd="0" presId="urn:microsoft.com/office/officeart/2005/8/layout/cycle5"/>
    <dgm:cxn modelId="{90AA2471-F17E-4017-BEB0-57D8B28A9264}" type="presParOf" srcId="{BFF78485-891A-4745-ACFE-B4E24851A96F}" destId="{D56D0BE1-A6D7-4E59-8E33-643053DCA7FF}" srcOrd="16" destOrd="0" presId="urn:microsoft.com/office/officeart/2005/8/layout/cycle5"/>
    <dgm:cxn modelId="{28574922-44AA-4D37-B8C6-6A77E23EFD56}" type="presParOf" srcId="{BFF78485-891A-4745-ACFE-B4E24851A96F}" destId="{AC958703-B4A6-4041-AECB-540133170882}" srcOrd="17" destOrd="0" presId="urn:microsoft.com/office/officeart/2005/8/layout/cycle5"/>
    <dgm:cxn modelId="{0C6CDF71-16A5-4FBE-84D4-1F42EFA4AE39}" type="presParOf" srcId="{BFF78485-891A-4745-ACFE-B4E24851A96F}" destId="{FBE99FDE-169C-4B23-9A19-E2D8BDE0E7BF}" srcOrd="18" destOrd="0" presId="urn:microsoft.com/office/officeart/2005/8/layout/cycle5"/>
    <dgm:cxn modelId="{1514CDF3-AB07-4C48-B61C-0436BBA103D3}" type="presParOf" srcId="{BFF78485-891A-4745-ACFE-B4E24851A96F}" destId="{5545D0E3-5E93-4003-B4BC-7E209DD39FFA}" srcOrd="19" destOrd="0" presId="urn:microsoft.com/office/officeart/2005/8/layout/cycle5"/>
    <dgm:cxn modelId="{F915874F-6346-41F4-9409-4963D9DF239E}" type="presParOf" srcId="{BFF78485-891A-4745-ACFE-B4E24851A96F}" destId="{D584F808-2B25-4E72-96C2-61A86FF1E7E1}" srcOrd="20" destOrd="0" presId="urn:microsoft.com/office/officeart/2005/8/layout/cycle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DD85AF-6C2D-4845-A7D9-22B1A4467A1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1497B3-AD45-48C0-B16D-2287096C376C}">
      <dgm:prSet/>
      <dgm:spPr/>
      <dgm:t>
        <a:bodyPr/>
        <a:lstStyle/>
        <a:p>
          <a:pPr rtl="0"/>
          <a:r>
            <a:rPr lang="en-US" dirty="0" smtClean="0"/>
            <a:t>1</a:t>
          </a:r>
          <a:endParaRPr lang="en-US" dirty="0"/>
        </a:p>
      </dgm:t>
    </dgm:pt>
    <dgm:pt modelId="{DAFE2F35-DB2F-42B9-8ED3-F77B52FBA952}" type="parTrans" cxnId="{BE5DEF33-3615-4173-A1DA-06507E29A824}">
      <dgm:prSet/>
      <dgm:spPr/>
      <dgm:t>
        <a:bodyPr/>
        <a:lstStyle/>
        <a:p>
          <a:endParaRPr lang="en-US"/>
        </a:p>
      </dgm:t>
    </dgm:pt>
    <dgm:pt modelId="{9282A124-2163-4196-B247-3B022A693E6C}" type="sibTrans" cxnId="{BE5DEF33-3615-4173-A1DA-06507E29A824}">
      <dgm:prSet/>
      <dgm:spPr/>
      <dgm:t>
        <a:bodyPr/>
        <a:lstStyle/>
        <a:p>
          <a:endParaRPr lang="en-US"/>
        </a:p>
      </dgm:t>
    </dgm:pt>
    <dgm:pt modelId="{5731E1C5-A80F-4ACA-A7B6-291E4C628E53}">
      <dgm:prSet/>
      <dgm:spPr/>
      <dgm:t>
        <a:bodyPr/>
        <a:lstStyle/>
        <a:p>
          <a:pPr rtl="0"/>
          <a:r>
            <a:rPr lang="en-US" dirty="0" smtClean="0"/>
            <a:t>2</a:t>
          </a:r>
          <a:endParaRPr lang="en-US" dirty="0"/>
        </a:p>
      </dgm:t>
    </dgm:pt>
    <dgm:pt modelId="{DB04F736-692F-48C4-9E15-F5B189A69A26}" type="parTrans" cxnId="{1D67D8BA-5F7E-4FB1-8E69-B667DAABC131}">
      <dgm:prSet/>
      <dgm:spPr/>
      <dgm:t>
        <a:bodyPr/>
        <a:lstStyle/>
        <a:p>
          <a:endParaRPr lang="en-US"/>
        </a:p>
      </dgm:t>
    </dgm:pt>
    <dgm:pt modelId="{3F3ACA16-C256-45A2-8891-5D10551B9435}" type="sibTrans" cxnId="{1D67D8BA-5F7E-4FB1-8E69-B667DAABC131}">
      <dgm:prSet/>
      <dgm:spPr/>
      <dgm:t>
        <a:bodyPr/>
        <a:lstStyle/>
        <a:p>
          <a:endParaRPr lang="en-US"/>
        </a:p>
      </dgm:t>
    </dgm:pt>
    <dgm:pt modelId="{6DE8A81E-971E-4835-B4CC-E33FC421F575}">
      <dgm:prSet/>
      <dgm:spPr/>
      <dgm:t>
        <a:bodyPr/>
        <a:lstStyle/>
        <a:p>
          <a:pPr rtl="0"/>
          <a:r>
            <a:rPr lang="en-US" b="1" dirty="0" smtClean="0"/>
            <a:t>CQI with input and feedback from various constituencies or external stakeholders</a:t>
          </a:r>
          <a:endParaRPr lang="en-US" dirty="0"/>
        </a:p>
      </dgm:t>
    </dgm:pt>
    <dgm:pt modelId="{2DA4F8CD-6ACA-4CE7-B41C-0263947107EC}" type="parTrans" cxnId="{889E1822-870C-4CA9-B9F8-9AB793C1DCA1}">
      <dgm:prSet/>
      <dgm:spPr/>
      <dgm:t>
        <a:bodyPr/>
        <a:lstStyle/>
        <a:p>
          <a:endParaRPr lang="en-US"/>
        </a:p>
      </dgm:t>
    </dgm:pt>
    <dgm:pt modelId="{418EDAB6-3E57-4487-832F-1E8088477548}" type="sibTrans" cxnId="{889E1822-870C-4CA9-B9F8-9AB793C1DCA1}">
      <dgm:prSet/>
      <dgm:spPr/>
      <dgm:t>
        <a:bodyPr/>
        <a:lstStyle/>
        <a:p>
          <a:endParaRPr lang="en-US"/>
        </a:p>
      </dgm:t>
    </dgm:pt>
    <dgm:pt modelId="{F23EE7A0-249F-4A77-B5D3-6620B0E4BD71}">
      <dgm:prSet/>
      <dgm:spPr/>
      <dgm:t>
        <a:bodyPr/>
        <a:lstStyle/>
        <a:p>
          <a:pPr rtl="0"/>
          <a:r>
            <a:rPr lang="en-US" b="1" dirty="0" smtClean="0"/>
            <a:t>3</a:t>
          </a:r>
          <a:endParaRPr lang="en-US" b="1" dirty="0"/>
        </a:p>
      </dgm:t>
    </dgm:pt>
    <dgm:pt modelId="{9CF2ADFA-807C-42EC-A96E-1E6843BD0E7B}" type="parTrans" cxnId="{02F96AE8-B5B0-4F0E-BAEF-1522BFBD95DC}">
      <dgm:prSet/>
      <dgm:spPr/>
      <dgm:t>
        <a:bodyPr/>
        <a:lstStyle/>
        <a:p>
          <a:endParaRPr lang="en-US"/>
        </a:p>
      </dgm:t>
    </dgm:pt>
    <dgm:pt modelId="{5E5F2CE0-57CE-46AB-B5C8-CD641C70C7CC}" type="sibTrans" cxnId="{02F96AE8-B5B0-4F0E-BAEF-1522BFBD95DC}">
      <dgm:prSet/>
      <dgm:spPr/>
      <dgm:t>
        <a:bodyPr/>
        <a:lstStyle/>
        <a:p>
          <a:endParaRPr lang="en-US"/>
        </a:p>
      </dgm:t>
    </dgm:pt>
    <dgm:pt modelId="{487973CB-F9C4-41A6-956B-F3BC7C9396FE}">
      <dgm:prSet/>
      <dgm:spPr/>
      <dgm:t>
        <a:bodyPr/>
        <a:lstStyle/>
        <a:p>
          <a:pPr rtl="0"/>
          <a:r>
            <a:rPr lang="en-US" dirty="0" smtClean="0"/>
            <a:t>Students are well informed and trained of the skills required out of them required them</a:t>
          </a:r>
          <a:endParaRPr lang="en-US" dirty="0"/>
        </a:p>
      </dgm:t>
    </dgm:pt>
    <dgm:pt modelId="{5AF8CF74-8774-40DD-A46A-EE259476F2C6}" type="parTrans" cxnId="{0217D2D6-B488-47D4-8E85-534B4994D6FA}">
      <dgm:prSet/>
      <dgm:spPr/>
      <dgm:t>
        <a:bodyPr/>
        <a:lstStyle/>
        <a:p>
          <a:endParaRPr lang="en-US"/>
        </a:p>
      </dgm:t>
    </dgm:pt>
    <dgm:pt modelId="{19711F2D-F259-4559-BFA8-4799E3D67B71}" type="sibTrans" cxnId="{0217D2D6-B488-47D4-8E85-534B4994D6FA}">
      <dgm:prSet/>
      <dgm:spPr/>
      <dgm:t>
        <a:bodyPr/>
        <a:lstStyle/>
        <a:p>
          <a:endParaRPr lang="en-US"/>
        </a:p>
      </dgm:t>
    </dgm:pt>
    <dgm:pt modelId="{D9253666-28F4-4452-86E3-27E4408D5361}">
      <dgm:prSet/>
      <dgm:spPr/>
      <dgm:t>
        <a:bodyPr/>
        <a:lstStyle/>
        <a:p>
          <a:pPr rtl="0"/>
          <a:r>
            <a:rPr lang="en-US" dirty="0" smtClean="0"/>
            <a:t>4</a:t>
          </a:r>
          <a:endParaRPr lang="en-US" dirty="0"/>
        </a:p>
      </dgm:t>
    </dgm:pt>
    <dgm:pt modelId="{BDCCD78E-465F-40B9-9D0A-67F41669E8F0}" type="parTrans" cxnId="{FC2EC767-D205-45A8-960C-9269EBA14897}">
      <dgm:prSet/>
      <dgm:spPr/>
      <dgm:t>
        <a:bodyPr/>
        <a:lstStyle/>
        <a:p>
          <a:endParaRPr lang="en-US"/>
        </a:p>
      </dgm:t>
    </dgm:pt>
    <dgm:pt modelId="{8B97AC4E-49E8-4C23-AAD8-876687BC2CA1}" type="sibTrans" cxnId="{FC2EC767-D205-45A8-960C-9269EBA14897}">
      <dgm:prSet/>
      <dgm:spPr/>
      <dgm:t>
        <a:bodyPr/>
        <a:lstStyle/>
        <a:p>
          <a:endParaRPr lang="en-US"/>
        </a:p>
      </dgm:t>
    </dgm:pt>
    <dgm:pt modelId="{E8FDBFEE-512E-4F6B-AD5E-0C28F7021358}">
      <dgm:prSet/>
      <dgm:spPr/>
      <dgm:t>
        <a:bodyPr/>
        <a:lstStyle/>
        <a:p>
          <a:pPr rtl="0"/>
          <a:r>
            <a:rPr lang="en-US" dirty="0" smtClean="0"/>
            <a:t>5</a:t>
          </a:r>
          <a:endParaRPr lang="en-US" dirty="0"/>
        </a:p>
      </dgm:t>
    </dgm:pt>
    <dgm:pt modelId="{CBEB83CE-0A50-4007-AA0E-02F7DB20F575}" type="parTrans" cxnId="{6F2DC098-A679-4FA7-BFF6-789AB913A770}">
      <dgm:prSet/>
      <dgm:spPr/>
      <dgm:t>
        <a:bodyPr/>
        <a:lstStyle/>
        <a:p>
          <a:endParaRPr lang="en-US"/>
        </a:p>
      </dgm:t>
    </dgm:pt>
    <dgm:pt modelId="{108A9598-3A01-4827-98EB-D35229FF4482}" type="sibTrans" cxnId="{6F2DC098-A679-4FA7-BFF6-789AB913A770}">
      <dgm:prSet/>
      <dgm:spPr/>
      <dgm:t>
        <a:bodyPr/>
        <a:lstStyle/>
        <a:p>
          <a:endParaRPr lang="en-US"/>
        </a:p>
      </dgm:t>
    </dgm:pt>
    <dgm:pt modelId="{E853184F-12D8-4BE2-8EEB-B740224471C8}">
      <dgm:prSet/>
      <dgm:spPr/>
      <dgm:t>
        <a:bodyPr/>
        <a:lstStyle/>
        <a:p>
          <a:pPr rtl="0"/>
          <a:r>
            <a:rPr lang="en-US" dirty="0" smtClean="0"/>
            <a:t>Encourage more exposures to professional practice through LI, site visits, industry through industry-linked projects or assignments, industry mentors, student dialogue with industry professionals or visiting industry speakers.</a:t>
          </a:r>
          <a:endParaRPr lang="en-US" dirty="0"/>
        </a:p>
      </dgm:t>
    </dgm:pt>
    <dgm:pt modelId="{19872051-B59F-47D0-BFC8-85BBF910249A}" type="parTrans" cxnId="{26A3A10A-CFB3-48AF-A2A0-F0D0DBE8C018}">
      <dgm:prSet/>
      <dgm:spPr/>
      <dgm:t>
        <a:bodyPr/>
        <a:lstStyle/>
        <a:p>
          <a:endParaRPr lang="en-US"/>
        </a:p>
      </dgm:t>
    </dgm:pt>
    <dgm:pt modelId="{240F65D2-49E3-42B7-AF5C-669B12F9403D}" type="sibTrans" cxnId="{26A3A10A-CFB3-48AF-A2A0-F0D0DBE8C018}">
      <dgm:prSet/>
      <dgm:spPr/>
      <dgm:t>
        <a:bodyPr/>
        <a:lstStyle/>
        <a:p>
          <a:endParaRPr lang="en-US"/>
        </a:p>
      </dgm:t>
    </dgm:pt>
    <dgm:pt modelId="{64224B93-A912-4710-9B79-E64F46930209}">
      <dgm:prSet/>
      <dgm:spPr/>
      <dgm:t>
        <a:bodyPr/>
        <a:lstStyle/>
        <a:p>
          <a:pPr rtl="0"/>
          <a:r>
            <a:rPr lang="en-US" dirty="0" smtClean="0"/>
            <a:t>6</a:t>
          </a:r>
          <a:endParaRPr lang="en-US" dirty="0"/>
        </a:p>
      </dgm:t>
    </dgm:pt>
    <dgm:pt modelId="{42F7D0EB-4562-4626-8049-821D5ACB5342}" type="parTrans" cxnId="{E8E2B610-91C1-4301-A683-9646568D027C}">
      <dgm:prSet/>
      <dgm:spPr/>
      <dgm:t>
        <a:bodyPr/>
        <a:lstStyle/>
        <a:p>
          <a:endParaRPr lang="en-US"/>
        </a:p>
      </dgm:t>
    </dgm:pt>
    <dgm:pt modelId="{28DB4CC2-A54A-4796-9F39-CEA414A6E9C8}" type="sibTrans" cxnId="{E8E2B610-91C1-4301-A683-9646568D027C}">
      <dgm:prSet/>
      <dgm:spPr/>
      <dgm:t>
        <a:bodyPr/>
        <a:lstStyle/>
        <a:p>
          <a:endParaRPr lang="en-US"/>
        </a:p>
      </dgm:t>
    </dgm:pt>
    <dgm:pt modelId="{DEF791E0-336B-47B7-A1F5-29F64A1BC8EF}">
      <dgm:prSet/>
      <dgm:spPr/>
      <dgm:t>
        <a:bodyPr/>
        <a:lstStyle/>
        <a:p>
          <a:pPr rtl="0"/>
          <a:r>
            <a:rPr lang="en-US" dirty="0" smtClean="0"/>
            <a:t>Higher assurance of the delivery of the outcome capabilities in every graduate.</a:t>
          </a:r>
          <a:endParaRPr lang="en-US" dirty="0"/>
        </a:p>
      </dgm:t>
    </dgm:pt>
    <dgm:pt modelId="{D4A6E313-155F-4C69-9C2F-E0979A342E1F}" type="parTrans" cxnId="{BE247ECF-AA41-4ADE-9859-0B88451F3073}">
      <dgm:prSet/>
      <dgm:spPr/>
      <dgm:t>
        <a:bodyPr/>
        <a:lstStyle/>
        <a:p>
          <a:endParaRPr lang="en-US"/>
        </a:p>
      </dgm:t>
    </dgm:pt>
    <dgm:pt modelId="{C243BB8E-2F7E-43EF-AA06-07FD2BDB23D8}" type="sibTrans" cxnId="{BE247ECF-AA41-4ADE-9859-0B88451F3073}">
      <dgm:prSet/>
      <dgm:spPr/>
      <dgm:t>
        <a:bodyPr/>
        <a:lstStyle/>
        <a:p>
          <a:endParaRPr lang="en-US"/>
        </a:p>
      </dgm:t>
    </dgm:pt>
    <dgm:pt modelId="{44CB8DE9-F3B3-4B69-94E6-5EBABBD9F770}">
      <dgm:prSet/>
      <dgm:spPr/>
      <dgm:t>
        <a:bodyPr/>
        <a:lstStyle/>
        <a:p>
          <a:pPr rtl="0"/>
          <a:r>
            <a:rPr lang="en-US" dirty="0" smtClean="0"/>
            <a:t>Alert and concern : qualities of the graduates produced.</a:t>
          </a:r>
          <a:endParaRPr lang="en-US" dirty="0"/>
        </a:p>
      </dgm:t>
    </dgm:pt>
    <dgm:pt modelId="{54C912FF-05B6-4AC2-88DC-0D7EA1ED2366}" type="parTrans" cxnId="{EBCB0047-B54F-4FC4-9FE1-377ED66980F7}">
      <dgm:prSet/>
      <dgm:spPr/>
      <dgm:t>
        <a:bodyPr/>
        <a:lstStyle/>
        <a:p>
          <a:endParaRPr lang="en-US"/>
        </a:p>
      </dgm:t>
    </dgm:pt>
    <dgm:pt modelId="{E044EE3D-DA5C-4012-8A65-56A78875494B}" type="sibTrans" cxnId="{EBCB0047-B54F-4FC4-9FE1-377ED66980F7}">
      <dgm:prSet/>
      <dgm:spPr/>
      <dgm:t>
        <a:bodyPr/>
        <a:lstStyle/>
        <a:p>
          <a:endParaRPr lang="en-US"/>
        </a:p>
      </dgm:t>
    </dgm:pt>
    <dgm:pt modelId="{3A7FE0CE-FF52-442F-8688-EF31D699E2D0}">
      <dgm:prSet/>
      <dgm:spPr/>
      <dgm:t>
        <a:bodyPr/>
        <a:lstStyle/>
        <a:p>
          <a:pPr rtl="0"/>
          <a:r>
            <a:rPr lang="en-US" dirty="0" smtClean="0"/>
            <a:t>Encourage more systematic, innovative and flexible teaching approach or learning design ––for example: AL &amp; PBLPBL</a:t>
          </a:r>
          <a:endParaRPr lang="en-US" dirty="0"/>
        </a:p>
      </dgm:t>
    </dgm:pt>
    <dgm:pt modelId="{DE656E5E-B7BF-4F12-AC0F-F55CACE8BDEE}" type="parTrans" cxnId="{A78B1279-88D6-421E-B95F-EFBC946B64F7}">
      <dgm:prSet/>
      <dgm:spPr/>
      <dgm:t>
        <a:bodyPr/>
        <a:lstStyle/>
        <a:p>
          <a:endParaRPr lang="en-US"/>
        </a:p>
      </dgm:t>
    </dgm:pt>
    <dgm:pt modelId="{5B083A88-945F-46C6-90A4-4D6BF14C8AE8}" type="sibTrans" cxnId="{A78B1279-88D6-421E-B95F-EFBC946B64F7}">
      <dgm:prSet/>
      <dgm:spPr/>
      <dgm:t>
        <a:bodyPr/>
        <a:lstStyle/>
        <a:p>
          <a:endParaRPr lang="en-US"/>
        </a:p>
      </dgm:t>
    </dgm:pt>
    <dgm:pt modelId="{2DA0FC83-9697-48CA-8DB6-214330F1421D}" type="pres">
      <dgm:prSet presAssocID="{FDDD85AF-6C2D-4845-A7D9-22B1A4467A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4959C6-BE3B-459F-B01E-4D40AEE6FF21}" type="pres">
      <dgm:prSet presAssocID="{5D1497B3-AD45-48C0-B16D-2287096C376C}" presName="composite" presStyleCnt="0"/>
      <dgm:spPr/>
    </dgm:pt>
    <dgm:pt modelId="{099188CE-A28D-47C8-9DB7-216223527A5E}" type="pres">
      <dgm:prSet presAssocID="{5D1497B3-AD45-48C0-B16D-2287096C376C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A84F9F-405C-4E36-9FD6-6907C2132730}" type="pres">
      <dgm:prSet presAssocID="{5D1497B3-AD45-48C0-B16D-2287096C376C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40BEE6-CBD4-4012-858E-CB1C2C0153F1}" type="pres">
      <dgm:prSet presAssocID="{9282A124-2163-4196-B247-3B022A693E6C}" presName="sp" presStyleCnt="0"/>
      <dgm:spPr/>
    </dgm:pt>
    <dgm:pt modelId="{43D934EE-B7CA-4C38-A021-49FFC510E62E}" type="pres">
      <dgm:prSet presAssocID="{5731E1C5-A80F-4ACA-A7B6-291E4C628E53}" presName="composite" presStyleCnt="0"/>
      <dgm:spPr/>
    </dgm:pt>
    <dgm:pt modelId="{28DD2C5D-DCA6-427E-89A2-ECCC36173B38}" type="pres">
      <dgm:prSet presAssocID="{5731E1C5-A80F-4ACA-A7B6-291E4C628E53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1031E4-1DC3-434D-A669-F7A9ADCAC6A2}" type="pres">
      <dgm:prSet presAssocID="{5731E1C5-A80F-4ACA-A7B6-291E4C628E53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345B0B-BDAB-4AAE-A4F6-021878732BF5}" type="pres">
      <dgm:prSet presAssocID="{3F3ACA16-C256-45A2-8891-5D10551B9435}" presName="sp" presStyleCnt="0"/>
      <dgm:spPr/>
    </dgm:pt>
    <dgm:pt modelId="{8954D720-657C-46BE-82A6-F2912CF99DCA}" type="pres">
      <dgm:prSet presAssocID="{F23EE7A0-249F-4A77-B5D3-6620B0E4BD71}" presName="composite" presStyleCnt="0"/>
      <dgm:spPr/>
    </dgm:pt>
    <dgm:pt modelId="{6284B628-65D2-4C48-B641-88D0536BC0E2}" type="pres">
      <dgm:prSet presAssocID="{F23EE7A0-249F-4A77-B5D3-6620B0E4BD71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CC391-20A0-4B73-BD8C-55EB768EAF57}" type="pres">
      <dgm:prSet presAssocID="{F23EE7A0-249F-4A77-B5D3-6620B0E4BD71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CBDF9B-B109-47E0-9D69-7CEBBD25F2F5}" type="pres">
      <dgm:prSet presAssocID="{5E5F2CE0-57CE-46AB-B5C8-CD641C70C7CC}" presName="sp" presStyleCnt="0"/>
      <dgm:spPr/>
    </dgm:pt>
    <dgm:pt modelId="{B61555EA-4621-4C71-AE6C-89EA2C722E40}" type="pres">
      <dgm:prSet presAssocID="{D9253666-28F4-4452-86E3-27E4408D5361}" presName="composite" presStyleCnt="0"/>
      <dgm:spPr/>
    </dgm:pt>
    <dgm:pt modelId="{3CF3CB34-DE7B-4C98-8CAB-33FAD38019E9}" type="pres">
      <dgm:prSet presAssocID="{D9253666-28F4-4452-86E3-27E4408D5361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F5DF73-8F04-4DD4-8826-AA8726DF5D04}" type="pres">
      <dgm:prSet presAssocID="{D9253666-28F4-4452-86E3-27E4408D5361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49F9E2-A618-4AF3-A62F-397700F0D1A0}" type="pres">
      <dgm:prSet presAssocID="{8B97AC4E-49E8-4C23-AAD8-876687BC2CA1}" presName="sp" presStyleCnt="0"/>
      <dgm:spPr/>
    </dgm:pt>
    <dgm:pt modelId="{4C0CD3E5-906C-46A8-BB39-AC99ABC7B410}" type="pres">
      <dgm:prSet presAssocID="{E8FDBFEE-512E-4F6B-AD5E-0C28F7021358}" presName="composite" presStyleCnt="0"/>
      <dgm:spPr/>
    </dgm:pt>
    <dgm:pt modelId="{E4EB0E2F-00D0-41DA-B8AE-D28321F1E193}" type="pres">
      <dgm:prSet presAssocID="{E8FDBFEE-512E-4F6B-AD5E-0C28F7021358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9C6E0C-D415-411F-9787-A0AE10B65958}" type="pres">
      <dgm:prSet presAssocID="{E8FDBFEE-512E-4F6B-AD5E-0C28F7021358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155E85-2533-427E-8D73-BBC196CEB835}" type="pres">
      <dgm:prSet presAssocID="{108A9598-3A01-4827-98EB-D35229FF4482}" presName="sp" presStyleCnt="0"/>
      <dgm:spPr/>
    </dgm:pt>
    <dgm:pt modelId="{DCB2E2ED-E0CA-4B73-892D-BB6DAF53A235}" type="pres">
      <dgm:prSet presAssocID="{64224B93-A912-4710-9B79-E64F46930209}" presName="composite" presStyleCnt="0"/>
      <dgm:spPr/>
    </dgm:pt>
    <dgm:pt modelId="{41D9C1F3-DFCC-4215-91CD-E47ADC75C1C1}" type="pres">
      <dgm:prSet presAssocID="{64224B93-A912-4710-9B79-E64F46930209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42F37-6A8D-4368-BA6A-2CBDF0838705}" type="pres">
      <dgm:prSet presAssocID="{64224B93-A912-4710-9B79-E64F46930209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247ECF-AA41-4ADE-9859-0B88451F3073}" srcId="{64224B93-A912-4710-9B79-E64F46930209}" destId="{DEF791E0-336B-47B7-A1F5-29F64A1BC8EF}" srcOrd="0" destOrd="0" parTransId="{D4A6E313-155F-4C69-9C2F-E0979A342E1F}" sibTransId="{C243BB8E-2F7E-43EF-AA06-07FD2BDB23D8}"/>
    <dgm:cxn modelId="{ECF3A261-5C7D-4A6B-A907-26BCD4AEA09B}" type="presOf" srcId="{5D1497B3-AD45-48C0-B16D-2287096C376C}" destId="{099188CE-A28D-47C8-9DB7-216223527A5E}" srcOrd="0" destOrd="0" presId="urn:microsoft.com/office/officeart/2005/8/layout/chevron2"/>
    <dgm:cxn modelId="{56052522-75E5-42CF-80FC-650256206C96}" type="presOf" srcId="{5731E1C5-A80F-4ACA-A7B6-291E4C628E53}" destId="{28DD2C5D-DCA6-427E-89A2-ECCC36173B38}" srcOrd="0" destOrd="0" presId="urn:microsoft.com/office/officeart/2005/8/layout/chevron2"/>
    <dgm:cxn modelId="{BE5DEF33-3615-4173-A1DA-06507E29A824}" srcId="{FDDD85AF-6C2D-4845-A7D9-22B1A4467A1E}" destId="{5D1497B3-AD45-48C0-B16D-2287096C376C}" srcOrd="0" destOrd="0" parTransId="{DAFE2F35-DB2F-42B9-8ED3-F77B52FBA952}" sibTransId="{9282A124-2163-4196-B247-3B022A693E6C}"/>
    <dgm:cxn modelId="{AF871DF8-D7E4-476D-88E3-7639CE8E3CC5}" type="presOf" srcId="{44CB8DE9-F3B3-4B69-94E6-5EBABBD9F770}" destId="{3FA84F9F-405C-4E36-9FD6-6907C2132730}" srcOrd="0" destOrd="0" presId="urn:microsoft.com/office/officeart/2005/8/layout/chevron2"/>
    <dgm:cxn modelId="{319B820C-4C3E-4948-B856-A0AD1E8FCCF2}" type="presOf" srcId="{FDDD85AF-6C2D-4845-A7D9-22B1A4467A1E}" destId="{2DA0FC83-9697-48CA-8DB6-214330F1421D}" srcOrd="0" destOrd="0" presId="urn:microsoft.com/office/officeart/2005/8/layout/chevron2"/>
    <dgm:cxn modelId="{02F96AE8-B5B0-4F0E-BAEF-1522BFBD95DC}" srcId="{FDDD85AF-6C2D-4845-A7D9-22B1A4467A1E}" destId="{F23EE7A0-249F-4A77-B5D3-6620B0E4BD71}" srcOrd="2" destOrd="0" parTransId="{9CF2ADFA-807C-42EC-A96E-1E6843BD0E7B}" sibTransId="{5E5F2CE0-57CE-46AB-B5C8-CD641C70C7CC}"/>
    <dgm:cxn modelId="{C2FBA21E-4A10-4E2B-85F1-FC371E9BF72E}" type="presOf" srcId="{F23EE7A0-249F-4A77-B5D3-6620B0E4BD71}" destId="{6284B628-65D2-4C48-B641-88D0536BC0E2}" srcOrd="0" destOrd="0" presId="urn:microsoft.com/office/officeart/2005/8/layout/chevron2"/>
    <dgm:cxn modelId="{ECE10F2B-1A7C-483A-AE21-3F864118BFF6}" type="presOf" srcId="{E8FDBFEE-512E-4F6B-AD5E-0C28F7021358}" destId="{E4EB0E2F-00D0-41DA-B8AE-D28321F1E193}" srcOrd="0" destOrd="0" presId="urn:microsoft.com/office/officeart/2005/8/layout/chevron2"/>
    <dgm:cxn modelId="{26A3A10A-CFB3-48AF-A2A0-F0D0DBE8C018}" srcId="{E8FDBFEE-512E-4F6B-AD5E-0C28F7021358}" destId="{E853184F-12D8-4BE2-8EEB-B740224471C8}" srcOrd="0" destOrd="0" parTransId="{19872051-B59F-47D0-BFC8-85BBF910249A}" sibTransId="{240F65D2-49E3-42B7-AF5C-669B12F9403D}"/>
    <dgm:cxn modelId="{6B557116-28DD-4563-8BC7-E981B3494FB2}" type="presOf" srcId="{487973CB-F9C4-41A6-956B-F3BC7C9396FE}" destId="{10DCC391-20A0-4B73-BD8C-55EB768EAF57}" srcOrd="0" destOrd="0" presId="urn:microsoft.com/office/officeart/2005/8/layout/chevron2"/>
    <dgm:cxn modelId="{3414F74D-54EC-42B3-8E47-D31CE6F10734}" type="presOf" srcId="{64224B93-A912-4710-9B79-E64F46930209}" destId="{41D9C1F3-DFCC-4215-91CD-E47ADC75C1C1}" srcOrd="0" destOrd="0" presId="urn:microsoft.com/office/officeart/2005/8/layout/chevron2"/>
    <dgm:cxn modelId="{D90D98F2-4BCF-4D93-AF7E-0B9C1B6464F3}" type="presOf" srcId="{DEF791E0-336B-47B7-A1F5-29F64A1BC8EF}" destId="{D7B42F37-6A8D-4368-BA6A-2CBDF0838705}" srcOrd="0" destOrd="0" presId="urn:microsoft.com/office/officeart/2005/8/layout/chevron2"/>
    <dgm:cxn modelId="{3EA90287-44C7-4B52-84E4-02769FA90906}" type="presOf" srcId="{E853184F-12D8-4BE2-8EEB-B740224471C8}" destId="{109C6E0C-D415-411F-9787-A0AE10B65958}" srcOrd="0" destOrd="0" presId="urn:microsoft.com/office/officeart/2005/8/layout/chevron2"/>
    <dgm:cxn modelId="{CC501E3B-0D1A-46DC-B2F4-726C91C35305}" type="presOf" srcId="{3A7FE0CE-FF52-442F-8688-EF31D699E2D0}" destId="{BAF5DF73-8F04-4DD4-8826-AA8726DF5D04}" srcOrd="0" destOrd="0" presId="urn:microsoft.com/office/officeart/2005/8/layout/chevron2"/>
    <dgm:cxn modelId="{FC2EC767-D205-45A8-960C-9269EBA14897}" srcId="{FDDD85AF-6C2D-4845-A7D9-22B1A4467A1E}" destId="{D9253666-28F4-4452-86E3-27E4408D5361}" srcOrd="3" destOrd="0" parTransId="{BDCCD78E-465F-40B9-9D0A-67F41669E8F0}" sibTransId="{8B97AC4E-49E8-4C23-AAD8-876687BC2CA1}"/>
    <dgm:cxn modelId="{889E1822-870C-4CA9-B9F8-9AB793C1DCA1}" srcId="{5731E1C5-A80F-4ACA-A7B6-291E4C628E53}" destId="{6DE8A81E-971E-4835-B4CC-E33FC421F575}" srcOrd="0" destOrd="0" parTransId="{2DA4F8CD-6ACA-4CE7-B41C-0263947107EC}" sibTransId="{418EDAB6-3E57-4487-832F-1E8088477548}"/>
    <dgm:cxn modelId="{A78B1279-88D6-421E-B95F-EFBC946B64F7}" srcId="{D9253666-28F4-4452-86E3-27E4408D5361}" destId="{3A7FE0CE-FF52-442F-8688-EF31D699E2D0}" srcOrd="0" destOrd="0" parTransId="{DE656E5E-B7BF-4F12-AC0F-F55CACE8BDEE}" sibTransId="{5B083A88-945F-46C6-90A4-4D6BF14C8AE8}"/>
    <dgm:cxn modelId="{6F2DC098-A679-4FA7-BFF6-789AB913A770}" srcId="{FDDD85AF-6C2D-4845-A7D9-22B1A4467A1E}" destId="{E8FDBFEE-512E-4F6B-AD5E-0C28F7021358}" srcOrd="4" destOrd="0" parTransId="{CBEB83CE-0A50-4007-AA0E-02F7DB20F575}" sibTransId="{108A9598-3A01-4827-98EB-D35229FF4482}"/>
    <dgm:cxn modelId="{63724143-8372-4B7E-9D7D-7FDFA1CE0DD8}" type="presOf" srcId="{D9253666-28F4-4452-86E3-27E4408D5361}" destId="{3CF3CB34-DE7B-4C98-8CAB-33FAD38019E9}" srcOrd="0" destOrd="0" presId="urn:microsoft.com/office/officeart/2005/8/layout/chevron2"/>
    <dgm:cxn modelId="{E8E2B610-91C1-4301-A683-9646568D027C}" srcId="{FDDD85AF-6C2D-4845-A7D9-22B1A4467A1E}" destId="{64224B93-A912-4710-9B79-E64F46930209}" srcOrd="5" destOrd="0" parTransId="{42F7D0EB-4562-4626-8049-821D5ACB5342}" sibTransId="{28DB4CC2-A54A-4796-9F39-CEA414A6E9C8}"/>
    <dgm:cxn modelId="{EBCB0047-B54F-4FC4-9FE1-377ED66980F7}" srcId="{5D1497B3-AD45-48C0-B16D-2287096C376C}" destId="{44CB8DE9-F3B3-4B69-94E6-5EBABBD9F770}" srcOrd="0" destOrd="0" parTransId="{54C912FF-05B6-4AC2-88DC-0D7EA1ED2366}" sibTransId="{E044EE3D-DA5C-4012-8A65-56A78875494B}"/>
    <dgm:cxn modelId="{1D67D8BA-5F7E-4FB1-8E69-B667DAABC131}" srcId="{FDDD85AF-6C2D-4845-A7D9-22B1A4467A1E}" destId="{5731E1C5-A80F-4ACA-A7B6-291E4C628E53}" srcOrd="1" destOrd="0" parTransId="{DB04F736-692F-48C4-9E15-F5B189A69A26}" sibTransId="{3F3ACA16-C256-45A2-8891-5D10551B9435}"/>
    <dgm:cxn modelId="{0217D2D6-B488-47D4-8E85-534B4994D6FA}" srcId="{F23EE7A0-249F-4A77-B5D3-6620B0E4BD71}" destId="{487973CB-F9C4-41A6-956B-F3BC7C9396FE}" srcOrd="0" destOrd="0" parTransId="{5AF8CF74-8774-40DD-A46A-EE259476F2C6}" sibTransId="{19711F2D-F259-4559-BFA8-4799E3D67B71}"/>
    <dgm:cxn modelId="{D461D602-8536-4771-8DCA-F817D5985831}" type="presOf" srcId="{6DE8A81E-971E-4835-B4CC-E33FC421F575}" destId="{C41031E4-1DC3-434D-A669-F7A9ADCAC6A2}" srcOrd="0" destOrd="0" presId="urn:microsoft.com/office/officeart/2005/8/layout/chevron2"/>
    <dgm:cxn modelId="{066955E3-9FCB-47A2-9702-0A29C223E084}" type="presParOf" srcId="{2DA0FC83-9697-48CA-8DB6-214330F1421D}" destId="{3D4959C6-BE3B-459F-B01E-4D40AEE6FF21}" srcOrd="0" destOrd="0" presId="urn:microsoft.com/office/officeart/2005/8/layout/chevron2"/>
    <dgm:cxn modelId="{12E4810D-CE0C-4DD3-BE87-E8C1D720B5F1}" type="presParOf" srcId="{3D4959C6-BE3B-459F-B01E-4D40AEE6FF21}" destId="{099188CE-A28D-47C8-9DB7-216223527A5E}" srcOrd="0" destOrd="0" presId="urn:microsoft.com/office/officeart/2005/8/layout/chevron2"/>
    <dgm:cxn modelId="{48CA0095-E86D-43E7-B473-0B8355763A8E}" type="presParOf" srcId="{3D4959C6-BE3B-459F-B01E-4D40AEE6FF21}" destId="{3FA84F9F-405C-4E36-9FD6-6907C2132730}" srcOrd="1" destOrd="0" presId="urn:microsoft.com/office/officeart/2005/8/layout/chevron2"/>
    <dgm:cxn modelId="{6FC43355-8DBF-48B1-B63D-588FD52AF9B5}" type="presParOf" srcId="{2DA0FC83-9697-48CA-8DB6-214330F1421D}" destId="{EF40BEE6-CBD4-4012-858E-CB1C2C0153F1}" srcOrd="1" destOrd="0" presId="urn:microsoft.com/office/officeart/2005/8/layout/chevron2"/>
    <dgm:cxn modelId="{8DCD56EB-2983-4266-B48F-84F011491386}" type="presParOf" srcId="{2DA0FC83-9697-48CA-8DB6-214330F1421D}" destId="{43D934EE-B7CA-4C38-A021-49FFC510E62E}" srcOrd="2" destOrd="0" presId="urn:microsoft.com/office/officeart/2005/8/layout/chevron2"/>
    <dgm:cxn modelId="{F8F96362-641D-499B-A745-1D72C328DC93}" type="presParOf" srcId="{43D934EE-B7CA-4C38-A021-49FFC510E62E}" destId="{28DD2C5D-DCA6-427E-89A2-ECCC36173B38}" srcOrd="0" destOrd="0" presId="urn:microsoft.com/office/officeart/2005/8/layout/chevron2"/>
    <dgm:cxn modelId="{B1CE6AC4-AD45-4ED3-8A01-26A18BD2EB4F}" type="presParOf" srcId="{43D934EE-B7CA-4C38-A021-49FFC510E62E}" destId="{C41031E4-1DC3-434D-A669-F7A9ADCAC6A2}" srcOrd="1" destOrd="0" presId="urn:microsoft.com/office/officeart/2005/8/layout/chevron2"/>
    <dgm:cxn modelId="{1CD81548-F299-40DA-82B9-0D70EAC0F172}" type="presParOf" srcId="{2DA0FC83-9697-48CA-8DB6-214330F1421D}" destId="{A7345B0B-BDAB-4AAE-A4F6-021878732BF5}" srcOrd="3" destOrd="0" presId="urn:microsoft.com/office/officeart/2005/8/layout/chevron2"/>
    <dgm:cxn modelId="{E95B2E0A-89F1-4D95-867E-C09D66431403}" type="presParOf" srcId="{2DA0FC83-9697-48CA-8DB6-214330F1421D}" destId="{8954D720-657C-46BE-82A6-F2912CF99DCA}" srcOrd="4" destOrd="0" presId="urn:microsoft.com/office/officeart/2005/8/layout/chevron2"/>
    <dgm:cxn modelId="{4D2E23D9-C3A5-4B7E-B829-E6A22FE81621}" type="presParOf" srcId="{8954D720-657C-46BE-82A6-F2912CF99DCA}" destId="{6284B628-65D2-4C48-B641-88D0536BC0E2}" srcOrd="0" destOrd="0" presId="urn:microsoft.com/office/officeart/2005/8/layout/chevron2"/>
    <dgm:cxn modelId="{8A35A5DD-7EA5-495A-AA31-CD598CE91457}" type="presParOf" srcId="{8954D720-657C-46BE-82A6-F2912CF99DCA}" destId="{10DCC391-20A0-4B73-BD8C-55EB768EAF57}" srcOrd="1" destOrd="0" presId="urn:microsoft.com/office/officeart/2005/8/layout/chevron2"/>
    <dgm:cxn modelId="{C20CCA9B-A762-45D0-992B-70807BCCE512}" type="presParOf" srcId="{2DA0FC83-9697-48CA-8DB6-214330F1421D}" destId="{11CBDF9B-B109-47E0-9D69-7CEBBD25F2F5}" srcOrd="5" destOrd="0" presId="urn:microsoft.com/office/officeart/2005/8/layout/chevron2"/>
    <dgm:cxn modelId="{0AC841FE-06D5-4E31-B88C-195BE6FFF3A8}" type="presParOf" srcId="{2DA0FC83-9697-48CA-8DB6-214330F1421D}" destId="{B61555EA-4621-4C71-AE6C-89EA2C722E40}" srcOrd="6" destOrd="0" presId="urn:microsoft.com/office/officeart/2005/8/layout/chevron2"/>
    <dgm:cxn modelId="{A4C18A33-BC4E-4FE1-AC3C-2619C9D8904D}" type="presParOf" srcId="{B61555EA-4621-4C71-AE6C-89EA2C722E40}" destId="{3CF3CB34-DE7B-4C98-8CAB-33FAD38019E9}" srcOrd="0" destOrd="0" presId="urn:microsoft.com/office/officeart/2005/8/layout/chevron2"/>
    <dgm:cxn modelId="{2C42869B-B28F-4461-9A77-13A2ED6F9C09}" type="presParOf" srcId="{B61555EA-4621-4C71-AE6C-89EA2C722E40}" destId="{BAF5DF73-8F04-4DD4-8826-AA8726DF5D04}" srcOrd="1" destOrd="0" presId="urn:microsoft.com/office/officeart/2005/8/layout/chevron2"/>
    <dgm:cxn modelId="{F387EFC0-7C52-4CB0-95E1-790E669837FD}" type="presParOf" srcId="{2DA0FC83-9697-48CA-8DB6-214330F1421D}" destId="{6F49F9E2-A618-4AF3-A62F-397700F0D1A0}" srcOrd="7" destOrd="0" presId="urn:microsoft.com/office/officeart/2005/8/layout/chevron2"/>
    <dgm:cxn modelId="{50FA507A-9EB1-4C4F-ABBA-69A85D83E5AD}" type="presParOf" srcId="{2DA0FC83-9697-48CA-8DB6-214330F1421D}" destId="{4C0CD3E5-906C-46A8-BB39-AC99ABC7B410}" srcOrd="8" destOrd="0" presId="urn:microsoft.com/office/officeart/2005/8/layout/chevron2"/>
    <dgm:cxn modelId="{E049AD43-CCF9-4176-B098-83013A1A3C70}" type="presParOf" srcId="{4C0CD3E5-906C-46A8-BB39-AC99ABC7B410}" destId="{E4EB0E2F-00D0-41DA-B8AE-D28321F1E193}" srcOrd="0" destOrd="0" presId="urn:microsoft.com/office/officeart/2005/8/layout/chevron2"/>
    <dgm:cxn modelId="{0EBE4761-3840-47C2-8968-11F152031244}" type="presParOf" srcId="{4C0CD3E5-906C-46A8-BB39-AC99ABC7B410}" destId="{109C6E0C-D415-411F-9787-A0AE10B65958}" srcOrd="1" destOrd="0" presId="urn:microsoft.com/office/officeart/2005/8/layout/chevron2"/>
    <dgm:cxn modelId="{FA5C3229-4CDB-4FDA-9C68-17C985C06A20}" type="presParOf" srcId="{2DA0FC83-9697-48CA-8DB6-214330F1421D}" destId="{8A155E85-2533-427E-8D73-BBC196CEB835}" srcOrd="9" destOrd="0" presId="urn:microsoft.com/office/officeart/2005/8/layout/chevron2"/>
    <dgm:cxn modelId="{15ECF31A-CFB7-499F-A9E4-17E8E3580513}" type="presParOf" srcId="{2DA0FC83-9697-48CA-8DB6-214330F1421D}" destId="{DCB2E2ED-E0CA-4B73-892D-BB6DAF53A235}" srcOrd="10" destOrd="0" presId="urn:microsoft.com/office/officeart/2005/8/layout/chevron2"/>
    <dgm:cxn modelId="{C643941B-8666-4127-A90E-C379E7655DA3}" type="presParOf" srcId="{DCB2E2ED-E0CA-4B73-892D-BB6DAF53A235}" destId="{41D9C1F3-DFCC-4215-91CD-E47ADC75C1C1}" srcOrd="0" destOrd="0" presId="urn:microsoft.com/office/officeart/2005/8/layout/chevron2"/>
    <dgm:cxn modelId="{0E46F2A8-F09F-4627-9ADE-3EFB1EC75BD2}" type="presParOf" srcId="{DCB2E2ED-E0CA-4B73-892D-BB6DAF53A235}" destId="{D7B42F37-6A8D-4368-BA6A-2CBDF0838705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E0BBE6-694A-4E4B-9857-E61B399C89D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268021-2E5D-468D-80DF-9FFAFDED8320}">
      <dgm:prSet/>
      <dgm:spPr/>
      <dgm:t>
        <a:bodyPr/>
        <a:lstStyle/>
        <a:p>
          <a:pPr rtl="0"/>
          <a:r>
            <a:rPr lang="en-US" dirty="0" smtClean="0"/>
            <a:t>Key Questions</a:t>
          </a:r>
          <a:endParaRPr lang="en-US" dirty="0"/>
        </a:p>
      </dgm:t>
    </dgm:pt>
    <dgm:pt modelId="{18B3325F-B622-469F-8103-15DD02D61B94}" type="parTrans" cxnId="{285F3443-B08E-4CC1-B08F-9DCCF05EC441}">
      <dgm:prSet/>
      <dgm:spPr/>
      <dgm:t>
        <a:bodyPr/>
        <a:lstStyle/>
        <a:p>
          <a:endParaRPr lang="en-US"/>
        </a:p>
      </dgm:t>
    </dgm:pt>
    <dgm:pt modelId="{794E9E5E-097F-4235-9FAE-C605A0419E9E}" type="sibTrans" cxnId="{285F3443-B08E-4CC1-B08F-9DCCF05EC441}">
      <dgm:prSet/>
      <dgm:spPr/>
      <dgm:t>
        <a:bodyPr/>
        <a:lstStyle/>
        <a:p>
          <a:endParaRPr lang="en-US"/>
        </a:p>
      </dgm:t>
    </dgm:pt>
    <dgm:pt modelId="{C4090826-075A-4EA3-9CB3-B0C486CB40A7}">
      <dgm:prSet/>
      <dgm:spPr/>
      <dgm:t>
        <a:bodyPr/>
        <a:lstStyle/>
        <a:p>
          <a:pPr rtl="0"/>
          <a:r>
            <a:rPr lang="en-US" dirty="0" smtClean="0"/>
            <a:t>Outcomes (PEO, PO, LO etc)</a:t>
          </a:r>
          <a:endParaRPr lang="en-US" dirty="0"/>
        </a:p>
      </dgm:t>
    </dgm:pt>
    <dgm:pt modelId="{CC8FAA64-F459-4FC7-A7C8-28A44AC24D6D}" type="parTrans" cxnId="{79B22346-E69F-4571-93FB-500AD9338950}">
      <dgm:prSet/>
      <dgm:spPr/>
      <dgm:t>
        <a:bodyPr/>
        <a:lstStyle/>
        <a:p>
          <a:endParaRPr lang="en-US"/>
        </a:p>
      </dgm:t>
    </dgm:pt>
    <dgm:pt modelId="{56033127-3015-40BE-ADAE-A270EE27D3AF}" type="sibTrans" cxnId="{79B22346-E69F-4571-93FB-500AD9338950}">
      <dgm:prSet/>
      <dgm:spPr/>
      <dgm:t>
        <a:bodyPr/>
        <a:lstStyle/>
        <a:p>
          <a:endParaRPr lang="en-US"/>
        </a:p>
      </dgm:t>
    </dgm:pt>
    <dgm:pt modelId="{6489E335-F566-4DDD-A0A8-C4C7A6FD736B}">
      <dgm:prSet/>
      <dgm:spPr/>
      <dgm:t>
        <a:bodyPr/>
        <a:lstStyle/>
        <a:p>
          <a:pPr rtl="0"/>
          <a:r>
            <a:rPr lang="en-US" dirty="0" smtClean="0"/>
            <a:t>Delivery</a:t>
          </a:r>
          <a:endParaRPr lang="en-US" dirty="0"/>
        </a:p>
      </dgm:t>
    </dgm:pt>
    <dgm:pt modelId="{E9013102-7A68-4624-A208-B30D5CCF8F08}" type="parTrans" cxnId="{C9A676E7-2316-4BBF-88DC-9BA77F781CB2}">
      <dgm:prSet/>
      <dgm:spPr/>
      <dgm:t>
        <a:bodyPr/>
        <a:lstStyle/>
        <a:p>
          <a:endParaRPr lang="en-US"/>
        </a:p>
      </dgm:t>
    </dgm:pt>
    <dgm:pt modelId="{4BF43594-1D5D-4CDF-B8A5-D682D4862194}" type="sibTrans" cxnId="{C9A676E7-2316-4BBF-88DC-9BA77F781CB2}">
      <dgm:prSet/>
      <dgm:spPr/>
      <dgm:t>
        <a:bodyPr/>
        <a:lstStyle/>
        <a:p>
          <a:endParaRPr lang="en-US"/>
        </a:p>
      </dgm:t>
    </dgm:pt>
    <dgm:pt modelId="{6C4BD599-06D8-4AF2-B45C-F824DE652D86}">
      <dgm:prSet/>
      <dgm:spPr/>
      <dgm:t>
        <a:bodyPr/>
        <a:lstStyle/>
        <a:p>
          <a:pPr rtl="0"/>
          <a:r>
            <a:rPr lang="en-US" dirty="0" smtClean="0"/>
            <a:t>Assessment</a:t>
          </a:r>
          <a:endParaRPr lang="en-US" dirty="0"/>
        </a:p>
      </dgm:t>
    </dgm:pt>
    <dgm:pt modelId="{1836CD7F-6928-4A88-9CBA-0656C35869EA}" type="parTrans" cxnId="{3BD6DBD2-DD50-484E-AE6B-217A4A9DFA5C}">
      <dgm:prSet/>
      <dgm:spPr/>
      <dgm:t>
        <a:bodyPr/>
        <a:lstStyle/>
        <a:p>
          <a:endParaRPr lang="en-US"/>
        </a:p>
      </dgm:t>
    </dgm:pt>
    <dgm:pt modelId="{7A6DCADF-91CA-4565-AAB5-E8B368FE0405}" type="sibTrans" cxnId="{3BD6DBD2-DD50-484E-AE6B-217A4A9DFA5C}">
      <dgm:prSet/>
      <dgm:spPr/>
      <dgm:t>
        <a:bodyPr/>
        <a:lstStyle/>
        <a:p>
          <a:endParaRPr lang="en-US"/>
        </a:p>
      </dgm:t>
    </dgm:pt>
    <dgm:pt modelId="{B81B5721-4B14-498D-96ED-A78954A12524}">
      <dgm:prSet/>
      <dgm:spPr/>
      <dgm:t>
        <a:bodyPr/>
        <a:lstStyle/>
        <a:p>
          <a:pPr rtl="0"/>
          <a:r>
            <a:rPr lang="en-US" dirty="0" smtClean="0"/>
            <a:t>CQI</a:t>
          </a:r>
          <a:endParaRPr lang="en-US" dirty="0"/>
        </a:p>
      </dgm:t>
    </dgm:pt>
    <dgm:pt modelId="{FC45434D-862B-4BB1-B447-287A32FBF7F3}" type="parTrans" cxnId="{471BDE6F-24E4-4E4A-8E4B-4947380EEEF1}">
      <dgm:prSet/>
      <dgm:spPr/>
      <dgm:t>
        <a:bodyPr/>
        <a:lstStyle/>
        <a:p>
          <a:endParaRPr lang="en-US"/>
        </a:p>
      </dgm:t>
    </dgm:pt>
    <dgm:pt modelId="{AD038793-66C1-4415-A5BE-E5A32E407121}" type="sibTrans" cxnId="{471BDE6F-24E4-4E4A-8E4B-4947380EEEF1}">
      <dgm:prSet/>
      <dgm:spPr/>
      <dgm:t>
        <a:bodyPr/>
        <a:lstStyle/>
        <a:p>
          <a:endParaRPr lang="en-US"/>
        </a:p>
      </dgm:t>
    </dgm:pt>
    <dgm:pt modelId="{F5B9DBB4-49A2-43F0-AC5A-EB40472F91AF}">
      <dgm:prSet/>
      <dgm:spPr/>
      <dgm:t>
        <a:bodyPr/>
        <a:lstStyle/>
        <a:p>
          <a:pPr rtl="0"/>
          <a:r>
            <a:rPr lang="en-US" dirty="0" smtClean="0"/>
            <a:t>Why do you want the students to have or able to do?</a:t>
          </a:r>
          <a:endParaRPr lang="en-US" dirty="0"/>
        </a:p>
      </dgm:t>
    </dgm:pt>
    <dgm:pt modelId="{AAA1B0F1-1265-4D52-BF0F-4E11E3A9EC71}" type="parTrans" cxnId="{928F82E6-A8AB-4691-9C7D-0325236D7A58}">
      <dgm:prSet/>
      <dgm:spPr/>
      <dgm:t>
        <a:bodyPr/>
        <a:lstStyle/>
        <a:p>
          <a:endParaRPr lang="en-US"/>
        </a:p>
      </dgm:t>
    </dgm:pt>
    <dgm:pt modelId="{74C8AFB0-4308-409A-9F7E-46FE6DBFEA58}" type="sibTrans" cxnId="{928F82E6-A8AB-4691-9C7D-0325236D7A58}">
      <dgm:prSet/>
      <dgm:spPr/>
      <dgm:t>
        <a:bodyPr/>
        <a:lstStyle/>
        <a:p>
          <a:endParaRPr lang="en-US"/>
        </a:p>
      </dgm:t>
    </dgm:pt>
    <dgm:pt modelId="{028884F0-798E-4014-BA73-47A0FEAE125B}">
      <dgm:prSet/>
      <dgm:spPr/>
      <dgm:t>
        <a:bodyPr/>
        <a:lstStyle/>
        <a:p>
          <a:pPr rtl="0"/>
          <a:r>
            <a:rPr lang="en-US" dirty="0" smtClean="0"/>
            <a:t>How can you best help students achieve it? – </a:t>
          </a:r>
          <a:r>
            <a:rPr lang="en-US" b="1" dirty="0" smtClean="0"/>
            <a:t>delivery </a:t>
          </a:r>
          <a:r>
            <a:rPr lang="en-US" dirty="0" smtClean="0"/>
            <a:t>How can you best help students learn it? – </a:t>
          </a:r>
          <a:r>
            <a:rPr lang="en-US" b="1" dirty="0" smtClean="0"/>
            <a:t>Learning Activities</a:t>
          </a:r>
          <a:endParaRPr lang="en-US" dirty="0"/>
        </a:p>
      </dgm:t>
    </dgm:pt>
    <dgm:pt modelId="{D751FD35-035C-4126-B918-D6FB68BB4D56}" type="parTrans" cxnId="{4B3A9E92-5928-4A1A-A2F4-B72ABC5B5771}">
      <dgm:prSet/>
      <dgm:spPr/>
      <dgm:t>
        <a:bodyPr/>
        <a:lstStyle/>
        <a:p>
          <a:endParaRPr lang="en-US"/>
        </a:p>
      </dgm:t>
    </dgm:pt>
    <dgm:pt modelId="{298F6802-8742-41A2-8DF6-549AA8C13CA0}" type="sibTrans" cxnId="{4B3A9E92-5928-4A1A-A2F4-B72ABC5B5771}">
      <dgm:prSet/>
      <dgm:spPr/>
      <dgm:t>
        <a:bodyPr/>
        <a:lstStyle/>
        <a:p>
          <a:endParaRPr lang="en-US"/>
        </a:p>
      </dgm:t>
    </dgm:pt>
    <dgm:pt modelId="{156BDE69-5B1A-4FDD-97FC-2FEAAF8B7E2C}">
      <dgm:prSet/>
      <dgm:spPr/>
      <dgm:t>
        <a:bodyPr/>
        <a:lstStyle/>
        <a:p>
          <a:pPr rtl="0"/>
          <a:r>
            <a:rPr lang="en-US" dirty="0" smtClean="0"/>
            <a:t>How will you know what they have achieved? </a:t>
          </a:r>
          <a:endParaRPr lang="en-US" dirty="0"/>
        </a:p>
      </dgm:t>
    </dgm:pt>
    <dgm:pt modelId="{81511FA4-F8D9-4D66-A862-5D975A2B2DB2}" type="parTrans" cxnId="{AE73959D-0FFD-4F03-B619-8F18979F37A2}">
      <dgm:prSet/>
      <dgm:spPr/>
      <dgm:t>
        <a:bodyPr/>
        <a:lstStyle/>
        <a:p>
          <a:endParaRPr lang="en-US"/>
        </a:p>
      </dgm:t>
    </dgm:pt>
    <dgm:pt modelId="{3D8D58DC-B2F1-47AA-8E55-D600A44777EE}" type="sibTrans" cxnId="{AE73959D-0FFD-4F03-B619-8F18979F37A2}">
      <dgm:prSet/>
      <dgm:spPr/>
      <dgm:t>
        <a:bodyPr/>
        <a:lstStyle/>
        <a:p>
          <a:endParaRPr lang="en-US"/>
        </a:p>
      </dgm:t>
    </dgm:pt>
    <dgm:pt modelId="{4A5D7824-3F71-4E75-A7D8-EDCAFDC1B282}">
      <dgm:prSet/>
      <dgm:spPr/>
      <dgm:t>
        <a:bodyPr/>
        <a:lstStyle/>
        <a:p>
          <a:pPr rtl="0"/>
          <a:r>
            <a:rPr lang="en-US" dirty="0" smtClean="0"/>
            <a:t>How do you improved the cycle? (CQI)</a:t>
          </a:r>
          <a:endParaRPr lang="en-US" dirty="0"/>
        </a:p>
      </dgm:t>
    </dgm:pt>
    <dgm:pt modelId="{76F10DC8-E3E5-456B-AFB9-514EF87D0C7E}" type="parTrans" cxnId="{8422A202-D454-4329-B4F9-43CE2C440940}">
      <dgm:prSet/>
      <dgm:spPr/>
      <dgm:t>
        <a:bodyPr/>
        <a:lstStyle/>
        <a:p>
          <a:endParaRPr lang="en-US"/>
        </a:p>
      </dgm:t>
    </dgm:pt>
    <dgm:pt modelId="{67C9D2AE-1154-4895-81E3-04D652E6C0B8}" type="sibTrans" cxnId="{8422A202-D454-4329-B4F9-43CE2C440940}">
      <dgm:prSet/>
      <dgm:spPr/>
      <dgm:t>
        <a:bodyPr/>
        <a:lstStyle/>
        <a:p>
          <a:endParaRPr lang="en-US"/>
        </a:p>
      </dgm:t>
    </dgm:pt>
    <dgm:pt modelId="{6E77AACF-F403-4D55-9827-6A094B5F5CA9}" type="pres">
      <dgm:prSet presAssocID="{D9E0BBE6-694A-4E4B-9857-E61B399C89D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745FF52-7319-4215-B060-70EC63701EA0}" type="pres">
      <dgm:prSet presAssocID="{BC268021-2E5D-468D-80DF-9FFAFDED8320}" presName="hierRoot1" presStyleCnt="0">
        <dgm:presLayoutVars>
          <dgm:hierBranch val="init"/>
        </dgm:presLayoutVars>
      </dgm:prSet>
      <dgm:spPr/>
    </dgm:pt>
    <dgm:pt modelId="{FA1F7341-D7C2-490C-80F8-2E69A797196C}" type="pres">
      <dgm:prSet presAssocID="{BC268021-2E5D-468D-80DF-9FFAFDED8320}" presName="rootComposite1" presStyleCnt="0"/>
      <dgm:spPr/>
    </dgm:pt>
    <dgm:pt modelId="{133D3E56-D2A9-4F4F-98BF-02BC65924B2D}" type="pres">
      <dgm:prSet presAssocID="{BC268021-2E5D-468D-80DF-9FFAFDED8320}" presName="rootText1" presStyleLbl="node0" presStyleIdx="0" presStyleCnt="1" custScaleX="158206" custScaleY="149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4CA5E99-C1C7-4E0B-BC5B-A4B7848B0BAE}" type="pres">
      <dgm:prSet presAssocID="{BC268021-2E5D-468D-80DF-9FFAFDED832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65D04FC-3030-4184-B0DE-C0AFF3C492A4}" type="pres">
      <dgm:prSet presAssocID="{BC268021-2E5D-468D-80DF-9FFAFDED8320}" presName="hierChild2" presStyleCnt="0"/>
      <dgm:spPr/>
    </dgm:pt>
    <dgm:pt modelId="{B0187A83-E45E-4C5C-80AE-9E5E674836BC}" type="pres">
      <dgm:prSet presAssocID="{CC8FAA64-F459-4FC7-A7C8-28A44AC24D6D}" presName="Name37" presStyleLbl="parChTrans1D2" presStyleIdx="0" presStyleCnt="4"/>
      <dgm:spPr/>
      <dgm:t>
        <a:bodyPr/>
        <a:lstStyle/>
        <a:p>
          <a:endParaRPr lang="en-US"/>
        </a:p>
      </dgm:t>
    </dgm:pt>
    <dgm:pt modelId="{74BEDB52-2956-4CAF-AA53-775B28E65251}" type="pres">
      <dgm:prSet presAssocID="{C4090826-075A-4EA3-9CB3-B0C486CB40A7}" presName="hierRoot2" presStyleCnt="0">
        <dgm:presLayoutVars>
          <dgm:hierBranch val="init"/>
        </dgm:presLayoutVars>
      </dgm:prSet>
      <dgm:spPr/>
    </dgm:pt>
    <dgm:pt modelId="{62675F0E-FC49-4729-A4B4-2D15AEAE3F7D}" type="pres">
      <dgm:prSet presAssocID="{C4090826-075A-4EA3-9CB3-B0C486CB40A7}" presName="rootComposite" presStyleCnt="0"/>
      <dgm:spPr/>
    </dgm:pt>
    <dgm:pt modelId="{D1CF8D14-4F2C-4BD4-8CE9-4E55AE24D614}" type="pres">
      <dgm:prSet presAssocID="{C4090826-075A-4EA3-9CB3-B0C486CB40A7}" presName="rootText" presStyleLbl="node2" presStyleIdx="0" presStyleCnt="4" custScaleX="118540" custScaleY="1799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444684-F921-4827-8AE8-5CDD1A6E4283}" type="pres">
      <dgm:prSet presAssocID="{C4090826-075A-4EA3-9CB3-B0C486CB40A7}" presName="rootConnector" presStyleLbl="node2" presStyleIdx="0" presStyleCnt="4"/>
      <dgm:spPr/>
      <dgm:t>
        <a:bodyPr/>
        <a:lstStyle/>
        <a:p>
          <a:endParaRPr lang="en-US"/>
        </a:p>
      </dgm:t>
    </dgm:pt>
    <dgm:pt modelId="{AFD3468A-B5B2-41B7-ABD4-7D735B008E6F}" type="pres">
      <dgm:prSet presAssocID="{C4090826-075A-4EA3-9CB3-B0C486CB40A7}" presName="hierChild4" presStyleCnt="0"/>
      <dgm:spPr/>
    </dgm:pt>
    <dgm:pt modelId="{FE08419C-B5DC-4DA9-BD00-94E797F0C09F}" type="pres">
      <dgm:prSet presAssocID="{AAA1B0F1-1265-4D52-BF0F-4E11E3A9EC71}" presName="Name37" presStyleLbl="parChTrans1D3" presStyleIdx="0" presStyleCnt="4"/>
      <dgm:spPr/>
      <dgm:t>
        <a:bodyPr/>
        <a:lstStyle/>
        <a:p>
          <a:endParaRPr lang="en-US"/>
        </a:p>
      </dgm:t>
    </dgm:pt>
    <dgm:pt modelId="{8E43D8AE-8249-4C57-8CD7-E1898B1E2018}" type="pres">
      <dgm:prSet presAssocID="{F5B9DBB4-49A2-43F0-AC5A-EB40472F91AF}" presName="hierRoot2" presStyleCnt="0">
        <dgm:presLayoutVars>
          <dgm:hierBranch val="init"/>
        </dgm:presLayoutVars>
      </dgm:prSet>
      <dgm:spPr/>
    </dgm:pt>
    <dgm:pt modelId="{6F10DB51-BF21-47EC-9349-C874D7620ADA}" type="pres">
      <dgm:prSet presAssocID="{F5B9DBB4-49A2-43F0-AC5A-EB40472F91AF}" presName="rootComposite" presStyleCnt="0"/>
      <dgm:spPr/>
    </dgm:pt>
    <dgm:pt modelId="{A44FBC06-A492-4DC3-BB3C-EFA183C34DB2}" type="pres">
      <dgm:prSet presAssocID="{F5B9DBB4-49A2-43F0-AC5A-EB40472F91AF}" presName="rootText" presStyleLbl="node3" presStyleIdx="0" presStyleCnt="4" custScaleY="20253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AFE8C3D-C198-4427-93A7-5C3BCE4BE6D7}" type="pres">
      <dgm:prSet presAssocID="{F5B9DBB4-49A2-43F0-AC5A-EB40472F91AF}" presName="rootConnector" presStyleLbl="node3" presStyleIdx="0" presStyleCnt="4"/>
      <dgm:spPr/>
      <dgm:t>
        <a:bodyPr/>
        <a:lstStyle/>
        <a:p>
          <a:endParaRPr lang="en-US"/>
        </a:p>
      </dgm:t>
    </dgm:pt>
    <dgm:pt modelId="{49A28069-E1C7-4697-AC1A-187812D8E424}" type="pres">
      <dgm:prSet presAssocID="{F5B9DBB4-49A2-43F0-AC5A-EB40472F91AF}" presName="hierChild4" presStyleCnt="0"/>
      <dgm:spPr/>
    </dgm:pt>
    <dgm:pt modelId="{4E6E606B-4DAA-4CA2-9969-6A9C4A2BE277}" type="pres">
      <dgm:prSet presAssocID="{F5B9DBB4-49A2-43F0-AC5A-EB40472F91AF}" presName="hierChild5" presStyleCnt="0"/>
      <dgm:spPr/>
    </dgm:pt>
    <dgm:pt modelId="{CFA0D9E3-A1D3-4A33-BDB3-C65F377D97E4}" type="pres">
      <dgm:prSet presAssocID="{C4090826-075A-4EA3-9CB3-B0C486CB40A7}" presName="hierChild5" presStyleCnt="0"/>
      <dgm:spPr/>
    </dgm:pt>
    <dgm:pt modelId="{341CA735-B4D0-4B8C-BD87-02A3535ABB5B}" type="pres">
      <dgm:prSet presAssocID="{E9013102-7A68-4624-A208-B30D5CCF8F08}" presName="Name37" presStyleLbl="parChTrans1D2" presStyleIdx="1" presStyleCnt="4"/>
      <dgm:spPr/>
      <dgm:t>
        <a:bodyPr/>
        <a:lstStyle/>
        <a:p>
          <a:endParaRPr lang="en-US"/>
        </a:p>
      </dgm:t>
    </dgm:pt>
    <dgm:pt modelId="{7DA75A6C-AE34-4621-AAD4-6E317FE3F908}" type="pres">
      <dgm:prSet presAssocID="{6489E335-F566-4DDD-A0A8-C4C7A6FD736B}" presName="hierRoot2" presStyleCnt="0">
        <dgm:presLayoutVars>
          <dgm:hierBranch val="init"/>
        </dgm:presLayoutVars>
      </dgm:prSet>
      <dgm:spPr/>
    </dgm:pt>
    <dgm:pt modelId="{E3204C56-98CA-4676-9DCA-AB7F224580F7}" type="pres">
      <dgm:prSet presAssocID="{6489E335-F566-4DDD-A0A8-C4C7A6FD736B}" presName="rootComposite" presStyleCnt="0"/>
      <dgm:spPr/>
    </dgm:pt>
    <dgm:pt modelId="{BEBB81CE-49AF-4839-8ED2-28365B6A289B}" type="pres">
      <dgm:prSet presAssocID="{6489E335-F566-4DDD-A0A8-C4C7A6FD736B}" presName="rootText" presStyleLbl="node2" presStyleIdx="1" presStyleCnt="4" custScaleX="125055" custScaleY="1710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A9C293-28BE-464B-ACEE-91E5867D2BC2}" type="pres">
      <dgm:prSet presAssocID="{6489E335-F566-4DDD-A0A8-C4C7A6FD736B}" presName="rootConnector" presStyleLbl="node2" presStyleIdx="1" presStyleCnt="4"/>
      <dgm:spPr/>
      <dgm:t>
        <a:bodyPr/>
        <a:lstStyle/>
        <a:p>
          <a:endParaRPr lang="en-US"/>
        </a:p>
      </dgm:t>
    </dgm:pt>
    <dgm:pt modelId="{8A1CD823-9FC2-422B-8871-07F7FA809AFB}" type="pres">
      <dgm:prSet presAssocID="{6489E335-F566-4DDD-A0A8-C4C7A6FD736B}" presName="hierChild4" presStyleCnt="0"/>
      <dgm:spPr/>
    </dgm:pt>
    <dgm:pt modelId="{7689A1D0-83FC-4D89-AE9B-10E0F7AAB956}" type="pres">
      <dgm:prSet presAssocID="{D751FD35-035C-4126-B918-D6FB68BB4D56}" presName="Name37" presStyleLbl="parChTrans1D3" presStyleIdx="1" presStyleCnt="4"/>
      <dgm:spPr/>
      <dgm:t>
        <a:bodyPr/>
        <a:lstStyle/>
        <a:p>
          <a:endParaRPr lang="en-US"/>
        </a:p>
      </dgm:t>
    </dgm:pt>
    <dgm:pt modelId="{6EC887DD-85FE-4855-8837-EEA7BD5E0BA1}" type="pres">
      <dgm:prSet presAssocID="{028884F0-798E-4014-BA73-47A0FEAE125B}" presName="hierRoot2" presStyleCnt="0">
        <dgm:presLayoutVars>
          <dgm:hierBranch val="init"/>
        </dgm:presLayoutVars>
      </dgm:prSet>
      <dgm:spPr/>
    </dgm:pt>
    <dgm:pt modelId="{CA673E6E-2A92-4594-81E0-9912E7D41D89}" type="pres">
      <dgm:prSet presAssocID="{028884F0-798E-4014-BA73-47A0FEAE125B}" presName="rootComposite" presStyleCnt="0"/>
      <dgm:spPr/>
    </dgm:pt>
    <dgm:pt modelId="{0EB3B753-520E-49EB-9409-8D8B3E6E6F83}" type="pres">
      <dgm:prSet presAssocID="{028884F0-798E-4014-BA73-47A0FEAE125B}" presName="rootText" presStyleLbl="node3" presStyleIdx="1" presStyleCnt="4" custScaleY="199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6940C8-1F2E-4EB4-ABC8-43E172183208}" type="pres">
      <dgm:prSet presAssocID="{028884F0-798E-4014-BA73-47A0FEAE125B}" presName="rootConnector" presStyleLbl="node3" presStyleIdx="1" presStyleCnt="4"/>
      <dgm:spPr/>
      <dgm:t>
        <a:bodyPr/>
        <a:lstStyle/>
        <a:p>
          <a:endParaRPr lang="en-US"/>
        </a:p>
      </dgm:t>
    </dgm:pt>
    <dgm:pt modelId="{B02C239D-32DD-40E6-BD1D-71557A313BBF}" type="pres">
      <dgm:prSet presAssocID="{028884F0-798E-4014-BA73-47A0FEAE125B}" presName="hierChild4" presStyleCnt="0"/>
      <dgm:spPr/>
    </dgm:pt>
    <dgm:pt modelId="{A0ACEA35-2BE6-4C01-86A8-55066660126D}" type="pres">
      <dgm:prSet presAssocID="{028884F0-798E-4014-BA73-47A0FEAE125B}" presName="hierChild5" presStyleCnt="0"/>
      <dgm:spPr/>
    </dgm:pt>
    <dgm:pt modelId="{8816E8E5-62E6-41FE-BD46-EA41BA0C94FB}" type="pres">
      <dgm:prSet presAssocID="{6489E335-F566-4DDD-A0A8-C4C7A6FD736B}" presName="hierChild5" presStyleCnt="0"/>
      <dgm:spPr/>
    </dgm:pt>
    <dgm:pt modelId="{FB508958-91BA-45F0-BA67-AD8C1E05E604}" type="pres">
      <dgm:prSet presAssocID="{1836CD7F-6928-4A88-9CBA-0656C35869EA}" presName="Name37" presStyleLbl="parChTrans1D2" presStyleIdx="2" presStyleCnt="4"/>
      <dgm:spPr/>
      <dgm:t>
        <a:bodyPr/>
        <a:lstStyle/>
        <a:p>
          <a:endParaRPr lang="en-US"/>
        </a:p>
      </dgm:t>
    </dgm:pt>
    <dgm:pt modelId="{2960FF7F-F78D-4EBD-ABFC-A0E869D72291}" type="pres">
      <dgm:prSet presAssocID="{6C4BD599-06D8-4AF2-B45C-F824DE652D86}" presName="hierRoot2" presStyleCnt="0">
        <dgm:presLayoutVars>
          <dgm:hierBranch val="init"/>
        </dgm:presLayoutVars>
      </dgm:prSet>
      <dgm:spPr/>
    </dgm:pt>
    <dgm:pt modelId="{80244C7B-31A0-4933-97D3-DBA72F16F423}" type="pres">
      <dgm:prSet presAssocID="{6C4BD599-06D8-4AF2-B45C-F824DE652D86}" presName="rootComposite" presStyleCnt="0"/>
      <dgm:spPr/>
    </dgm:pt>
    <dgm:pt modelId="{B1F30057-CF05-44BF-9A5F-C6D0DD36F83F}" type="pres">
      <dgm:prSet presAssocID="{6C4BD599-06D8-4AF2-B45C-F824DE652D86}" presName="rootText" presStyleLbl="node2" presStyleIdx="2" presStyleCnt="4" custScaleX="118425" custScaleY="1768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18DAEB-3DC7-4346-82CC-9DBA93D65F5C}" type="pres">
      <dgm:prSet presAssocID="{6C4BD599-06D8-4AF2-B45C-F824DE652D86}" presName="rootConnector" presStyleLbl="node2" presStyleIdx="2" presStyleCnt="4"/>
      <dgm:spPr/>
      <dgm:t>
        <a:bodyPr/>
        <a:lstStyle/>
        <a:p>
          <a:endParaRPr lang="en-US"/>
        </a:p>
      </dgm:t>
    </dgm:pt>
    <dgm:pt modelId="{D37475A0-57E9-4476-8C75-BB98882EB2F5}" type="pres">
      <dgm:prSet presAssocID="{6C4BD599-06D8-4AF2-B45C-F824DE652D86}" presName="hierChild4" presStyleCnt="0"/>
      <dgm:spPr/>
    </dgm:pt>
    <dgm:pt modelId="{8DA92767-1DD8-421B-A3C0-FDE4629A189B}" type="pres">
      <dgm:prSet presAssocID="{81511FA4-F8D9-4D66-A862-5D975A2B2DB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156276A1-B0CE-4B36-936C-5EACE7A24DA6}" type="pres">
      <dgm:prSet presAssocID="{156BDE69-5B1A-4FDD-97FC-2FEAAF8B7E2C}" presName="hierRoot2" presStyleCnt="0">
        <dgm:presLayoutVars>
          <dgm:hierBranch val="init"/>
        </dgm:presLayoutVars>
      </dgm:prSet>
      <dgm:spPr/>
    </dgm:pt>
    <dgm:pt modelId="{CFC176BB-7050-45D0-9F6F-1DA0DDC8566F}" type="pres">
      <dgm:prSet presAssocID="{156BDE69-5B1A-4FDD-97FC-2FEAAF8B7E2C}" presName="rootComposite" presStyleCnt="0"/>
      <dgm:spPr/>
    </dgm:pt>
    <dgm:pt modelId="{9A9F1790-AF34-4DC2-9867-AEE974DA6BF1}" type="pres">
      <dgm:prSet presAssocID="{156BDE69-5B1A-4FDD-97FC-2FEAAF8B7E2C}" presName="rootText" presStyleLbl="node3" presStyleIdx="2" presStyleCnt="4" custScaleY="199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69C840C-6BF2-4F1F-B07E-EC1F56720DF2}" type="pres">
      <dgm:prSet presAssocID="{156BDE69-5B1A-4FDD-97FC-2FEAAF8B7E2C}" presName="rootConnector" presStyleLbl="node3" presStyleIdx="2" presStyleCnt="4"/>
      <dgm:spPr/>
      <dgm:t>
        <a:bodyPr/>
        <a:lstStyle/>
        <a:p>
          <a:endParaRPr lang="en-US"/>
        </a:p>
      </dgm:t>
    </dgm:pt>
    <dgm:pt modelId="{0C510EDF-CB80-4EAA-96A8-7B32329E19DB}" type="pres">
      <dgm:prSet presAssocID="{156BDE69-5B1A-4FDD-97FC-2FEAAF8B7E2C}" presName="hierChild4" presStyleCnt="0"/>
      <dgm:spPr/>
    </dgm:pt>
    <dgm:pt modelId="{9E24EFEB-268F-4CC6-BEA5-3665875E5506}" type="pres">
      <dgm:prSet presAssocID="{156BDE69-5B1A-4FDD-97FC-2FEAAF8B7E2C}" presName="hierChild5" presStyleCnt="0"/>
      <dgm:spPr/>
    </dgm:pt>
    <dgm:pt modelId="{962DB72E-8EF6-4C85-83BC-1DAB050AF30F}" type="pres">
      <dgm:prSet presAssocID="{6C4BD599-06D8-4AF2-B45C-F824DE652D86}" presName="hierChild5" presStyleCnt="0"/>
      <dgm:spPr/>
    </dgm:pt>
    <dgm:pt modelId="{442045F5-C1DB-4B37-B7B3-5A1BBBE751D6}" type="pres">
      <dgm:prSet presAssocID="{FC45434D-862B-4BB1-B447-287A32FBF7F3}" presName="Name37" presStyleLbl="parChTrans1D2" presStyleIdx="3" presStyleCnt="4"/>
      <dgm:spPr/>
      <dgm:t>
        <a:bodyPr/>
        <a:lstStyle/>
        <a:p>
          <a:endParaRPr lang="en-US"/>
        </a:p>
      </dgm:t>
    </dgm:pt>
    <dgm:pt modelId="{70173CBF-CF23-4856-A35C-168810322820}" type="pres">
      <dgm:prSet presAssocID="{B81B5721-4B14-498D-96ED-A78954A12524}" presName="hierRoot2" presStyleCnt="0">
        <dgm:presLayoutVars>
          <dgm:hierBranch val="init"/>
        </dgm:presLayoutVars>
      </dgm:prSet>
      <dgm:spPr/>
    </dgm:pt>
    <dgm:pt modelId="{78B65E9A-9754-4CD9-B004-6B5D08ABA682}" type="pres">
      <dgm:prSet presAssocID="{B81B5721-4B14-498D-96ED-A78954A12524}" presName="rootComposite" presStyleCnt="0"/>
      <dgm:spPr/>
    </dgm:pt>
    <dgm:pt modelId="{C9E7EC6A-67C9-40AB-8427-B778F070FE75}" type="pres">
      <dgm:prSet presAssocID="{B81B5721-4B14-498D-96ED-A78954A12524}" presName="rootText" presStyleLbl="node2" presStyleIdx="3" presStyleCnt="4" custScaleX="131887" custScaleY="1768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133E09-89F6-4EAA-A891-0484C79D6331}" type="pres">
      <dgm:prSet presAssocID="{B81B5721-4B14-498D-96ED-A78954A12524}" presName="rootConnector" presStyleLbl="node2" presStyleIdx="3" presStyleCnt="4"/>
      <dgm:spPr/>
      <dgm:t>
        <a:bodyPr/>
        <a:lstStyle/>
        <a:p>
          <a:endParaRPr lang="en-US"/>
        </a:p>
      </dgm:t>
    </dgm:pt>
    <dgm:pt modelId="{1FA8A05C-94A4-418D-B409-A5A5650FF720}" type="pres">
      <dgm:prSet presAssocID="{B81B5721-4B14-498D-96ED-A78954A12524}" presName="hierChild4" presStyleCnt="0"/>
      <dgm:spPr/>
    </dgm:pt>
    <dgm:pt modelId="{B9AA2317-BDE9-46AF-906F-69B65E2FF7FF}" type="pres">
      <dgm:prSet presAssocID="{76F10DC8-E3E5-456B-AFB9-514EF87D0C7E}" presName="Name37" presStyleLbl="parChTrans1D3" presStyleIdx="3" presStyleCnt="4"/>
      <dgm:spPr/>
      <dgm:t>
        <a:bodyPr/>
        <a:lstStyle/>
        <a:p>
          <a:endParaRPr lang="en-US"/>
        </a:p>
      </dgm:t>
    </dgm:pt>
    <dgm:pt modelId="{B226F433-3E79-4F0F-A5E3-80DBFC79569D}" type="pres">
      <dgm:prSet presAssocID="{4A5D7824-3F71-4E75-A7D8-EDCAFDC1B282}" presName="hierRoot2" presStyleCnt="0">
        <dgm:presLayoutVars>
          <dgm:hierBranch val="init"/>
        </dgm:presLayoutVars>
      </dgm:prSet>
      <dgm:spPr/>
    </dgm:pt>
    <dgm:pt modelId="{2DFD0BFC-A9DB-4EC8-8262-4818C2CF20A8}" type="pres">
      <dgm:prSet presAssocID="{4A5D7824-3F71-4E75-A7D8-EDCAFDC1B282}" presName="rootComposite" presStyleCnt="0"/>
      <dgm:spPr/>
    </dgm:pt>
    <dgm:pt modelId="{6F7169FD-8B19-4971-9D13-185B1EA92446}" type="pres">
      <dgm:prSet presAssocID="{4A5D7824-3F71-4E75-A7D8-EDCAFDC1B282}" presName="rootText" presStyleLbl="node3" presStyleIdx="3" presStyleCnt="4" custScaleY="199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9DF63E-0E84-49F4-964A-25F55C1E3E32}" type="pres">
      <dgm:prSet presAssocID="{4A5D7824-3F71-4E75-A7D8-EDCAFDC1B282}" presName="rootConnector" presStyleLbl="node3" presStyleIdx="3" presStyleCnt="4"/>
      <dgm:spPr/>
      <dgm:t>
        <a:bodyPr/>
        <a:lstStyle/>
        <a:p>
          <a:endParaRPr lang="en-US"/>
        </a:p>
      </dgm:t>
    </dgm:pt>
    <dgm:pt modelId="{91292E04-57AE-412F-92AA-F437A5FA1340}" type="pres">
      <dgm:prSet presAssocID="{4A5D7824-3F71-4E75-A7D8-EDCAFDC1B282}" presName="hierChild4" presStyleCnt="0"/>
      <dgm:spPr/>
    </dgm:pt>
    <dgm:pt modelId="{612A5C11-A53C-40DD-96CA-371C7A6B9F59}" type="pres">
      <dgm:prSet presAssocID="{4A5D7824-3F71-4E75-A7D8-EDCAFDC1B282}" presName="hierChild5" presStyleCnt="0"/>
      <dgm:spPr/>
    </dgm:pt>
    <dgm:pt modelId="{99EB1F63-FE83-4A54-9B7C-25FA0CB399C3}" type="pres">
      <dgm:prSet presAssocID="{B81B5721-4B14-498D-96ED-A78954A12524}" presName="hierChild5" presStyleCnt="0"/>
      <dgm:spPr/>
    </dgm:pt>
    <dgm:pt modelId="{DEF86D54-8DDA-477E-B9D5-00B7F4786CB7}" type="pres">
      <dgm:prSet presAssocID="{BC268021-2E5D-468D-80DF-9FFAFDED8320}" presName="hierChild3" presStyleCnt="0"/>
      <dgm:spPr/>
    </dgm:pt>
  </dgm:ptLst>
  <dgm:cxnLst>
    <dgm:cxn modelId="{2D6824CC-407F-4E43-8C33-3288D0FA5B40}" type="presOf" srcId="{028884F0-798E-4014-BA73-47A0FEAE125B}" destId="{7C6940C8-1F2E-4EB4-ABC8-43E172183208}" srcOrd="1" destOrd="0" presId="urn:microsoft.com/office/officeart/2005/8/layout/orgChart1"/>
    <dgm:cxn modelId="{3B099369-444A-472A-98CB-D9A19641722F}" type="presOf" srcId="{D751FD35-035C-4126-B918-D6FB68BB4D56}" destId="{7689A1D0-83FC-4D89-AE9B-10E0F7AAB956}" srcOrd="0" destOrd="0" presId="urn:microsoft.com/office/officeart/2005/8/layout/orgChart1"/>
    <dgm:cxn modelId="{95986BA0-C412-4C58-B9CF-4148232A5C4D}" type="presOf" srcId="{CC8FAA64-F459-4FC7-A7C8-28A44AC24D6D}" destId="{B0187A83-E45E-4C5C-80AE-9E5E674836BC}" srcOrd="0" destOrd="0" presId="urn:microsoft.com/office/officeart/2005/8/layout/orgChart1"/>
    <dgm:cxn modelId="{39FE0D9F-F3B2-443C-B7D5-9DE815100267}" type="presOf" srcId="{4A5D7824-3F71-4E75-A7D8-EDCAFDC1B282}" destId="{6F7169FD-8B19-4971-9D13-185B1EA92446}" srcOrd="0" destOrd="0" presId="urn:microsoft.com/office/officeart/2005/8/layout/orgChart1"/>
    <dgm:cxn modelId="{3BD6DBD2-DD50-484E-AE6B-217A4A9DFA5C}" srcId="{BC268021-2E5D-468D-80DF-9FFAFDED8320}" destId="{6C4BD599-06D8-4AF2-B45C-F824DE652D86}" srcOrd="2" destOrd="0" parTransId="{1836CD7F-6928-4A88-9CBA-0656C35869EA}" sibTransId="{7A6DCADF-91CA-4565-AAB5-E8B368FE0405}"/>
    <dgm:cxn modelId="{C9A676E7-2316-4BBF-88DC-9BA77F781CB2}" srcId="{BC268021-2E5D-468D-80DF-9FFAFDED8320}" destId="{6489E335-F566-4DDD-A0A8-C4C7A6FD736B}" srcOrd="1" destOrd="0" parTransId="{E9013102-7A68-4624-A208-B30D5CCF8F08}" sibTransId="{4BF43594-1D5D-4CDF-B8A5-D682D4862194}"/>
    <dgm:cxn modelId="{8C7B00D8-CB10-4452-9830-851D81F0A46C}" type="presOf" srcId="{F5B9DBB4-49A2-43F0-AC5A-EB40472F91AF}" destId="{4AFE8C3D-C198-4427-93A7-5C3BCE4BE6D7}" srcOrd="1" destOrd="0" presId="urn:microsoft.com/office/officeart/2005/8/layout/orgChart1"/>
    <dgm:cxn modelId="{0B587F4C-8A2E-4A90-9903-871F8913DB1B}" type="presOf" srcId="{D9E0BBE6-694A-4E4B-9857-E61B399C89D6}" destId="{6E77AACF-F403-4D55-9827-6A094B5F5CA9}" srcOrd="0" destOrd="0" presId="urn:microsoft.com/office/officeart/2005/8/layout/orgChart1"/>
    <dgm:cxn modelId="{C8CD3ADC-8915-46DF-A763-091EE7AC808A}" type="presOf" srcId="{B81B5721-4B14-498D-96ED-A78954A12524}" destId="{CC133E09-89F6-4EAA-A891-0484C79D6331}" srcOrd="1" destOrd="0" presId="urn:microsoft.com/office/officeart/2005/8/layout/orgChart1"/>
    <dgm:cxn modelId="{4B3A9E92-5928-4A1A-A2F4-B72ABC5B5771}" srcId="{6489E335-F566-4DDD-A0A8-C4C7A6FD736B}" destId="{028884F0-798E-4014-BA73-47A0FEAE125B}" srcOrd="0" destOrd="0" parTransId="{D751FD35-035C-4126-B918-D6FB68BB4D56}" sibTransId="{298F6802-8742-41A2-8DF6-549AA8C13CA0}"/>
    <dgm:cxn modelId="{E57A5656-DE3D-40AC-80B6-AC0E8B9A44DD}" type="presOf" srcId="{6C4BD599-06D8-4AF2-B45C-F824DE652D86}" destId="{B1F30057-CF05-44BF-9A5F-C6D0DD36F83F}" srcOrd="0" destOrd="0" presId="urn:microsoft.com/office/officeart/2005/8/layout/orgChart1"/>
    <dgm:cxn modelId="{285F3443-B08E-4CC1-B08F-9DCCF05EC441}" srcId="{D9E0BBE6-694A-4E4B-9857-E61B399C89D6}" destId="{BC268021-2E5D-468D-80DF-9FFAFDED8320}" srcOrd="0" destOrd="0" parTransId="{18B3325F-B622-469F-8103-15DD02D61B94}" sibTransId="{794E9E5E-097F-4235-9FAE-C605A0419E9E}"/>
    <dgm:cxn modelId="{854F9C7B-271C-4CDE-943E-33AA4298B869}" type="presOf" srcId="{6489E335-F566-4DDD-A0A8-C4C7A6FD736B}" destId="{9FA9C293-28BE-464B-ACEE-91E5867D2BC2}" srcOrd="1" destOrd="0" presId="urn:microsoft.com/office/officeart/2005/8/layout/orgChart1"/>
    <dgm:cxn modelId="{471BDE6F-24E4-4E4A-8E4B-4947380EEEF1}" srcId="{BC268021-2E5D-468D-80DF-9FFAFDED8320}" destId="{B81B5721-4B14-498D-96ED-A78954A12524}" srcOrd="3" destOrd="0" parTransId="{FC45434D-862B-4BB1-B447-287A32FBF7F3}" sibTransId="{AD038793-66C1-4415-A5BE-E5A32E407121}"/>
    <dgm:cxn modelId="{3D152C9C-F862-4FF1-9BCA-1D21C01674E8}" type="presOf" srcId="{6489E335-F566-4DDD-A0A8-C4C7A6FD736B}" destId="{BEBB81CE-49AF-4839-8ED2-28365B6A289B}" srcOrd="0" destOrd="0" presId="urn:microsoft.com/office/officeart/2005/8/layout/orgChart1"/>
    <dgm:cxn modelId="{EF5C682E-16A7-4BD0-845B-500BA34BFE0E}" type="presOf" srcId="{4A5D7824-3F71-4E75-A7D8-EDCAFDC1B282}" destId="{3D9DF63E-0E84-49F4-964A-25F55C1E3E32}" srcOrd="1" destOrd="0" presId="urn:microsoft.com/office/officeart/2005/8/layout/orgChart1"/>
    <dgm:cxn modelId="{0E336DAA-EB69-44F4-B0C1-5C6B7B8F1768}" type="presOf" srcId="{76F10DC8-E3E5-456B-AFB9-514EF87D0C7E}" destId="{B9AA2317-BDE9-46AF-906F-69B65E2FF7FF}" srcOrd="0" destOrd="0" presId="urn:microsoft.com/office/officeart/2005/8/layout/orgChart1"/>
    <dgm:cxn modelId="{AE73959D-0FFD-4F03-B619-8F18979F37A2}" srcId="{6C4BD599-06D8-4AF2-B45C-F824DE652D86}" destId="{156BDE69-5B1A-4FDD-97FC-2FEAAF8B7E2C}" srcOrd="0" destOrd="0" parTransId="{81511FA4-F8D9-4D66-A862-5D975A2B2DB2}" sibTransId="{3D8D58DC-B2F1-47AA-8E55-D600A44777EE}"/>
    <dgm:cxn modelId="{1B1C24C9-D1DF-4D01-A470-E3CD3C360BDE}" type="presOf" srcId="{B81B5721-4B14-498D-96ED-A78954A12524}" destId="{C9E7EC6A-67C9-40AB-8427-B778F070FE75}" srcOrd="0" destOrd="0" presId="urn:microsoft.com/office/officeart/2005/8/layout/orgChart1"/>
    <dgm:cxn modelId="{462A2509-E3B1-45C9-B478-BB73196CA105}" type="presOf" srcId="{FC45434D-862B-4BB1-B447-287A32FBF7F3}" destId="{442045F5-C1DB-4B37-B7B3-5A1BBBE751D6}" srcOrd="0" destOrd="0" presId="urn:microsoft.com/office/officeart/2005/8/layout/orgChart1"/>
    <dgm:cxn modelId="{DB815C4B-26BC-449E-A4E7-A968CA5AD9F6}" type="presOf" srcId="{028884F0-798E-4014-BA73-47A0FEAE125B}" destId="{0EB3B753-520E-49EB-9409-8D8B3E6E6F83}" srcOrd="0" destOrd="0" presId="urn:microsoft.com/office/officeart/2005/8/layout/orgChart1"/>
    <dgm:cxn modelId="{F220E2E7-C3B6-4D60-88BF-9BDF9D56A5C4}" type="presOf" srcId="{BC268021-2E5D-468D-80DF-9FFAFDED8320}" destId="{133D3E56-D2A9-4F4F-98BF-02BC65924B2D}" srcOrd="0" destOrd="0" presId="urn:microsoft.com/office/officeart/2005/8/layout/orgChart1"/>
    <dgm:cxn modelId="{BBE494EB-BAB6-44A4-BF25-16075337F2C8}" type="presOf" srcId="{C4090826-075A-4EA3-9CB3-B0C486CB40A7}" destId="{D1CF8D14-4F2C-4BD4-8CE9-4E55AE24D614}" srcOrd="0" destOrd="0" presId="urn:microsoft.com/office/officeart/2005/8/layout/orgChart1"/>
    <dgm:cxn modelId="{EDAF21B3-E3B1-4862-8DEA-DA8F43FE8552}" type="presOf" srcId="{156BDE69-5B1A-4FDD-97FC-2FEAAF8B7E2C}" destId="{9A9F1790-AF34-4DC2-9867-AEE974DA6BF1}" srcOrd="0" destOrd="0" presId="urn:microsoft.com/office/officeart/2005/8/layout/orgChart1"/>
    <dgm:cxn modelId="{86F67B3C-5D10-4FC0-A75E-602E0F61E67A}" type="presOf" srcId="{6C4BD599-06D8-4AF2-B45C-F824DE652D86}" destId="{7318DAEB-3DC7-4346-82CC-9DBA93D65F5C}" srcOrd="1" destOrd="0" presId="urn:microsoft.com/office/officeart/2005/8/layout/orgChart1"/>
    <dgm:cxn modelId="{66D5D22D-4A4A-4C8E-AB33-C9150A799626}" type="presOf" srcId="{F5B9DBB4-49A2-43F0-AC5A-EB40472F91AF}" destId="{A44FBC06-A492-4DC3-BB3C-EFA183C34DB2}" srcOrd="0" destOrd="0" presId="urn:microsoft.com/office/officeart/2005/8/layout/orgChart1"/>
    <dgm:cxn modelId="{8422A202-D454-4329-B4F9-43CE2C440940}" srcId="{B81B5721-4B14-498D-96ED-A78954A12524}" destId="{4A5D7824-3F71-4E75-A7D8-EDCAFDC1B282}" srcOrd="0" destOrd="0" parTransId="{76F10DC8-E3E5-456B-AFB9-514EF87D0C7E}" sibTransId="{67C9D2AE-1154-4895-81E3-04D652E6C0B8}"/>
    <dgm:cxn modelId="{2A02DC73-4DB8-453A-9A2B-812C672071CA}" type="presOf" srcId="{BC268021-2E5D-468D-80DF-9FFAFDED8320}" destId="{A4CA5E99-C1C7-4E0B-BC5B-A4B7848B0BAE}" srcOrd="1" destOrd="0" presId="urn:microsoft.com/office/officeart/2005/8/layout/orgChart1"/>
    <dgm:cxn modelId="{3E09292C-6078-4B0B-A25D-B35BCB44CF83}" type="presOf" srcId="{AAA1B0F1-1265-4D52-BF0F-4E11E3A9EC71}" destId="{FE08419C-B5DC-4DA9-BD00-94E797F0C09F}" srcOrd="0" destOrd="0" presId="urn:microsoft.com/office/officeart/2005/8/layout/orgChart1"/>
    <dgm:cxn modelId="{9C946C19-E196-490D-977E-04AF184E2A04}" type="presOf" srcId="{E9013102-7A68-4624-A208-B30D5CCF8F08}" destId="{341CA735-B4D0-4B8C-BD87-02A3535ABB5B}" srcOrd="0" destOrd="0" presId="urn:microsoft.com/office/officeart/2005/8/layout/orgChart1"/>
    <dgm:cxn modelId="{609DDECE-73AD-4642-AD02-29923F81EF7A}" type="presOf" srcId="{C4090826-075A-4EA3-9CB3-B0C486CB40A7}" destId="{B1444684-F921-4827-8AE8-5CDD1A6E4283}" srcOrd="1" destOrd="0" presId="urn:microsoft.com/office/officeart/2005/8/layout/orgChart1"/>
    <dgm:cxn modelId="{79B22346-E69F-4571-93FB-500AD9338950}" srcId="{BC268021-2E5D-468D-80DF-9FFAFDED8320}" destId="{C4090826-075A-4EA3-9CB3-B0C486CB40A7}" srcOrd="0" destOrd="0" parTransId="{CC8FAA64-F459-4FC7-A7C8-28A44AC24D6D}" sibTransId="{56033127-3015-40BE-ADAE-A270EE27D3AF}"/>
    <dgm:cxn modelId="{D1848984-ED72-404D-8098-9D541077FDCA}" type="presOf" srcId="{1836CD7F-6928-4A88-9CBA-0656C35869EA}" destId="{FB508958-91BA-45F0-BA67-AD8C1E05E604}" srcOrd="0" destOrd="0" presId="urn:microsoft.com/office/officeart/2005/8/layout/orgChart1"/>
    <dgm:cxn modelId="{27977E49-9457-4559-AA3A-83C96B82EC61}" type="presOf" srcId="{81511FA4-F8D9-4D66-A862-5D975A2B2DB2}" destId="{8DA92767-1DD8-421B-A3C0-FDE4629A189B}" srcOrd="0" destOrd="0" presId="urn:microsoft.com/office/officeart/2005/8/layout/orgChart1"/>
    <dgm:cxn modelId="{B7E658B4-2B3A-4070-AD48-86CC551A3303}" type="presOf" srcId="{156BDE69-5B1A-4FDD-97FC-2FEAAF8B7E2C}" destId="{D69C840C-6BF2-4F1F-B07E-EC1F56720DF2}" srcOrd="1" destOrd="0" presId="urn:microsoft.com/office/officeart/2005/8/layout/orgChart1"/>
    <dgm:cxn modelId="{928F82E6-A8AB-4691-9C7D-0325236D7A58}" srcId="{C4090826-075A-4EA3-9CB3-B0C486CB40A7}" destId="{F5B9DBB4-49A2-43F0-AC5A-EB40472F91AF}" srcOrd="0" destOrd="0" parTransId="{AAA1B0F1-1265-4D52-BF0F-4E11E3A9EC71}" sibTransId="{74C8AFB0-4308-409A-9F7E-46FE6DBFEA58}"/>
    <dgm:cxn modelId="{501DB91B-9E6E-4EC2-A33D-3813B42B6C10}" type="presParOf" srcId="{6E77AACF-F403-4D55-9827-6A094B5F5CA9}" destId="{C745FF52-7319-4215-B060-70EC63701EA0}" srcOrd="0" destOrd="0" presId="urn:microsoft.com/office/officeart/2005/8/layout/orgChart1"/>
    <dgm:cxn modelId="{CCC3AAC8-AC5C-427B-A777-469D065C9DB9}" type="presParOf" srcId="{C745FF52-7319-4215-B060-70EC63701EA0}" destId="{FA1F7341-D7C2-490C-80F8-2E69A797196C}" srcOrd="0" destOrd="0" presId="urn:microsoft.com/office/officeart/2005/8/layout/orgChart1"/>
    <dgm:cxn modelId="{B1AF80A8-BC2F-486A-BBCE-6009141239A8}" type="presParOf" srcId="{FA1F7341-D7C2-490C-80F8-2E69A797196C}" destId="{133D3E56-D2A9-4F4F-98BF-02BC65924B2D}" srcOrd="0" destOrd="0" presId="urn:microsoft.com/office/officeart/2005/8/layout/orgChart1"/>
    <dgm:cxn modelId="{EEDC4BDB-CD2C-4A73-934D-2E621A9E48CB}" type="presParOf" srcId="{FA1F7341-D7C2-490C-80F8-2E69A797196C}" destId="{A4CA5E99-C1C7-4E0B-BC5B-A4B7848B0BAE}" srcOrd="1" destOrd="0" presId="urn:microsoft.com/office/officeart/2005/8/layout/orgChart1"/>
    <dgm:cxn modelId="{83227AB2-8CF2-410C-8238-4200D091FBBE}" type="presParOf" srcId="{C745FF52-7319-4215-B060-70EC63701EA0}" destId="{265D04FC-3030-4184-B0DE-C0AFF3C492A4}" srcOrd="1" destOrd="0" presId="urn:microsoft.com/office/officeart/2005/8/layout/orgChart1"/>
    <dgm:cxn modelId="{7CB7A713-5336-4101-8215-3DDF18CA0716}" type="presParOf" srcId="{265D04FC-3030-4184-B0DE-C0AFF3C492A4}" destId="{B0187A83-E45E-4C5C-80AE-9E5E674836BC}" srcOrd="0" destOrd="0" presId="urn:microsoft.com/office/officeart/2005/8/layout/orgChart1"/>
    <dgm:cxn modelId="{897E5013-A043-4BA5-90D9-F033E38591BE}" type="presParOf" srcId="{265D04FC-3030-4184-B0DE-C0AFF3C492A4}" destId="{74BEDB52-2956-4CAF-AA53-775B28E65251}" srcOrd="1" destOrd="0" presId="urn:microsoft.com/office/officeart/2005/8/layout/orgChart1"/>
    <dgm:cxn modelId="{4E4FDF1C-CC95-4F77-949E-88CF02B1D18C}" type="presParOf" srcId="{74BEDB52-2956-4CAF-AA53-775B28E65251}" destId="{62675F0E-FC49-4729-A4B4-2D15AEAE3F7D}" srcOrd="0" destOrd="0" presId="urn:microsoft.com/office/officeart/2005/8/layout/orgChart1"/>
    <dgm:cxn modelId="{C24E1393-44FE-44F6-A1AD-CDC06AF63C20}" type="presParOf" srcId="{62675F0E-FC49-4729-A4B4-2D15AEAE3F7D}" destId="{D1CF8D14-4F2C-4BD4-8CE9-4E55AE24D614}" srcOrd="0" destOrd="0" presId="urn:microsoft.com/office/officeart/2005/8/layout/orgChart1"/>
    <dgm:cxn modelId="{B2D0A8EB-D8AF-47C5-B335-7B85590C9E58}" type="presParOf" srcId="{62675F0E-FC49-4729-A4B4-2D15AEAE3F7D}" destId="{B1444684-F921-4827-8AE8-5CDD1A6E4283}" srcOrd="1" destOrd="0" presId="urn:microsoft.com/office/officeart/2005/8/layout/orgChart1"/>
    <dgm:cxn modelId="{5BDEE53B-3BF5-4DDE-AE76-14AD2656AC26}" type="presParOf" srcId="{74BEDB52-2956-4CAF-AA53-775B28E65251}" destId="{AFD3468A-B5B2-41B7-ABD4-7D735B008E6F}" srcOrd="1" destOrd="0" presId="urn:microsoft.com/office/officeart/2005/8/layout/orgChart1"/>
    <dgm:cxn modelId="{D098B56B-B39A-4E29-A594-826AAB13929D}" type="presParOf" srcId="{AFD3468A-B5B2-41B7-ABD4-7D735B008E6F}" destId="{FE08419C-B5DC-4DA9-BD00-94E797F0C09F}" srcOrd="0" destOrd="0" presId="urn:microsoft.com/office/officeart/2005/8/layout/orgChart1"/>
    <dgm:cxn modelId="{60487CF1-5B6E-4BEA-9C6C-A627C55A572B}" type="presParOf" srcId="{AFD3468A-B5B2-41B7-ABD4-7D735B008E6F}" destId="{8E43D8AE-8249-4C57-8CD7-E1898B1E2018}" srcOrd="1" destOrd="0" presId="urn:microsoft.com/office/officeart/2005/8/layout/orgChart1"/>
    <dgm:cxn modelId="{40F3F592-310A-40EE-87A9-82210D2431B2}" type="presParOf" srcId="{8E43D8AE-8249-4C57-8CD7-E1898B1E2018}" destId="{6F10DB51-BF21-47EC-9349-C874D7620ADA}" srcOrd="0" destOrd="0" presId="urn:microsoft.com/office/officeart/2005/8/layout/orgChart1"/>
    <dgm:cxn modelId="{0D854A93-4A80-4BA8-A746-692267B46865}" type="presParOf" srcId="{6F10DB51-BF21-47EC-9349-C874D7620ADA}" destId="{A44FBC06-A492-4DC3-BB3C-EFA183C34DB2}" srcOrd="0" destOrd="0" presId="urn:microsoft.com/office/officeart/2005/8/layout/orgChart1"/>
    <dgm:cxn modelId="{ABE83071-5676-4377-8150-FA051B816B79}" type="presParOf" srcId="{6F10DB51-BF21-47EC-9349-C874D7620ADA}" destId="{4AFE8C3D-C198-4427-93A7-5C3BCE4BE6D7}" srcOrd="1" destOrd="0" presId="urn:microsoft.com/office/officeart/2005/8/layout/orgChart1"/>
    <dgm:cxn modelId="{EED780F8-1C77-4673-ABBC-E3C5BC8889A2}" type="presParOf" srcId="{8E43D8AE-8249-4C57-8CD7-E1898B1E2018}" destId="{49A28069-E1C7-4697-AC1A-187812D8E424}" srcOrd="1" destOrd="0" presId="urn:microsoft.com/office/officeart/2005/8/layout/orgChart1"/>
    <dgm:cxn modelId="{87DFFC7B-1E82-4083-990A-1E6841F9EFA7}" type="presParOf" srcId="{8E43D8AE-8249-4C57-8CD7-E1898B1E2018}" destId="{4E6E606B-4DAA-4CA2-9969-6A9C4A2BE277}" srcOrd="2" destOrd="0" presId="urn:microsoft.com/office/officeart/2005/8/layout/orgChart1"/>
    <dgm:cxn modelId="{0BB2D1F2-C3B1-47EA-849C-DC3663EECB56}" type="presParOf" srcId="{74BEDB52-2956-4CAF-AA53-775B28E65251}" destId="{CFA0D9E3-A1D3-4A33-BDB3-C65F377D97E4}" srcOrd="2" destOrd="0" presId="urn:microsoft.com/office/officeart/2005/8/layout/orgChart1"/>
    <dgm:cxn modelId="{D847DCE9-D3C7-4985-894D-073DB32E7F7B}" type="presParOf" srcId="{265D04FC-3030-4184-B0DE-C0AFF3C492A4}" destId="{341CA735-B4D0-4B8C-BD87-02A3535ABB5B}" srcOrd="2" destOrd="0" presId="urn:microsoft.com/office/officeart/2005/8/layout/orgChart1"/>
    <dgm:cxn modelId="{4A016E2D-BB53-4C7C-9B6C-8C0B118C3C80}" type="presParOf" srcId="{265D04FC-3030-4184-B0DE-C0AFF3C492A4}" destId="{7DA75A6C-AE34-4621-AAD4-6E317FE3F908}" srcOrd="3" destOrd="0" presId="urn:microsoft.com/office/officeart/2005/8/layout/orgChart1"/>
    <dgm:cxn modelId="{6A193C4B-501F-4703-9452-1EC7C609C943}" type="presParOf" srcId="{7DA75A6C-AE34-4621-AAD4-6E317FE3F908}" destId="{E3204C56-98CA-4676-9DCA-AB7F224580F7}" srcOrd="0" destOrd="0" presId="urn:microsoft.com/office/officeart/2005/8/layout/orgChart1"/>
    <dgm:cxn modelId="{7578890B-C24C-4340-82D5-AB414F7DE1EA}" type="presParOf" srcId="{E3204C56-98CA-4676-9DCA-AB7F224580F7}" destId="{BEBB81CE-49AF-4839-8ED2-28365B6A289B}" srcOrd="0" destOrd="0" presId="urn:microsoft.com/office/officeart/2005/8/layout/orgChart1"/>
    <dgm:cxn modelId="{2C69C776-762D-49CC-8391-508AEB030BB2}" type="presParOf" srcId="{E3204C56-98CA-4676-9DCA-AB7F224580F7}" destId="{9FA9C293-28BE-464B-ACEE-91E5867D2BC2}" srcOrd="1" destOrd="0" presId="urn:microsoft.com/office/officeart/2005/8/layout/orgChart1"/>
    <dgm:cxn modelId="{19E14B92-CFC2-4A05-A3B3-D4E6B68A9DA5}" type="presParOf" srcId="{7DA75A6C-AE34-4621-AAD4-6E317FE3F908}" destId="{8A1CD823-9FC2-422B-8871-07F7FA809AFB}" srcOrd="1" destOrd="0" presId="urn:microsoft.com/office/officeart/2005/8/layout/orgChart1"/>
    <dgm:cxn modelId="{BCBD6D6B-9E3A-4815-A4E6-F373E04E0617}" type="presParOf" srcId="{8A1CD823-9FC2-422B-8871-07F7FA809AFB}" destId="{7689A1D0-83FC-4D89-AE9B-10E0F7AAB956}" srcOrd="0" destOrd="0" presId="urn:microsoft.com/office/officeart/2005/8/layout/orgChart1"/>
    <dgm:cxn modelId="{47FC5358-4C36-43E2-8624-8E6EA7AA4E95}" type="presParOf" srcId="{8A1CD823-9FC2-422B-8871-07F7FA809AFB}" destId="{6EC887DD-85FE-4855-8837-EEA7BD5E0BA1}" srcOrd="1" destOrd="0" presId="urn:microsoft.com/office/officeart/2005/8/layout/orgChart1"/>
    <dgm:cxn modelId="{7DF513C4-BB29-4C37-9CEB-73CFC0F50D58}" type="presParOf" srcId="{6EC887DD-85FE-4855-8837-EEA7BD5E0BA1}" destId="{CA673E6E-2A92-4594-81E0-9912E7D41D89}" srcOrd="0" destOrd="0" presId="urn:microsoft.com/office/officeart/2005/8/layout/orgChart1"/>
    <dgm:cxn modelId="{018946C3-BCE5-4072-817E-5608489DFD54}" type="presParOf" srcId="{CA673E6E-2A92-4594-81E0-9912E7D41D89}" destId="{0EB3B753-520E-49EB-9409-8D8B3E6E6F83}" srcOrd="0" destOrd="0" presId="urn:microsoft.com/office/officeart/2005/8/layout/orgChart1"/>
    <dgm:cxn modelId="{97BBBBB0-C94F-460D-B73C-C1409FF36F0D}" type="presParOf" srcId="{CA673E6E-2A92-4594-81E0-9912E7D41D89}" destId="{7C6940C8-1F2E-4EB4-ABC8-43E172183208}" srcOrd="1" destOrd="0" presId="urn:microsoft.com/office/officeart/2005/8/layout/orgChart1"/>
    <dgm:cxn modelId="{E0CB7715-EFF1-4E51-A70D-A03A81C5C842}" type="presParOf" srcId="{6EC887DD-85FE-4855-8837-EEA7BD5E0BA1}" destId="{B02C239D-32DD-40E6-BD1D-71557A313BBF}" srcOrd="1" destOrd="0" presId="urn:microsoft.com/office/officeart/2005/8/layout/orgChart1"/>
    <dgm:cxn modelId="{6C9C6C47-E882-44DA-AB82-075C666AAD6C}" type="presParOf" srcId="{6EC887DD-85FE-4855-8837-EEA7BD5E0BA1}" destId="{A0ACEA35-2BE6-4C01-86A8-55066660126D}" srcOrd="2" destOrd="0" presId="urn:microsoft.com/office/officeart/2005/8/layout/orgChart1"/>
    <dgm:cxn modelId="{6EC746B3-9F4B-43A9-8BB5-711C6DD3ECA3}" type="presParOf" srcId="{7DA75A6C-AE34-4621-AAD4-6E317FE3F908}" destId="{8816E8E5-62E6-41FE-BD46-EA41BA0C94FB}" srcOrd="2" destOrd="0" presId="urn:microsoft.com/office/officeart/2005/8/layout/orgChart1"/>
    <dgm:cxn modelId="{45025DCD-E099-4544-83DC-3AC6CC5C836D}" type="presParOf" srcId="{265D04FC-3030-4184-B0DE-C0AFF3C492A4}" destId="{FB508958-91BA-45F0-BA67-AD8C1E05E604}" srcOrd="4" destOrd="0" presId="urn:microsoft.com/office/officeart/2005/8/layout/orgChart1"/>
    <dgm:cxn modelId="{552254AE-E480-4693-9501-6A6B98319859}" type="presParOf" srcId="{265D04FC-3030-4184-B0DE-C0AFF3C492A4}" destId="{2960FF7F-F78D-4EBD-ABFC-A0E869D72291}" srcOrd="5" destOrd="0" presId="urn:microsoft.com/office/officeart/2005/8/layout/orgChart1"/>
    <dgm:cxn modelId="{7996614B-5309-4A1D-B1EA-2BCA5569CF0E}" type="presParOf" srcId="{2960FF7F-F78D-4EBD-ABFC-A0E869D72291}" destId="{80244C7B-31A0-4933-97D3-DBA72F16F423}" srcOrd="0" destOrd="0" presId="urn:microsoft.com/office/officeart/2005/8/layout/orgChart1"/>
    <dgm:cxn modelId="{1BE36582-4177-4FBF-AA6D-0D799C9C941D}" type="presParOf" srcId="{80244C7B-31A0-4933-97D3-DBA72F16F423}" destId="{B1F30057-CF05-44BF-9A5F-C6D0DD36F83F}" srcOrd="0" destOrd="0" presId="urn:microsoft.com/office/officeart/2005/8/layout/orgChart1"/>
    <dgm:cxn modelId="{523B8931-E311-4669-A4D3-3D22F58BB523}" type="presParOf" srcId="{80244C7B-31A0-4933-97D3-DBA72F16F423}" destId="{7318DAEB-3DC7-4346-82CC-9DBA93D65F5C}" srcOrd="1" destOrd="0" presId="urn:microsoft.com/office/officeart/2005/8/layout/orgChart1"/>
    <dgm:cxn modelId="{B9DC860E-0972-4453-B84C-0481EFB35C40}" type="presParOf" srcId="{2960FF7F-F78D-4EBD-ABFC-A0E869D72291}" destId="{D37475A0-57E9-4476-8C75-BB98882EB2F5}" srcOrd="1" destOrd="0" presId="urn:microsoft.com/office/officeart/2005/8/layout/orgChart1"/>
    <dgm:cxn modelId="{4F61488E-ADE2-4E86-9CF3-C83D1AA42E81}" type="presParOf" srcId="{D37475A0-57E9-4476-8C75-BB98882EB2F5}" destId="{8DA92767-1DD8-421B-A3C0-FDE4629A189B}" srcOrd="0" destOrd="0" presId="urn:microsoft.com/office/officeart/2005/8/layout/orgChart1"/>
    <dgm:cxn modelId="{A4463DE7-3CE0-452C-A1CA-7BB0694F3DBE}" type="presParOf" srcId="{D37475A0-57E9-4476-8C75-BB98882EB2F5}" destId="{156276A1-B0CE-4B36-936C-5EACE7A24DA6}" srcOrd="1" destOrd="0" presId="urn:microsoft.com/office/officeart/2005/8/layout/orgChart1"/>
    <dgm:cxn modelId="{3B73A472-42C0-4236-8B74-6F9622686ADA}" type="presParOf" srcId="{156276A1-B0CE-4B36-936C-5EACE7A24DA6}" destId="{CFC176BB-7050-45D0-9F6F-1DA0DDC8566F}" srcOrd="0" destOrd="0" presId="urn:microsoft.com/office/officeart/2005/8/layout/orgChart1"/>
    <dgm:cxn modelId="{2E56FC3F-F6A8-422C-94D1-7FDA3A6FE530}" type="presParOf" srcId="{CFC176BB-7050-45D0-9F6F-1DA0DDC8566F}" destId="{9A9F1790-AF34-4DC2-9867-AEE974DA6BF1}" srcOrd="0" destOrd="0" presId="urn:microsoft.com/office/officeart/2005/8/layout/orgChart1"/>
    <dgm:cxn modelId="{FA7F4B29-11A5-4A8E-B926-4DCAA0964595}" type="presParOf" srcId="{CFC176BB-7050-45D0-9F6F-1DA0DDC8566F}" destId="{D69C840C-6BF2-4F1F-B07E-EC1F56720DF2}" srcOrd="1" destOrd="0" presId="urn:microsoft.com/office/officeart/2005/8/layout/orgChart1"/>
    <dgm:cxn modelId="{33D7CC52-65E2-4087-95A4-F2E1C557CD0E}" type="presParOf" srcId="{156276A1-B0CE-4B36-936C-5EACE7A24DA6}" destId="{0C510EDF-CB80-4EAA-96A8-7B32329E19DB}" srcOrd="1" destOrd="0" presId="urn:microsoft.com/office/officeart/2005/8/layout/orgChart1"/>
    <dgm:cxn modelId="{B6B144F3-2F4D-4677-9FCD-E1EE03B62F99}" type="presParOf" srcId="{156276A1-B0CE-4B36-936C-5EACE7A24DA6}" destId="{9E24EFEB-268F-4CC6-BEA5-3665875E5506}" srcOrd="2" destOrd="0" presId="urn:microsoft.com/office/officeart/2005/8/layout/orgChart1"/>
    <dgm:cxn modelId="{48D070D2-0262-4AA4-A745-E85A066BBE52}" type="presParOf" srcId="{2960FF7F-F78D-4EBD-ABFC-A0E869D72291}" destId="{962DB72E-8EF6-4C85-83BC-1DAB050AF30F}" srcOrd="2" destOrd="0" presId="urn:microsoft.com/office/officeart/2005/8/layout/orgChart1"/>
    <dgm:cxn modelId="{A774BF28-B240-4B8E-93EF-EE761A925292}" type="presParOf" srcId="{265D04FC-3030-4184-B0DE-C0AFF3C492A4}" destId="{442045F5-C1DB-4B37-B7B3-5A1BBBE751D6}" srcOrd="6" destOrd="0" presId="urn:microsoft.com/office/officeart/2005/8/layout/orgChart1"/>
    <dgm:cxn modelId="{609CBFEC-89A7-4195-8338-CD6C8CA39DF5}" type="presParOf" srcId="{265D04FC-3030-4184-B0DE-C0AFF3C492A4}" destId="{70173CBF-CF23-4856-A35C-168810322820}" srcOrd="7" destOrd="0" presId="urn:microsoft.com/office/officeart/2005/8/layout/orgChart1"/>
    <dgm:cxn modelId="{B5053065-26D9-4D07-9DEA-B7C3A00FF92F}" type="presParOf" srcId="{70173CBF-CF23-4856-A35C-168810322820}" destId="{78B65E9A-9754-4CD9-B004-6B5D08ABA682}" srcOrd="0" destOrd="0" presId="urn:microsoft.com/office/officeart/2005/8/layout/orgChart1"/>
    <dgm:cxn modelId="{3345EA58-B8FD-47F9-A0F6-2709BDFCE9A8}" type="presParOf" srcId="{78B65E9A-9754-4CD9-B004-6B5D08ABA682}" destId="{C9E7EC6A-67C9-40AB-8427-B778F070FE75}" srcOrd="0" destOrd="0" presId="urn:microsoft.com/office/officeart/2005/8/layout/orgChart1"/>
    <dgm:cxn modelId="{181B226A-EA01-4359-B833-D4CCB0722646}" type="presParOf" srcId="{78B65E9A-9754-4CD9-B004-6B5D08ABA682}" destId="{CC133E09-89F6-4EAA-A891-0484C79D6331}" srcOrd="1" destOrd="0" presId="urn:microsoft.com/office/officeart/2005/8/layout/orgChart1"/>
    <dgm:cxn modelId="{34723CAA-E71D-459C-AF6F-C2EFDFF240D5}" type="presParOf" srcId="{70173CBF-CF23-4856-A35C-168810322820}" destId="{1FA8A05C-94A4-418D-B409-A5A5650FF720}" srcOrd="1" destOrd="0" presId="urn:microsoft.com/office/officeart/2005/8/layout/orgChart1"/>
    <dgm:cxn modelId="{3E30E84C-B597-41E5-BF81-5D6DCB96EC03}" type="presParOf" srcId="{1FA8A05C-94A4-418D-B409-A5A5650FF720}" destId="{B9AA2317-BDE9-46AF-906F-69B65E2FF7FF}" srcOrd="0" destOrd="0" presId="urn:microsoft.com/office/officeart/2005/8/layout/orgChart1"/>
    <dgm:cxn modelId="{7773D455-D416-4319-86AE-FCB885075EEE}" type="presParOf" srcId="{1FA8A05C-94A4-418D-B409-A5A5650FF720}" destId="{B226F433-3E79-4F0F-A5E3-80DBFC79569D}" srcOrd="1" destOrd="0" presId="urn:microsoft.com/office/officeart/2005/8/layout/orgChart1"/>
    <dgm:cxn modelId="{5062227C-39EF-4607-92D7-87DC5D51AA7B}" type="presParOf" srcId="{B226F433-3E79-4F0F-A5E3-80DBFC79569D}" destId="{2DFD0BFC-A9DB-4EC8-8262-4818C2CF20A8}" srcOrd="0" destOrd="0" presId="urn:microsoft.com/office/officeart/2005/8/layout/orgChart1"/>
    <dgm:cxn modelId="{8FA54E41-D051-4CBC-AAF2-942C77809FC2}" type="presParOf" srcId="{2DFD0BFC-A9DB-4EC8-8262-4818C2CF20A8}" destId="{6F7169FD-8B19-4971-9D13-185B1EA92446}" srcOrd="0" destOrd="0" presId="urn:microsoft.com/office/officeart/2005/8/layout/orgChart1"/>
    <dgm:cxn modelId="{9C8253D1-E3E4-4133-9935-1ABF755059DB}" type="presParOf" srcId="{2DFD0BFC-A9DB-4EC8-8262-4818C2CF20A8}" destId="{3D9DF63E-0E84-49F4-964A-25F55C1E3E32}" srcOrd="1" destOrd="0" presId="urn:microsoft.com/office/officeart/2005/8/layout/orgChart1"/>
    <dgm:cxn modelId="{CE7AC0CE-E687-4C80-AF9D-71490FAEDE41}" type="presParOf" srcId="{B226F433-3E79-4F0F-A5E3-80DBFC79569D}" destId="{91292E04-57AE-412F-92AA-F437A5FA1340}" srcOrd="1" destOrd="0" presId="urn:microsoft.com/office/officeart/2005/8/layout/orgChart1"/>
    <dgm:cxn modelId="{14770A88-7D00-4A1B-A8C4-2782F6A3C762}" type="presParOf" srcId="{B226F433-3E79-4F0F-A5E3-80DBFC79569D}" destId="{612A5C11-A53C-40DD-96CA-371C7A6B9F59}" srcOrd="2" destOrd="0" presId="urn:microsoft.com/office/officeart/2005/8/layout/orgChart1"/>
    <dgm:cxn modelId="{DDB1F822-5BB9-46B3-9C37-5B9198AB34CE}" type="presParOf" srcId="{70173CBF-CF23-4856-A35C-168810322820}" destId="{99EB1F63-FE83-4A54-9B7C-25FA0CB399C3}" srcOrd="2" destOrd="0" presId="urn:microsoft.com/office/officeart/2005/8/layout/orgChart1"/>
    <dgm:cxn modelId="{5C83D65F-3336-45EF-9130-6A1A84FC7FE2}" type="presParOf" srcId="{C745FF52-7319-4215-B060-70EC63701EA0}" destId="{DEF86D54-8DDA-477E-B9D5-00B7F4786CB7}" srcOrd="2" destOrd="0" presId="urn:microsoft.com/office/officeart/2005/8/layout/orgChar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39F855-D4C3-4E55-B891-C6CD218F2C71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639824-FBD6-4DD0-8FF7-AA8794A5DFEE}">
      <dgm:prSet phldrT="[Text]"/>
      <dgm:spPr/>
      <dgm:t>
        <a:bodyPr/>
        <a:lstStyle/>
        <a:p>
          <a:r>
            <a:rPr lang="en-US" dirty="0" smtClean="0"/>
            <a:t>ACTION</a:t>
          </a:r>
          <a:endParaRPr lang="en-US" dirty="0"/>
        </a:p>
      </dgm:t>
    </dgm:pt>
    <dgm:pt modelId="{85156FD1-4D07-44FA-9F4C-5D150CCBC915}" type="parTrans" cxnId="{4743655F-560E-4CFF-B89F-D3271A397252}">
      <dgm:prSet/>
      <dgm:spPr/>
      <dgm:t>
        <a:bodyPr/>
        <a:lstStyle/>
        <a:p>
          <a:endParaRPr lang="en-US"/>
        </a:p>
      </dgm:t>
    </dgm:pt>
    <dgm:pt modelId="{ECB6E8D7-8C5B-4629-AF25-32C3362BEB0D}" type="sibTrans" cxnId="{4743655F-560E-4CFF-B89F-D3271A397252}">
      <dgm:prSet/>
      <dgm:spPr/>
      <dgm:t>
        <a:bodyPr/>
        <a:lstStyle/>
        <a:p>
          <a:endParaRPr lang="en-US"/>
        </a:p>
      </dgm:t>
    </dgm:pt>
    <dgm:pt modelId="{8D8E6B81-A3DD-428E-B200-D54944EA70E2}">
      <dgm:prSet phldrT="[Text]"/>
      <dgm:spPr/>
      <dgm:t>
        <a:bodyPr/>
        <a:lstStyle/>
        <a:p>
          <a:r>
            <a:rPr lang="en-US" dirty="0" smtClean="0"/>
            <a:t>PLAN</a:t>
          </a:r>
          <a:endParaRPr lang="en-US" dirty="0"/>
        </a:p>
      </dgm:t>
    </dgm:pt>
    <dgm:pt modelId="{13254ECF-4A71-4A97-8A65-BF999D5FB119}" type="parTrans" cxnId="{55875C4D-F072-48E0-A496-D52E1A3F3E22}">
      <dgm:prSet/>
      <dgm:spPr/>
      <dgm:t>
        <a:bodyPr/>
        <a:lstStyle/>
        <a:p>
          <a:endParaRPr lang="en-US"/>
        </a:p>
      </dgm:t>
    </dgm:pt>
    <dgm:pt modelId="{4F178148-F45C-494D-99BB-BD9CC6E70687}" type="sibTrans" cxnId="{55875C4D-F072-48E0-A496-D52E1A3F3E22}">
      <dgm:prSet/>
      <dgm:spPr/>
      <dgm:t>
        <a:bodyPr/>
        <a:lstStyle/>
        <a:p>
          <a:endParaRPr lang="en-US"/>
        </a:p>
      </dgm:t>
    </dgm:pt>
    <dgm:pt modelId="{19E21D7F-4BC3-4B18-B3CC-6051EA4CC549}">
      <dgm:prSet phldrT="[Text]"/>
      <dgm:spPr/>
      <dgm:t>
        <a:bodyPr/>
        <a:lstStyle/>
        <a:p>
          <a:r>
            <a:rPr lang="en-US" dirty="0" smtClean="0"/>
            <a:t>DO</a:t>
          </a:r>
          <a:endParaRPr lang="en-US" dirty="0"/>
        </a:p>
      </dgm:t>
    </dgm:pt>
    <dgm:pt modelId="{90B9ACB4-43C6-46DB-896E-903100956642}" type="parTrans" cxnId="{3CF5569B-E5B8-498E-9985-528443A6EB14}">
      <dgm:prSet/>
      <dgm:spPr/>
      <dgm:t>
        <a:bodyPr/>
        <a:lstStyle/>
        <a:p>
          <a:endParaRPr lang="en-US"/>
        </a:p>
      </dgm:t>
    </dgm:pt>
    <dgm:pt modelId="{16672692-590D-4178-BE39-C0295D0F7D1C}" type="sibTrans" cxnId="{3CF5569B-E5B8-498E-9985-528443A6EB14}">
      <dgm:prSet/>
      <dgm:spPr/>
      <dgm:t>
        <a:bodyPr/>
        <a:lstStyle/>
        <a:p>
          <a:endParaRPr lang="en-US"/>
        </a:p>
      </dgm:t>
    </dgm:pt>
    <dgm:pt modelId="{9D65BCA2-6BD5-4E7C-9D67-6A051032E80D}">
      <dgm:prSet phldrT="[Text]"/>
      <dgm:spPr/>
      <dgm:t>
        <a:bodyPr/>
        <a:lstStyle/>
        <a:p>
          <a:pPr algn="l"/>
          <a:r>
            <a:rPr lang="en-US" dirty="0" smtClean="0"/>
            <a:t>CHECK</a:t>
          </a:r>
          <a:endParaRPr lang="en-US" dirty="0"/>
        </a:p>
      </dgm:t>
    </dgm:pt>
    <dgm:pt modelId="{38A0EAF0-80EC-4827-91C1-C8EC115E8D31}" type="parTrans" cxnId="{53EBDD39-45F8-4639-977A-64E7BD3BA74D}">
      <dgm:prSet/>
      <dgm:spPr/>
      <dgm:t>
        <a:bodyPr/>
        <a:lstStyle/>
        <a:p>
          <a:endParaRPr lang="en-US"/>
        </a:p>
      </dgm:t>
    </dgm:pt>
    <dgm:pt modelId="{95C81451-E282-4F53-A309-997B1F2B9806}" type="sibTrans" cxnId="{53EBDD39-45F8-4639-977A-64E7BD3BA74D}">
      <dgm:prSet/>
      <dgm:spPr/>
      <dgm:t>
        <a:bodyPr/>
        <a:lstStyle/>
        <a:p>
          <a:endParaRPr lang="en-US"/>
        </a:p>
      </dgm:t>
    </dgm:pt>
    <dgm:pt modelId="{2086BCCE-C049-42E4-B8D3-DFB7345C450D}">
      <dgm:prSet/>
      <dgm:spPr/>
      <dgm:t>
        <a:bodyPr/>
        <a:lstStyle/>
        <a:p>
          <a:endParaRPr lang="en-US" dirty="0"/>
        </a:p>
      </dgm:t>
    </dgm:pt>
    <dgm:pt modelId="{A65D2445-5C6A-4536-BD43-73E4B46E4E5C}" type="parTrans" cxnId="{057D4049-D60F-40FE-A42B-0090DAEF88F9}">
      <dgm:prSet/>
      <dgm:spPr/>
      <dgm:t>
        <a:bodyPr/>
        <a:lstStyle/>
        <a:p>
          <a:endParaRPr lang="en-US"/>
        </a:p>
      </dgm:t>
    </dgm:pt>
    <dgm:pt modelId="{0B980FB5-7B7D-4CB0-86BD-3020D707A36D}" type="sibTrans" cxnId="{057D4049-D60F-40FE-A42B-0090DAEF88F9}">
      <dgm:prSet/>
      <dgm:spPr/>
      <dgm:t>
        <a:bodyPr/>
        <a:lstStyle/>
        <a:p>
          <a:endParaRPr lang="en-US"/>
        </a:p>
      </dgm:t>
    </dgm:pt>
    <dgm:pt modelId="{2066CBF9-9031-42D6-91A1-A8506B4B791B}">
      <dgm:prSet/>
      <dgm:spPr/>
      <dgm:t>
        <a:bodyPr/>
        <a:lstStyle/>
        <a:p>
          <a:endParaRPr lang="en-US" dirty="0"/>
        </a:p>
      </dgm:t>
    </dgm:pt>
    <dgm:pt modelId="{42AC89CD-431E-45EB-91D7-AE2F4DBB4594}" type="parTrans" cxnId="{1EA89F77-1291-4C26-999F-C53B8AF00AF0}">
      <dgm:prSet/>
      <dgm:spPr/>
      <dgm:t>
        <a:bodyPr/>
        <a:lstStyle/>
        <a:p>
          <a:endParaRPr lang="en-US"/>
        </a:p>
      </dgm:t>
    </dgm:pt>
    <dgm:pt modelId="{FAB8247C-2B2C-44C7-8DA9-C6806552BCF5}" type="sibTrans" cxnId="{1EA89F77-1291-4C26-999F-C53B8AF00AF0}">
      <dgm:prSet/>
      <dgm:spPr/>
      <dgm:t>
        <a:bodyPr/>
        <a:lstStyle/>
        <a:p>
          <a:endParaRPr lang="en-US"/>
        </a:p>
      </dgm:t>
    </dgm:pt>
    <dgm:pt modelId="{E573357B-6F0B-4D40-A869-2CCA5BA5C913}" type="pres">
      <dgm:prSet presAssocID="{6139F855-D4C3-4E55-B891-C6CD218F2C71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9D4D3A-919A-4EF3-AA4B-825EF8BAA795}" type="pres">
      <dgm:prSet presAssocID="{6139F855-D4C3-4E55-B891-C6CD218F2C71}" presName="children" presStyleCnt="0"/>
      <dgm:spPr/>
    </dgm:pt>
    <dgm:pt modelId="{CAC75AEA-3772-43E4-8032-0019E3FB403B}" type="pres">
      <dgm:prSet presAssocID="{6139F855-D4C3-4E55-B891-C6CD218F2C71}" presName="childPlaceholder" presStyleCnt="0"/>
      <dgm:spPr/>
    </dgm:pt>
    <dgm:pt modelId="{B2234543-489E-43A4-B6FB-62245DAAEC76}" type="pres">
      <dgm:prSet presAssocID="{6139F855-D4C3-4E55-B891-C6CD218F2C71}" presName="circle" presStyleCnt="0"/>
      <dgm:spPr/>
    </dgm:pt>
    <dgm:pt modelId="{4C4222C2-FD19-4464-96B7-50A24DF507A4}" type="pres">
      <dgm:prSet presAssocID="{6139F855-D4C3-4E55-B891-C6CD218F2C71}" presName="quadrant1" presStyleLbl="node1" presStyleIdx="0" presStyleCnt="4" custScaleX="47320" custScaleY="53398" custLinFactNeighborX="27349" custLinFactNeighborY="1823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F1BB7-6175-4383-ACFF-9D31B4CCA6B0}" type="pres">
      <dgm:prSet presAssocID="{6139F855-D4C3-4E55-B891-C6CD218F2C71}" presName="quadrant2" presStyleLbl="node1" presStyleIdx="1" presStyleCnt="4" custScaleX="47319" custScaleY="49921" custLinFactNeighborX="-25611" custLinFactNeighborY="1823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2B4E2B-2591-482B-89A7-C408FB669B03}" type="pres">
      <dgm:prSet presAssocID="{6139F855-D4C3-4E55-B891-C6CD218F2C71}" presName="quadrant3" presStyleLbl="node1" presStyleIdx="2" presStyleCnt="4" custScaleX="47320" custScaleY="53397" custLinFactNeighborX="-25611" custLinFactNeighborY="-2865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F4A5EB-5E91-4F54-AB65-D8E382D90353}" type="pres">
      <dgm:prSet presAssocID="{6139F855-D4C3-4E55-B891-C6CD218F2C71}" presName="quadrant4" presStyleLbl="node1" presStyleIdx="3" presStyleCnt="4" custScaleX="47320" custScaleY="53398" custLinFactNeighborX="26588" custLinFactNeighborY="-3038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6CBF7-6D4C-4651-94A0-F0A0F90B0881}" type="pres">
      <dgm:prSet presAssocID="{6139F855-D4C3-4E55-B891-C6CD218F2C71}" presName="quadrantPlaceholder" presStyleCnt="0"/>
      <dgm:spPr/>
    </dgm:pt>
    <dgm:pt modelId="{0E27FC85-B3FD-440C-B975-0653653520B4}" type="pres">
      <dgm:prSet presAssocID="{6139F855-D4C3-4E55-B891-C6CD218F2C71}" presName="center1" presStyleLbl="fgShp" presStyleIdx="0" presStyleCnt="2"/>
      <dgm:spPr/>
    </dgm:pt>
    <dgm:pt modelId="{C85EE186-8477-45D4-978C-C4FF960F2692}" type="pres">
      <dgm:prSet presAssocID="{6139F855-D4C3-4E55-B891-C6CD218F2C71}" presName="center2" presStyleLbl="fgShp" presStyleIdx="1" presStyleCnt="2" custLinFactNeighborY="-22770"/>
      <dgm:spPr/>
    </dgm:pt>
  </dgm:ptLst>
  <dgm:cxnLst>
    <dgm:cxn modelId="{03B50EBA-15C0-4301-917B-DB9930164DD8}" type="presOf" srcId="{6139F855-D4C3-4E55-B891-C6CD218F2C71}" destId="{E573357B-6F0B-4D40-A869-2CCA5BA5C913}" srcOrd="0" destOrd="0" presId="urn:microsoft.com/office/officeart/2005/8/layout/cycle4"/>
    <dgm:cxn modelId="{3CF5569B-E5B8-498E-9985-528443A6EB14}" srcId="{6139F855-D4C3-4E55-B891-C6CD218F2C71}" destId="{19E21D7F-4BC3-4B18-B3CC-6051EA4CC549}" srcOrd="2" destOrd="0" parTransId="{90B9ACB4-43C6-46DB-896E-903100956642}" sibTransId="{16672692-590D-4178-BE39-C0295D0F7D1C}"/>
    <dgm:cxn modelId="{057D4049-D60F-40FE-A42B-0090DAEF88F9}" srcId="{6139F855-D4C3-4E55-B891-C6CD218F2C71}" destId="{2086BCCE-C049-42E4-B8D3-DFB7345C450D}" srcOrd="4" destOrd="0" parTransId="{A65D2445-5C6A-4536-BD43-73E4B46E4E5C}" sibTransId="{0B980FB5-7B7D-4CB0-86BD-3020D707A36D}"/>
    <dgm:cxn modelId="{DC0973DE-49AD-4D11-B306-FBBEFBD33566}" type="presOf" srcId="{F7639824-FBD6-4DD0-8FF7-AA8794A5DFEE}" destId="{4C4222C2-FD19-4464-96B7-50A24DF507A4}" srcOrd="0" destOrd="0" presId="urn:microsoft.com/office/officeart/2005/8/layout/cycle4"/>
    <dgm:cxn modelId="{6F3F5411-05E8-4FAE-8655-F4234509A4FF}" type="presOf" srcId="{8D8E6B81-A3DD-428E-B200-D54944EA70E2}" destId="{183F1BB7-6175-4383-ACFF-9D31B4CCA6B0}" srcOrd="0" destOrd="0" presId="urn:microsoft.com/office/officeart/2005/8/layout/cycle4"/>
    <dgm:cxn modelId="{53EBDD39-45F8-4639-977A-64E7BD3BA74D}" srcId="{6139F855-D4C3-4E55-B891-C6CD218F2C71}" destId="{9D65BCA2-6BD5-4E7C-9D67-6A051032E80D}" srcOrd="3" destOrd="0" parTransId="{38A0EAF0-80EC-4827-91C1-C8EC115E8D31}" sibTransId="{95C81451-E282-4F53-A309-997B1F2B9806}"/>
    <dgm:cxn modelId="{E6E3F4E7-BB16-493E-A533-A3FD7002A195}" type="presOf" srcId="{19E21D7F-4BC3-4B18-B3CC-6051EA4CC549}" destId="{0C2B4E2B-2591-482B-89A7-C408FB669B03}" srcOrd="0" destOrd="0" presId="urn:microsoft.com/office/officeart/2005/8/layout/cycle4"/>
    <dgm:cxn modelId="{BBD918E9-39CA-439B-8F14-2555EEFEA5F1}" type="presOf" srcId="{9D65BCA2-6BD5-4E7C-9D67-6A051032E80D}" destId="{9DF4A5EB-5E91-4F54-AB65-D8E382D90353}" srcOrd="0" destOrd="0" presId="urn:microsoft.com/office/officeart/2005/8/layout/cycle4"/>
    <dgm:cxn modelId="{1EA89F77-1291-4C26-999F-C53B8AF00AF0}" srcId="{6139F855-D4C3-4E55-B891-C6CD218F2C71}" destId="{2066CBF9-9031-42D6-91A1-A8506B4B791B}" srcOrd="5" destOrd="0" parTransId="{42AC89CD-431E-45EB-91D7-AE2F4DBB4594}" sibTransId="{FAB8247C-2B2C-44C7-8DA9-C6806552BCF5}"/>
    <dgm:cxn modelId="{4743655F-560E-4CFF-B89F-D3271A397252}" srcId="{6139F855-D4C3-4E55-B891-C6CD218F2C71}" destId="{F7639824-FBD6-4DD0-8FF7-AA8794A5DFEE}" srcOrd="0" destOrd="0" parTransId="{85156FD1-4D07-44FA-9F4C-5D150CCBC915}" sibTransId="{ECB6E8D7-8C5B-4629-AF25-32C3362BEB0D}"/>
    <dgm:cxn modelId="{55875C4D-F072-48E0-A496-D52E1A3F3E22}" srcId="{6139F855-D4C3-4E55-B891-C6CD218F2C71}" destId="{8D8E6B81-A3DD-428E-B200-D54944EA70E2}" srcOrd="1" destOrd="0" parTransId="{13254ECF-4A71-4A97-8A65-BF999D5FB119}" sibTransId="{4F178148-F45C-494D-99BB-BD9CC6E70687}"/>
    <dgm:cxn modelId="{29A09F1E-1C29-4B83-9B53-97AD850EB414}" type="presParOf" srcId="{E573357B-6F0B-4D40-A869-2CCA5BA5C913}" destId="{BA9D4D3A-919A-4EF3-AA4B-825EF8BAA795}" srcOrd="0" destOrd="0" presId="urn:microsoft.com/office/officeart/2005/8/layout/cycle4"/>
    <dgm:cxn modelId="{1DD1700B-A081-4055-B10A-BB415095BBD6}" type="presParOf" srcId="{BA9D4D3A-919A-4EF3-AA4B-825EF8BAA795}" destId="{CAC75AEA-3772-43E4-8032-0019E3FB403B}" srcOrd="0" destOrd="0" presId="urn:microsoft.com/office/officeart/2005/8/layout/cycle4"/>
    <dgm:cxn modelId="{73BBC776-487D-4D9C-A9EA-5299E303C081}" type="presParOf" srcId="{E573357B-6F0B-4D40-A869-2CCA5BA5C913}" destId="{B2234543-489E-43A4-B6FB-62245DAAEC76}" srcOrd="1" destOrd="0" presId="urn:microsoft.com/office/officeart/2005/8/layout/cycle4"/>
    <dgm:cxn modelId="{8BFBBAFD-FDA9-462B-A2A7-2204E5ED90A8}" type="presParOf" srcId="{B2234543-489E-43A4-B6FB-62245DAAEC76}" destId="{4C4222C2-FD19-4464-96B7-50A24DF507A4}" srcOrd="0" destOrd="0" presId="urn:microsoft.com/office/officeart/2005/8/layout/cycle4"/>
    <dgm:cxn modelId="{D901E499-2924-40C3-BD89-2BA0B0392365}" type="presParOf" srcId="{B2234543-489E-43A4-B6FB-62245DAAEC76}" destId="{183F1BB7-6175-4383-ACFF-9D31B4CCA6B0}" srcOrd="1" destOrd="0" presId="urn:microsoft.com/office/officeart/2005/8/layout/cycle4"/>
    <dgm:cxn modelId="{6B5A3CB4-E48C-49A6-A3BA-ADB596E9FD54}" type="presParOf" srcId="{B2234543-489E-43A4-B6FB-62245DAAEC76}" destId="{0C2B4E2B-2591-482B-89A7-C408FB669B03}" srcOrd="2" destOrd="0" presId="urn:microsoft.com/office/officeart/2005/8/layout/cycle4"/>
    <dgm:cxn modelId="{3B4D2D7B-08E4-458D-B7D9-AEECF3E6C876}" type="presParOf" srcId="{B2234543-489E-43A4-B6FB-62245DAAEC76}" destId="{9DF4A5EB-5E91-4F54-AB65-D8E382D90353}" srcOrd="3" destOrd="0" presId="urn:microsoft.com/office/officeart/2005/8/layout/cycle4"/>
    <dgm:cxn modelId="{947FB772-FB29-4C70-8B1B-E716F31BCD1E}" type="presParOf" srcId="{B2234543-489E-43A4-B6FB-62245DAAEC76}" destId="{FB96CBF7-6D4C-4651-94A0-F0A0F90B0881}" srcOrd="4" destOrd="0" presId="urn:microsoft.com/office/officeart/2005/8/layout/cycle4"/>
    <dgm:cxn modelId="{65530C13-3480-405C-A3BF-84E2EF9C800D}" type="presParOf" srcId="{E573357B-6F0B-4D40-A869-2CCA5BA5C913}" destId="{0E27FC85-B3FD-440C-B975-0653653520B4}" srcOrd="2" destOrd="0" presId="urn:microsoft.com/office/officeart/2005/8/layout/cycle4"/>
    <dgm:cxn modelId="{CCE40892-28C5-42AA-9C9E-F2BDC9F1EFEA}" type="presParOf" srcId="{E573357B-6F0B-4D40-A869-2CCA5BA5C913}" destId="{C85EE186-8477-45D4-978C-C4FF960F2692}" srcOrd="3" destOrd="0" presId="urn:microsoft.com/office/officeart/2005/8/layout/cycle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887D7A-FEC0-4DF9-8749-301BA976C5B6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E9F8F8-B211-465E-9CA1-0561EE81EAAF}">
      <dgm:prSet/>
      <dgm:spPr/>
      <dgm:t>
        <a:bodyPr/>
        <a:lstStyle/>
        <a:p>
          <a:pPr rtl="0"/>
          <a:r>
            <a:rPr lang="en-US" b="1" dirty="0" smtClean="0"/>
            <a:t>Program Educational Objectives (PEO)</a:t>
          </a:r>
          <a:endParaRPr lang="en-US" dirty="0"/>
        </a:p>
      </dgm:t>
    </dgm:pt>
    <dgm:pt modelId="{22E4147A-52A3-4126-AA8F-E0C82C444E30}" type="parTrans" cxnId="{2F7AD6EF-04A9-4B3F-8133-C4187D32762A}">
      <dgm:prSet/>
      <dgm:spPr/>
      <dgm:t>
        <a:bodyPr/>
        <a:lstStyle/>
        <a:p>
          <a:endParaRPr lang="en-US"/>
        </a:p>
      </dgm:t>
    </dgm:pt>
    <dgm:pt modelId="{D7F14C1C-3C32-41EA-A1D3-E4EC75AAADCF}" type="sibTrans" cxnId="{2F7AD6EF-04A9-4B3F-8133-C4187D32762A}">
      <dgm:prSet/>
      <dgm:spPr/>
      <dgm:t>
        <a:bodyPr/>
        <a:lstStyle/>
        <a:p>
          <a:endParaRPr lang="en-US"/>
        </a:p>
      </dgm:t>
    </dgm:pt>
    <dgm:pt modelId="{C6CCA2E8-5CAA-45C8-A589-7139F0C018CC}">
      <dgm:prSet/>
      <dgm:spPr/>
      <dgm:t>
        <a:bodyPr/>
        <a:lstStyle/>
        <a:p>
          <a:pPr rtl="0"/>
          <a:r>
            <a:rPr lang="en-US" dirty="0" smtClean="0"/>
            <a:t>Program Outcomes (PO)</a:t>
          </a:r>
          <a:endParaRPr lang="en-US" dirty="0"/>
        </a:p>
      </dgm:t>
    </dgm:pt>
    <dgm:pt modelId="{8B753E6F-1F24-4896-8E2E-8EC0D260F1D6}" type="parTrans" cxnId="{0B583090-C98C-498A-A3A4-1D4789D08E30}">
      <dgm:prSet/>
      <dgm:spPr/>
      <dgm:t>
        <a:bodyPr/>
        <a:lstStyle/>
        <a:p>
          <a:endParaRPr lang="en-US"/>
        </a:p>
      </dgm:t>
    </dgm:pt>
    <dgm:pt modelId="{6003C9FD-6EDC-4F5C-BE35-A89252D94192}" type="sibTrans" cxnId="{0B583090-C98C-498A-A3A4-1D4789D08E30}">
      <dgm:prSet/>
      <dgm:spPr/>
      <dgm:t>
        <a:bodyPr/>
        <a:lstStyle/>
        <a:p>
          <a:endParaRPr lang="en-US"/>
        </a:p>
      </dgm:t>
    </dgm:pt>
    <dgm:pt modelId="{750B5FF1-E991-4ACA-9D0D-BA6C93E4CCF2}">
      <dgm:prSet/>
      <dgm:spPr/>
      <dgm:t>
        <a:bodyPr/>
        <a:lstStyle/>
        <a:p>
          <a:pPr rtl="0"/>
          <a:r>
            <a:rPr lang="en-US" dirty="0" smtClean="0"/>
            <a:t>Subject / Learning Outcomes (LO)</a:t>
          </a:r>
          <a:endParaRPr lang="en-US" dirty="0"/>
        </a:p>
      </dgm:t>
    </dgm:pt>
    <dgm:pt modelId="{5467AA20-BC2D-4D89-8500-E3CB2B158DDF}" type="parTrans" cxnId="{ADBC4F4B-41D5-43C5-B22A-BCD993A4FD76}">
      <dgm:prSet/>
      <dgm:spPr/>
      <dgm:t>
        <a:bodyPr/>
        <a:lstStyle/>
        <a:p>
          <a:endParaRPr lang="en-US"/>
        </a:p>
      </dgm:t>
    </dgm:pt>
    <dgm:pt modelId="{40D92AC3-FED3-4F5C-A12A-13F414AB671A}" type="sibTrans" cxnId="{ADBC4F4B-41D5-43C5-B22A-BCD993A4FD76}">
      <dgm:prSet/>
      <dgm:spPr/>
      <dgm:t>
        <a:bodyPr/>
        <a:lstStyle/>
        <a:p>
          <a:endParaRPr lang="en-US"/>
        </a:p>
      </dgm:t>
    </dgm:pt>
    <dgm:pt modelId="{0FC3B04C-6320-431B-8837-D0F8375D86D6}">
      <dgm:prSet/>
      <dgm:spPr/>
      <dgm:t>
        <a:bodyPr/>
        <a:lstStyle/>
        <a:p>
          <a:pPr rtl="0"/>
          <a:r>
            <a:rPr lang="en-US" dirty="0" smtClean="0"/>
            <a:t>Weekly / Topic Outcomes</a:t>
          </a:r>
          <a:endParaRPr lang="en-US" dirty="0"/>
        </a:p>
      </dgm:t>
    </dgm:pt>
    <dgm:pt modelId="{A055F1EF-B104-4055-B13C-66AECC880733}" type="parTrans" cxnId="{C3B912BF-F6C4-40CE-B8E8-E34C94A46779}">
      <dgm:prSet/>
      <dgm:spPr/>
      <dgm:t>
        <a:bodyPr/>
        <a:lstStyle/>
        <a:p>
          <a:endParaRPr lang="en-US"/>
        </a:p>
      </dgm:t>
    </dgm:pt>
    <dgm:pt modelId="{76E3A621-1FBD-4AB9-9CDC-DB915930682A}" type="sibTrans" cxnId="{C3B912BF-F6C4-40CE-B8E8-E34C94A46779}">
      <dgm:prSet/>
      <dgm:spPr/>
      <dgm:t>
        <a:bodyPr/>
        <a:lstStyle/>
        <a:p>
          <a:endParaRPr lang="en-US"/>
        </a:p>
      </dgm:t>
    </dgm:pt>
    <dgm:pt modelId="{5572076C-C3EE-49DC-9400-5B06CBA662F6}" type="pres">
      <dgm:prSet presAssocID="{1D887D7A-FEC0-4DF9-8749-301BA976C5B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281FAF-9FD1-4E96-B900-1A363CEDC473}" type="pres">
      <dgm:prSet presAssocID="{1D887D7A-FEC0-4DF9-8749-301BA976C5B6}" presName="dummyMaxCanvas" presStyleCnt="0">
        <dgm:presLayoutVars/>
      </dgm:prSet>
      <dgm:spPr/>
    </dgm:pt>
    <dgm:pt modelId="{3B1E7B01-7DD6-40E6-8B80-54CEC24F0C24}" type="pres">
      <dgm:prSet presAssocID="{1D887D7A-FEC0-4DF9-8749-301BA976C5B6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A9AF50-BEA9-4F8E-81DC-A258340DAB9F}" type="pres">
      <dgm:prSet presAssocID="{1D887D7A-FEC0-4DF9-8749-301BA976C5B6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1148E8-3772-4C76-BB23-A160ADC928E6}" type="pres">
      <dgm:prSet presAssocID="{1D887D7A-FEC0-4DF9-8749-301BA976C5B6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C330BC-70DB-4F2D-92F3-DB2371F86F07}" type="pres">
      <dgm:prSet presAssocID="{1D887D7A-FEC0-4DF9-8749-301BA976C5B6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58EA97-F43E-459E-A603-0ADC4D37C118}" type="pres">
      <dgm:prSet presAssocID="{1D887D7A-FEC0-4DF9-8749-301BA976C5B6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513EB3-EF65-4545-B24A-E3A063FF291E}" type="pres">
      <dgm:prSet presAssocID="{1D887D7A-FEC0-4DF9-8749-301BA976C5B6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D73FBF-B25C-4FB8-AD48-0362FCD319FA}" type="pres">
      <dgm:prSet presAssocID="{1D887D7A-FEC0-4DF9-8749-301BA976C5B6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F35148-F266-490A-B06E-DCA2127D6026}" type="pres">
      <dgm:prSet presAssocID="{1D887D7A-FEC0-4DF9-8749-301BA976C5B6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279A2E-1914-4085-825A-53D0A9BB3922}" type="pres">
      <dgm:prSet presAssocID="{1D887D7A-FEC0-4DF9-8749-301BA976C5B6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105851-5A46-4F49-94DE-039B02D43255}" type="pres">
      <dgm:prSet presAssocID="{1D887D7A-FEC0-4DF9-8749-301BA976C5B6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53EB71-22B4-4913-A0FC-64F84343A385}" type="pres">
      <dgm:prSet presAssocID="{1D887D7A-FEC0-4DF9-8749-301BA976C5B6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801340-FE96-4604-BAB3-FC01680E312F}" type="presOf" srcId="{750B5FF1-E991-4ACA-9D0D-BA6C93E4CCF2}" destId="{D9105851-5A46-4F49-94DE-039B02D43255}" srcOrd="1" destOrd="0" presId="urn:microsoft.com/office/officeart/2005/8/layout/vProcess5"/>
    <dgm:cxn modelId="{77E71673-E0C5-4907-8BDA-B9967F0D9120}" type="presOf" srcId="{1D887D7A-FEC0-4DF9-8749-301BA976C5B6}" destId="{5572076C-C3EE-49DC-9400-5B06CBA662F6}" srcOrd="0" destOrd="0" presId="urn:microsoft.com/office/officeart/2005/8/layout/vProcess5"/>
    <dgm:cxn modelId="{C272D58C-B345-4DE4-AA74-9FA7339E984C}" type="presOf" srcId="{0FC3B04C-6320-431B-8837-D0F8375D86D6}" destId="{F1C330BC-70DB-4F2D-92F3-DB2371F86F07}" srcOrd="0" destOrd="0" presId="urn:microsoft.com/office/officeart/2005/8/layout/vProcess5"/>
    <dgm:cxn modelId="{ADBC4F4B-41D5-43C5-B22A-BCD993A4FD76}" srcId="{1D887D7A-FEC0-4DF9-8749-301BA976C5B6}" destId="{750B5FF1-E991-4ACA-9D0D-BA6C93E4CCF2}" srcOrd="2" destOrd="0" parTransId="{5467AA20-BC2D-4D89-8500-E3CB2B158DDF}" sibTransId="{40D92AC3-FED3-4F5C-A12A-13F414AB671A}"/>
    <dgm:cxn modelId="{0B583090-C98C-498A-A3A4-1D4789D08E30}" srcId="{1D887D7A-FEC0-4DF9-8749-301BA976C5B6}" destId="{C6CCA2E8-5CAA-45C8-A589-7139F0C018CC}" srcOrd="1" destOrd="0" parTransId="{8B753E6F-1F24-4896-8E2E-8EC0D260F1D6}" sibTransId="{6003C9FD-6EDC-4F5C-BE35-A89252D94192}"/>
    <dgm:cxn modelId="{1BB9873E-C9E1-410E-9927-E64C5B559B1E}" type="presOf" srcId="{6003C9FD-6EDC-4F5C-BE35-A89252D94192}" destId="{BD513EB3-EF65-4545-B24A-E3A063FF291E}" srcOrd="0" destOrd="0" presId="urn:microsoft.com/office/officeart/2005/8/layout/vProcess5"/>
    <dgm:cxn modelId="{13290CA4-D714-4663-AE6A-3E71BCE08463}" type="presOf" srcId="{40D92AC3-FED3-4F5C-A12A-13F414AB671A}" destId="{D8D73FBF-B25C-4FB8-AD48-0362FCD319FA}" srcOrd="0" destOrd="0" presId="urn:microsoft.com/office/officeart/2005/8/layout/vProcess5"/>
    <dgm:cxn modelId="{B84C41B2-8A21-4AC5-A62A-4E09D43CCC41}" type="presOf" srcId="{DEE9F8F8-B211-465E-9CA1-0561EE81EAAF}" destId="{3B1E7B01-7DD6-40E6-8B80-54CEC24F0C24}" srcOrd="0" destOrd="0" presId="urn:microsoft.com/office/officeart/2005/8/layout/vProcess5"/>
    <dgm:cxn modelId="{C3B912BF-F6C4-40CE-B8E8-E34C94A46779}" srcId="{1D887D7A-FEC0-4DF9-8749-301BA976C5B6}" destId="{0FC3B04C-6320-431B-8837-D0F8375D86D6}" srcOrd="3" destOrd="0" parTransId="{A055F1EF-B104-4055-B13C-66AECC880733}" sibTransId="{76E3A621-1FBD-4AB9-9CDC-DB915930682A}"/>
    <dgm:cxn modelId="{C921B208-907F-4C1C-98E3-CEC0DDE59F8D}" type="presOf" srcId="{C6CCA2E8-5CAA-45C8-A589-7139F0C018CC}" destId="{B8279A2E-1914-4085-825A-53D0A9BB3922}" srcOrd="1" destOrd="0" presId="urn:microsoft.com/office/officeart/2005/8/layout/vProcess5"/>
    <dgm:cxn modelId="{2115B7C7-54F1-4D2E-97C2-018C141BCF55}" type="presOf" srcId="{C6CCA2E8-5CAA-45C8-A589-7139F0C018CC}" destId="{0CA9AF50-BEA9-4F8E-81DC-A258340DAB9F}" srcOrd="0" destOrd="0" presId="urn:microsoft.com/office/officeart/2005/8/layout/vProcess5"/>
    <dgm:cxn modelId="{D94B3906-C393-439E-931C-F05127C97694}" type="presOf" srcId="{DEE9F8F8-B211-465E-9CA1-0561EE81EAAF}" destId="{2AF35148-F266-490A-B06E-DCA2127D6026}" srcOrd="1" destOrd="0" presId="urn:microsoft.com/office/officeart/2005/8/layout/vProcess5"/>
    <dgm:cxn modelId="{328D6075-19E3-4DD2-811D-F0F57FD2CF7B}" type="presOf" srcId="{0FC3B04C-6320-431B-8837-D0F8375D86D6}" destId="{1453EB71-22B4-4913-A0FC-64F84343A385}" srcOrd="1" destOrd="0" presId="urn:microsoft.com/office/officeart/2005/8/layout/vProcess5"/>
    <dgm:cxn modelId="{62EA53E1-DB2D-41ED-B988-628CEABEB37B}" type="presOf" srcId="{750B5FF1-E991-4ACA-9D0D-BA6C93E4CCF2}" destId="{F11148E8-3772-4C76-BB23-A160ADC928E6}" srcOrd="0" destOrd="0" presId="urn:microsoft.com/office/officeart/2005/8/layout/vProcess5"/>
    <dgm:cxn modelId="{F30D2E05-630B-47B8-BDDA-F520681D50E3}" type="presOf" srcId="{D7F14C1C-3C32-41EA-A1D3-E4EC75AAADCF}" destId="{3D58EA97-F43E-459E-A603-0ADC4D37C118}" srcOrd="0" destOrd="0" presId="urn:microsoft.com/office/officeart/2005/8/layout/vProcess5"/>
    <dgm:cxn modelId="{2F7AD6EF-04A9-4B3F-8133-C4187D32762A}" srcId="{1D887D7A-FEC0-4DF9-8749-301BA976C5B6}" destId="{DEE9F8F8-B211-465E-9CA1-0561EE81EAAF}" srcOrd="0" destOrd="0" parTransId="{22E4147A-52A3-4126-AA8F-E0C82C444E30}" sibTransId="{D7F14C1C-3C32-41EA-A1D3-E4EC75AAADCF}"/>
    <dgm:cxn modelId="{6EA2295B-698A-4E2B-8AE3-D638B832E718}" type="presParOf" srcId="{5572076C-C3EE-49DC-9400-5B06CBA662F6}" destId="{3D281FAF-9FD1-4E96-B900-1A363CEDC473}" srcOrd="0" destOrd="0" presId="urn:microsoft.com/office/officeart/2005/8/layout/vProcess5"/>
    <dgm:cxn modelId="{C0B9B0EF-BF3B-4ADD-A2A8-49320F139C45}" type="presParOf" srcId="{5572076C-C3EE-49DC-9400-5B06CBA662F6}" destId="{3B1E7B01-7DD6-40E6-8B80-54CEC24F0C24}" srcOrd="1" destOrd="0" presId="urn:microsoft.com/office/officeart/2005/8/layout/vProcess5"/>
    <dgm:cxn modelId="{6F111E5D-EB1A-4C0D-8C37-3D92FFF994A5}" type="presParOf" srcId="{5572076C-C3EE-49DC-9400-5B06CBA662F6}" destId="{0CA9AF50-BEA9-4F8E-81DC-A258340DAB9F}" srcOrd="2" destOrd="0" presId="urn:microsoft.com/office/officeart/2005/8/layout/vProcess5"/>
    <dgm:cxn modelId="{75757382-60FB-46FA-BC9E-E4337DBFEBE1}" type="presParOf" srcId="{5572076C-C3EE-49DC-9400-5B06CBA662F6}" destId="{F11148E8-3772-4C76-BB23-A160ADC928E6}" srcOrd="3" destOrd="0" presId="urn:microsoft.com/office/officeart/2005/8/layout/vProcess5"/>
    <dgm:cxn modelId="{2108628A-09A8-4B43-A9EE-FCFC4A7F075C}" type="presParOf" srcId="{5572076C-C3EE-49DC-9400-5B06CBA662F6}" destId="{F1C330BC-70DB-4F2D-92F3-DB2371F86F07}" srcOrd="4" destOrd="0" presId="urn:microsoft.com/office/officeart/2005/8/layout/vProcess5"/>
    <dgm:cxn modelId="{A75EBFA4-9FC7-4814-B71F-7E1F535C5416}" type="presParOf" srcId="{5572076C-C3EE-49DC-9400-5B06CBA662F6}" destId="{3D58EA97-F43E-459E-A603-0ADC4D37C118}" srcOrd="5" destOrd="0" presId="urn:microsoft.com/office/officeart/2005/8/layout/vProcess5"/>
    <dgm:cxn modelId="{976ED99C-BD1A-4B9C-BB32-7B0ED236B478}" type="presParOf" srcId="{5572076C-C3EE-49DC-9400-5B06CBA662F6}" destId="{BD513EB3-EF65-4545-B24A-E3A063FF291E}" srcOrd="6" destOrd="0" presId="urn:microsoft.com/office/officeart/2005/8/layout/vProcess5"/>
    <dgm:cxn modelId="{CEAF3682-629C-4B51-BC6E-91A840B318AD}" type="presParOf" srcId="{5572076C-C3EE-49DC-9400-5B06CBA662F6}" destId="{D8D73FBF-B25C-4FB8-AD48-0362FCD319FA}" srcOrd="7" destOrd="0" presId="urn:microsoft.com/office/officeart/2005/8/layout/vProcess5"/>
    <dgm:cxn modelId="{696804BB-99E6-436C-84E0-EAC657F410E3}" type="presParOf" srcId="{5572076C-C3EE-49DC-9400-5B06CBA662F6}" destId="{2AF35148-F266-490A-B06E-DCA2127D6026}" srcOrd="8" destOrd="0" presId="urn:microsoft.com/office/officeart/2005/8/layout/vProcess5"/>
    <dgm:cxn modelId="{46624D3B-BB19-4898-8F36-2A6CEFCF8CF7}" type="presParOf" srcId="{5572076C-C3EE-49DC-9400-5B06CBA662F6}" destId="{B8279A2E-1914-4085-825A-53D0A9BB3922}" srcOrd="9" destOrd="0" presId="urn:microsoft.com/office/officeart/2005/8/layout/vProcess5"/>
    <dgm:cxn modelId="{A809C082-4351-426C-A327-F0CB752C7CA8}" type="presParOf" srcId="{5572076C-C3EE-49DC-9400-5B06CBA662F6}" destId="{D9105851-5A46-4F49-94DE-039B02D43255}" srcOrd="10" destOrd="0" presId="urn:microsoft.com/office/officeart/2005/8/layout/vProcess5"/>
    <dgm:cxn modelId="{D5BB52AB-6C96-4E69-8416-F95E5E140212}" type="presParOf" srcId="{5572076C-C3EE-49DC-9400-5B06CBA662F6}" destId="{1453EB71-22B4-4913-A0FC-64F84343A385}" srcOrd="11" destOrd="0" presId="urn:microsoft.com/office/officeart/2005/8/layout/vProcess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6293363-FDE9-4B18-8620-198F7D7DAE8C}" type="doc">
      <dgm:prSet loTypeId="urn:microsoft.com/office/officeart/2005/8/layout/cycle2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FC10026-5C6A-4C7E-B944-F5C287E584B1}">
      <dgm:prSet phldrT="[Text]" custT="1"/>
      <dgm:spPr/>
      <dgm:t>
        <a:bodyPr/>
        <a:lstStyle/>
        <a:p>
          <a:r>
            <a:rPr lang="en-US" sz="1600" dirty="0" err="1" smtClean="0"/>
            <a:t>Hasil</a:t>
          </a:r>
          <a:r>
            <a:rPr lang="en-US" sz="1600" dirty="0" smtClean="0"/>
            <a:t> Program</a:t>
          </a:r>
          <a:endParaRPr lang="en-US" sz="1600" dirty="0"/>
        </a:p>
      </dgm:t>
    </dgm:pt>
    <dgm:pt modelId="{B0442105-BD39-4694-A753-B72E0BD7DD1B}" type="parTrans" cxnId="{4BCB63EE-C9AD-4952-894E-8476B4DDEDE0}">
      <dgm:prSet/>
      <dgm:spPr/>
      <dgm:t>
        <a:bodyPr/>
        <a:lstStyle/>
        <a:p>
          <a:endParaRPr lang="en-US"/>
        </a:p>
      </dgm:t>
    </dgm:pt>
    <dgm:pt modelId="{BEB11CD9-9919-4756-BA04-F0C76FA35396}" type="sibTrans" cxnId="{4BCB63EE-C9AD-4952-894E-8476B4DDEDE0}">
      <dgm:prSet/>
      <dgm:spPr/>
      <dgm:t>
        <a:bodyPr/>
        <a:lstStyle/>
        <a:p>
          <a:endParaRPr lang="en-US"/>
        </a:p>
      </dgm:t>
    </dgm:pt>
    <dgm:pt modelId="{612D69D7-49DA-4A4B-AC3D-229EFF322C05}">
      <dgm:prSet phldrT="[Text]" custT="1"/>
      <dgm:spPr/>
      <dgm:t>
        <a:bodyPr/>
        <a:lstStyle/>
        <a:p>
          <a:r>
            <a:rPr lang="en-US" sz="2400" dirty="0" smtClean="0"/>
            <a:t>LO</a:t>
          </a:r>
          <a:endParaRPr lang="en-US" sz="2400" dirty="0"/>
        </a:p>
      </dgm:t>
    </dgm:pt>
    <dgm:pt modelId="{7A136AEE-C66D-47B8-9E30-7DA2D528F74C}" type="parTrans" cxnId="{8260EAFD-C365-4BA5-905F-327DC236F5E0}">
      <dgm:prSet/>
      <dgm:spPr/>
      <dgm:t>
        <a:bodyPr/>
        <a:lstStyle/>
        <a:p>
          <a:endParaRPr lang="en-US"/>
        </a:p>
      </dgm:t>
    </dgm:pt>
    <dgm:pt modelId="{456EFC19-4009-40C7-89F3-E7F109FB1730}" type="sibTrans" cxnId="{8260EAFD-C365-4BA5-905F-327DC236F5E0}">
      <dgm:prSet/>
      <dgm:spPr/>
      <dgm:t>
        <a:bodyPr/>
        <a:lstStyle/>
        <a:p>
          <a:endParaRPr lang="en-US"/>
        </a:p>
      </dgm:t>
    </dgm:pt>
    <dgm:pt modelId="{F370114C-B584-4A60-8EFB-3B4D287342CD}">
      <dgm:prSet phldrT="[Text]" custT="1"/>
      <dgm:spPr/>
      <dgm:t>
        <a:bodyPr/>
        <a:lstStyle/>
        <a:p>
          <a:r>
            <a:rPr lang="en-US" sz="1400" dirty="0" smtClean="0"/>
            <a:t>Assessment LO &amp; KI</a:t>
          </a:r>
          <a:endParaRPr lang="en-US" sz="1400" dirty="0"/>
        </a:p>
      </dgm:t>
    </dgm:pt>
    <dgm:pt modelId="{B8A13FFA-499B-4FCF-B0DA-9E81EC524589}" type="parTrans" cxnId="{A366F695-7543-4185-8490-D85F52983967}">
      <dgm:prSet/>
      <dgm:spPr/>
      <dgm:t>
        <a:bodyPr/>
        <a:lstStyle/>
        <a:p>
          <a:endParaRPr lang="en-US"/>
        </a:p>
      </dgm:t>
    </dgm:pt>
    <dgm:pt modelId="{B6039739-0C72-4FAC-8CAB-EEF115887E81}" type="sibTrans" cxnId="{A366F695-7543-4185-8490-D85F52983967}">
      <dgm:prSet/>
      <dgm:spPr/>
      <dgm:t>
        <a:bodyPr/>
        <a:lstStyle/>
        <a:p>
          <a:endParaRPr lang="en-US"/>
        </a:p>
      </dgm:t>
    </dgm:pt>
    <dgm:pt modelId="{E4F0501C-D8C8-429A-B7C5-28857BCA2D14}">
      <dgm:prSet phldrT="[Text]" custT="1"/>
      <dgm:spPr/>
      <dgm:t>
        <a:bodyPr/>
        <a:lstStyle/>
        <a:p>
          <a:r>
            <a:rPr lang="en-US" sz="1400" dirty="0" err="1" smtClean="0"/>
            <a:t>Penyampaian</a:t>
          </a:r>
          <a:r>
            <a:rPr lang="en-US" sz="1400" dirty="0" smtClean="0"/>
            <a:t> </a:t>
          </a:r>
          <a:r>
            <a:rPr lang="en-US" sz="1400" dirty="0" err="1" smtClean="0"/>
            <a:t>Subjek</a:t>
          </a:r>
          <a:endParaRPr lang="en-US" sz="1400" dirty="0"/>
        </a:p>
      </dgm:t>
    </dgm:pt>
    <dgm:pt modelId="{F537AA86-5819-479C-9DFB-991545985DB4}" type="parTrans" cxnId="{F365FCD2-0397-493D-BE41-CD13E8FE49B5}">
      <dgm:prSet/>
      <dgm:spPr/>
      <dgm:t>
        <a:bodyPr/>
        <a:lstStyle/>
        <a:p>
          <a:endParaRPr lang="en-US"/>
        </a:p>
      </dgm:t>
    </dgm:pt>
    <dgm:pt modelId="{9EA6FAA9-55FB-41F3-9AC9-CF51417F5404}" type="sibTrans" cxnId="{F365FCD2-0397-493D-BE41-CD13E8FE49B5}">
      <dgm:prSet/>
      <dgm:spPr/>
      <dgm:t>
        <a:bodyPr/>
        <a:lstStyle/>
        <a:p>
          <a:endParaRPr lang="en-US"/>
        </a:p>
      </dgm:t>
    </dgm:pt>
    <dgm:pt modelId="{CE6CFA6C-C6A0-4D16-9AB8-C0A76A84688D}">
      <dgm:prSet phldrT="[Text]" custT="1"/>
      <dgm:spPr/>
      <dgm:t>
        <a:bodyPr/>
        <a:lstStyle/>
        <a:p>
          <a:r>
            <a:rPr lang="en-US" sz="1400" dirty="0" err="1" smtClean="0"/>
            <a:t>Penaksiran</a:t>
          </a:r>
          <a:r>
            <a:rPr lang="en-US" sz="1400" dirty="0" smtClean="0"/>
            <a:t> &amp; </a:t>
          </a:r>
          <a:r>
            <a:rPr lang="en-US" sz="1400" dirty="0" err="1" smtClean="0"/>
            <a:t>Penilaian</a:t>
          </a:r>
          <a:endParaRPr lang="en-US" sz="1400" dirty="0"/>
        </a:p>
      </dgm:t>
    </dgm:pt>
    <dgm:pt modelId="{B1111B66-08B4-4739-8BD1-BB808C7998A5}" type="parTrans" cxnId="{DF812AC9-9B12-4036-AD95-46E19F283F7D}">
      <dgm:prSet/>
      <dgm:spPr/>
      <dgm:t>
        <a:bodyPr/>
        <a:lstStyle/>
        <a:p>
          <a:endParaRPr lang="en-US"/>
        </a:p>
      </dgm:t>
    </dgm:pt>
    <dgm:pt modelId="{28CDB67C-577E-4C97-AF08-1DF013DC8ED2}" type="sibTrans" cxnId="{DF812AC9-9B12-4036-AD95-46E19F283F7D}">
      <dgm:prSet/>
      <dgm:spPr/>
      <dgm:t>
        <a:bodyPr/>
        <a:lstStyle/>
        <a:p>
          <a:endParaRPr lang="en-US"/>
        </a:p>
      </dgm:t>
    </dgm:pt>
    <dgm:pt modelId="{935B54C5-BFD6-49EA-8199-3860CBDF29A5}">
      <dgm:prSet phldrT="[Text]" custT="1"/>
      <dgm:spPr/>
      <dgm:t>
        <a:bodyPr/>
        <a:lstStyle/>
        <a:p>
          <a:r>
            <a:rPr lang="en-US" sz="1400" dirty="0" err="1" smtClean="0"/>
            <a:t>Peranan</a:t>
          </a:r>
          <a:r>
            <a:rPr lang="en-US" sz="1400" dirty="0" smtClean="0"/>
            <a:t> </a:t>
          </a:r>
          <a:r>
            <a:rPr lang="en-US" sz="1400" dirty="0" err="1" smtClean="0"/>
            <a:t>Subjek</a:t>
          </a:r>
          <a:r>
            <a:rPr lang="en-US" sz="1400" dirty="0" smtClean="0"/>
            <a:t> </a:t>
          </a:r>
          <a:r>
            <a:rPr lang="en-US" sz="1400" dirty="0" err="1" smtClean="0"/>
            <a:t>Dlm</a:t>
          </a:r>
          <a:r>
            <a:rPr lang="en-US" sz="1400" dirty="0" smtClean="0"/>
            <a:t> Program</a:t>
          </a:r>
          <a:endParaRPr lang="en-US" sz="1400" dirty="0"/>
        </a:p>
      </dgm:t>
    </dgm:pt>
    <dgm:pt modelId="{929A8B92-702E-4C17-B5D9-AC60530C212E}" type="parTrans" cxnId="{DD78DC17-5361-46BC-94C3-00A0C0D4C7E5}">
      <dgm:prSet/>
      <dgm:spPr/>
      <dgm:t>
        <a:bodyPr/>
        <a:lstStyle/>
        <a:p>
          <a:endParaRPr lang="en-US"/>
        </a:p>
      </dgm:t>
    </dgm:pt>
    <dgm:pt modelId="{FDED5CB5-0F55-44C4-AE7A-F462F679FE44}" type="sibTrans" cxnId="{DD78DC17-5361-46BC-94C3-00A0C0D4C7E5}">
      <dgm:prSet/>
      <dgm:spPr/>
      <dgm:t>
        <a:bodyPr/>
        <a:lstStyle/>
        <a:p>
          <a:endParaRPr lang="en-US"/>
        </a:p>
      </dgm:t>
    </dgm:pt>
    <dgm:pt modelId="{96842E55-3C3D-4C96-9B20-D4880C7F29ED}">
      <dgm:prSet phldrT="[Text]"/>
      <dgm:spPr/>
      <dgm:t>
        <a:bodyPr/>
        <a:lstStyle/>
        <a:p>
          <a:r>
            <a:rPr lang="en-US" dirty="0" smtClean="0"/>
            <a:t>CQI </a:t>
          </a:r>
          <a:r>
            <a:rPr lang="en-US" dirty="0" err="1" smtClean="0"/>
            <a:t>aktiviti</a:t>
          </a:r>
          <a:endParaRPr lang="en-US" dirty="0"/>
        </a:p>
      </dgm:t>
    </dgm:pt>
    <dgm:pt modelId="{CC5DD123-C963-49A9-B584-FA35D01420C6}" type="parTrans" cxnId="{A1C174D9-E246-4F21-86DD-0E73D121E3AF}">
      <dgm:prSet/>
      <dgm:spPr/>
      <dgm:t>
        <a:bodyPr/>
        <a:lstStyle/>
        <a:p>
          <a:endParaRPr lang="en-US"/>
        </a:p>
      </dgm:t>
    </dgm:pt>
    <dgm:pt modelId="{292DE034-A3A2-4DA9-A82C-3BAC472DA07A}" type="sibTrans" cxnId="{A1C174D9-E246-4F21-86DD-0E73D121E3AF}">
      <dgm:prSet/>
      <dgm:spPr/>
      <dgm:t>
        <a:bodyPr/>
        <a:lstStyle/>
        <a:p>
          <a:endParaRPr lang="en-US"/>
        </a:p>
      </dgm:t>
    </dgm:pt>
    <dgm:pt modelId="{590F46A6-69CF-422E-B6B6-DF55AB9AB77D}" type="pres">
      <dgm:prSet presAssocID="{06293363-FDE9-4B18-8620-198F7D7DAE8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4166C7-C1A8-44E1-9D7C-0BD6F93770C0}" type="pres">
      <dgm:prSet presAssocID="{CFC10026-5C6A-4C7E-B944-F5C287E584B1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DD4BCF-C625-4F3B-8A7F-8FD6DE712875}" type="pres">
      <dgm:prSet presAssocID="{BEB11CD9-9919-4756-BA04-F0C76FA35396}" presName="sibTrans" presStyleLbl="sibTrans2D1" presStyleIdx="0" presStyleCnt="7"/>
      <dgm:spPr/>
      <dgm:t>
        <a:bodyPr/>
        <a:lstStyle/>
        <a:p>
          <a:endParaRPr lang="en-US"/>
        </a:p>
      </dgm:t>
    </dgm:pt>
    <dgm:pt modelId="{596660CD-1AFB-4C55-B53A-98D6569C34E6}" type="pres">
      <dgm:prSet presAssocID="{BEB11CD9-9919-4756-BA04-F0C76FA35396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2F846146-08C4-4EEE-A614-887B0A934BF5}" type="pres">
      <dgm:prSet presAssocID="{935B54C5-BFD6-49EA-8199-3860CBDF29A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3A08DF-D03D-4955-9157-3348E2AD3C1E}" type="pres">
      <dgm:prSet presAssocID="{FDED5CB5-0F55-44C4-AE7A-F462F679FE44}" presName="sibTrans" presStyleLbl="sibTrans2D1" presStyleIdx="1" presStyleCnt="7"/>
      <dgm:spPr/>
      <dgm:t>
        <a:bodyPr/>
        <a:lstStyle/>
        <a:p>
          <a:endParaRPr lang="en-US"/>
        </a:p>
      </dgm:t>
    </dgm:pt>
    <dgm:pt modelId="{6ACE8DB3-282D-487F-85C2-31BD6A9B0344}" type="pres">
      <dgm:prSet presAssocID="{FDED5CB5-0F55-44C4-AE7A-F462F679FE44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5DB0DDC3-99E6-4488-B7AF-6E7129D31E20}" type="pres">
      <dgm:prSet presAssocID="{612D69D7-49DA-4A4B-AC3D-229EFF322C0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5C9F79-B926-4406-B4B3-3EAC40A3F834}" type="pres">
      <dgm:prSet presAssocID="{456EFC19-4009-40C7-89F3-E7F109FB1730}" presName="sibTrans" presStyleLbl="sibTrans2D1" presStyleIdx="2" presStyleCnt="7"/>
      <dgm:spPr/>
      <dgm:t>
        <a:bodyPr/>
        <a:lstStyle/>
        <a:p>
          <a:endParaRPr lang="en-US"/>
        </a:p>
      </dgm:t>
    </dgm:pt>
    <dgm:pt modelId="{91E404CC-B69D-4F73-B84D-65C777C803BA}" type="pres">
      <dgm:prSet presAssocID="{456EFC19-4009-40C7-89F3-E7F109FB1730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07777E3F-05C4-42E8-8FC4-D9A10AE19AC3}" type="pres">
      <dgm:prSet presAssocID="{F370114C-B584-4A60-8EFB-3B4D287342CD}" presName="node" presStyleLbl="node1" presStyleIdx="3" presStyleCnt="7" custScaleX="1221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E75CD2-73CE-43C3-9DA2-E0E107EFDF68}" type="pres">
      <dgm:prSet presAssocID="{B6039739-0C72-4FAC-8CAB-EEF115887E81}" presName="sibTrans" presStyleLbl="sibTrans2D1" presStyleIdx="3" presStyleCnt="7"/>
      <dgm:spPr/>
      <dgm:t>
        <a:bodyPr/>
        <a:lstStyle/>
        <a:p>
          <a:endParaRPr lang="en-US"/>
        </a:p>
      </dgm:t>
    </dgm:pt>
    <dgm:pt modelId="{083406E8-F592-46C3-93C2-BC476DDF9239}" type="pres">
      <dgm:prSet presAssocID="{B6039739-0C72-4FAC-8CAB-EEF115887E81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74EEB116-C23C-4168-A040-6A946B29DF1D}" type="pres">
      <dgm:prSet presAssocID="{E4F0501C-D8C8-429A-B7C5-28857BCA2D14}" presName="node" presStyleLbl="node1" presStyleIdx="4" presStyleCnt="7" custScaleX="1228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957765-FB9B-4BE7-80EC-C44DD782F37F}" type="pres">
      <dgm:prSet presAssocID="{9EA6FAA9-55FB-41F3-9AC9-CF51417F5404}" presName="sibTrans" presStyleLbl="sibTrans2D1" presStyleIdx="4" presStyleCnt="7"/>
      <dgm:spPr/>
      <dgm:t>
        <a:bodyPr/>
        <a:lstStyle/>
        <a:p>
          <a:endParaRPr lang="en-US"/>
        </a:p>
      </dgm:t>
    </dgm:pt>
    <dgm:pt modelId="{7FFA705E-FAEF-4A88-968D-C9A6A9F4B0AB}" type="pres">
      <dgm:prSet presAssocID="{9EA6FAA9-55FB-41F3-9AC9-CF51417F5404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70586B4B-A0D6-431B-BED8-A7FE68E733DE}" type="pres">
      <dgm:prSet presAssocID="{CE6CFA6C-C6A0-4D16-9AB8-C0A76A84688D}" presName="node" presStyleLbl="node1" presStyleIdx="5" presStyleCnt="7" custScaleX="1263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29586-1E9E-488C-B783-2D12C59E940C}" type="pres">
      <dgm:prSet presAssocID="{28CDB67C-577E-4C97-AF08-1DF013DC8ED2}" presName="sibTrans" presStyleLbl="sibTrans2D1" presStyleIdx="5" presStyleCnt="7"/>
      <dgm:spPr/>
      <dgm:t>
        <a:bodyPr/>
        <a:lstStyle/>
        <a:p>
          <a:endParaRPr lang="en-US"/>
        </a:p>
      </dgm:t>
    </dgm:pt>
    <dgm:pt modelId="{A0322D7A-A7CD-4E0A-A6F3-7F4E9F26E56A}" type="pres">
      <dgm:prSet presAssocID="{28CDB67C-577E-4C97-AF08-1DF013DC8ED2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E1DD8CF7-A9A4-4545-A074-5CD1F66BBC2E}" type="pres">
      <dgm:prSet presAssocID="{96842E55-3C3D-4C96-9B20-D4880C7F29ED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885DC6-BBAF-4C64-9AA8-E4AE125005D6}" type="pres">
      <dgm:prSet presAssocID="{292DE034-A3A2-4DA9-A82C-3BAC472DA07A}" presName="sibTrans" presStyleLbl="sibTrans2D1" presStyleIdx="6" presStyleCnt="7"/>
      <dgm:spPr/>
      <dgm:t>
        <a:bodyPr/>
        <a:lstStyle/>
        <a:p>
          <a:endParaRPr lang="en-US"/>
        </a:p>
      </dgm:t>
    </dgm:pt>
    <dgm:pt modelId="{292DD234-2CC4-4951-8E35-CD893A08094A}" type="pres">
      <dgm:prSet presAssocID="{292DE034-A3A2-4DA9-A82C-3BAC472DA07A}" presName="connectorText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74265B66-EBAD-4BA6-9458-243CB6748CF1}" type="presOf" srcId="{E4F0501C-D8C8-429A-B7C5-28857BCA2D14}" destId="{74EEB116-C23C-4168-A040-6A946B29DF1D}" srcOrd="0" destOrd="0" presId="urn:microsoft.com/office/officeart/2005/8/layout/cycle2"/>
    <dgm:cxn modelId="{AFCE4E0A-6377-497C-BC58-EF5C2DDFCE78}" type="presOf" srcId="{BEB11CD9-9919-4756-BA04-F0C76FA35396}" destId="{06DD4BCF-C625-4F3B-8A7F-8FD6DE712875}" srcOrd="0" destOrd="0" presId="urn:microsoft.com/office/officeart/2005/8/layout/cycle2"/>
    <dgm:cxn modelId="{17889572-11E1-450D-B09A-37C0C1491DC6}" type="presOf" srcId="{9EA6FAA9-55FB-41F3-9AC9-CF51417F5404}" destId="{E2957765-FB9B-4BE7-80EC-C44DD782F37F}" srcOrd="0" destOrd="0" presId="urn:microsoft.com/office/officeart/2005/8/layout/cycle2"/>
    <dgm:cxn modelId="{14883E0C-27C0-4B7D-9267-C630A54B9C75}" type="presOf" srcId="{B6039739-0C72-4FAC-8CAB-EEF115887E81}" destId="{083406E8-F592-46C3-93C2-BC476DDF9239}" srcOrd="1" destOrd="0" presId="urn:microsoft.com/office/officeart/2005/8/layout/cycle2"/>
    <dgm:cxn modelId="{A366F695-7543-4185-8490-D85F52983967}" srcId="{06293363-FDE9-4B18-8620-198F7D7DAE8C}" destId="{F370114C-B584-4A60-8EFB-3B4D287342CD}" srcOrd="3" destOrd="0" parTransId="{B8A13FFA-499B-4FCF-B0DA-9E81EC524589}" sibTransId="{B6039739-0C72-4FAC-8CAB-EEF115887E81}"/>
    <dgm:cxn modelId="{A23D0356-3DBF-40D3-8E29-1392F9581B78}" type="presOf" srcId="{CE6CFA6C-C6A0-4D16-9AB8-C0A76A84688D}" destId="{70586B4B-A0D6-431B-BED8-A7FE68E733DE}" srcOrd="0" destOrd="0" presId="urn:microsoft.com/office/officeart/2005/8/layout/cycle2"/>
    <dgm:cxn modelId="{4EF14B5B-1720-4540-927E-1BC0739E4B3E}" type="presOf" srcId="{06293363-FDE9-4B18-8620-198F7D7DAE8C}" destId="{590F46A6-69CF-422E-B6B6-DF55AB9AB77D}" srcOrd="0" destOrd="0" presId="urn:microsoft.com/office/officeart/2005/8/layout/cycle2"/>
    <dgm:cxn modelId="{6A4A11AA-6DCC-4BA1-8F12-32A8C8D51989}" type="presOf" srcId="{292DE034-A3A2-4DA9-A82C-3BAC472DA07A}" destId="{292DD234-2CC4-4951-8E35-CD893A08094A}" srcOrd="1" destOrd="0" presId="urn:microsoft.com/office/officeart/2005/8/layout/cycle2"/>
    <dgm:cxn modelId="{321F65F5-F460-4957-A978-7C35AF54448E}" type="presOf" srcId="{BEB11CD9-9919-4756-BA04-F0C76FA35396}" destId="{596660CD-1AFB-4C55-B53A-98D6569C34E6}" srcOrd="1" destOrd="0" presId="urn:microsoft.com/office/officeart/2005/8/layout/cycle2"/>
    <dgm:cxn modelId="{BFADE4E3-1444-4420-BEA0-80DDAA2FF237}" type="presOf" srcId="{28CDB67C-577E-4C97-AF08-1DF013DC8ED2}" destId="{A0322D7A-A7CD-4E0A-A6F3-7F4E9F26E56A}" srcOrd="1" destOrd="0" presId="urn:microsoft.com/office/officeart/2005/8/layout/cycle2"/>
    <dgm:cxn modelId="{B70857EE-BDB7-4DB0-96BD-BCA39D6EDBCA}" type="presOf" srcId="{B6039739-0C72-4FAC-8CAB-EEF115887E81}" destId="{B5E75CD2-73CE-43C3-9DA2-E0E107EFDF68}" srcOrd="0" destOrd="0" presId="urn:microsoft.com/office/officeart/2005/8/layout/cycle2"/>
    <dgm:cxn modelId="{4BCB63EE-C9AD-4952-894E-8476B4DDEDE0}" srcId="{06293363-FDE9-4B18-8620-198F7D7DAE8C}" destId="{CFC10026-5C6A-4C7E-B944-F5C287E584B1}" srcOrd="0" destOrd="0" parTransId="{B0442105-BD39-4694-A753-B72E0BD7DD1B}" sibTransId="{BEB11CD9-9919-4756-BA04-F0C76FA35396}"/>
    <dgm:cxn modelId="{F8711240-837A-4B0D-B5A3-8FB4D5C730CA}" type="presOf" srcId="{935B54C5-BFD6-49EA-8199-3860CBDF29A5}" destId="{2F846146-08C4-4EEE-A614-887B0A934BF5}" srcOrd="0" destOrd="0" presId="urn:microsoft.com/office/officeart/2005/8/layout/cycle2"/>
    <dgm:cxn modelId="{BC38AD5E-9983-4276-A04A-459F8073CA83}" type="presOf" srcId="{28CDB67C-577E-4C97-AF08-1DF013DC8ED2}" destId="{08829586-1E9E-488C-B783-2D12C59E940C}" srcOrd="0" destOrd="0" presId="urn:microsoft.com/office/officeart/2005/8/layout/cycle2"/>
    <dgm:cxn modelId="{773522B1-386E-4135-A6CF-C9D28C14624B}" type="presOf" srcId="{F370114C-B584-4A60-8EFB-3B4D287342CD}" destId="{07777E3F-05C4-42E8-8FC4-D9A10AE19AC3}" srcOrd="0" destOrd="0" presId="urn:microsoft.com/office/officeart/2005/8/layout/cycle2"/>
    <dgm:cxn modelId="{A9D50343-C009-4044-B382-DA8D8DF0EC96}" type="presOf" srcId="{96842E55-3C3D-4C96-9B20-D4880C7F29ED}" destId="{E1DD8CF7-A9A4-4545-A074-5CD1F66BBC2E}" srcOrd="0" destOrd="0" presId="urn:microsoft.com/office/officeart/2005/8/layout/cycle2"/>
    <dgm:cxn modelId="{5AF12ED5-B35A-4733-80D2-DBBA1A093F38}" type="presOf" srcId="{FDED5CB5-0F55-44C4-AE7A-F462F679FE44}" destId="{6ACE8DB3-282D-487F-85C2-31BD6A9B0344}" srcOrd="1" destOrd="0" presId="urn:microsoft.com/office/officeart/2005/8/layout/cycle2"/>
    <dgm:cxn modelId="{317973B7-A022-4B61-AA4C-87BC703ECCEB}" type="presOf" srcId="{292DE034-A3A2-4DA9-A82C-3BAC472DA07A}" destId="{5F885DC6-BBAF-4C64-9AA8-E4AE125005D6}" srcOrd="0" destOrd="0" presId="urn:microsoft.com/office/officeart/2005/8/layout/cycle2"/>
    <dgm:cxn modelId="{7D732630-A6A1-4E05-BC16-80EDAC6FA19B}" type="presOf" srcId="{612D69D7-49DA-4A4B-AC3D-229EFF322C05}" destId="{5DB0DDC3-99E6-4488-B7AF-6E7129D31E20}" srcOrd="0" destOrd="0" presId="urn:microsoft.com/office/officeart/2005/8/layout/cycle2"/>
    <dgm:cxn modelId="{DF812AC9-9B12-4036-AD95-46E19F283F7D}" srcId="{06293363-FDE9-4B18-8620-198F7D7DAE8C}" destId="{CE6CFA6C-C6A0-4D16-9AB8-C0A76A84688D}" srcOrd="5" destOrd="0" parTransId="{B1111B66-08B4-4739-8BD1-BB808C7998A5}" sibTransId="{28CDB67C-577E-4C97-AF08-1DF013DC8ED2}"/>
    <dgm:cxn modelId="{5E3179D0-8F02-40DD-835A-7EE10E954401}" type="presOf" srcId="{456EFC19-4009-40C7-89F3-E7F109FB1730}" destId="{8F5C9F79-B926-4406-B4B3-3EAC40A3F834}" srcOrd="0" destOrd="0" presId="urn:microsoft.com/office/officeart/2005/8/layout/cycle2"/>
    <dgm:cxn modelId="{8260EAFD-C365-4BA5-905F-327DC236F5E0}" srcId="{06293363-FDE9-4B18-8620-198F7D7DAE8C}" destId="{612D69D7-49DA-4A4B-AC3D-229EFF322C05}" srcOrd="2" destOrd="0" parTransId="{7A136AEE-C66D-47B8-9E30-7DA2D528F74C}" sibTransId="{456EFC19-4009-40C7-89F3-E7F109FB1730}"/>
    <dgm:cxn modelId="{DD78DC17-5361-46BC-94C3-00A0C0D4C7E5}" srcId="{06293363-FDE9-4B18-8620-198F7D7DAE8C}" destId="{935B54C5-BFD6-49EA-8199-3860CBDF29A5}" srcOrd="1" destOrd="0" parTransId="{929A8B92-702E-4C17-B5D9-AC60530C212E}" sibTransId="{FDED5CB5-0F55-44C4-AE7A-F462F679FE44}"/>
    <dgm:cxn modelId="{DCCE244F-4B70-4C7C-B67D-D438EB93B008}" type="presOf" srcId="{9EA6FAA9-55FB-41F3-9AC9-CF51417F5404}" destId="{7FFA705E-FAEF-4A88-968D-C9A6A9F4B0AB}" srcOrd="1" destOrd="0" presId="urn:microsoft.com/office/officeart/2005/8/layout/cycle2"/>
    <dgm:cxn modelId="{31CBE179-CD55-48B0-94E1-C15D0CDBE1C4}" type="presOf" srcId="{456EFC19-4009-40C7-89F3-E7F109FB1730}" destId="{91E404CC-B69D-4F73-B84D-65C777C803BA}" srcOrd="1" destOrd="0" presId="urn:microsoft.com/office/officeart/2005/8/layout/cycle2"/>
    <dgm:cxn modelId="{346E5C7A-41B9-4AE2-A571-6D4F40875BF6}" type="presOf" srcId="{FDED5CB5-0F55-44C4-AE7A-F462F679FE44}" destId="{E63A08DF-D03D-4955-9157-3348E2AD3C1E}" srcOrd="0" destOrd="0" presId="urn:microsoft.com/office/officeart/2005/8/layout/cycle2"/>
    <dgm:cxn modelId="{F365FCD2-0397-493D-BE41-CD13E8FE49B5}" srcId="{06293363-FDE9-4B18-8620-198F7D7DAE8C}" destId="{E4F0501C-D8C8-429A-B7C5-28857BCA2D14}" srcOrd="4" destOrd="0" parTransId="{F537AA86-5819-479C-9DFB-991545985DB4}" sibTransId="{9EA6FAA9-55FB-41F3-9AC9-CF51417F5404}"/>
    <dgm:cxn modelId="{4FEF4EC0-8782-48F0-B2F5-FE8A38658B17}" type="presOf" srcId="{CFC10026-5C6A-4C7E-B944-F5C287E584B1}" destId="{2C4166C7-C1A8-44E1-9D7C-0BD6F93770C0}" srcOrd="0" destOrd="0" presId="urn:microsoft.com/office/officeart/2005/8/layout/cycle2"/>
    <dgm:cxn modelId="{A1C174D9-E246-4F21-86DD-0E73D121E3AF}" srcId="{06293363-FDE9-4B18-8620-198F7D7DAE8C}" destId="{96842E55-3C3D-4C96-9B20-D4880C7F29ED}" srcOrd="6" destOrd="0" parTransId="{CC5DD123-C963-49A9-B584-FA35D01420C6}" sibTransId="{292DE034-A3A2-4DA9-A82C-3BAC472DA07A}"/>
    <dgm:cxn modelId="{1BEF2039-ECEC-4221-87E2-F66D2EF19007}" type="presParOf" srcId="{590F46A6-69CF-422E-B6B6-DF55AB9AB77D}" destId="{2C4166C7-C1A8-44E1-9D7C-0BD6F93770C0}" srcOrd="0" destOrd="0" presId="urn:microsoft.com/office/officeart/2005/8/layout/cycle2"/>
    <dgm:cxn modelId="{C34A35EC-9C66-4973-B626-02E0A7254802}" type="presParOf" srcId="{590F46A6-69CF-422E-B6B6-DF55AB9AB77D}" destId="{06DD4BCF-C625-4F3B-8A7F-8FD6DE712875}" srcOrd="1" destOrd="0" presId="urn:microsoft.com/office/officeart/2005/8/layout/cycle2"/>
    <dgm:cxn modelId="{90647CE7-B0D1-4BE4-B975-7EF8BD7EFD40}" type="presParOf" srcId="{06DD4BCF-C625-4F3B-8A7F-8FD6DE712875}" destId="{596660CD-1AFB-4C55-B53A-98D6569C34E6}" srcOrd="0" destOrd="0" presId="urn:microsoft.com/office/officeart/2005/8/layout/cycle2"/>
    <dgm:cxn modelId="{6748CC31-F541-45E9-A033-16C26DEC5DBF}" type="presParOf" srcId="{590F46A6-69CF-422E-B6B6-DF55AB9AB77D}" destId="{2F846146-08C4-4EEE-A614-887B0A934BF5}" srcOrd="2" destOrd="0" presId="urn:microsoft.com/office/officeart/2005/8/layout/cycle2"/>
    <dgm:cxn modelId="{1FDA1E22-FCB3-4603-86D7-1268E37734B0}" type="presParOf" srcId="{590F46A6-69CF-422E-B6B6-DF55AB9AB77D}" destId="{E63A08DF-D03D-4955-9157-3348E2AD3C1E}" srcOrd="3" destOrd="0" presId="urn:microsoft.com/office/officeart/2005/8/layout/cycle2"/>
    <dgm:cxn modelId="{1B4533F3-A628-40DC-89BF-8B9182D16D3D}" type="presParOf" srcId="{E63A08DF-D03D-4955-9157-3348E2AD3C1E}" destId="{6ACE8DB3-282D-487F-85C2-31BD6A9B0344}" srcOrd="0" destOrd="0" presId="urn:microsoft.com/office/officeart/2005/8/layout/cycle2"/>
    <dgm:cxn modelId="{6873724D-1998-42CE-83A5-B15BE94F9750}" type="presParOf" srcId="{590F46A6-69CF-422E-B6B6-DF55AB9AB77D}" destId="{5DB0DDC3-99E6-4488-B7AF-6E7129D31E20}" srcOrd="4" destOrd="0" presId="urn:microsoft.com/office/officeart/2005/8/layout/cycle2"/>
    <dgm:cxn modelId="{ED8B69BE-0813-4902-BB75-9F9F291F15DA}" type="presParOf" srcId="{590F46A6-69CF-422E-B6B6-DF55AB9AB77D}" destId="{8F5C9F79-B926-4406-B4B3-3EAC40A3F834}" srcOrd="5" destOrd="0" presId="urn:microsoft.com/office/officeart/2005/8/layout/cycle2"/>
    <dgm:cxn modelId="{82CA353B-46E5-46CA-9535-F968BA9D10C1}" type="presParOf" srcId="{8F5C9F79-B926-4406-B4B3-3EAC40A3F834}" destId="{91E404CC-B69D-4F73-B84D-65C777C803BA}" srcOrd="0" destOrd="0" presId="urn:microsoft.com/office/officeart/2005/8/layout/cycle2"/>
    <dgm:cxn modelId="{E9E44EAA-D305-4FB7-925E-96D818163D0A}" type="presParOf" srcId="{590F46A6-69CF-422E-B6B6-DF55AB9AB77D}" destId="{07777E3F-05C4-42E8-8FC4-D9A10AE19AC3}" srcOrd="6" destOrd="0" presId="urn:microsoft.com/office/officeart/2005/8/layout/cycle2"/>
    <dgm:cxn modelId="{28C399D2-3536-4714-8898-50CF0731ACAD}" type="presParOf" srcId="{590F46A6-69CF-422E-B6B6-DF55AB9AB77D}" destId="{B5E75CD2-73CE-43C3-9DA2-E0E107EFDF68}" srcOrd="7" destOrd="0" presId="urn:microsoft.com/office/officeart/2005/8/layout/cycle2"/>
    <dgm:cxn modelId="{0569EE35-8D77-4A42-BD69-E4346F4DFBEB}" type="presParOf" srcId="{B5E75CD2-73CE-43C3-9DA2-E0E107EFDF68}" destId="{083406E8-F592-46C3-93C2-BC476DDF9239}" srcOrd="0" destOrd="0" presId="urn:microsoft.com/office/officeart/2005/8/layout/cycle2"/>
    <dgm:cxn modelId="{19AE8139-920D-4219-BD7D-76AF63A4FB98}" type="presParOf" srcId="{590F46A6-69CF-422E-B6B6-DF55AB9AB77D}" destId="{74EEB116-C23C-4168-A040-6A946B29DF1D}" srcOrd="8" destOrd="0" presId="urn:microsoft.com/office/officeart/2005/8/layout/cycle2"/>
    <dgm:cxn modelId="{96080484-A1C3-463E-8F76-5854EC6FBB3D}" type="presParOf" srcId="{590F46A6-69CF-422E-B6B6-DF55AB9AB77D}" destId="{E2957765-FB9B-4BE7-80EC-C44DD782F37F}" srcOrd="9" destOrd="0" presId="urn:microsoft.com/office/officeart/2005/8/layout/cycle2"/>
    <dgm:cxn modelId="{DF69B0C6-D3D8-4101-9DC7-B1BD76F4FD52}" type="presParOf" srcId="{E2957765-FB9B-4BE7-80EC-C44DD782F37F}" destId="{7FFA705E-FAEF-4A88-968D-C9A6A9F4B0AB}" srcOrd="0" destOrd="0" presId="urn:microsoft.com/office/officeart/2005/8/layout/cycle2"/>
    <dgm:cxn modelId="{7B7D24A7-EF15-498F-8EB2-0976FAB7146D}" type="presParOf" srcId="{590F46A6-69CF-422E-B6B6-DF55AB9AB77D}" destId="{70586B4B-A0D6-431B-BED8-A7FE68E733DE}" srcOrd="10" destOrd="0" presId="urn:microsoft.com/office/officeart/2005/8/layout/cycle2"/>
    <dgm:cxn modelId="{0BAA37AC-10CD-41F6-86FB-4D05B57909BA}" type="presParOf" srcId="{590F46A6-69CF-422E-B6B6-DF55AB9AB77D}" destId="{08829586-1E9E-488C-B783-2D12C59E940C}" srcOrd="11" destOrd="0" presId="urn:microsoft.com/office/officeart/2005/8/layout/cycle2"/>
    <dgm:cxn modelId="{F2364B13-B004-428C-BA03-0389FCF615DC}" type="presParOf" srcId="{08829586-1E9E-488C-B783-2D12C59E940C}" destId="{A0322D7A-A7CD-4E0A-A6F3-7F4E9F26E56A}" srcOrd="0" destOrd="0" presId="urn:microsoft.com/office/officeart/2005/8/layout/cycle2"/>
    <dgm:cxn modelId="{A7C5AEAE-2506-4C23-B412-04D749CEEE7B}" type="presParOf" srcId="{590F46A6-69CF-422E-B6B6-DF55AB9AB77D}" destId="{E1DD8CF7-A9A4-4545-A074-5CD1F66BBC2E}" srcOrd="12" destOrd="0" presId="urn:microsoft.com/office/officeart/2005/8/layout/cycle2"/>
    <dgm:cxn modelId="{303C49C0-1C6F-40D8-BC74-5E7AFE51560C}" type="presParOf" srcId="{590F46A6-69CF-422E-B6B6-DF55AB9AB77D}" destId="{5F885DC6-BBAF-4C64-9AA8-E4AE125005D6}" srcOrd="13" destOrd="0" presId="urn:microsoft.com/office/officeart/2005/8/layout/cycle2"/>
    <dgm:cxn modelId="{869817FC-2A9D-4080-A243-9C40A935D126}" type="presParOf" srcId="{5F885DC6-BBAF-4C64-9AA8-E4AE125005D6}" destId="{292DD234-2CC4-4951-8E35-CD893A08094A}" srcOrd="0" destOrd="0" presId="urn:microsoft.com/office/officeart/2005/8/layout/cycle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DC3191-1F53-4D93-8932-D4C550AC4C42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MY"/>
        </a:p>
      </dgm:t>
    </dgm:pt>
    <dgm:pt modelId="{F88B2E4E-C4E1-4E6A-9231-D5AF8BFCCA59}">
      <dgm:prSet phldrT="[Text]"/>
      <dgm:spPr/>
      <dgm:t>
        <a:bodyPr/>
        <a:lstStyle/>
        <a:p>
          <a:r>
            <a:rPr lang="en-US" dirty="0" err="1" smtClean="0"/>
            <a:t>Penetapan</a:t>
          </a:r>
          <a:r>
            <a:rPr lang="en-US" dirty="0" smtClean="0"/>
            <a:t> </a:t>
          </a:r>
          <a:r>
            <a:rPr lang="en-US" dirty="0" err="1" smtClean="0"/>
            <a:t>Subjek</a:t>
          </a:r>
          <a:r>
            <a:rPr lang="en-US" dirty="0" smtClean="0"/>
            <a:t> &amp; Cohort </a:t>
          </a:r>
          <a:r>
            <a:rPr lang="en-US" dirty="0" err="1" smtClean="0"/>
            <a:t>Pelajar</a:t>
          </a:r>
          <a:endParaRPr lang="en-MY" dirty="0"/>
        </a:p>
      </dgm:t>
    </dgm:pt>
    <dgm:pt modelId="{BEE5C3C2-4352-411A-AB37-3804EEAEE81C}" type="parTrans" cxnId="{CF25E9E8-185F-4E8C-AB7D-2A96FCB1A157}">
      <dgm:prSet/>
      <dgm:spPr/>
      <dgm:t>
        <a:bodyPr/>
        <a:lstStyle/>
        <a:p>
          <a:endParaRPr lang="en-MY"/>
        </a:p>
      </dgm:t>
    </dgm:pt>
    <dgm:pt modelId="{20E6129A-2FBC-4403-AC45-21A5D19A8594}" type="sibTrans" cxnId="{CF25E9E8-185F-4E8C-AB7D-2A96FCB1A157}">
      <dgm:prSet/>
      <dgm:spPr/>
      <dgm:t>
        <a:bodyPr/>
        <a:lstStyle/>
        <a:p>
          <a:endParaRPr lang="en-MY"/>
        </a:p>
      </dgm:t>
    </dgm:pt>
    <dgm:pt modelId="{7E1851E0-A4A6-4B09-BF1A-08FCB1E1D2B3}">
      <dgm:prSet phldrT="[Text]"/>
      <dgm:spPr/>
      <dgm:t>
        <a:bodyPr/>
        <a:lstStyle/>
        <a:p>
          <a:r>
            <a:rPr lang="en-US" dirty="0" err="1" smtClean="0"/>
            <a:t>Penjajaran</a:t>
          </a:r>
          <a:r>
            <a:rPr lang="en-US" dirty="0" smtClean="0"/>
            <a:t> PEO &amp; PO</a:t>
          </a:r>
          <a:endParaRPr lang="en-MY" dirty="0"/>
        </a:p>
      </dgm:t>
    </dgm:pt>
    <dgm:pt modelId="{5E788463-2605-42F4-98F1-ACD8B8C1A4B0}" type="parTrans" cxnId="{44E185A8-4F47-4A75-B514-6DAFFF40C676}">
      <dgm:prSet/>
      <dgm:spPr/>
      <dgm:t>
        <a:bodyPr/>
        <a:lstStyle/>
        <a:p>
          <a:endParaRPr lang="en-MY"/>
        </a:p>
      </dgm:t>
    </dgm:pt>
    <dgm:pt modelId="{5C9A6B5E-9893-43C9-A6D4-00D1162AA00D}" type="sibTrans" cxnId="{44E185A8-4F47-4A75-B514-6DAFFF40C676}">
      <dgm:prSet/>
      <dgm:spPr/>
      <dgm:t>
        <a:bodyPr/>
        <a:lstStyle/>
        <a:p>
          <a:endParaRPr lang="en-MY"/>
        </a:p>
      </dgm:t>
    </dgm:pt>
    <dgm:pt modelId="{185C2C3B-B1F1-44CF-8BA8-B7ED172B7A21}">
      <dgm:prSet phldrT="[Text]"/>
      <dgm:spPr/>
      <dgm:t>
        <a:bodyPr/>
        <a:lstStyle/>
        <a:p>
          <a:r>
            <a:rPr lang="en-US" dirty="0" err="1" smtClean="0"/>
            <a:t>Rumusan</a:t>
          </a:r>
          <a:r>
            <a:rPr lang="en-US" dirty="0" smtClean="0"/>
            <a:t> CQI Cohort </a:t>
          </a:r>
          <a:r>
            <a:rPr lang="en-US" dirty="0" err="1" smtClean="0"/>
            <a:t>tersebut</a:t>
          </a:r>
          <a:r>
            <a:rPr lang="en-US" dirty="0" smtClean="0"/>
            <a:t> </a:t>
          </a:r>
          <a:endParaRPr lang="en-MY" dirty="0"/>
        </a:p>
      </dgm:t>
    </dgm:pt>
    <dgm:pt modelId="{448248C4-7274-4CAE-B0E8-487C339E47E9}" type="parTrans" cxnId="{628060FC-A57C-4F24-AB26-5254A1D08FF1}">
      <dgm:prSet/>
      <dgm:spPr/>
      <dgm:t>
        <a:bodyPr/>
        <a:lstStyle/>
        <a:p>
          <a:endParaRPr lang="en-MY"/>
        </a:p>
      </dgm:t>
    </dgm:pt>
    <dgm:pt modelId="{35D83889-DC41-4100-8595-A3CE32979567}" type="sibTrans" cxnId="{628060FC-A57C-4F24-AB26-5254A1D08FF1}">
      <dgm:prSet/>
      <dgm:spPr/>
      <dgm:t>
        <a:bodyPr/>
        <a:lstStyle/>
        <a:p>
          <a:endParaRPr lang="en-MY"/>
        </a:p>
      </dgm:t>
    </dgm:pt>
    <dgm:pt modelId="{07D9AE03-3793-415B-8028-6E5CB98ED939}">
      <dgm:prSet phldrT="[Text]"/>
      <dgm:spPr/>
      <dgm:t>
        <a:bodyPr/>
        <a:lstStyle/>
        <a:p>
          <a:r>
            <a:rPr lang="en-US" dirty="0" smtClean="0"/>
            <a:t>Learning Outcomes (LO)</a:t>
          </a:r>
          <a:endParaRPr lang="en-MY" dirty="0"/>
        </a:p>
      </dgm:t>
    </dgm:pt>
    <dgm:pt modelId="{747497C9-9BA4-49AE-941A-1603F5B8275F}" type="parTrans" cxnId="{A797570F-2C28-4787-9444-862E8E5861FC}">
      <dgm:prSet/>
      <dgm:spPr/>
      <dgm:t>
        <a:bodyPr/>
        <a:lstStyle/>
        <a:p>
          <a:endParaRPr lang="en-MY"/>
        </a:p>
      </dgm:t>
    </dgm:pt>
    <dgm:pt modelId="{7D7B211D-AE78-4107-AB52-7966A4E0BC72}" type="sibTrans" cxnId="{A797570F-2C28-4787-9444-862E8E5861FC}">
      <dgm:prSet/>
      <dgm:spPr/>
      <dgm:t>
        <a:bodyPr/>
        <a:lstStyle/>
        <a:p>
          <a:endParaRPr lang="en-MY"/>
        </a:p>
      </dgm:t>
    </dgm:pt>
    <dgm:pt modelId="{7B4E2126-6239-44F9-9828-9F2DF9A048F1}">
      <dgm:prSet phldrT="[Text]"/>
      <dgm:spPr/>
      <dgm:t>
        <a:bodyPr/>
        <a:lstStyle/>
        <a:p>
          <a:r>
            <a:rPr lang="en-US" dirty="0" smtClean="0"/>
            <a:t>Technical Knowledge (C)</a:t>
          </a:r>
          <a:endParaRPr lang="en-MY" dirty="0"/>
        </a:p>
      </dgm:t>
    </dgm:pt>
    <dgm:pt modelId="{8DDA4169-3BA9-4D0D-AF62-2FF1165BE351}" type="parTrans" cxnId="{5FCEF402-D1EB-455A-891E-9550CAD95C9D}">
      <dgm:prSet/>
      <dgm:spPr/>
      <dgm:t>
        <a:bodyPr/>
        <a:lstStyle/>
        <a:p>
          <a:endParaRPr lang="en-MY"/>
        </a:p>
      </dgm:t>
    </dgm:pt>
    <dgm:pt modelId="{4D346F62-F528-4267-8A2A-1CEDBAA9B2AF}" type="sibTrans" cxnId="{5FCEF402-D1EB-455A-891E-9550CAD95C9D}">
      <dgm:prSet/>
      <dgm:spPr/>
      <dgm:t>
        <a:bodyPr/>
        <a:lstStyle/>
        <a:p>
          <a:endParaRPr lang="en-MY"/>
        </a:p>
      </dgm:t>
    </dgm:pt>
    <dgm:pt modelId="{04D3F803-C6D5-4FC9-8D21-E038D9B6487D}">
      <dgm:prSet phldrT="[Text]"/>
      <dgm:spPr/>
      <dgm:t>
        <a:bodyPr/>
        <a:lstStyle/>
        <a:p>
          <a:r>
            <a:rPr lang="en-US" dirty="0" smtClean="0"/>
            <a:t>KI </a:t>
          </a:r>
          <a:endParaRPr lang="en-MY" dirty="0"/>
        </a:p>
      </dgm:t>
    </dgm:pt>
    <dgm:pt modelId="{8B01FF27-429C-4EB5-AD9D-3292D5A050B5}" type="parTrans" cxnId="{7CE2AB08-9CC4-4468-B523-4DF0BA2CEAB3}">
      <dgm:prSet/>
      <dgm:spPr/>
      <dgm:t>
        <a:bodyPr/>
        <a:lstStyle/>
        <a:p>
          <a:endParaRPr lang="en-MY"/>
        </a:p>
      </dgm:t>
    </dgm:pt>
    <dgm:pt modelId="{6D4E2B67-86B0-47D8-BFC1-28AA9A495208}" type="sibTrans" cxnId="{7CE2AB08-9CC4-4468-B523-4DF0BA2CEAB3}">
      <dgm:prSet/>
      <dgm:spPr/>
      <dgm:t>
        <a:bodyPr/>
        <a:lstStyle/>
        <a:p>
          <a:endParaRPr lang="en-MY"/>
        </a:p>
      </dgm:t>
    </dgm:pt>
    <dgm:pt modelId="{AB5D9CE9-B0A9-4A70-B684-DDF5C27B3184}">
      <dgm:prSet phldrT="[Text]"/>
      <dgm:spPr/>
      <dgm:t>
        <a:bodyPr/>
        <a:lstStyle/>
        <a:p>
          <a:r>
            <a:rPr lang="en-US" dirty="0" err="1" smtClean="0"/>
            <a:t>Kepelbagaian</a:t>
          </a:r>
          <a:r>
            <a:rPr lang="en-US" dirty="0" smtClean="0"/>
            <a:t> </a:t>
          </a:r>
          <a:r>
            <a:rPr lang="en-US" dirty="0" err="1" smtClean="0"/>
            <a:t>Teknik</a:t>
          </a:r>
          <a:r>
            <a:rPr lang="en-US" dirty="0" smtClean="0"/>
            <a:t> P&amp;P</a:t>
          </a:r>
          <a:endParaRPr lang="en-MY" dirty="0"/>
        </a:p>
      </dgm:t>
    </dgm:pt>
    <dgm:pt modelId="{BA557E69-9F43-4AFA-8ECB-4886326A83F4}" type="parTrans" cxnId="{AE642017-EC4F-478C-97F7-5EEE3BF78C96}">
      <dgm:prSet/>
      <dgm:spPr/>
      <dgm:t>
        <a:bodyPr/>
        <a:lstStyle/>
        <a:p>
          <a:endParaRPr lang="en-MY"/>
        </a:p>
      </dgm:t>
    </dgm:pt>
    <dgm:pt modelId="{FE3BF1E2-0231-4965-A32A-85F6FB991698}" type="sibTrans" cxnId="{AE642017-EC4F-478C-97F7-5EEE3BF78C96}">
      <dgm:prSet/>
      <dgm:spPr/>
      <dgm:t>
        <a:bodyPr/>
        <a:lstStyle/>
        <a:p>
          <a:endParaRPr lang="en-MY"/>
        </a:p>
      </dgm:t>
    </dgm:pt>
    <dgm:pt modelId="{1D567B0E-095C-49AB-B0F6-C4540EAF14F1}">
      <dgm:prSet phldrT="[Text]"/>
      <dgm:spPr/>
      <dgm:t>
        <a:bodyPr/>
        <a:lstStyle/>
        <a:p>
          <a:r>
            <a:rPr lang="en-US" dirty="0" smtClean="0"/>
            <a:t>Teaching Assessment</a:t>
          </a:r>
          <a:endParaRPr lang="en-MY" dirty="0"/>
        </a:p>
      </dgm:t>
    </dgm:pt>
    <dgm:pt modelId="{0B531532-A6D4-4465-86A3-CD0C112B2502}" type="parTrans" cxnId="{1EA88AAC-3E12-481C-9634-DD49CF193E81}">
      <dgm:prSet/>
      <dgm:spPr/>
      <dgm:t>
        <a:bodyPr/>
        <a:lstStyle/>
        <a:p>
          <a:endParaRPr lang="en-MY"/>
        </a:p>
      </dgm:t>
    </dgm:pt>
    <dgm:pt modelId="{42ACD649-B507-42A0-8A4B-430DAECBE223}" type="sibTrans" cxnId="{1EA88AAC-3E12-481C-9634-DD49CF193E81}">
      <dgm:prSet/>
      <dgm:spPr/>
      <dgm:t>
        <a:bodyPr/>
        <a:lstStyle/>
        <a:p>
          <a:endParaRPr lang="en-MY"/>
        </a:p>
      </dgm:t>
    </dgm:pt>
    <dgm:pt modelId="{F2E8BAF3-876A-4B1E-BB9D-519B6C7D46A2}">
      <dgm:prSet phldrT="[Text]"/>
      <dgm:spPr/>
      <dgm:t>
        <a:bodyPr/>
        <a:lstStyle/>
        <a:p>
          <a:r>
            <a:rPr lang="en-US" dirty="0" err="1" smtClean="0"/>
            <a:t>Rumusan</a:t>
          </a:r>
          <a:r>
            <a:rPr lang="en-US" dirty="0" smtClean="0"/>
            <a:t> CQI Cohort</a:t>
          </a:r>
          <a:endParaRPr lang="en-MY" dirty="0"/>
        </a:p>
      </dgm:t>
    </dgm:pt>
    <dgm:pt modelId="{F19E7AA4-CE33-441D-989A-64A03097F888}" type="parTrans" cxnId="{38E48E44-09DA-4948-829A-625865EE81EC}">
      <dgm:prSet/>
      <dgm:spPr/>
      <dgm:t>
        <a:bodyPr/>
        <a:lstStyle/>
        <a:p>
          <a:endParaRPr lang="en-MY"/>
        </a:p>
      </dgm:t>
    </dgm:pt>
    <dgm:pt modelId="{968CB824-9202-4F04-8F3A-B063BBAA5D39}" type="sibTrans" cxnId="{38E48E44-09DA-4948-829A-625865EE81EC}">
      <dgm:prSet/>
      <dgm:spPr/>
      <dgm:t>
        <a:bodyPr/>
        <a:lstStyle/>
        <a:p>
          <a:endParaRPr lang="en-MY"/>
        </a:p>
      </dgm:t>
    </dgm:pt>
    <dgm:pt modelId="{4B711026-2254-49EC-9866-22BBEA0010B7}">
      <dgm:prSet phldrT="[Text]"/>
      <dgm:spPr/>
      <dgm:t>
        <a:bodyPr/>
        <a:lstStyle/>
        <a:p>
          <a:r>
            <a:rPr lang="en-US" dirty="0" smtClean="0"/>
            <a:t>Evaluation</a:t>
          </a:r>
          <a:endParaRPr lang="en-MY" dirty="0"/>
        </a:p>
      </dgm:t>
    </dgm:pt>
    <dgm:pt modelId="{CD882D54-ABE1-4CCC-A3CB-1B472A826D08}" type="parTrans" cxnId="{DCAB777F-A323-409C-8AE4-51B26DE8E49F}">
      <dgm:prSet/>
      <dgm:spPr/>
      <dgm:t>
        <a:bodyPr/>
        <a:lstStyle/>
        <a:p>
          <a:endParaRPr lang="en-MY"/>
        </a:p>
      </dgm:t>
    </dgm:pt>
    <dgm:pt modelId="{AC61D22C-0C4E-4D71-8814-3E25318D9C4C}" type="sibTrans" cxnId="{DCAB777F-A323-409C-8AE4-51B26DE8E49F}">
      <dgm:prSet/>
      <dgm:spPr/>
      <dgm:t>
        <a:bodyPr/>
        <a:lstStyle/>
        <a:p>
          <a:endParaRPr lang="en-MY"/>
        </a:p>
      </dgm:t>
    </dgm:pt>
    <dgm:pt modelId="{B76AE591-07F4-4691-AB5F-C96A5FF80530}">
      <dgm:prSet phldrT="[Text]"/>
      <dgm:spPr/>
      <dgm:t>
        <a:bodyPr/>
        <a:lstStyle/>
        <a:p>
          <a:r>
            <a:rPr lang="en-US" dirty="0" smtClean="0"/>
            <a:t>Active Learning</a:t>
          </a:r>
          <a:endParaRPr lang="en-MY" dirty="0"/>
        </a:p>
      </dgm:t>
    </dgm:pt>
    <dgm:pt modelId="{E4E402A6-5E0A-4590-A16E-9606D5322CE9}" type="parTrans" cxnId="{D2ECC34D-7546-4041-AE76-9EA3280E4591}">
      <dgm:prSet/>
      <dgm:spPr/>
      <dgm:t>
        <a:bodyPr/>
        <a:lstStyle/>
        <a:p>
          <a:endParaRPr lang="en-MY"/>
        </a:p>
      </dgm:t>
    </dgm:pt>
    <dgm:pt modelId="{177C5626-634C-46B9-90DC-67B1532BF68D}" type="sibTrans" cxnId="{D2ECC34D-7546-4041-AE76-9EA3280E4591}">
      <dgm:prSet/>
      <dgm:spPr/>
      <dgm:t>
        <a:bodyPr/>
        <a:lstStyle/>
        <a:p>
          <a:endParaRPr lang="en-MY"/>
        </a:p>
      </dgm:t>
    </dgm:pt>
    <dgm:pt modelId="{50CC6AE0-9A15-4FF8-906C-11EB3E1EBC70}">
      <dgm:prSet phldrT="[Text]"/>
      <dgm:spPr/>
      <dgm:t>
        <a:bodyPr/>
        <a:lstStyle/>
        <a:p>
          <a:r>
            <a:rPr lang="en-US" dirty="0" smtClean="0"/>
            <a:t>Cooperative Learning</a:t>
          </a:r>
          <a:endParaRPr lang="en-MY" dirty="0"/>
        </a:p>
      </dgm:t>
    </dgm:pt>
    <dgm:pt modelId="{B559176B-D225-47E7-8949-27142C5412AD}" type="parTrans" cxnId="{8407D0A0-777B-4212-8F3D-022497C23432}">
      <dgm:prSet/>
      <dgm:spPr/>
      <dgm:t>
        <a:bodyPr/>
        <a:lstStyle/>
        <a:p>
          <a:endParaRPr lang="en-MY"/>
        </a:p>
      </dgm:t>
    </dgm:pt>
    <dgm:pt modelId="{3ABDB7DC-A605-49E8-852E-ED7CDB7448CC}" type="sibTrans" cxnId="{8407D0A0-777B-4212-8F3D-022497C23432}">
      <dgm:prSet/>
      <dgm:spPr/>
      <dgm:t>
        <a:bodyPr/>
        <a:lstStyle/>
        <a:p>
          <a:endParaRPr lang="en-MY"/>
        </a:p>
      </dgm:t>
    </dgm:pt>
    <dgm:pt modelId="{F036FEF3-6AA1-4F1F-A3B4-44760466871C}">
      <dgm:prSet phldrT="[Text]"/>
      <dgm:spPr/>
      <dgm:t>
        <a:bodyPr/>
        <a:lstStyle/>
        <a:p>
          <a:r>
            <a:rPr lang="en-US" dirty="0" smtClean="0"/>
            <a:t>Inductive Learning etc</a:t>
          </a:r>
          <a:endParaRPr lang="en-MY" dirty="0"/>
        </a:p>
      </dgm:t>
    </dgm:pt>
    <dgm:pt modelId="{81FAB79E-7C26-4B74-B00B-3F438FF577E2}" type="parTrans" cxnId="{4E30125B-7A4A-4757-9107-D4226C22E033}">
      <dgm:prSet/>
      <dgm:spPr/>
      <dgm:t>
        <a:bodyPr/>
        <a:lstStyle/>
        <a:p>
          <a:endParaRPr lang="en-MY"/>
        </a:p>
      </dgm:t>
    </dgm:pt>
    <dgm:pt modelId="{D160DFAB-77B6-47A3-9A9E-0FAFF48A87FA}" type="sibTrans" cxnId="{4E30125B-7A4A-4757-9107-D4226C22E033}">
      <dgm:prSet/>
      <dgm:spPr/>
      <dgm:t>
        <a:bodyPr/>
        <a:lstStyle/>
        <a:p>
          <a:endParaRPr lang="en-MY"/>
        </a:p>
      </dgm:t>
    </dgm:pt>
    <dgm:pt modelId="{76932906-6D38-4C6D-80A2-F7EB850A34E0}">
      <dgm:prSet phldrT="[Text]"/>
      <dgm:spPr/>
      <dgm:t>
        <a:bodyPr/>
        <a:lstStyle/>
        <a:p>
          <a:r>
            <a:rPr lang="en-US" dirty="0" err="1" smtClean="0"/>
            <a:t>Kecapaian</a:t>
          </a:r>
          <a:r>
            <a:rPr lang="en-US" dirty="0" smtClean="0"/>
            <a:t> PO Cohort</a:t>
          </a:r>
          <a:endParaRPr lang="en-MY" dirty="0"/>
        </a:p>
      </dgm:t>
    </dgm:pt>
    <dgm:pt modelId="{7543A987-3137-4B8F-A190-B34283352C4B}" type="parTrans" cxnId="{FFD71872-A481-4FA4-97CA-DA8279C8A7F0}">
      <dgm:prSet/>
      <dgm:spPr/>
      <dgm:t>
        <a:bodyPr/>
        <a:lstStyle/>
        <a:p>
          <a:endParaRPr lang="en-MY"/>
        </a:p>
      </dgm:t>
    </dgm:pt>
    <dgm:pt modelId="{53BB919A-5299-42AF-A08A-4B94C67837B3}" type="sibTrans" cxnId="{FFD71872-A481-4FA4-97CA-DA8279C8A7F0}">
      <dgm:prSet/>
      <dgm:spPr/>
      <dgm:t>
        <a:bodyPr/>
        <a:lstStyle/>
        <a:p>
          <a:endParaRPr lang="en-MY"/>
        </a:p>
      </dgm:t>
    </dgm:pt>
    <dgm:pt modelId="{E31649F6-B0B9-4842-8A7C-E787DABAA69A}">
      <dgm:prSet phldrT="[Text]"/>
      <dgm:spPr/>
      <dgm:t>
        <a:bodyPr/>
        <a:lstStyle/>
        <a:p>
          <a:r>
            <a:rPr lang="en-US" dirty="0" smtClean="0"/>
            <a:t>Assessment C &amp; KI</a:t>
          </a:r>
          <a:endParaRPr lang="en-MY" dirty="0"/>
        </a:p>
      </dgm:t>
    </dgm:pt>
    <dgm:pt modelId="{BC59D297-6C53-4FB3-B7EA-24BD682273A4}" type="parTrans" cxnId="{4D8D3055-206F-4CB8-A6D4-343260DB22DC}">
      <dgm:prSet/>
      <dgm:spPr/>
      <dgm:t>
        <a:bodyPr/>
        <a:lstStyle/>
        <a:p>
          <a:endParaRPr lang="en-MY"/>
        </a:p>
      </dgm:t>
    </dgm:pt>
    <dgm:pt modelId="{B147E7F9-6807-4F3C-B7DB-8B0E548C1150}" type="sibTrans" cxnId="{4D8D3055-206F-4CB8-A6D4-343260DB22DC}">
      <dgm:prSet/>
      <dgm:spPr/>
      <dgm:t>
        <a:bodyPr/>
        <a:lstStyle/>
        <a:p>
          <a:endParaRPr lang="en-MY"/>
        </a:p>
      </dgm:t>
    </dgm:pt>
    <dgm:pt modelId="{DCC4C8AD-4940-4852-A0AD-CBA3838D4963}">
      <dgm:prSet phldrT="[Text]"/>
      <dgm:spPr/>
      <dgm:t>
        <a:bodyPr/>
        <a:lstStyle/>
        <a:p>
          <a:r>
            <a:rPr lang="en-US" dirty="0" smtClean="0"/>
            <a:t>Final Q – 50%</a:t>
          </a:r>
          <a:endParaRPr lang="en-MY" dirty="0"/>
        </a:p>
      </dgm:t>
    </dgm:pt>
    <dgm:pt modelId="{07921C58-DD80-4CE9-9301-9BD70898FD53}" type="parTrans" cxnId="{A604284B-BBFC-450E-B6FA-3FA960CDB02B}">
      <dgm:prSet/>
      <dgm:spPr/>
      <dgm:t>
        <a:bodyPr/>
        <a:lstStyle/>
        <a:p>
          <a:endParaRPr lang="en-MY"/>
        </a:p>
      </dgm:t>
    </dgm:pt>
    <dgm:pt modelId="{2034ABCA-8A58-45DC-8A67-88055684B7D8}" type="sibTrans" cxnId="{A604284B-BBFC-450E-B6FA-3FA960CDB02B}">
      <dgm:prSet/>
      <dgm:spPr/>
      <dgm:t>
        <a:bodyPr/>
        <a:lstStyle/>
        <a:p>
          <a:endParaRPr lang="en-MY"/>
        </a:p>
      </dgm:t>
    </dgm:pt>
    <dgm:pt modelId="{E0C9EBBE-A590-4B52-8B3F-8FD4C405E21F}">
      <dgm:prSet phldrT="[Text]"/>
      <dgm:spPr/>
      <dgm:t>
        <a:bodyPr/>
        <a:lstStyle/>
        <a:p>
          <a:r>
            <a:rPr lang="en-US" dirty="0" smtClean="0"/>
            <a:t>Coursework – 50%</a:t>
          </a:r>
          <a:endParaRPr lang="en-MY" dirty="0"/>
        </a:p>
      </dgm:t>
    </dgm:pt>
    <dgm:pt modelId="{45B2584A-6307-4368-8F38-AC5D1CD854E0}" type="parTrans" cxnId="{F8BE067E-57A8-4AAD-AB5F-CC66D96F290F}">
      <dgm:prSet/>
      <dgm:spPr/>
      <dgm:t>
        <a:bodyPr/>
        <a:lstStyle/>
        <a:p>
          <a:endParaRPr lang="en-MY"/>
        </a:p>
      </dgm:t>
    </dgm:pt>
    <dgm:pt modelId="{3B34DD17-D1A7-4190-B2F9-1F769873AEF6}" type="sibTrans" cxnId="{F8BE067E-57A8-4AAD-AB5F-CC66D96F290F}">
      <dgm:prSet/>
      <dgm:spPr/>
      <dgm:t>
        <a:bodyPr/>
        <a:lstStyle/>
        <a:p>
          <a:endParaRPr lang="en-MY"/>
        </a:p>
      </dgm:t>
    </dgm:pt>
    <dgm:pt modelId="{11CD6B4F-84AF-4C16-8C3E-90B641174B8C}" type="pres">
      <dgm:prSet presAssocID="{33DC3191-1F53-4D93-8932-D4C550AC4C4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5DEBC8-9758-400C-B99F-9CB89E907B96}" type="pres">
      <dgm:prSet presAssocID="{4B711026-2254-49EC-9866-22BBEA0010B7}" presName="boxAndChildren" presStyleCnt="0"/>
      <dgm:spPr/>
    </dgm:pt>
    <dgm:pt modelId="{9CDD76B7-31AE-4E78-8AF5-C308940E353F}" type="pres">
      <dgm:prSet presAssocID="{4B711026-2254-49EC-9866-22BBEA0010B7}" presName="parentTextBox" presStyleLbl="node1" presStyleIdx="0" presStyleCnt="5"/>
      <dgm:spPr/>
      <dgm:t>
        <a:bodyPr/>
        <a:lstStyle/>
        <a:p>
          <a:endParaRPr lang="en-US"/>
        </a:p>
      </dgm:t>
    </dgm:pt>
    <dgm:pt modelId="{B1C6EF7B-7345-4797-A0CB-985B9E5830C2}" type="pres">
      <dgm:prSet presAssocID="{4B711026-2254-49EC-9866-22BBEA0010B7}" presName="entireBox" presStyleLbl="node1" presStyleIdx="0" presStyleCnt="5"/>
      <dgm:spPr/>
      <dgm:t>
        <a:bodyPr/>
        <a:lstStyle/>
        <a:p>
          <a:endParaRPr lang="en-US"/>
        </a:p>
      </dgm:t>
    </dgm:pt>
    <dgm:pt modelId="{08F0BE41-A016-4D23-B276-7FC11793805F}" type="pres">
      <dgm:prSet presAssocID="{4B711026-2254-49EC-9866-22BBEA0010B7}" presName="descendantBox" presStyleCnt="0"/>
      <dgm:spPr/>
    </dgm:pt>
    <dgm:pt modelId="{89AFFD03-E3BC-4851-A1C0-7B5417359237}" type="pres">
      <dgm:prSet presAssocID="{1D567B0E-095C-49AB-B0F6-C4540EAF14F1}" presName="childTextBox" presStyleLbl="fgAccFollow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E55B3B-C895-49B8-91B0-C1AF00971A95}" type="pres">
      <dgm:prSet presAssocID="{F2E8BAF3-876A-4B1E-BB9D-519B6C7D46A2}" presName="childTextBox" presStyleLbl="fgAccFollow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9A2766-F556-41FE-B055-D22A94D4BE95}" type="pres">
      <dgm:prSet presAssocID="{76932906-6D38-4C6D-80A2-F7EB850A34E0}" presName="childTextBox" presStyleLbl="fgAccFollow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829956FB-F1E5-4011-B6CD-C850630185E9}" type="pres">
      <dgm:prSet presAssocID="{FE3BF1E2-0231-4965-A32A-85F6FB991698}" presName="sp" presStyleCnt="0"/>
      <dgm:spPr/>
    </dgm:pt>
    <dgm:pt modelId="{86F2EC90-DE20-44E7-A8C2-3AAD04D79AC0}" type="pres">
      <dgm:prSet presAssocID="{AB5D9CE9-B0A9-4A70-B684-DDF5C27B3184}" presName="arrowAndChildren" presStyleCnt="0"/>
      <dgm:spPr/>
    </dgm:pt>
    <dgm:pt modelId="{C390812F-0E48-4150-B38D-49C84E4DF436}" type="pres">
      <dgm:prSet presAssocID="{AB5D9CE9-B0A9-4A70-B684-DDF5C27B3184}" presName="parentTextArrow" presStyleLbl="node1" presStyleIdx="0" presStyleCnt="5"/>
      <dgm:spPr/>
      <dgm:t>
        <a:bodyPr/>
        <a:lstStyle/>
        <a:p>
          <a:endParaRPr lang="en-MY"/>
        </a:p>
      </dgm:t>
    </dgm:pt>
    <dgm:pt modelId="{1AAB1DDE-07AD-417C-82D0-D9EED87425BA}" type="pres">
      <dgm:prSet presAssocID="{AB5D9CE9-B0A9-4A70-B684-DDF5C27B3184}" presName="arrow" presStyleLbl="node1" presStyleIdx="1" presStyleCnt="5"/>
      <dgm:spPr/>
      <dgm:t>
        <a:bodyPr/>
        <a:lstStyle/>
        <a:p>
          <a:endParaRPr lang="en-US"/>
        </a:p>
      </dgm:t>
    </dgm:pt>
    <dgm:pt modelId="{DD681A6F-C935-408D-B6B3-D2D4F92A1527}" type="pres">
      <dgm:prSet presAssocID="{AB5D9CE9-B0A9-4A70-B684-DDF5C27B3184}" presName="descendantArrow" presStyleCnt="0"/>
      <dgm:spPr/>
    </dgm:pt>
    <dgm:pt modelId="{E1C36F63-D1C3-4609-9D1E-4247330BAEE5}" type="pres">
      <dgm:prSet presAssocID="{B76AE591-07F4-4691-AB5F-C96A5FF80530}" presName="childTextArrow" presStyleLbl="fgAccFollow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FD3CFB-56D5-4059-9EBD-B1FD398EEE96}" type="pres">
      <dgm:prSet presAssocID="{50CC6AE0-9A15-4FF8-906C-11EB3E1EBC70}" presName="childTextArrow" presStyleLbl="fgAccFollow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EF4D42-9530-4F31-B8EA-0815BC11784E}" type="pres">
      <dgm:prSet presAssocID="{F036FEF3-6AA1-4F1F-A3B4-44760466871C}" presName="childTextArrow" presStyleLbl="fg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EF6561-24AF-44DF-AEE6-F3C62E2F525D}" type="pres">
      <dgm:prSet presAssocID="{B147E7F9-6807-4F3C-B7DB-8B0E548C1150}" presName="sp" presStyleCnt="0"/>
      <dgm:spPr/>
    </dgm:pt>
    <dgm:pt modelId="{A0DB7AE7-0BAE-4C81-88A0-D4B073959A3B}" type="pres">
      <dgm:prSet presAssocID="{E31649F6-B0B9-4842-8A7C-E787DABAA69A}" presName="arrowAndChildren" presStyleCnt="0"/>
      <dgm:spPr/>
    </dgm:pt>
    <dgm:pt modelId="{49638738-9924-4516-8ED9-010F374A716C}" type="pres">
      <dgm:prSet presAssocID="{E31649F6-B0B9-4842-8A7C-E787DABAA69A}" presName="parentTextArrow" presStyleLbl="node1" presStyleIdx="1" presStyleCnt="5"/>
      <dgm:spPr/>
      <dgm:t>
        <a:bodyPr/>
        <a:lstStyle/>
        <a:p>
          <a:endParaRPr lang="en-US"/>
        </a:p>
      </dgm:t>
    </dgm:pt>
    <dgm:pt modelId="{C98F6DD9-9261-4BBB-9166-C129B08C1240}" type="pres">
      <dgm:prSet presAssocID="{E31649F6-B0B9-4842-8A7C-E787DABAA69A}" presName="arrow" presStyleLbl="node1" presStyleIdx="2" presStyleCnt="5"/>
      <dgm:spPr/>
      <dgm:t>
        <a:bodyPr/>
        <a:lstStyle/>
        <a:p>
          <a:endParaRPr lang="en-US"/>
        </a:p>
      </dgm:t>
    </dgm:pt>
    <dgm:pt modelId="{761AEFA8-98FF-4D89-A6FC-A406F0A3F77D}" type="pres">
      <dgm:prSet presAssocID="{E31649F6-B0B9-4842-8A7C-E787DABAA69A}" presName="descendantArrow" presStyleCnt="0"/>
      <dgm:spPr/>
    </dgm:pt>
    <dgm:pt modelId="{B72F8925-A4AA-4E3B-AB80-B6E481636ACC}" type="pres">
      <dgm:prSet presAssocID="{DCC4C8AD-4940-4852-A0AD-CBA3838D4963}" presName="childTextArrow" presStyleLbl="fgAccFollow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039072B9-78AE-462D-A42A-357AC7F1CEDB}" type="pres">
      <dgm:prSet presAssocID="{E0C9EBBE-A590-4B52-8B3F-8FD4C405E21F}" presName="childTextArrow" presStyleLbl="fgAccFollow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8A04FEF2-1A31-466C-853C-A3CFF8AE64AB}" type="pres">
      <dgm:prSet presAssocID="{7D7B211D-AE78-4107-AB52-7966A4E0BC72}" presName="sp" presStyleCnt="0"/>
      <dgm:spPr/>
    </dgm:pt>
    <dgm:pt modelId="{56747E8E-9DB2-4851-BD60-B594611C4E35}" type="pres">
      <dgm:prSet presAssocID="{07D9AE03-3793-415B-8028-6E5CB98ED939}" presName="arrowAndChildren" presStyleCnt="0"/>
      <dgm:spPr/>
    </dgm:pt>
    <dgm:pt modelId="{BA639994-1780-4BDA-A9B4-4656AF1A9468}" type="pres">
      <dgm:prSet presAssocID="{07D9AE03-3793-415B-8028-6E5CB98ED939}" presName="parentTextArrow" presStyleLbl="node1" presStyleIdx="2" presStyleCnt="5"/>
      <dgm:spPr/>
      <dgm:t>
        <a:bodyPr/>
        <a:lstStyle/>
        <a:p>
          <a:endParaRPr lang="en-MY"/>
        </a:p>
      </dgm:t>
    </dgm:pt>
    <dgm:pt modelId="{F348B929-FC38-4EDF-B78A-FFE8DED877B3}" type="pres">
      <dgm:prSet presAssocID="{07D9AE03-3793-415B-8028-6E5CB98ED939}" presName="arrow" presStyleLbl="node1" presStyleIdx="3" presStyleCnt="5"/>
      <dgm:spPr/>
      <dgm:t>
        <a:bodyPr/>
        <a:lstStyle/>
        <a:p>
          <a:endParaRPr lang="en-MY"/>
        </a:p>
      </dgm:t>
    </dgm:pt>
    <dgm:pt modelId="{BA3B8DF0-A99B-4524-83C0-77A07961DF89}" type="pres">
      <dgm:prSet presAssocID="{07D9AE03-3793-415B-8028-6E5CB98ED939}" presName="descendantArrow" presStyleCnt="0"/>
      <dgm:spPr/>
    </dgm:pt>
    <dgm:pt modelId="{F1E42ED5-0B64-43DD-A061-AC062A417F6A}" type="pres">
      <dgm:prSet presAssocID="{7B4E2126-6239-44F9-9828-9F2DF9A048F1}" presName="childTextArrow" presStyleLbl="fgAccFollow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31E604BD-EE66-4F56-81D7-B49F76404866}" type="pres">
      <dgm:prSet presAssocID="{04D3F803-C6D5-4FC9-8D21-E038D9B6487D}" presName="childTextArrow" presStyleLbl="fgAccFollow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8AEC2D-17A8-40B8-8BC2-8FFFB25A7DCA}" type="pres">
      <dgm:prSet presAssocID="{20E6129A-2FBC-4403-AC45-21A5D19A8594}" presName="sp" presStyleCnt="0"/>
      <dgm:spPr/>
    </dgm:pt>
    <dgm:pt modelId="{B2BDD764-E31A-44B4-AB59-9548A476F4F0}" type="pres">
      <dgm:prSet presAssocID="{F88B2E4E-C4E1-4E6A-9231-D5AF8BFCCA59}" presName="arrowAndChildren" presStyleCnt="0"/>
      <dgm:spPr/>
    </dgm:pt>
    <dgm:pt modelId="{39737F2D-3DEF-4C31-881E-770EFFB7E0F5}" type="pres">
      <dgm:prSet presAssocID="{F88B2E4E-C4E1-4E6A-9231-D5AF8BFCCA59}" presName="parentTextArrow" presStyleLbl="node1" presStyleIdx="3" presStyleCnt="5"/>
      <dgm:spPr/>
      <dgm:t>
        <a:bodyPr/>
        <a:lstStyle/>
        <a:p>
          <a:endParaRPr lang="en-MY"/>
        </a:p>
      </dgm:t>
    </dgm:pt>
    <dgm:pt modelId="{E37F5E8A-EC4B-4F2B-8038-E98F7A4781C2}" type="pres">
      <dgm:prSet presAssocID="{F88B2E4E-C4E1-4E6A-9231-D5AF8BFCCA59}" presName="arrow" presStyleLbl="node1" presStyleIdx="4" presStyleCnt="5"/>
      <dgm:spPr/>
      <dgm:t>
        <a:bodyPr/>
        <a:lstStyle/>
        <a:p>
          <a:endParaRPr lang="en-MY"/>
        </a:p>
      </dgm:t>
    </dgm:pt>
    <dgm:pt modelId="{6853CD85-6EAB-4936-833F-38E4714B95E4}" type="pres">
      <dgm:prSet presAssocID="{F88B2E4E-C4E1-4E6A-9231-D5AF8BFCCA59}" presName="descendantArrow" presStyleCnt="0"/>
      <dgm:spPr/>
    </dgm:pt>
    <dgm:pt modelId="{DDC6327A-4227-4810-AAF8-03DA03E57C70}" type="pres">
      <dgm:prSet presAssocID="{7E1851E0-A4A6-4B09-BF1A-08FCB1E1D2B3}" presName="childTextArrow" presStyleLbl="fgAccFollow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478F5E0F-1E33-4C79-8EA7-630617E90DA0}" type="pres">
      <dgm:prSet presAssocID="{185C2C3B-B1F1-44CF-8BA8-B7ED172B7A21}" presName="childTextArrow" presStyleLbl="fgAccFollow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30125B-7A4A-4757-9107-D4226C22E033}" srcId="{AB5D9CE9-B0A9-4A70-B684-DDF5C27B3184}" destId="{F036FEF3-6AA1-4F1F-A3B4-44760466871C}" srcOrd="2" destOrd="0" parTransId="{81FAB79E-7C26-4B74-B00B-3F438FF577E2}" sibTransId="{D160DFAB-77B6-47A3-9A9E-0FAFF48A87FA}"/>
    <dgm:cxn modelId="{ACD29FD4-E074-4A2D-9131-CB8C326DF086}" type="presOf" srcId="{4B711026-2254-49EC-9866-22BBEA0010B7}" destId="{9CDD76B7-31AE-4E78-8AF5-C308940E353F}" srcOrd="0" destOrd="0" presId="urn:microsoft.com/office/officeart/2005/8/layout/process4"/>
    <dgm:cxn modelId="{5C8EB237-A24E-4B54-A74A-E45A00004533}" type="presOf" srcId="{07D9AE03-3793-415B-8028-6E5CB98ED939}" destId="{BA639994-1780-4BDA-A9B4-4656AF1A9468}" srcOrd="0" destOrd="0" presId="urn:microsoft.com/office/officeart/2005/8/layout/process4"/>
    <dgm:cxn modelId="{D2ECC34D-7546-4041-AE76-9EA3280E4591}" srcId="{AB5D9CE9-B0A9-4A70-B684-DDF5C27B3184}" destId="{B76AE591-07F4-4691-AB5F-C96A5FF80530}" srcOrd="0" destOrd="0" parTransId="{E4E402A6-5E0A-4590-A16E-9606D5322CE9}" sibTransId="{177C5626-634C-46B9-90DC-67B1532BF68D}"/>
    <dgm:cxn modelId="{AE642017-EC4F-478C-97F7-5EEE3BF78C96}" srcId="{33DC3191-1F53-4D93-8932-D4C550AC4C42}" destId="{AB5D9CE9-B0A9-4A70-B684-DDF5C27B3184}" srcOrd="3" destOrd="0" parTransId="{BA557E69-9F43-4AFA-8ECB-4886326A83F4}" sibTransId="{FE3BF1E2-0231-4965-A32A-85F6FB991698}"/>
    <dgm:cxn modelId="{25D1DB00-2150-42F9-A202-57B89AEF469A}" type="presOf" srcId="{E0C9EBBE-A590-4B52-8B3F-8FD4C405E21F}" destId="{039072B9-78AE-462D-A42A-357AC7F1CEDB}" srcOrd="0" destOrd="0" presId="urn:microsoft.com/office/officeart/2005/8/layout/process4"/>
    <dgm:cxn modelId="{6BD5E49D-8418-4D89-AF5E-BB8F29F4BDA1}" type="presOf" srcId="{E31649F6-B0B9-4842-8A7C-E787DABAA69A}" destId="{49638738-9924-4516-8ED9-010F374A716C}" srcOrd="0" destOrd="0" presId="urn:microsoft.com/office/officeart/2005/8/layout/process4"/>
    <dgm:cxn modelId="{0A3B09AD-6200-417E-85D0-B6DEBF43B132}" type="presOf" srcId="{AB5D9CE9-B0A9-4A70-B684-DDF5C27B3184}" destId="{1AAB1DDE-07AD-417C-82D0-D9EED87425BA}" srcOrd="1" destOrd="0" presId="urn:microsoft.com/office/officeart/2005/8/layout/process4"/>
    <dgm:cxn modelId="{5FCEF402-D1EB-455A-891E-9550CAD95C9D}" srcId="{07D9AE03-3793-415B-8028-6E5CB98ED939}" destId="{7B4E2126-6239-44F9-9828-9F2DF9A048F1}" srcOrd="0" destOrd="0" parTransId="{8DDA4169-3BA9-4D0D-AF62-2FF1165BE351}" sibTransId="{4D346F62-F528-4267-8A2A-1CEDBAA9B2AF}"/>
    <dgm:cxn modelId="{44E185A8-4F47-4A75-B514-6DAFFF40C676}" srcId="{F88B2E4E-C4E1-4E6A-9231-D5AF8BFCCA59}" destId="{7E1851E0-A4A6-4B09-BF1A-08FCB1E1D2B3}" srcOrd="0" destOrd="0" parTransId="{5E788463-2605-42F4-98F1-ACD8B8C1A4B0}" sibTransId="{5C9A6B5E-9893-43C9-A6D4-00D1162AA00D}"/>
    <dgm:cxn modelId="{B94D6998-7EF9-47FC-BE04-DAA1D6E4CE48}" type="presOf" srcId="{F88B2E4E-C4E1-4E6A-9231-D5AF8BFCCA59}" destId="{E37F5E8A-EC4B-4F2B-8038-E98F7A4781C2}" srcOrd="1" destOrd="0" presId="urn:microsoft.com/office/officeart/2005/8/layout/process4"/>
    <dgm:cxn modelId="{4D8D3055-206F-4CB8-A6D4-343260DB22DC}" srcId="{33DC3191-1F53-4D93-8932-D4C550AC4C42}" destId="{E31649F6-B0B9-4842-8A7C-E787DABAA69A}" srcOrd="2" destOrd="0" parTransId="{BC59D297-6C53-4FB3-B7EA-24BD682273A4}" sibTransId="{B147E7F9-6807-4F3C-B7DB-8B0E548C1150}"/>
    <dgm:cxn modelId="{F8BE067E-57A8-4AAD-AB5F-CC66D96F290F}" srcId="{E31649F6-B0B9-4842-8A7C-E787DABAA69A}" destId="{E0C9EBBE-A590-4B52-8B3F-8FD4C405E21F}" srcOrd="1" destOrd="0" parTransId="{45B2584A-6307-4368-8F38-AC5D1CD854E0}" sibTransId="{3B34DD17-D1A7-4190-B2F9-1F769873AEF6}"/>
    <dgm:cxn modelId="{EAEBBA10-F89F-42B8-AA27-EB6181305B53}" type="presOf" srcId="{50CC6AE0-9A15-4FF8-906C-11EB3E1EBC70}" destId="{34FD3CFB-56D5-4059-9EBD-B1FD398EEE96}" srcOrd="0" destOrd="0" presId="urn:microsoft.com/office/officeart/2005/8/layout/process4"/>
    <dgm:cxn modelId="{7F2D1EED-D63A-429A-A9CD-869FB9B3F6AD}" type="presOf" srcId="{1D567B0E-095C-49AB-B0F6-C4540EAF14F1}" destId="{89AFFD03-E3BC-4851-A1C0-7B5417359237}" srcOrd="0" destOrd="0" presId="urn:microsoft.com/office/officeart/2005/8/layout/process4"/>
    <dgm:cxn modelId="{6D4AEDC7-6831-428B-8E21-2D9C7CC046DC}" type="presOf" srcId="{F036FEF3-6AA1-4F1F-A3B4-44760466871C}" destId="{E7EF4D42-9530-4F31-B8EA-0815BC11784E}" srcOrd="0" destOrd="0" presId="urn:microsoft.com/office/officeart/2005/8/layout/process4"/>
    <dgm:cxn modelId="{CF25E9E8-185F-4E8C-AB7D-2A96FCB1A157}" srcId="{33DC3191-1F53-4D93-8932-D4C550AC4C42}" destId="{F88B2E4E-C4E1-4E6A-9231-D5AF8BFCCA59}" srcOrd="0" destOrd="0" parTransId="{BEE5C3C2-4352-411A-AB37-3804EEAEE81C}" sibTransId="{20E6129A-2FBC-4403-AC45-21A5D19A8594}"/>
    <dgm:cxn modelId="{3973BBEE-CE2B-4BA4-B547-39EB28AA9845}" type="presOf" srcId="{DCC4C8AD-4940-4852-A0AD-CBA3838D4963}" destId="{B72F8925-A4AA-4E3B-AB80-B6E481636ACC}" srcOrd="0" destOrd="0" presId="urn:microsoft.com/office/officeart/2005/8/layout/process4"/>
    <dgm:cxn modelId="{A604284B-BBFC-450E-B6FA-3FA960CDB02B}" srcId="{E31649F6-B0B9-4842-8A7C-E787DABAA69A}" destId="{DCC4C8AD-4940-4852-A0AD-CBA3838D4963}" srcOrd="0" destOrd="0" parTransId="{07921C58-DD80-4CE9-9301-9BD70898FD53}" sibTransId="{2034ABCA-8A58-45DC-8A67-88055684B7D8}"/>
    <dgm:cxn modelId="{7CDB9CAA-BBC3-45A8-9DBC-E70BF66BC041}" type="presOf" srcId="{AB5D9CE9-B0A9-4A70-B684-DDF5C27B3184}" destId="{C390812F-0E48-4150-B38D-49C84E4DF436}" srcOrd="0" destOrd="0" presId="urn:microsoft.com/office/officeart/2005/8/layout/process4"/>
    <dgm:cxn modelId="{FFD71872-A481-4FA4-97CA-DA8279C8A7F0}" srcId="{4B711026-2254-49EC-9866-22BBEA0010B7}" destId="{76932906-6D38-4C6D-80A2-F7EB850A34E0}" srcOrd="2" destOrd="0" parTransId="{7543A987-3137-4B8F-A190-B34283352C4B}" sibTransId="{53BB919A-5299-42AF-A08A-4B94C67837B3}"/>
    <dgm:cxn modelId="{A797570F-2C28-4787-9444-862E8E5861FC}" srcId="{33DC3191-1F53-4D93-8932-D4C550AC4C42}" destId="{07D9AE03-3793-415B-8028-6E5CB98ED939}" srcOrd="1" destOrd="0" parTransId="{747497C9-9BA4-49AE-941A-1603F5B8275F}" sibTransId="{7D7B211D-AE78-4107-AB52-7966A4E0BC72}"/>
    <dgm:cxn modelId="{6BAE0020-7612-404C-AE63-9B50EE491814}" type="presOf" srcId="{04D3F803-C6D5-4FC9-8D21-E038D9B6487D}" destId="{31E604BD-EE66-4F56-81D7-B49F76404866}" srcOrd="0" destOrd="0" presId="urn:microsoft.com/office/officeart/2005/8/layout/process4"/>
    <dgm:cxn modelId="{4881075C-DEE4-40DC-99DB-C922574E2748}" type="presOf" srcId="{07D9AE03-3793-415B-8028-6E5CB98ED939}" destId="{F348B929-FC38-4EDF-B78A-FFE8DED877B3}" srcOrd="1" destOrd="0" presId="urn:microsoft.com/office/officeart/2005/8/layout/process4"/>
    <dgm:cxn modelId="{DC96D4F9-CD3A-47AF-BABE-15861093EDE7}" type="presOf" srcId="{E31649F6-B0B9-4842-8A7C-E787DABAA69A}" destId="{C98F6DD9-9261-4BBB-9166-C129B08C1240}" srcOrd="1" destOrd="0" presId="urn:microsoft.com/office/officeart/2005/8/layout/process4"/>
    <dgm:cxn modelId="{FA53A0FB-A0E1-4FDF-9099-BBA92AECB221}" type="presOf" srcId="{F88B2E4E-C4E1-4E6A-9231-D5AF8BFCCA59}" destId="{39737F2D-3DEF-4C31-881E-770EFFB7E0F5}" srcOrd="0" destOrd="0" presId="urn:microsoft.com/office/officeart/2005/8/layout/process4"/>
    <dgm:cxn modelId="{DCAB777F-A323-409C-8AE4-51B26DE8E49F}" srcId="{33DC3191-1F53-4D93-8932-D4C550AC4C42}" destId="{4B711026-2254-49EC-9866-22BBEA0010B7}" srcOrd="4" destOrd="0" parTransId="{CD882D54-ABE1-4CCC-A3CB-1B472A826D08}" sibTransId="{AC61D22C-0C4E-4D71-8814-3E25318D9C4C}"/>
    <dgm:cxn modelId="{8407D0A0-777B-4212-8F3D-022497C23432}" srcId="{AB5D9CE9-B0A9-4A70-B684-DDF5C27B3184}" destId="{50CC6AE0-9A15-4FF8-906C-11EB3E1EBC70}" srcOrd="1" destOrd="0" parTransId="{B559176B-D225-47E7-8949-27142C5412AD}" sibTransId="{3ABDB7DC-A605-49E8-852E-ED7CDB7448CC}"/>
    <dgm:cxn modelId="{294F67AA-A15B-482D-B317-318984F04B71}" type="presOf" srcId="{185C2C3B-B1F1-44CF-8BA8-B7ED172B7A21}" destId="{478F5E0F-1E33-4C79-8EA7-630617E90DA0}" srcOrd="0" destOrd="0" presId="urn:microsoft.com/office/officeart/2005/8/layout/process4"/>
    <dgm:cxn modelId="{16389145-CB48-465E-837F-A17267424078}" type="presOf" srcId="{7B4E2126-6239-44F9-9828-9F2DF9A048F1}" destId="{F1E42ED5-0B64-43DD-A061-AC062A417F6A}" srcOrd="0" destOrd="0" presId="urn:microsoft.com/office/officeart/2005/8/layout/process4"/>
    <dgm:cxn modelId="{1EA88AAC-3E12-481C-9634-DD49CF193E81}" srcId="{4B711026-2254-49EC-9866-22BBEA0010B7}" destId="{1D567B0E-095C-49AB-B0F6-C4540EAF14F1}" srcOrd="0" destOrd="0" parTransId="{0B531532-A6D4-4465-86A3-CD0C112B2502}" sibTransId="{42ACD649-B507-42A0-8A4B-430DAECBE223}"/>
    <dgm:cxn modelId="{31DD4374-101E-47E3-B124-6CFC74246C47}" type="presOf" srcId="{7E1851E0-A4A6-4B09-BF1A-08FCB1E1D2B3}" destId="{DDC6327A-4227-4810-AAF8-03DA03E57C70}" srcOrd="0" destOrd="0" presId="urn:microsoft.com/office/officeart/2005/8/layout/process4"/>
    <dgm:cxn modelId="{8D492FE4-8E42-4B4D-85AB-34AD6C31D715}" type="presOf" srcId="{B76AE591-07F4-4691-AB5F-C96A5FF80530}" destId="{E1C36F63-D1C3-4609-9D1E-4247330BAEE5}" srcOrd="0" destOrd="0" presId="urn:microsoft.com/office/officeart/2005/8/layout/process4"/>
    <dgm:cxn modelId="{628060FC-A57C-4F24-AB26-5254A1D08FF1}" srcId="{F88B2E4E-C4E1-4E6A-9231-D5AF8BFCCA59}" destId="{185C2C3B-B1F1-44CF-8BA8-B7ED172B7A21}" srcOrd="1" destOrd="0" parTransId="{448248C4-7274-4CAE-B0E8-487C339E47E9}" sibTransId="{35D83889-DC41-4100-8595-A3CE32979567}"/>
    <dgm:cxn modelId="{67B0D3AA-79B5-4062-B8AC-D3BBC937CD69}" type="presOf" srcId="{4B711026-2254-49EC-9866-22BBEA0010B7}" destId="{B1C6EF7B-7345-4797-A0CB-985B9E5830C2}" srcOrd="1" destOrd="0" presId="urn:microsoft.com/office/officeart/2005/8/layout/process4"/>
    <dgm:cxn modelId="{BC49E9CD-0FFE-4EC8-ACAD-55359958D62B}" type="presOf" srcId="{76932906-6D38-4C6D-80A2-F7EB850A34E0}" destId="{EE9A2766-F556-41FE-B055-D22A94D4BE95}" srcOrd="0" destOrd="0" presId="urn:microsoft.com/office/officeart/2005/8/layout/process4"/>
    <dgm:cxn modelId="{D2827F7D-B083-4254-B7EF-D5D2CF8397AF}" type="presOf" srcId="{33DC3191-1F53-4D93-8932-D4C550AC4C42}" destId="{11CD6B4F-84AF-4C16-8C3E-90B641174B8C}" srcOrd="0" destOrd="0" presId="urn:microsoft.com/office/officeart/2005/8/layout/process4"/>
    <dgm:cxn modelId="{38E48E44-09DA-4948-829A-625865EE81EC}" srcId="{4B711026-2254-49EC-9866-22BBEA0010B7}" destId="{F2E8BAF3-876A-4B1E-BB9D-519B6C7D46A2}" srcOrd="1" destOrd="0" parTransId="{F19E7AA4-CE33-441D-989A-64A03097F888}" sibTransId="{968CB824-9202-4F04-8F3A-B063BBAA5D39}"/>
    <dgm:cxn modelId="{CD134949-BAB0-4D31-A263-B18B30CB2293}" type="presOf" srcId="{F2E8BAF3-876A-4B1E-BB9D-519B6C7D46A2}" destId="{B9E55B3B-C895-49B8-91B0-C1AF00971A95}" srcOrd="0" destOrd="0" presId="urn:microsoft.com/office/officeart/2005/8/layout/process4"/>
    <dgm:cxn modelId="{7CE2AB08-9CC4-4468-B523-4DF0BA2CEAB3}" srcId="{07D9AE03-3793-415B-8028-6E5CB98ED939}" destId="{04D3F803-C6D5-4FC9-8D21-E038D9B6487D}" srcOrd="1" destOrd="0" parTransId="{8B01FF27-429C-4EB5-AD9D-3292D5A050B5}" sibTransId="{6D4E2B67-86B0-47D8-BFC1-28AA9A495208}"/>
    <dgm:cxn modelId="{CF0A1147-DB93-4DB8-A2F5-D4FA991F6A86}" type="presParOf" srcId="{11CD6B4F-84AF-4C16-8C3E-90B641174B8C}" destId="{F85DEBC8-9758-400C-B99F-9CB89E907B96}" srcOrd="0" destOrd="0" presId="urn:microsoft.com/office/officeart/2005/8/layout/process4"/>
    <dgm:cxn modelId="{454C7ED3-B4E5-44C7-9DCF-DB0D2E45AD70}" type="presParOf" srcId="{F85DEBC8-9758-400C-B99F-9CB89E907B96}" destId="{9CDD76B7-31AE-4E78-8AF5-C308940E353F}" srcOrd="0" destOrd="0" presId="urn:microsoft.com/office/officeart/2005/8/layout/process4"/>
    <dgm:cxn modelId="{D581C5A4-8F9B-4D4B-BF6E-78D5DC2CFF5E}" type="presParOf" srcId="{F85DEBC8-9758-400C-B99F-9CB89E907B96}" destId="{B1C6EF7B-7345-4797-A0CB-985B9E5830C2}" srcOrd="1" destOrd="0" presId="urn:microsoft.com/office/officeart/2005/8/layout/process4"/>
    <dgm:cxn modelId="{6F65363D-26AC-40BD-AFDD-9D4B2FF0275C}" type="presParOf" srcId="{F85DEBC8-9758-400C-B99F-9CB89E907B96}" destId="{08F0BE41-A016-4D23-B276-7FC11793805F}" srcOrd="2" destOrd="0" presId="urn:microsoft.com/office/officeart/2005/8/layout/process4"/>
    <dgm:cxn modelId="{05B0A1CB-92A6-4E1E-A1B8-42BC340B53ED}" type="presParOf" srcId="{08F0BE41-A016-4D23-B276-7FC11793805F}" destId="{89AFFD03-E3BC-4851-A1C0-7B5417359237}" srcOrd="0" destOrd="0" presId="urn:microsoft.com/office/officeart/2005/8/layout/process4"/>
    <dgm:cxn modelId="{445DEACB-5746-42BC-BC9A-64976F599416}" type="presParOf" srcId="{08F0BE41-A016-4D23-B276-7FC11793805F}" destId="{B9E55B3B-C895-49B8-91B0-C1AF00971A95}" srcOrd="1" destOrd="0" presId="urn:microsoft.com/office/officeart/2005/8/layout/process4"/>
    <dgm:cxn modelId="{D816B2DE-0AA1-46CD-8752-94CDFCF03BA0}" type="presParOf" srcId="{08F0BE41-A016-4D23-B276-7FC11793805F}" destId="{EE9A2766-F556-41FE-B055-D22A94D4BE95}" srcOrd="2" destOrd="0" presId="urn:microsoft.com/office/officeart/2005/8/layout/process4"/>
    <dgm:cxn modelId="{D353CDB9-96E7-4BCE-BC01-576D4B6F64B2}" type="presParOf" srcId="{11CD6B4F-84AF-4C16-8C3E-90B641174B8C}" destId="{829956FB-F1E5-4011-B6CD-C850630185E9}" srcOrd="1" destOrd="0" presId="urn:microsoft.com/office/officeart/2005/8/layout/process4"/>
    <dgm:cxn modelId="{6CCAB41E-CA99-44C4-9A56-71ABF50A6233}" type="presParOf" srcId="{11CD6B4F-84AF-4C16-8C3E-90B641174B8C}" destId="{86F2EC90-DE20-44E7-A8C2-3AAD04D79AC0}" srcOrd="2" destOrd="0" presId="urn:microsoft.com/office/officeart/2005/8/layout/process4"/>
    <dgm:cxn modelId="{F96DD50E-159B-49C8-A3E9-BE0AE39469D2}" type="presParOf" srcId="{86F2EC90-DE20-44E7-A8C2-3AAD04D79AC0}" destId="{C390812F-0E48-4150-B38D-49C84E4DF436}" srcOrd="0" destOrd="0" presId="urn:microsoft.com/office/officeart/2005/8/layout/process4"/>
    <dgm:cxn modelId="{51BE110B-B944-48D4-93F8-B428AEEB90FC}" type="presParOf" srcId="{86F2EC90-DE20-44E7-A8C2-3AAD04D79AC0}" destId="{1AAB1DDE-07AD-417C-82D0-D9EED87425BA}" srcOrd="1" destOrd="0" presId="urn:microsoft.com/office/officeart/2005/8/layout/process4"/>
    <dgm:cxn modelId="{04C14C52-3D03-4546-BAFB-41BACCDB7F88}" type="presParOf" srcId="{86F2EC90-DE20-44E7-A8C2-3AAD04D79AC0}" destId="{DD681A6F-C935-408D-B6B3-D2D4F92A1527}" srcOrd="2" destOrd="0" presId="urn:microsoft.com/office/officeart/2005/8/layout/process4"/>
    <dgm:cxn modelId="{C5C5F84C-098E-4F0E-B22D-0C9474C82429}" type="presParOf" srcId="{DD681A6F-C935-408D-B6B3-D2D4F92A1527}" destId="{E1C36F63-D1C3-4609-9D1E-4247330BAEE5}" srcOrd="0" destOrd="0" presId="urn:microsoft.com/office/officeart/2005/8/layout/process4"/>
    <dgm:cxn modelId="{64AB1C49-1568-430F-A838-50B0A991A69B}" type="presParOf" srcId="{DD681A6F-C935-408D-B6B3-D2D4F92A1527}" destId="{34FD3CFB-56D5-4059-9EBD-B1FD398EEE96}" srcOrd="1" destOrd="0" presId="urn:microsoft.com/office/officeart/2005/8/layout/process4"/>
    <dgm:cxn modelId="{4D56A0BD-1066-439C-9E3C-5E83A61B677D}" type="presParOf" srcId="{DD681A6F-C935-408D-B6B3-D2D4F92A1527}" destId="{E7EF4D42-9530-4F31-B8EA-0815BC11784E}" srcOrd="2" destOrd="0" presId="urn:microsoft.com/office/officeart/2005/8/layout/process4"/>
    <dgm:cxn modelId="{FC1FAF14-023A-47FF-904F-CC547648E349}" type="presParOf" srcId="{11CD6B4F-84AF-4C16-8C3E-90B641174B8C}" destId="{FAEF6561-24AF-44DF-AEE6-F3C62E2F525D}" srcOrd="3" destOrd="0" presId="urn:microsoft.com/office/officeart/2005/8/layout/process4"/>
    <dgm:cxn modelId="{34009662-1970-49EB-8D13-C60B61D0E04B}" type="presParOf" srcId="{11CD6B4F-84AF-4C16-8C3E-90B641174B8C}" destId="{A0DB7AE7-0BAE-4C81-88A0-D4B073959A3B}" srcOrd="4" destOrd="0" presId="urn:microsoft.com/office/officeart/2005/8/layout/process4"/>
    <dgm:cxn modelId="{39DFFA4A-D581-4480-8B7E-91913CFC831C}" type="presParOf" srcId="{A0DB7AE7-0BAE-4C81-88A0-D4B073959A3B}" destId="{49638738-9924-4516-8ED9-010F374A716C}" srcOrd="0" destOrd="0" presId="urn:microsoft.com/office/officeart/2005/8/layout/process4"/>
    <dgm:cxn modelId="{6B9BA836-B38C-4AF2-8D56-9547253B4C36}" type="presParOf" srcId="{A0DB7AE7-0BAE-4C81-88A0-D4B073959A3B}" destId="{C98F6DD9-9261-4BBB-9166-C129B08C1240}" srcOrd="1" destOrd="0" presId="urn:microsoft.com/office/officeart/2005/8/layout/process4"/>
    <dgm:cxn modelId="{E1C7BCE0-95B5-46B3-B111-9BD5493A60BB}" type="presParOf" srcId="{A0DB7AE7-0BAE-4C81-88A0-D4B073959A3B}" destId="{761AEFA8-98FF-4D89-A6FC-A406F0A3F77D}" srcOrd="2" destOrd="0" presId="urn:microsoft.com/office/officeart/2005/8/layout/process4"/>
    <dgm:cxn modelId="{C27E66F5-47D3-4CF0-9478-1C69DBE2B8C9}" type="presParOf" srcId="{761AEFA8-98FF-4D89-A6FC-A406F0A3F77D}" destId="{B72F8925-A4AA-4E3B-AB80-B6E481636ACC}" srcOrd="0" destOrd="0" presId="urn:microsoft.com/office/officeart/2005/8/layout/process4"/>
    <dgm:cxn modelId="{48789479-F692-4487-848A-0D3F74DA3607}" type="presParOf" srcId="{761AEFA8-98FF-4D89-A6FC-A406F0A3F77D}" destId="{039072B9-78AE-462D-A42A-357AC7F1CEDB}" srcOrd="1" destOrd="0" presId="urn:microsoft.com/office/officeart/2005/8/layout/process4"/>
    <dgm:cxn modelId="{E2C24E19-3B1E-4658-B640-DDB281232257}" type="presParOf" srcId="{11CD6B4F-84AF-4C16-8C3E-90B641174B8C}" destId="{8A04FEF2-1A31-466C-853C-A3CFF8AE64AB}" srcOrd="5" destOrd="0" presId="urn:microsoft.com/office/officeart/2005/8/layout/process4"/>
    <dgm:cxn modelId="{1C93AE50-392C-43A1-95B3-B4E75B7812A4}" type="presParOf" srcId="{11CD6B4F-84AF-4C16-8C3E-90B641174B8C}" destId="{56747E8E-9DB2-4851-BD60-B594611C4E35}" srcOrd="6" destOrd="0" presId="urn:microsoft.com/office/officeart/2005/8/layout/process4"/>
    <dgm:cxn modelId="{1F89E698-8AAD-49E9-845C-20E18CD2B5C6}" type="presParOf" srcId="{56747E8E-9DB2-4851-BD60-B594611C4E35}" destId="{BA639994-1780-4BDA-A9B4-4656AF1A9468}" srcOrd="0" destOrd="0" presId="urn:microsoft.com/office/officeart/2005/8/layout/process4"/>
    <dgm:cxn modelId="{D69EAC68-43AB-446C-9BE2-48376F6127A5}" type="presParOf" srcId="{56747E8E-9DB2-4851-BD60-B594611C4E35}" destId="{F348B929-FC38-4EDF-B78A-FFE8DED877B3}" srcOrd="1" destOrd="0" presId="urn:microsoft.com/office/officeart/2005/8/layout/process4"/>
    <dgm:cxn modelId="{D944AF3A-51E8-44E0-B295-DB4A7916949A}" type="presParOf" srcId="{56747E8E-9DB2-4851-BD60-B594611C4E35}" destId="{BA3B8DF0-A99B-4524-83C0-77A07961DF89}" srcOrd="2" destOrd="0" presId="urn:microsoft.com/office/officeart/2005/8/layout/process4"/>
    <dgm:cxn modelId="{3E78FCD5-0B8A-45DF-86A3-78AB29212307}" type="presParOf" srcId="{BA3B8DF0-A99B-4524-83C0-77A07961DF89}" destId="{F1E42ED5-0B64-43DD-A061-AC062A417F6A}" srcOrd="0" destOrd="0" presId="urn:microsoft.com/office/officeart/2005/8/layout/process4"/>
    <dgm:cxn modelId="{7044F73B-E318-4B64-AAFE-D1329F5A92CD}" type="presParOf" srcId="{BA3B8DF0-A99B-4524-83C0-77A07961DF89}" destId="{31E604BD-EE66-4F56-81D7-B49F76404866}" srcOrd="1" destOrd="0" presId="urn:microsoft.com/office/officeart/2005/8/layout/process4"/>
    <dgm:cxn modelId="{A507C80B-46FF-4B2D-8CC0-6842AE5AE9A3}" type="presParOf" srcId="{11CD6B4F-84AF-4C16-8C3E-90B641174B8C}" destId="{A08AEC2D-17A8-40B8-8BC2-8FFFB25A7DCA}" srcOrd="7" destOrd="0" presId="urn:microsoft.com/office/officeart/2005/8/layout/process4"/>
    <dgm:cxn modelId="{24449401-417F-4B84-A00E-EC0EC8A4F686}" type="presParOf" srcId="{11CD6B4F-84AF-4C16-8C3E-90B641174B8C}" destId="{B2BDD764-E31A-44B4-AB59-9548A476F4F0}" srcOrd="8" destOrd="0" presId="urn:microsoft.com/office/officeart/2005/8/layout/process4"/>
    <dgm:cxn modelId="{AE4E373D-F574-44A5-95C5-31C3D96581DD}" type="presParOf" srcId="{B2BDD764-E31A-44B4-AB59-9548A476F4F0}" destId="{39737F2D-3DEF-4C31-881E-770EFFB7E0F5}" srcOrd="0" destOrd="0" presId="urn:microsoft.com/office/officeart/2005/8/layout/process4"/>
    <dgm:cxn modelId="{08A57F0D-B675-4871-BC52-9654C2053756}" type="presParOf" srcId="{B2BDD764-E31A-44B4-AB59-9548A476F4F0}" destId="{E37F5E8A-EC4B-4F2B-8038-E98F7A4781C2}" srcOrd="1" destOrd="0" presId="urn:microsoft.com/office/officeart/2005/8/layout/process4"/>
    <dgm:cxn modelId="{1A40DF96-2925-4734-A48C-D53C4FDF2281}" type="presParOf" srcId="{B2BDD764-E31A-44B4-AB59-9548A476F4F0}" destId="{6853CD85-6EAB-4936-833F-38E4714B95E4}" srcOrd="2" destOrd="0" presId="urn:microsoft.com/office/officeart/2005/8/layout/process4"/>
    <dgm:cxn modelId="{185B2129-B49A-49FA-9686-7594D10025C6}" type="presParOf" srcId="{6853CD85-6EAB-4936-833F-38E4714B95E4}" destId="{DDC6327A-4227-4810-AAF8-03DA03E57C70}" srcOrd="0" destOrd="0" presId="urn:microsoft.com/office/officeart/2005/8/layout/process4"/>
    <dgm:cxn modelId="{E90E39AF-BA7F-4AC3-89D4-1A3907890008}" type="presParOf" srcId="{6853CD85-6EAB-4936-833F-38E4714B95E4}" destId="{478F5E0F-1E33-4C79-8EA7-630617E90DA0}" srcOrd="1" destOrd="0" presId="urn:microsoft.com/office/officeart/2005/8/layout/process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35998C7-952A-4E84-8528-1BEDDA803FC6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8DDD28-CA1D-4778-AFEB-7526ED5E9C81}">
      <dgm:prSet/>
      <dgm:spPr/>
      <dgm:t>
        <a:bodyPr/>
        <a:lstStyle/>
        <a:p>
          <a:pPr rtl="0"/>
          <a:r>
            <a:rPr lang="en-US" dirty="0" smtClean="0"/>
            <a:t>Teaching Plan</a:t>
          </a:r>
          <a:endParaRPr lang="en-MY" dirty="0"/>
        </a:p>
      </dgm:t>
    </dgm:pt>
    <dgm:pt modelId="{14C4361B-FF4B-4437-9E84-0F501C7E61AE}" type="parTrans" cxnId="{72432D54-6FB7-4D29-9461-9B88B6D1A2F8}">
      <dgm:prSet/>
      <dgm:spPr/>
      <dgm:t>
        <a:bodyPr/>
        <a:lstStyle/>
        <a:p>
          <a:endParaRPr lang="en-US"/>
        </a:p>
      </dgm:t>
    </dgm:pt>
    <dgm:pt modelId="{714BDF17-1A17-4515-8DF3-3871B72BD5B3}" type="sibTrans" cxnId="{72432D54-6FB7-4D29-9461-9B88B6D1A2F8}">
      <dgm:prSet/>
      <dgm:spPr/>
      <dgm:t>
        <a:bodyPr/>
        <a:lstStyle/>
        <a:p>
          <a:endParaRPr lang="en-US"/>
        </a:p>
      </dgm:t>
    </dgm:pt>
    <dgm:pt modelId="{A5225536-B4C8-4D18-894D-8D05D7DA2366}">
      <dgm:prSet/>
      <dgm:spPr/>
      <dgm:t>
        <a:bodyPr/>
        <a:lstStyle/>
        <a:p>
          <a:pPr rtl="0"/>
          <a:r>
            <a:rPr lang="en-US" dirty="0" smtClean="0"/>
            <a:t>Teaching Assessment</a:t>
          </a:r>
          <a:endParaRPr lang="en-MY" dirty="0"/>
        </a:p>
      </dgm:t>
    </dgm:pt>
    <dgm:pt modelId="{8F50E1B8-EB47-40D5-9765-C51A17325AC6}" type="parTrans" cxnId="{C949D302-7A20-422A-B9E8-7243CB5AF98D}">
      <dgm:prSet/>
      <dgm:spPr/>
      <dgm:t>
        <a:bodyPr/>
        <a:lstStyle/>
        <a:p>
          <a:endParaRPr lang="en-US"/>
        </a:p>
      </dgm:t>
    </dgm:pt>
    <dgm:pt modelId="{98E59AEE-B36F-40DF-A8D7-6A30EBD1E7F3}" type="sibTrans" cxnId="{C949D302-7A20-422A-B9E8-7243CB5AF98D}">
      <dgm:prSet/>
      <dgm:spPr/>
      <dgm:t>
        <a:bodyPr/>
        <a:lstStyle/>
        <a:p>
          <a:endParaRPr lang="en-US"/>
        </a:p>
      </dgm:t>
    </dgm:pt>
    <dgm:pt modelId="{4562A162-694D-40D8-99EA-DC193ECF7082}">
      <dgm:prSet/>
      <dgm:spPr/>
      <dgm:t>
        <a:bodyPr/>
        <a:lstStyle/>
        <a:p>
          <a:pPr rtl="0"/>
          <a:r>
            <a:rPr lang="en-MY" dirty="0" smtClean="0"/>
            <a:t>LO</a:t>
          </a:r>
          <a:endParaRPr lang="en-MY" dirty="0"/>
        </a:p>
      </dgm:t>
    </dgm:pt>
    <dgm:pt modelId="{FA5CB143-D874-482A-A6D9-2326A3A4CDAB}" type="parTrans" cxnId="{8223A699-98AD-45F2-9E6C-D9B81058702E}">
      <dgm:prSet/>
      <dgm:spPr/>
      <dgm:t>
        <a:bodyPr/>
        <a:lstStyle/>
        <a:p>
          <a:endParaRPr lang="en-US"/>
        </a:p>
      </dgm:t>
    </dgm:pt>
    <dgm:pt modelId="{D1F2C791-C625-4B4A-99C9-E54C563C4A77}" type="sibTrans" cxnId="{8223A699-98AD-45F2-9E6C-D9B81058702E}">
      <dgm:prSet/>
      <dgm:spPr/>
      <dgm:t>
        <a:bodyPr/>
        <a:lstStyle/>
        <a:p>
          <a:endParaRPr lang="en-US"/>
        </a:p>
      </dgm:t>
    </dgm:pt>
    <dgm:pt modelId="{1AA2C1C1-5570-414B-8252-A4D260D149BA}">
      <dgm:prSet/>
      <dgm:spPr/>
      <dgm:t>
        <a:bodyPr/>
        <a:lstStyle/>
        <a:p>
          <a:pPr rtl="0"/>
          <a:r>
            <a:rPr lang="en-MY" dirty="0" smtClean="0"/>
            <a:t>Mapping LO </a:t>
          </a:r>
          <a:r>
            <a:rPr lang="en-MY" dirty="0" err="1" smtClean="0"/>
            <a:t>vs</a:t>
          </a:r>
          <a:r>
            <a:rPr lang="en-MY" dirty="0" smtClean="0"/>
            <a:t> PO</a:t>
          </a:r>
          <a:endParaRPr lang="en-MY" dirty="0"/>
        </a:p>
      </dgm:t>
    </dgm:pt>
    <dgm:pt modelId="{BCFE30F8-2F5E-4B96-90D8-8522B0834F68}" type="parTrans" cxnId="{5455984A-6F50-4F7E-8A41-4D0843E33A14}">
      <dgm:prSet/>
      <dgm:spPr/>
      <dgm:t>
        <a:bodyPr/>
        <a:lstStyle/>
        <a:p>
          <a:endParaRPr lang="en-US"/>
        </a:p>
      </dgm:t>
    </dgm:pt>
    <dgm:pt modelId="{590D6AE6-90FD-4FAA-8F97-80C806ACCCCB}" type="sibTrans" cxnId="{5455984A-6F50-4F7E-8A41-4D0843E33A14}">
      <dgm:prSet/>
      <dgm:spPr/>
      <dgm:t>
        <a:bodyPr/>
        <a:lstStyle/>
        <a:p>
          <a:endParaRPr lang="en-US"/>
        </a:p>
      </dgm:t>
    </dgm:pt>
    <dgm:pt modelId="{4BC4D164-616D-4835-8109-25FDBC453EFD}">
      <dgm:prSet/>
      <dgm:spPr/>
      <dgm:t>
        <a:bodyPr/>
        <a:lstStyle/>
        <a:p>
          <a:pPr rtl="0"/>
          <a:r>
            <a:rPr lang="en-MY" dirty="0" smtClean="0"/>
            <a:t>Syllabus</a:t>
          </a:r>
          <a:endParaRPr lang="en-MY" dirty="0"/>
        </a:p>
      </dgm:t>
    </dgm:pt>
    <dgm:pt modelId="{C2D3AE98-D85D-4AE7-B3F8-EEB36AE20637}" type="parTrans" cxnId="{9C78E1C4-E42E-4E26-94D9-1C2BA0E7C112}">
      <dgm:prSet/>
      <dgm:spPr/>
      <dgm:t>
        <a:bodyPr/>
        <a:lstStyle/>
        <a:p>
          <a:endParaRPr lang="en-US"/>
        </a:p>
      </dgm:t>
    </dgm:pt>
    <dgm:pt modelId="{47CDDC10-B80C-477C-BF35-AB71EAF57E9B}" type="sibTrans" cxnId="{9C78E1C4-E42E-4E26-94D9-1C2BA0E7C112}">
      <dgm:prSet/>
      <dgm:spPr/>
      <dgm:t>
        <a:bodyPr/>
        <a:lstStyle/>
        <a:p>
          <a:endParaRPr lang="en-US"/>
        </a:p>
      </dgm:t>
    </dgm:pt>
    <dgm:pt modelId="{2C681FDC-0C45-43C1-A998-F9FFC7BF387A}">
      <dgm:prSet/>
      <dgm:spPr/>
      <dgm:t>
        <a:bodyPr/>
        <a:lstStyle/>
        <a:p>
          <a:pPr rtl="0"/>
          <a:r>
            <a:rPr lang="en-MY" dirty="0" smtClean="0"/>
            <a:t>Assessment Plan</a:t>
          </a:r>
          <a:endParaRPr lang="en-MY" dirty="0"/>
        </a:p>
      </dgm:t>
    </dgm:pt>
    <dgm:pt modelId="{22B647B9-EE29-4D37-AAD2-B3BA0D6F0CF5}" type="parTrans" cxnId="{A34B51AB-1FA8-4B56-940A-C35B698C944A}">
      <dgm:prSet/>
      <dgm:spPr/>
      <dgm:t>
        <a:bodyPr/>
        <a:lstStyle/>
        <a:p>
          <a:endParaRPr lang="en-US"/>
        </a:p>
      </dgm:t>
    </dgm:pt>
    <dgm:pt modelId="{344EE22E-08C6-4C3D-B0FF-E2C4A077221F}" type="sibTrans" cxnId="{A34B51AB-1FA8-4B56-940A-C35B698C944A}">
      <dgm:prSet/>
      <dgm:spPr/>
      <dgm:t>
        <a:bodyPr/>
        <a:lstStyle/>
        <a:p>
          <a:endParaRPr lang="en-US"/>
        </a:p>
      </dgm:t>
    </dgm:pt>
    <dgm:pt modelId="{5B2D50BF-F6F4-4720-B612-A09E5446F55E}">
      <dgm:prSet/>
      <dgm:spPr/>
      <dgm:t>
        <a:bodyPr/>
        <a:lstStyle/>
        <a:p>
          <a:pPr rtl="0"/>
          <a:r>
            <a:rPr lang="en-MY" dirty="0" smtClean="0"/>
            <a:t>Delivery Method</a:t>
          </a:r>
          <a:endParaRPr lang="en-MY" dirty="0"/>
        </a:p>
      </dgm:t>
    </dgm:pt>
    <dgm:pt modelId="{A62F6005-37F3-4224-AB99-BD1CFDCD1CED}" type="parTrans" cxnId="{2F36A3AC-E8C8-4579-A27D-55FA08A1544F}">
      <dgm:prSet/>
      <dgm:spPr/>
      <dgm:t>
        <a:bodyPr/>
        <a:lstStyle/>
        <a:p>
          <a:endParaRPr lang="en-US"/>
        </a:p>
      </dgm:t>
    </dgm:pt>
    <dgm:pt modelId="{07A2790E-8591-4388-8C05-AE1231190E3B}" type="sibTrans" cxnId="{2F36A3AC-E8C8-4579-A27D-55FA08A1544F}">
      <dgm:prSet/>
      <dgm:spPr/>
      <dgm:t>
        <a:bodyPr/>
        <a:lstStyle/>
        <a:p>
          <a:endParaRPr lang="en-US"/>
        </a:p>
      </dgm:t>
    </dgm:pt>
    <dgm:pt modelId="{A1DA9004-2B7D-4E83-8C24-88BF4A3F18A4}">
      <dgm:prSet/>
      <dgm:spPr/>
      <dgm:t>
        <a:bodyPr/>
        <a:lstStyle/>
        <a:p>
          <a:pPr rtl="0"/>
          <a:r>
            <a:rPr lang="en-MY" dirty="0" smtClean="0"/>
            <a:t>Mapping LO </a:t>
          </a:r>
          <a:r>
            <a:rPr lang="en-MY" dirty="0" err="1" smtClean="0"/>
            <a:t>vs</a:t>
          </a:r>
          <a:r>
            <a:rPr lang="en-MY" dirty="0" smtClean="0"/>
            <a:t> PO</a:t>
          </a:r>
          <a:endParaRPr lang="en-MY" dirty="0"/>
        </a:p>
      </dgm:t>
    </dgm:pt>
    <dgm:pt modelId="{04EAAE57-1A89-4D6E-93FA-018F841E6131}" type="parTrans" cxnId="{825F2038-B000-4E20-8F87-1F67EB4E9F35}">
      <dgm:prSet/>
      <dgm:spPr/>
      <dgm:t>
        <a:bodyPr/>
        <a:lstStyle/>
        <a:p>
          <a:endParaRPr lang="en-US"/>
        </a:p>
      </dgm:t>
    </dgm:pt>
    <dgm:pt modelId="{59132A73-5EA7-455D-9B6A-B1F263349DD2}" type="sibTrans" cxnId="{825F2038-B000-4E20-8F87-1F67EB4E9F35}">
      <dgm:prSet/>
      <dgm:spPr/>
      <dgm:t>
        <a:bodyPr/>
        <a:lstStyle/>
        <a:p>
          <a:endParaRPr lang="en-US"/>
        </a:p>
      </dgm:t>
    </dgm:pt>
    <dgm:pt modelId="{415C2BDD-15F4-499B-A853-CE50AD6EEB28}">
      <dgm:prSet/>
      <dgm:spPr/>
      <dgm:t>
        <a:bodyPr/>
        <a:lstStyle/>
        <a:p>
          <a:pPr rtl="0"/>
          <a:r>
            <a:rPr lang="en-MY" dirty="0" smtClean="0"/>
            <a:t>Assessment Implementation</a:t>
          </a:r>
          <a:endParaRPr lang="en-MY" dirty="0"/>
        </a:p>
      </dgm:t>
    </dgm:pt>
    <dgm:pt modelId="{4901D76E-6DCB-4425-AE48-2354D90DE1C1}" type="parTrans" cxnId="{A64847A5-1F2B-4FE0-BB41-03DB6FBB762A}">
      <dgm:prSet/>
      <dgm:spPr/>
      <dgm:t>
        <a:bodyPr/>
        <a:lstStyle/>
        <a:p>
          <a:endParaRPr lang="en-US"/>
        </a:p>
      </dgm:t>
    </dgm:pt>
    <dgm:pt modelId="{72406670-156F-4085-9A14-9286732B2FF4}" type="sibTrans" cxnId="{A64847A5-1F2B-4FE0-BB41-03DB6FBB762A}">
      <dgm:prSet/>
      <dgm:spPr/>
      <dgm:t>
        <a:bodyPr/>
        <a:lstStyle/>
        <a:p>
          <a:endParaRPr lang="en-US"/>
        </a:p>
      </dgm:t>
    </dgm:pt>
    <dgm:pt modelId="{B5C7798C-6D31-4D01-B6BE-C5D72F88CCF2}">
      <dgm:prSet/>
      <dgm:spPr/>
      <dgm:t>
        <a:bodyPr/>
        <a:lstStyle/>
        <a:p>
          <a:pPr rtl="0"/>
          <a:r>
            <a:rPr lang="en-MY" dirty="0" smtClean="0"/>
            <a:t>Evaluation</a:t>
          </a:r>
          <a:endParaRPr lang="en-MY" dirty="0"/>
        </a:p>
      </dgm:t>
    </dgm:pt>
    <dgm:pt modelId="{05FCE8AA-F5A5-4E09-A8DD-D16C4BA94DA5}" type="parTrans" cxnId="{E710FAB2-3907-4BAC-8642-1ECA52C1CA67}">
      <dgm:prSet/>
      <dgm:spPr/>
      <dgm:t>
        <a:bodyPr/>
        <a:lstStyle/>
        <a:p>
          <a:endParaRPr lang="en-US"/>
        </a:p>
      </dgm:t>
    </dgm:pt>
    <dgm:pt modelId="{8411E877-CF44-4049-89C2-639E194EB99D}" type="sibTrans" cxnId="{E710FAB2-3907-4BAC-8642-1ECA52C1CA67}">
      <dgm:prSet/>
      <dgm:spPr/>
      <dgm:t>
        <a:bodyPr/>
        <a:lstStyle/>
        <a:p>
          <a:endParaRPr lang="en-US"/>
        </a:p>
      </dgm:t>
    </dgm:pt>
    <dgm:pt modelId="{671B41C5-6200-485B-8EA5-888DF70A1C0B}">
      <dgm:prSet/>
      <dgm:spPr/>
      <dgm:t>
        <a:bodyPr/>
        <a:lstStyle/>
        <a:p>
          <a:pPr rtl="0"/>
          <a:r>
            <a:rPr lang="en-MY" dirty="0" smtClean="0"/>
            <a:t>Feedback</a:t>
          </a:r>
          <a:endParaRPr lang="en-MY" dirty="0"/>
        </a:p>
      </dgm:t>
    </dgm:pt>
    <dgm:pt modelId="{D05CF544-0A43-4882-A05E-82B9CE373D84}" type="parTrans" cxnId="{DF54AA5B-5BA4-49E5-B307-B3CD7AD20F87}">
      <dgm:prSet/>
      <dgm:spPr/>
      <dgm:t>
        <a:bodyPr/>
        <a:lstStyle/>
        <a:p>
          <a:endParaRPr lang="en-US"/>
        </a:p>
      </dgm:t>
    </dgm:pt>
    <dgm:pt modelId="{2765A9A1-D001-478C-9159-E3A9F0EC9593}" type="sibTrans" cxnId="{DF54AA5B-5BA4-49E5-B307-B3CD7AD20F87}">
      <dgm:prSet/>
      <dgm:spPr/>
      <dgm:t>
        <a:bodyPr/>
        <a:lstStyle/>
        <a:p>
          <a:endParaRPr lang="en-US"/>
        </a:p>
      </dgm:t>
    </dgm:pt>
    <dgm:pt modelId="{19B89496-59E0-437B-BBDA-D970E85A9BA7}">
      <dgm:prSet/>
      <dgm:spPr/>
      <dgm:t>
        <a:bodyPr/>
        <a:lstStyle/>
        <a:p>
          <a:pPr rtl="0"/>
          <a:r>
            <a:rPr lang="en-MY" dirty="0" smtClean="0"/>
            <a:t>Suggestion</a:t>
          </a:r>
          <a:endParaRPr lang="en-MY" dirty="0"/>
        </a:p>
      </dgm:t>
    </dgm:pt>
    <dgm:pt modelId="{BF4804C4-0237-446D-83D4-691B830AC7BD}" type="parTrans" cxnId="{68E525A4-7FE3-4F87-BD9E-AE51CAAA858A}">
      <dgm:prSet/>
      <dgm:spPr/>
      <dgm:t>
        <a:bodyPr/>
        <a:lstStyle/>
        <a:p>
          <a:endParaRPr lang="en-US"/>
        </a:p>
      </dgm:t>
    </dgm:pt>
    <dgm:pt modelId="{1026EA33-0AB4-4137-AA2F-BBE782F9FDD6}" type="sibTrans" cxnId="{68E525A4-7FE3-4F87-BD9E-AE51CAAA858A}">
      <dgm:prSet/>
      <dgm:spPr/>
      <dgm:t>
        <a:bodyPr/>
        <a:lstStyle/>
        <a:p>
          <a:endParaRPr lang="en-US"/>
        </a:p>
      </dgm:t>
    </dgm:pt>
    <dgm:pt modelId="{A5AAF784-DD8A-4ECE-9665-A180BA02795E}">
      <dgm:prSet/>
      <dgm:spPr/>
      <dgm:t>
        <a:bodyPr/>
        <a:lstStyle/>
        <a:p>
          <a:pPr rtl="0"/>
          <a:r>
            <a:rPr lang="en-MY" dirty="0" smtClean="0"/>
            <a:t>Test + Final Exam</a:t>
          </a:r>
          <a:endParaRPr lang="en-MY" dirty="0"/>
        </a:p>
      </dgm:t>
    </dgm:pt>
    <dgm:pt modelId="{D1C20C4F-12E2-40A0-9D75-5C59014CB012}" type="parTrans" cxnId="{E7D4C0BD-5B94-4E9F-B09D-100E725B7424}">
      <dgm:prSet/>
      <dgm:spPr/>
      <dgm:t>
        <a:bodyPr/>
        <a:lstStyle/>
        <a:p>
          <a:endParaRPr lang="en-US"/>
        </a:p>
      </dgm:t>
    </dgm:pt>
    <dgm:pt modelId="{FA894F6C-ACF3-499D-88F7-5C5ECAE0799A}" type="sibTrans" cxnId="{E7D4C0BD-5B94-4E9F-B09D-100E725B7424}">
      <dgm:prSet/>
      <dgm:spPr/>
      <dgm:t>
        <a:bodyPr/>
        <a:lstStyle/>
        <a:p>
          <a:endParaRPr lang="en-US"/>
        </a:p>
      </dgm:t>
    </dgm:pt>
    <dgm:pt modelId="{4F6C0EF0-C205-4502-9B94-53801AD6BE4A}">
      <dgm:prSet/>
      <dgm:spPr/>
      <dgm:t>
        <a:bodyPr/>
        <a:lstStyle/>
        <a:p>
          <a:pPr rtl="0"/>
          <a:r>
            <a:rPr lang="en-MY" dirty="0" smtClean="0"/>
            <a:t>Mapping Questions </a:t>
          </a:r>
          <a:r>
            <a:rPr lang="en-MY" dirty="0" err="1" smtClean="0"/>
            <a:t>vs</a:t>
          </a:r>
          <a:r>
            <a:rPr lang="en-MY" dirty="0" smtClean="0"/>
            <a:t> LO</a:t>
          </a:r>
          <a:endParaRPr lang="en-MY" dirty="0"/>
        </a:p>
      </dgm:t>
    </dgm:pt>
    <dgm:pt modelId="{B887BD20-2D2C-423F-860D-92FA2B5FBC3D}" type="parTrans" cxnId="{449D3B61-603C-4B6F-B5AA-6B12B61259EF}">
      <dgm:prSet/>
      <dgm:spPr/>
      <dgm:t>
        <a:bodyPr/>
        <a:lstStyle/>
        <a:p>
          <a:endParaRPr lang="en-US"/>
        </a:p>
      </dgm:t>
    </dgm:pt>
    <dgm:pt modelId="{9B1CB660-E9A5-489F-AF64-C63A98DA61BF}" type="sibTrans" cxnId="{449D3B61-603C-4B6F-B5AA-6B12B61259EF}">
      <dgm:prSet/>
      <dgm:spPr/>
      <dgm:t>
        <a:bodyPr/>
        <a:lstStyle/>
        <a:p>
          <a:endParaRPr lang="en-US"/>
        </a:p>
      </dgm:t>
    </dgm:pt>
    <dgm:pt modelId="{695E51FC-C56C-44D6-9795-FBC157DB9856}">
      <dgm:prSet/>
      <dgm:spPr/>
      <dgm:t>
        <a:bodyPr/>
        <a:lstStyle/>
        <a:p>
          <a:pPr rtl="0"/>
          <a:r>
            <a:rPr lang="en-MY" dirty="0" smtClean="0"/>
            <a:t>Achievement of LOs</a:t>
          </a:r>
          <a:endParaRPr lang="en-MY" dirty="0"/>
        </a:p>
      </dgm:t>
    </dgm:pt>
    <dgm:pt modelId="{1B7E7B86-AC3E-472B-80B8-4D18C6A312C1}" type="parTrans" cxnId="{8631B492-12BB-41D7-B533-79B56534AE8B}">
      <dgm:prSet/>
      <dgm:spPr/>
      <dgm:t>
        <a:bodyPr/>
        <a:lstStyle/>
        <a:p>
          <a:endParaRPr lang="en-US"/>
        </a:p>
      </dgm:t>
    </dgm:pt>
    <dgm:pt modelId="{EB2021A4-AF0A-44E8-AE32-BA8DEF1B6F72}" type="sibTrans" cxnId="{8631B492-12BB-41D7-B533-79B56534AE8B}">
      <dgm:prSet/>
      <dgm:spPr/>
      <dgm:t>
        <a:bodyPr/>
        <a:lstStyle/>
        <a:p>
          <a:endParaRPr lang="en-US"/>
        </a:p>
      </dgm:t>
    </dgm:pt>
    <dgm:pt modelId="{76E19680-473A-498F-9F4F-D83B3C0068CB}">
      <dgm:prSet/>
      <dgm:spPr/>
      <dgm:t>
        <a:bodyPr/>
        <a:lstStyle/>
        <a:p>
          <a:pPr rtl="0"/>
          <a:r>
            <a:rPr lang="en-MY" dirty="0" smtClean="0"/>
            <a:t>Achievement of LOs</a:t>
          </a:r>
          <a:endParaRPr lang="en-MY" dirty="0"/>
        </a:p>
      </dgm:t>
    </dgm:pt>
    <dgm:pt modelId="{35167422-7824-4804-BE8C-C4F356CFDD41}" type="parTrans" cxnId="{C01559AD-E475-4499-B25F-C438FFA4B90F}">
      <dgm:prSet/>
      <dgm:spPr/>
      <dgm:t>
        <a:bodyPr/>
        <a:lstStyle/>
        <a:p>
          <a:endParaRPr lang="en-US"/>
        </a:p>
      </dgm:t>
    </dgm:pt>
    <dgm:pt modelId="{3D054A88-753D-45D0-8A96-56152E6DDE48}" type="sibTrans" cxnId="{C01559AD-E475-4499-B25F-C438FFA4B90F}">
      <dgm:prSet/>
      <dgm:spPr/>
      <dgm:t>
        <a:bodyPr/>
        <a:lstStyle/>
        <a:p>
          <a:endParaRPr lang="en-US"/>
        </a:p>
      </dgm:t>
    </dgm:pt>
    <dgm:pt modelId="{F966AF3A-9B0B-4CE3-AF23-95E6DA9929DD}">
      <dgm:prSet/>
      <dgm:spPr/>
      <dgm:t>
        <a:bodyPr/>
        <a:lstStyle/>
        <a:p>
          <a:pPr rtl="0"/>
          <a:r>
            <a:rPr lang="en-MY" dirty="0" smtClean="0"/>
            <a:t>Mapping LO </a:t>
          </a:r>
          <a:r>
            <a:rPr lang="en-MY" dirty="0" err="1" smtClean="0"/>
            <a:t>vs</a:t>
          </a:r>
          <a:r>
            <a:rPr lang="en-MY" dirty="0" smtClean="0"/>
            <a:t> KI</a:t>
          </a:r>
          <a:endParaRPr lang="en-MY" dirty="0"/>
        </a:p>
      </dgm:t>
    </dgm:pt>
    <dgm:pt modelId="{4D38332C-5300-40AC-AD3E-5DB756279C75}" type="parTrans" cxnId="{C5F5DA05-232C-4BEE-850D-EE073C122D13}">
      <dgm:prSet/>
      <dgm:spPr/>
      <dgm:t>
        <a:bodyPr/>
        <a:lstStyle/>
        <a:p>
          <a:endParaRPr lang="en-US"/>
        </a:p>
      </dgm:t>
    </dgm:pt>
    <dgm:pt modelId="{77599BA5-4885-4959-BE00-9C9C442DC453}" type="sibTrans" cxnId="{C5F5DA05-232C-4BEE-850D-EE073C122D13}">
      <dgm:prSet/>
      <dgm:spPr/>
      <dgm:t>
        <a:bodyPr/>
        <a:lstStyle/>
        <a:p>
          <a:endParaRPr lang="en-US"/>
        </a:p>
      </dgm:t>
    </dgm:pt>
    <dgm:pt modelId="{E11991DB-6250-4E35-A2EA-AA6C40B257D0}" type="pres">
      <dgm:prSet presAssocID="{635998C7-952A-4E84-8528-1BEDDA803FC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BEFD28-0519-4845-B4CE-CDD36A09BCC4}" type="pres">
      <dgm:prSet presAssocID="{3F8DDD28-CA1D-4778-AFEB-7526ED5E9C81}" presName="vertFlow" presStyleCnt="0"/>
      <dgm:spPr/>
    </dgm:pt>
    <dgm:pt modelId="{CE062A15-8206-4D23-AEB7-7796F7556146}" type="pres">
      <dgm:prSet presAssocID="{3F8DDD28-CA1D-4778-AFEB-7526ED5E9C81}" presName="header" presStyleLbl="node1" presStyleIdx="0" presStyleCnt="3" custScaleY="136975"/>
      <dgm:spPr/>
      <dgm:t>
        <a:bodyPr/>
        <a:lstStyle/>
        <a:p>
          <a:endParaRPr lang="en-US"/>
        </a:p>
      </dgm:t>
    </dgm:pt>
    <dgm:pt modelId="{E8A304A2-21B4-4E4F-BC24-4089005065DF}" type="pres">
      <dgm:prSet presAssocID="{FA5CB143-D874-482A-A6D9-2326A3A4CDAB}" presName="parTrans" presStyleLbl="sibTrans2D1" presStyleIdx="0" presStyleCnt="14"/>
      <dgm:spPr/>
      <dgm:t>
        <a:bodyPr/>
        <a:lstStyle/>
        <a:p>
          <a:endParaRPr lang="en-US"/>
        </a:p>
      </dgm:t>
    </dgm:pt>
    <dgm:pt modelId="{52022A95-193A-4095-B42D-1519FFE6B6CB}" type="pres">
      <dgm:prSet presAssocID="{4562A162-694D-40D8-99EA-DC193ECF7082}" presName="child" presStyleLbl="alignAccFollowNode1" presStyleIdx="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5788B2-8AF0-456E-9711-49FA278A286A}" type="pres">
      <dgm:prSet presAssocID="{D1F2C791-C625-4B4A-99C9-E54C563C4A77}" presName="sibTrans" presStyleLbl="sibTrans2D1" presStyleIdx="1" presStyleCnt="14"/>
      <dgm:spPr/>
      <dgm:t>
        <a:bodyPr/>
        <a:lstStyle/>
        <a:p>
          <a:endParaRPr lang="en-US"/>
        </a:p>
      </dgm:t>
    </dgm:pt>
    <dgm:pt modelId="{1A25A26F-95AD-4E54-9AA5-D5F2672BCDF1}" type="pres">
      <dgm:prSet presAssocID="{1AA2C1C1-5570-414B-8252-A4D260D149BA}" presName="child" presStyleLbl="alignAccFollowNode1" presStyleIdx="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FDE81C-BC30-42DA-9D51-748D08078972}" type="pres">
      <dgm:prSet presAssocID="{590D6AE6-90FD-4FAA-8F97-80C806ACCCCB}" presName="sibTrans" presStyleLbl="sibTrans2D1" presStyleIdx="2" presStyleCnt="14"/>
      <dgm:spPr/>
      <dgm:t>
        <a:bodyPr/>
        <a:lstStyle/>
        <a:p>
          <a:endParaRPr lang="en-US"/>
        </a:p>
      </dgm:t>
    </dgm:pt>
    <dgm:pt modelId="{57FF75D6-DB95-45DB-B337-3450EEB52052}" type="pres">
      <dgm:prSet presAssocID="{F966AF3A-9B0B-4CE3-AF23-95E6DA9929DD}" presName="child" presStyleLbl="alignAccFollowNode1" presStyleIdx="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B47161-CD26-4748-8BA7-84DAECB95A59}" type="pres">
      <dgm:prSet presAssocID="{77599BA5-4885-4959-BE00-9C9C442DC453}" presName="sibTrans" presStyleLbl="sibTrans2D1" presStyleIdx="3" presStyleCnt="14"/>
      <dgm:spPr/>
      <dgm:t>
        <a:bodyPr/>
        <a:lstStyle/>
        <a:p>
          <a:endParaRPr lang="en-US"/>
        </a:p>
      </dgm:t>
    </dgm:pt>
    <dgm:pt modelId="{AAF6DF8F-79A7-4283-ABC4-D988CAF809A9}" type="pres">
      <dgm:prSet presAssocID="{4BC4D164-616D-4835-8109-25FDBC453EFD}" presName="child" presStyleLbl="alignAccFollowNode1" presStyleIdx="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3C0BB8-2240-4EDB-8F3B-A8706CB3EF7D}" type="pres">
      <dgm:prSet presAssocID="{47CDDC10-B80C-477C-BF35-AB71EAF57E9B}" presName="sibTrans" presStyleLbl="sibTrans2D1" presStyleIdx="4" presStyleCnt="14"/>
      <dgm:spPr/>
      <dgm:t>
        <a:bodyPr/>
        <a:lstStyle/>
        <a:p>
          <a:endParaRPr lang="en-US"/>
        </a:p>
      </dgm:t>
    </dgm:pt>
    <dgm:pt modelId="{76B5EC88-D2C1-4066-8128-536C89DCCE54}" type="pres">
      <dgm:prSet presAssocID="{2C681FDC-0C45-43C1-A998-F9FFC7BF387A}" presName="child" presStyleLbl="alignAccFollowNode1" presStyleIdx="4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223974-D0BC-4415-AB49-0C1A01DB7668}" type="pres">
      <dgm:prSet presAssocID="{344EE22E-08C6-4C3D-B0FF-E2C4A077221F}" presName="sibTrans" presStyleLbl="sibTrans2D1" presStyleIdx="5" presStyleCnt="14"/>
      <dgm:spPr/>
      <dgm:t>
        <a:bodyPr/>
        <a:lstStyle/>
        <a:p>
          <a:endParaRPr lang="en-US"/>
        </a:p>
      </dgm:t>
    </dgm:pt>
    <dgm:pt modelId="{28111AA9-C667-46CD-99F9-67290A398E24}" type="pres">
      <dgm:prSet presAssocID="{5B2D50BF-F6F4-4720-B612-A09E5446F55E}" presName="child" presStyleLbl="alignAccFollowNode1" presStyleIdx="5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4605E2-E358-4DB4-A426-EC01D824DFCA}" type="pres">
      <dgm:prSet presAssocID="{3F8DDD28-CA1D-4778-AFEB-7526ED5E9C81}" presName="hSp" presStyleCnt="0"/>
      <dgm:spPr/>
    </dgm:pt>
    <dgm:pt modelId="{14FCDF3F-328A-4F74-9507-201F6E4AEB6C}" type="pres">
      <dgm:prSet presAssocID="{A5AAF784-DD8A-4ECE-9665-A180BA02795E}" presName="vertFlow" presStyleCnt="0"/>
      <dgm:spPr/>
    </dgm:pt>
    <dgm:pt modelId="{C250A848-38A3-4E35-8667-4A239B87C392}" type="pres">
      <dgm:prSet presAssocID="{A5AAF784-DD8A-4ECE-9665-A180BA02795E}" presName="header" presStyleLbl="node1" presStyleIdx="1" presStyleCnt="3" custScaleY="140080"/>
      <dgm:spPr/>
      <dgm:t>
        <a:bodyPr/>
        <a:lstStyle/>
        <a:p>
          <a:endParaRPr lang="en-US"/>
        </a:p>
      </dgm:t>
    </dgm:pt>
    <dgm:pt modelId="{40B34048-D611-4BF2-8829-F4D47B28C92D}" type="pres">
      <dgm:prSet presAssocID="{B887BD20-2D2C-423F-860D-92FA2B5FBC3D}" presName="parTrans" presStyleLbl="sibTrans2D1" presStyleIdx="6" presStyleCnt="14"/>
      <dgm:spPr/>
      <dgm:t>
        <a:bodyPr/>
        <a:lstStyle/>
        <a:p>
          <a:endParaRPr lang="en-US"/>
        </a:p>
      </dgm:t>
    </dgm:pt>
    <dgm:pt modelId="{C2360F02-0BF4-4818-B1DA-53BFCF6672A4}" type="pres">
      <dgm:prSet presAssocID="{4F6C0EF0-C205-4502-9B94-53801AD6BE4A}" presName="child" presStyleLbl="alignAccFollowNode1" presStyleIdx="6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91A95-6BBA-4014-9B0D-986AED2AE9CB}" type="pres">
      <dgm:prSet presAssocID="{9B1CB660-E9A5-489F-AF64-C63A98DA61BF}" presName="sibTrans" presStyleLbl="sibTrans2D1" presStyleIdx="7" presStyleCnt="14"/>
      <dgm:spPr/>
      <dgm:t>
        <a:bodyPr/>
        <a:lstStyle/>
        <a:p>
          <a:endParaRPr lang="en-US"/>
        </a:p>
      </dgm:t>
    </dgm:pt>
    <dgm:pt modelId="{02D4BF91-417B-45CF-BCBF-986AEE8EEA03}" type="pres">
      <dgm:prSet presAssocID="{695E51FC-C56C-44D6-9795-FBC157DB9856}" presName="child" presStyleLbl="alignAccFollowNode1" presStyleIdx="7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FA98D-BA0F-49E1-A97E-3422597A734C}" type="pres">
      <dgm:prSet presAssocID="{A5AAF784-DD8A-4ECE-9665-A180BA02795E}" presName="hSp" presStyleCnt="0"/>
      <dgm:spPr/>
    </dgm:pt>
    <dgm:pt modelId="{EA950C0D-34A4-46C5-A3B5-57B64DEDDA50}" type="pres">
      <dgm:prSet presAssocID="{A5225536-B4C8-4D18-894D-8D05D7DA2366}" presName="vertFlow" presStyleCnt="0"/>
      <dgm:spPr/>
    </dgm:pt>
    <dgm:pt modelId="{AD695169-0A45-4850-9F28-190F6D6BDC25}" type="pres">
      <dgm:prSet presAssocID="{A5225536-B4C8-4D18-894D-8D05D7DA2366}" presName="header" presStyleLbl="node1" presStyleIdx="2" presStyleCnt="3" custScaleY="140079"/>
      <dgm:spPr/>
      <dgm:t>
        <a:bodyPr/>
        <a:lstStyle/>
        <a:p>
          <a:endParaRPr lang="en-US"/>
        </a:p>
      </dgm:t>
    </dgm:pt>
    <dgm:pt modelId="{405C2577-F86B-42AE-B56D-78D4A4FD56FE}" type="pres">
      <dgm:prSet presAssocID="{04EAAE57-1A89-4D6E-93FA-018F841E6131}" presName="parTrans" presStyleLbl="sibTrans2D1" presStyleIdx="8" presStyleCnt="14"/>
      <dgm:spPr/>
      <dgm:t>
        <a:bodyPr/>
        <a:lstStyle/>
        <a:p>
          <a:endParaRPr lang="en-US"/>
        </a:p>
      </dgm:t>
    </dgm:pt>
    <dgm:pt modelId="{782E31F9-886F-4338-8A98-49560C217755}" type="pres">
      <dgm:prSet presAssocID="{A1DA9004-2B7D-4E83-8C24-88BF4A3F18A4}" presName="child" presStyleLbl="alignAccFollowNode1" presStyleIdx="8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FB85B6-58D4-425A-B69E-A6705AA386B1}" type="pres">
      <dgm:prSet presAssocID="{59132A73-5EA7-455D-9B6A-B1F263349DD2}" presName="sibTrans" presStyleLbl="sibTrans2D1" presStyleIdx="9" presStyleCnt="14"/>
      <dgm:spPr/>
      <dgm:t>
        <a:bodyPr/>
        <a:lstStyle/>
        <a:p>
          <a:endParaRPr lang="en-US"/>
        </a:p>
      </dgm:t>
    </dgm:pt>
    <dgm:pt modelId="{94996D63-2F31-40BA-A0FF-A60463F45862}" type="pres">
      <dgm:prSet presAssocID="{415C2BDD-15F4-499B-A853-CE50AD6EEB28}" presName="child" presStyleLbl="alignAccFollowNode1" presStyleIdx="9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97018-6E7A-49DD-91D1-15277A1D766F}" type="pres">
      <dgm:prSet presAssocID="{72406670-156F-4085-9A14-9286732B2FF4}" presName="sibTrans" presStyleLbl="sibTrans2D1" presStyleIdx="10" presStyleCnt="14"/>
      <dgm:spPr/>
      <dgm:t>
        <a:bodyPr/>
        <a:lstStyle/>
        <a:p>
          <a:endParaRPr lang="en-US"/>
        </a:p>
      </dgm:t>
    </dgm:pt>
    <dgm:pt modelId="{A0FC8762-E8A2-4AE6-AB19-24EBDD5AD65C}" type="pres">
      <dgm:prSet presAssocID="{76E19680-473A-498F-9F4F-D83B3C0068CB}" presName="child" presStyleLbl="alignAccFollowNode1" presStyleIdx="1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30889E-54CC-414B-886F-E9BABD874DB7}" type="pres">
      <dgm:prSet presAssocID="{3D054A88-753D-45D0-8A96-56152E6DDE48}" presName="sibTrans" presStyleLbl="sibTrans2D1" presStyleIdx="11" presStyleCnt="14"/>
      <dgm:spPr/>
      <dgm:t>
        <a:bodyPr/>
        <a:lstStyle/>
        <a:p>
          <a:endParaRPr lang="en-US"/>
        </a:p>
      </dgm:t>
    </dgm:pt>
    <dgm:pt modelId="{5AAD2024-4C60-434A-8870-145F59FC1A58}" type="pres">
      <dgm:prSet presAssocID="{B5C7798C-6D31-4D01-B6BE-C5D72F88CCF2}" presName="child" presStyleLbl="alignAccFollowNode1" presStyleIdx="1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4128B-A040-41F5-AEAE-C6AE6DF47D18}" type="pres">
      <dgm:prSet presAssocID="{8411E877-CF44-4049-89C2-639E194EB99D}" presName="sibTrans" presStyleLbl="sibTrans2D1" presStyleIdx="12" presStyleCnt="14"/>
      <dgm:spPr/>
      <dgm:t>
        <a:bodyPr/>
        <a:lstStyle/>
        <a:p>
          <a:endParaRPr lang="en-US"/>
        </a:p>
      </dgm:t>
    </dgm:pt>
    <dgm:pt modelId="{F5BF4D4D-C176-48C5-BFAF-7BBBB12F8FA8}" type="pres">
      <dgm:prSet presAssocID="{671B41C5-6200-485B-8EA5-888DF70A1C0B}" presName="child" presStyleLbl="alignAccFollowNode1" presStyleIdx="1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DED66C-66FC-4725-868A-5533BBEB4DFC}" type="pres">
      <dgm:prSet presAssocID="{2765A9A1-D001-478C-9159-E3A9F0EC9593}" presName="sibTrans" presStyleLbl="sibTrans2D1" presStyleIdx="13" presStyleCnt="14"/>
      <dgm:spPr/>
      <dgm:t>
        <a:bodyPr/>
        <a:lstStyle/>
        <a:p>
          <a:endParaRPr lang="en-US"/>
        </a:p>
      </dgm:t>
    </dgm:pt>
    <dgm:pt modelId="{74B7062C-C85C-4F76-B729-22F6393FE11B}" type="pres">
      <dgm:prSet presAssocID="{19B89496-59E0-437B-BBDA-D970E85A9BA7}" presName="child" presStyleLbl="alignAccFollowNode1" presStyleIdx="1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31B492-12BB-41D7-B533-79B56534AE8B}" srcId="{A5AAF784-DD8A-4ECE-9665-A180BA02795E}" destId="{695E51FC-C56C-44D6-9795-FBC157DB9856}" srcOrd="1" destOrd="0" parTransId="{1B7E7B86-AC3E-472B-80B8-4D18C6A312C1}" sibTransId="{EB2021A4-AF0A-44E8-AE32-BA8DEF1B6F72}"/>
    <dgm:cxn modelId="{DF54AA5B-5BA4-49E5-B307-B3CD7AD20F87}" srcId="{A5225536-B4C8-4D18-894D-8D05D7DA2366}" destId="{671B41C5-6200-485B-8EA5-888DF70A1C0B}" srcOrd="4" destOrd="0" parTransId="{D05CF544-0A43-4882-A05E-82B9CE373D84}" sibTransId="{2765A9A1-D001-478C-9159-E3A9F0EC9593}"/>
    <dgm:cxn modelId="{E4D0CEF2-4376-4C4E-86D2-1D8F82B87895}" type="presOf" srcId="{590D6AE6-90FD-4FAA-8F97-80C806ACCCCB}" destId="{85FDE81C-BC30-42DA-9D51-748D08078972}" srcOrd="0" destOrd="0" presId="urn:microsoft.com/office/officeart/2005/8/layout/lProcess1"/>
    <dgm:cxn modelId="{910A3033-1CBC-444C-9A6A-621A25F76AA4}" type="presOf" srcId="{415C2BDD-15F4-499B-A853-CE50AD6EEB28}" destId="{94996D63-2F31-40BA-A0FF-A60463F45862}" srcOrd="0" destOrd="0" presId="urn:microsoft.com/office/officeart/2005/8/layout/lProcess1"/>
    <dgm:cxn modelId="{7E61A8FC-59CE-48AF-97DB-515CA643F614}" type="presOf" srcId="{F966AF3A-9B0B-4CE3-AF23-95E6DA9929DD}" destId="{57FF75D6-DB95-45DB-B337-3450EEB52052}" srcOrd="0" destOrd="0" presId="urn:microsoft.com/office/officeart/2005/8/layout/lProcess1"/>
    <dgm:cxn modelId="{68E525A4-7FE3-4F87-BD9E-AE51CAAA858A}" srcId="{A5225536-B4C8-4D18-894D-8D05D7DA2366}" destId="{19B89496-59E0-437B-BBDA-D970E85A9BA7}" srcOrd="5" destOrd="0" parTransId="{BF4804C4-0237-446D-83D4-691B830AC7BD}" sibTransId="{1026EA33-0AB4-4137-AA2F-BBE782F9FDD6}"/>
    <dgm:cxn modelId="{C01559AD-E475-4499-B25F-C438FFA4B90F}" srcId="{A5225536-B4C8-4D18-894D-8D05D7DA2366}" destId="{76E19680-473A-498F-9F4F-D83B3C0068CB}" srcOrd="2" destOrd="0" parTransId="{35167422-7824-4804-BE8C-C4F356CFDD41}" sibTransId="{3D054A88-753D-45D0-8A96-56152E6DDE48}"/>
    <dgm:cxn modelId="{5CA45B67-0566-478C-A997-3EAB53FB7CF6}" type="presOf" srcId="{2765A9A1-D001-478C-9159-E3A9F0EC9593}" destId="{67DED66C-66FC-4725-868A-5533BBEB4DFC}" srcOrd="0" destOrd="0" presId="urn:microsoft.com/office/officeart/2005/8/layout/lProcess1"/>
    <dgm:cxn modelId="{1FF03FB6-641C-4984-926D-E22EBB0C3900}" type="presOf" srcId="{2C681FDC-0C45-43C1-A998-F9FFC7BF387A}" destId="{76B5EC88-D2C1-4066-8128-536C89DCCE54}" srcOrd="0" destOrd="0" presId="urn:microsoft.com/office/officeart/2005/8/layout/lProcess1"/>
    <dgm:cxn modelId="{3DDCFE40-7EA8-4A20-9ADD-2CFBDCBD42C9}" type="presOf" srcId="{4F6C0EF0-C205-4502-9B94-53801AD6BE4A}" destId="{C2360F02-0BF4-4818-B1DA-53BFCF6672A4}" srcOrd="0" destOrd="0" presId="urn:microsoft.com/office/officeart/2005/8/layout/lProcess1"/>
    <dgm:cxn modelId="{5695A101-90D7-4B66-AF71-12BACDB3AF9E}" type="presOf" srcId="{FA5CB143-D874-482A-A6D9-2326A3A4CDAB}" destId="{E8A304A2-21B4-4E4F-BC24-4089005065DF}" srcOrd="0" destOrd="0" presId="urn:microsoft.com/office/officeart/2005/8/layout/lProcess1"/>
    <dgm:cxn modelId="{8223A699-98AD-45F2-9E6C-D9B81058702E}" srcId="{3F8DDD28-CA1D-4778-AFEB-7526ED5E9C81}" destId="{4562A162-694D-40D8-99EA-DC193ECF7082}" srcOrd="0" destOrd="0" parTransId="{FA5CB143-D874-482A-A6D9-2326A3A4CDAB}" sibTransId="{D1F2C791-C625-4B4A-99C9-E54C563C4A77}"/>
    <dgm:cxn modelId="{5455984A-6F50-4F7E-8A41-4D0843E33A14}" srcId="{3F8DDD28-CA1D-4778-AFEB-7526ED5E9C81}" destId="{1AA2C1C1-5570-414B-8252-A4D260D149BA}" srcOrd="1" destOrd="0" parTransId="{BCFE30F8-2F5E-4B96-90D8-8522B0834F68}" sibTransId="{590D6AE6-90FD-4FAA-8F97-80C806ACCCCB}"/>
    <dgm:cxn modelId="{2F36A3AC-E8C8-4579-A27D-55FA08A1544F}" srcId="{3F8DDD28-CA1D-4778-AFEB-7526ED5E9C81}" destId="{5B2D50BF-F6F4-4720-B612-A09E5446F55E}" srcOrd="5" destOrd="0" parTransId="{A62F6005-37F3-4224-AB99-BD1CFDCD1CED}" sibTransId="{07A2790E-8591-4388-8C05-AE1231190E3B}"/>
    <dgm:cxn modelId="{DDC4F9F2-B48E-4F47-BFB1-27B6C6A72F94}" type="presOf" srcId="{76E19680-473A-498F-9F4F-D83B3C0068CB}" destId="{A0FC8762-E8A2-4AE6-AB19-24EBDD5AD65C}" srcOrd="0" destOrd="0" presId="urn:microsoft.com/office/officeart/2005/8/layout/lProcess1"/>
    <dgm:cxn modelId="{7274370F-9860-487A-9793-3E0E82E77A50}" type="presOf" srcId="{635998C7-952A-4E84-8528-1BEDDA803FC6}" destId="{E11991DB-6250-4E35-A2EA-AA6C40B257D0}" srcOrd="0" destOrd="0" presId="urn:microsoft.com/office/officeart/2005/8/layout/lProcess1"/>
    <dgm:cxn modelId="{4F74D0D2-7721-4F74-B2CB-48CFDECB7B48}" type="presOf" srcId="{A1DA9004-2B7D-4E83-8C24-88BF4A3F18A4}" destId="{782E31F9-886F-4338-8A98-49560C217755}" srcOrd="0" destOrd="0" presId="urn:microsoft.com/office/officeart/2005/8/layout/lProcess1"/>
    <dgm:cxn modelId="{BEF3FB5F-5B15-44A1-973A-6EF6A36C7AFF}" type="presOf" srcId="{D1F2C791-C625-4B4A-99C9-E54C563C4A77}" destId="{6F5788B2-8AF0-456E-9711-49FA278A286A}" srcOrd="0" destOrd="0" presId="urn:microsoft.com/office/officeart/2005/8/layout/lProcess1"/>
    <dgm:cxn modelId="{4CBE33B2-A58D-4D2E-B660-079CC7D9ACF3}" type="presOf" srcId="{4BC4D164-616D-4835-8109-25FDBC453EFD}" destId="{AAF6DF8F-79A7-4283-ABC4-D988CAF809A9}" srcOrd="0" destOrd="0" presId="urn:microsoft.com/office/officeart/2005/8/layout/lProcess1"/>
    <dgm:cxn modelId="{C949D302-7A20-422A-B9E8-7243CB5AF98D}" srcId="{635998C7-952A-4E84-8528-1BEDDA803FC6}" destId="{A5225536-B4C8-4D18-894D-8D05D7DA2366}" srcOrd="2" destOrd="0" parTransId="{8F50E1B8-EB47-40D5-9765-C51A17325AC6}" sibTransId="{98E59AEE-B36F-40DF-A8D7-6A30EBD1E7F3}"/>
    <dgm:cxn modelId="{84D6266E-DE59-4847-8ABA-0790E743147C}" type="presOf" srcId="{9B1CB660-E9A5-489F-AF64-C63A98DA61BF}" destId="{0CE91A95-6BBA-4014-9B0D-986AED2AE9CB}" srcOrd="0" destOrd="0" presId="urn:microsoft.com/office/officeart/2005/8/layout/lProcess1"/>
    <dgm:cxn modelId="{A34B51AB-1FA8-4B56-940A-C35B698C944A}" srcId="{3F8DDD28-CA1D-4778-AFEB-7526ED5E9C81}" destId="{2C681FDC-0C45-43C1-A998-F9FFC7BF387A}" srcOrd="4" destOrd="0" parTransId="{22B647B9-EE29-4D37-AAD2-B3BA0D6F0CF5}" sibTransId="{344EE22E-08C6-4C3D-B0FF-E2C4A077221F}"/>
    <dgm:cxn modelId="{1A7A5786-EA54-4BBC-A537-10C3DB66091C}" type="presOf" srcId="{695E51FC-C56C-44D6-9795-FBC157DB9856}" destId="{02D4BF91-417B-45CF-BCBF-986AEE8EEA03}" srcOrd="0" destOrd="0" presId="urn:microsoft.com/office/officeart/2005/8/layout/lProcess1"/>
    <dgm:cxn modelId="{B64D2B24-6F15-4E66-B3E3-3DC3CD114D15}" type="presOf" srcId="{1AA2C1C1-5570-414B-8252-A4D260D149BA}" destId="{1A25A26F-95AD-4E54-9AA5-D5F2672BCDF1}" srcOrd="0" destOrd="0" presId="urn:microsoft.com/office/officeart/2005/8/layout/lProcess1"/>
    <dgm:cxn modelId="{A6C39B30-68B2-4FB0-B64A-8B4311C0F4FB}" type="presOf" srcId="{B5C7798C-6D31-4D01-B6BE-C5D72F88CCF2}" destId="{5AAD2024-4C60-434A-8870-145F59FC1A58}" srcOrd="0" destOrd="0" presId="urn:microsoft.com/office/officeart/2005/8/layout/lProcess1"/>
    <dgm:cxn modelId="{201C7497-209E-4396-823C-564F376D2D83}" type="presOf" srcId="{72406670-156F-4085-9A14-9286732B2FF4}" destId="{F2E97018-6E7A-49DD-91D1-15277A1D766F}" srcOrd="0" destOrd="0" presId="urn:microsoft.com/office/officeart/2005/8/layout/lProcess1"/>
    <dgm:cxn modelId="{4A50328D-0F42-4B61-B30E-AA1A27788CAB}" type="presOf" srcId="{59132A73-5EA7-455D-9B6A-B1F263349DD2}" destId="{0FFB85B6-58D4-425A-B69E-A6705AA386B1}" srcOrd="0" destOrd="0" presId="urn:microsoft.com/office/officeart/2005/8/layout/lProcess1"/>
    <dgm:cxn modelId="{3ABEB4BB-947E-47EB-995A-150BD4B58ACF}" type="presOf" srcId="{3F8DDD28-CA1D-4778-AFEB-7526ED5E9C81}" destId="{CE062A15-8206-4D23-AEB7-7796F7556146}" srcOrd="0" destOrd="0" presId="urn:microsoft.com/office/officeart/2005/8/layout/lProcess1"/>
    <dgm:cxn modelId="{9C78E1C4-E42E-4E26-94D9-1C2BA0E7C112}" srcId="{3F8DDD28-CA1D-4778-AFEB-7526ED5E9C81}" destId="{4BC4D164-616D-4835-8109-25FDBC453EFD}" srcOrd="3" destOrd="0" parTransId="{C2D3AE98-D85D-4AE7-B3F8-EEB36AE20637}" sibTransId="{47CDDC10-B80C-477C-BF35-AB71EAF57E9B}"/>
    <dgm:cxn modelId="{F4F94CBC-3351-401D-BDCD-DE3CD3749626}" type="presOf" srcId="{671B41C5-6200-485B-8EA5-888DF70A1C0B}" destId="{F5BF4D4D-C176-48C5-BFAF-7BBBB12F8FA8}" srcOrd="0" destOrd="0" presId="urn:microsoft.com/office/officeart/2005/8/layout/lProcess1"/>
    <dgm:cxn modelId="{A64847A5-1F2B-4FE0-BB41-03DB6FBB762A}" srcId="{A5225536-B4C8-4D18-894D-8D05D7DA2366}" destId="{415C2BDD-15F4-499B-A853-CE50AD6EEB28}" srcOrd="1" destOrd="0" parTransId="{4901D76E-6DCB-4425-AE48-2354D90DE1C1}" sibTransId="{72406670-156F-4085-9A14-9286732B2FF4}"/>
    <dgm:cxn modelId="{AE45661D-3239-47F6-9C86-5B263FC3DA6E}" type="presOf" srcId="{8411E877-CF44-4049-89C2-639E194EB99D}" destId="{D294128B-A040-41F5-AEAE-C6AE6DF47D18}" srcOrd="0" destOrd="0" presId="urn:microsoft.com/office/officeart/2005/8/layout/lProcess1"/>
    <dgm:cxn modelId="{6C2A75D4-3D5D-4941-9458-2E43C0AAE44C}" type="presOf" srcId="{B887BD20-2D2C-423F-860D-92FA2B5FBC3D}" destId="{40B34048-D611-4BF2-8829-F4D47B28C92D}" srcOrd="0" destOrd="0" presId="urn:microsoft.com/office/officeart/2005/8/layout/lProcess1"/>
    <dgm:cxn modelId="{81EC730A-B1A5-4ABA-ABAE-C8404F186BD7}" type="presOf" srcId="{04EAAE57-1A89-4D6E-93FA-018F841E6131}" destId="{405C2577-F86B-42AE-B56D-78D4A4FD56FE}" srcOrd="0" destOrd="0" presId="urn:microsoft.com/office/officeart/2005/8/layout/lProcess1"/>
    <dgm:cxn modelId="{59AF095C-B0E5-44D1-9ED1-D0015C3109F2}" type="presOf" srcId="{5B2D50BF-F6F4-4720-B612-A09E5446F55E}" destId="{28111AA9-C667-46CD-99F9-67290A398E24}" srcOrd="0" destOrd="0" presId="urn:microsoft.com/office/officeart/2005/8/layout/lProcess1"/>
    <dgm:cxn modelId="{0D060B57-2A3C-4E60-BBC8-A4B731C65C83}" type="presOf" srcId="{344EE22E-08C6-4C3D-B0FF-E2C4A077221F}" destId="{62223974-D0BC-4415-AB49-0C1A01DB7668}" srcOrd="0" destOrd="0" presId="urn:microsoft.com/office/officeart/2005/8/layout/lProcess1"/>
    <dgm:cxn modelId="{66804120-7048-44DC-9CD8-0401F010563C}" type="presOf" srcId="{3D054A88-753D-45D0-8A96-56152E6DDE48}" destId="{9130889E-54CC-414B-886F-E9BABD874DB7}" srcOrd="0" destOrd="0" presId="urn:microsoft.com/office/officeart/2005/8/layout/lProcess1"/>
    <dgm:cxn modelId="{157B31E3-5646-467D-B311-229C913C2FD1}" type="presOf" srcId="{47CDDC10-B80C-477C-BF35-AB71EAF57E9B}" destId="{AC3C0BB8-2240-4EDB-8F3B-A8706CB3EF7D}" srcOrd="0" destOrd="0" presId="urn:microsoft.com/office/officeart/2005/8/layout/lProcess1"/>
    <dgm:cxn modelId="{449D3B61-603C-4B6F-B5AA-6B12B61259EF}" srcId="{A5AAF784-DD8A-4ECE-9665-A180BA02795E}" destId="{4F6C0EF0-C205-4502-9B94-53801AD6BE4A}" srcOrd="0" destOrd="0" parTransId="{B887BD20-2D2C-423F-860D-92FA2B5FBC3D}" sibTransId="{9B1CB660-E9A5-489F-AF64-C63A98DA61BF}"/>
    <dgm:cxn modelId="{E7D4C0BD-5B94-4E9F-B09D-100E725B7424}" srcId="{635998C7-952A-4E84-8528-1BEDDA803FC6}" destId="{A5AAF784-DD8A-4ECE-9665-A180BA02795E}" srcOrd="1" destOrd="0" parTransId="{D1C20C4F-12E2-40A0-9D75-5C59014CB012}" sibTransId="{FA894F6C-ACF3-499D-88F7-5C5ECAE0799A}"/>
    <dgm:cxn modelId="{4DBBA288-E5BE-4E76-B0C2-C414DB088C22}" type="presOf" srcId="{A5AAF784-DD8A-4ECE-9665-A180BA02795E}" destId="{C250A848-38A3-4E35-8667-4A239B87C392}" srcOrd="0" destOrd="0" presId="urn:microsoft.com/office/officeart/2005/8/layout/lProcess1"/>
    <dgm:cxn modelId="{6541AF9A-6FAF-455A-97C7-B210F53733F5}" type="presOf" srcId="{19B89496-59E0-437B-BBDA-D970E85A9BA7}" destId="{74B7062C-C85C-4F76-B729-22F6393FE11B}" srcOrd="0" destOrd="0" presId="urn:microsoft.com/office/officeart/2005/8/layout/lProcess1"/>
    <dgm:cxn modelId="{D1D42A82-BA2E-4BC5-ACC8-5C9438781FFE}" type="presOf" srcId="{A5225536-B4C8-4D18-894D-8D05D7DA2366}" destId="{AD695169-0A45-4850-9F28-190F6D6BDC25}" srcOrd="0" destOrd="0" presId="urn:microsoft.com/office/officeart/2005/8/layout/lProcess1"/>
    <dgm:cxn modelId="{E710FAB2-3907-4BAC-8642-1ECA52C1CA67}" srcId="{A5225536-B4C8-4D18-894D-8D05D7DA2366}" destId="{B5C7798C-6D31-4D01-B6BE-C5D72F88CCF2}" srcOrd="3" destOrd="0" parTransId="{05FCE8AA-F5A5-4E09-A8DD-D16C4BA94DA5}" sibTransId="{8411E877-CF44-4049-89C2-639E194EB99D}"/>
    <dgm:cxn modelId="{D7922A99-0B65-46FE-AB56-F1164342AEAF}" type="presOf" srcId="{77599BA5-4885-4959-BE00-9C9C442DC453}" destId="{FBB47161-CD26-4748-8BA7-84DAECB95A59}" srcOrd="0" destOrd="0" presId="urn:microsoft.com/office/officeart/2005/8/layout/lProcess1"/>
    <dgm:cxn modelId="{C5F5DA05-232C-4BEE-850D-EE073C122D13}" srcId="{3F8DDD28-CA1D-4778-AFEB-7526ED5E9C81}" destId="{F966AF3A-9B0B-4CE3-AF23-95E6DA9929DD}" srcOrd="2" destOrd="0" parTransId="{4D38332C-5300-40AC-AD3E-5DB756279C75}" sibTransId="{77599BA5-4885-4959-BE00-9C9C442DC453}"/>
    <dgm:cxn modelId="{825F2038-B000-4E20-8F87-1F67EB4E9F35}" srcId="{A5225536-B4C8-4D18-894D-8D05D7DA2366}" destId="{A1DA9004-2B7D-4E83-8C24-88BF4A3F18A4}" srcOrd="0" destOrd="0" parTransId="{04EAAE57-1A89-4D6E-93FA-018F841E6131}" sibTransId="{59132A73-5EA7-455D-9B6A-B1F263349DD2}"/>
    <dgm:cxn modelId="{72432D54-6FB7-4D29-9461-9B88B6D1A2F8}" srcId="{635998C7-952A-4E84-8528-1BEDDA803FC6}" destId="{3F8DDD28-CA1D-4778-AFEB-7526ED5E9C81}" srcOrd="0" destOrd="0" parTransId="{14C4361B-FF4B-4437-9E84-0F501C7E61AE}" sibTransId="{714BDF17-1A17-4515-8DF3-3871B72BD5B3}"/>
    <dgm:cxn modelId="{7E871F33-7C1A-47A7-B94C-2C0373CEA72E}" type="presOf" srcId="{4562A162-694D-40D8-99EA-DC193ECF7082}" destId="{52022A95-193A-4095-B42D-1519FFE6B6CB}" srcOrd="0" destOrd="0" presId="urn:microsoft.com/office/officeart/2005/8/layout/lProcess1"/>
    <dgm:cxn modelId="{8CA28802-D188-4E50-B8EE-ED1158B18A13}" type="presParOf" srcId="{E11991DB-6250-4E35-A2EA-AA6C40B257D0}" destId="{C8BEFD28-0519-4845-B4CE-CDD36A09BCC4}" srcOrd="0" destOrd="0" presId="urn:microsoft.com/office/officeart/2005/8/layout/lProcess1"/>
    <dgm:cxn modelId="{7F93E06C-D6BC-493D-BC00-6DDD1B113248}" type="presParOf" srcId="{C8BEFD28-0519-4845-B4CE-CDD36A09BCC4}" destId="{CE062A15-8206-4D23-AEB7-7796F7556146}" srcOrd="0" destOrd="0" presId="urn:microsoft.com/office/officeart/2005/8/layout/lProcess1"/>
    <dgm:cxn modelId="{62740C97-4A7E-4350-BDD6-FC0A80B80E33}" type="presParOf" srcId="{C8BEFD28-0519-4845-B4CE-CDD36A09BCC4}" destId="{E8A304A2-21B4-4E4F-BC24-4089005065DF}" srcOrd="1" destOrd="0" presId="urn:microsoft.com/office/officeart/2005/8/layout/lProcess1"/>
    <dgm:cxn modelId="{CDB059E0-1342-4E87-843A-8EFC67318BA8}" type="presParOf" srcId="{C8BEFD28-0519-4845-B4CE-CDD36A09BCC4}" destId="{52022A95-193A-4095-B42D-1519FFE6B6CB}" srcOrd="2" destOrd="0" presId="urn:microsoft.com/office/officeart/2005/8/layout/lProcess1"/>
    <dgm:cxn modelId="{757DF4DC-F712-4A02-87E8-B6AC126713C9}" type="presParOf" srcId="{C8BEFD28-0519-4845-B4CE-CDD36A09BCC4}" destId="{6F5788B2-8AF0-456E-9711-49FA278A286A}" srcOrd="3" destOrd="0" presId="urn:microsoft.com/office/officeart/2005/8/layout/lProcess1"/>
    <dgm:cxn modelId="{3920FAF9-620A-4865-A20F-9EF8163E66E7}" type="presParOf" srcId="{C8BEFD28-0519-4845-B4CE-CDD36A09BCC4}" destId="{1A25A26F-95AD-4E54-9AA5-D5F2672BCDF1}" srcOrd="4" destOrd="0" presId="urn:microsoft.com/office/officeart/2005/8/layout/lProcess1"/>
    <dgm:cxn modelId="{4AA0E626-4385-4892-B31A-767B33670649}" type="presParOf" srcId="{C8BEFD28-0519-4845-B4CE-CDD36A09BCC4}" destId="{85FDE81C-BC30-42DA-9D51-748D08078972}" srcOrd="5" destOrd="0" presId="urn:microsoft.com/office/officeart/2005/8/layout/lProcess1"/>
    <dgm:cxn modelId="{D065D47E-7F02-47E9-95A2-FC668A08FB26}" type="presParOf" srcId="{C8BEFD28-0519-4845-B4CE-CDD36A09BCC4}" destId="{57FF75D6-DB95-45DB-B337-3450EEB52052}" srcOrd="6" destOrd="0" presId="urn:microsoft.com/office/officeart/2005/8/layout/lProcess1"/>
    <dgm:cxn modelId="{4C6440C3-4156-4EE7-8CA2-EEE1550E93E2}" type="presParOf" srcId="{C8BEFD28-0519-4845-B4CE-CDD36A09BCC4}" destId="{FBB47161-CD26-4748-8BA7-84DAECB95A59}" srcOrd="7" destOrd="0" presId="urn:microsoft.com/office/officeart/2005/8/layout/lProcess1"/>
    <dgm:cxn modelId="{2D3819E7-8219-4ED0-8262-3BDE0B9E53A2}" type="presParOf" srcId="{C8BEFD28-0519-4845-B4CE-CDD36A09BCC4}" destId="{AAF6DF8F-79A7-4283-ABC4-D988CAF809A9}" srcOrd="8" destOrd="0" presId="urn:microsoft.com/office/officeart/2005/8/layout/lProcess1"/>
    <dgm:cxn modelId="{17EFA16D-3ADF-44A2-B4B4-8B13610AC2EE}" type="presParOf" srcId="{C8BEFD28-0519-4845-B4CE-CDD36A09BCC4}" destId="{AC3C0BB8-2240-4EDB-8F3B-A8706CB3EF7D}" srcOrd="9" destOrd="0" presId="urn:microsoft.com/office/officeart/2005/8/layout/lProcess1"/>
    <dgm:cxn modelId="{58A91917-1CA5-4246-B9BA-0B7AE9683BDC}" type="presParOf" srcId="{C8BEFD28-0519-4845-B4CE-CDD36A09BCC4}" destId="{76B5EC88-D2C1-4066-8128-536C89DCCE54}" srcOrd="10" destOrd="0" presId="urn:microsoft.com/office/officeart/2005/8/layout/lProcess1"/>
    <dgm:cxn modelId="{2D59FD3B-453B-46D1-869C-64378F19C08D}" type="presParOf" srcId="{C8BEFD28-0519-4845-B4CE-CDD36A09BCC4}" destId="{62223974-D0BC-4415-AB49-0C1A01DB7668}" srcOrd="11" destOrd="0" presId="urn:microsoft.com/office/officeart/2005/8/layout/lProcess1"/>
    <dgm:cxn modelId="{2E1BDBA3-DC74-4DFE-BE8A-655675C768D3}" type="presParOf" srcId="{C8BEFD28-0519-4845-B4CE-CDD36A09BCC4}" destId="{28111AA9-C667-46CD-99F9-67290A398E24}" srcOrd="12" destOrd="0" presId="urn:microsoft.com/office/officeart/2005/8/layout/lProcess1"/>
    <dgm:cxn modelId="{DF42F62F-3792-4F80-BB9A-35FD2CAA616B}" type="presParOf" srcId="{E11991DB-6250-4E35-A2EA-AA6C40B257D0}" destId="{B74605E2-E358-4DB4-A426-EC01D824DFCA}" srcOrd="1" destOrd="0" presId="urn:microsoft.com/office/officeart/2005/8/layout/lProcess1"/>
    <dgm:cxn modelId="{DE28EB76-8F64-47E9-8E66-08076AA0EA36}" type="presParOf" srcId="{E11991DB-6250-4E35-A2EA-AA6C40B257D0}" destId="{14FCDF3F-328A-4F74-9507-201F6E4AEB6C}" srcOrd="2" destOrd="0" presId="urn:microsoft.com/office/officeart/2005/8/layout/lProcess1"/>
    <dgm:cxn modelId="{BFEB7072-343C-43EA-A41E-C168B4E78093}" type="presParOf" srcId="{14FCDF3F-328A-4F74-9507-201F6E4AEB6C}" destId="{C250A848-38A3-4E35-8667-4A239B87C392}" srcOrd="0" destOrd="0" presId="urn:microsoft.com/office/officeart/2005/8/layout/lProcess1"/>
    <dgm:cxn modelId="{1FAAD784-8945-4CAC-B524-8EBD57D3DC4F}" type="presParOf" srcId="{14FCDF3F-328A-4F74-9507-201F6E4AEB6C}" destId="{40B34048-D611-4BF2-8829-F4D47B28C92D}" srcOrd="1" destOrd="0" presId="urn:microsoft.com/office/officeart/2005/8/layout/lProcess1"/>
    <dgm:cxn modelId="{EED8DCDC-B544-495B-A9A6-407C3907F7D8}" type="presParOf" srcId="{14FCDF3F-328A-4F74-9507-201F6E4AEB6C}" destId="{C2360F02-0BF4-4818-B1DA-53BFCF6672A4}" srcOrd="2" destOrd="0" presId="urn:microsoft.com/office/officeart/2005/8/layout/lProcess1"/>
    <dgm:cxn modelId="{4EA1D0F4-A5B4-4B49-BC7C-E903BA5544B1}" type="presParOf" srcId="{14FCDF3F-328A-4F74-9507-201F6E4AEB6C}" destId="{0CE91A95-6BBA-4014-9B0D-986AED2AE9CB}" srcOrd="3" destOrd="0" presId="urn:microsoft.com/office/officeart/2005/8/layout/lProcess1"/>
    <dgm:cxn modelId="{537649BE-4359-4DFF-A00D-A54BD00F84C2}" type="presParOf" srcId="{14FCDF3F-328A-4F74-9507-201F6E4AEB6C}" destId="{02D4BF91-417B-45CF-BCBF-986AEE8EEA03}" srcOrd="4" destOrd="0" presId="urn:microsoft.com/office/officeart/2005/8/layout/lProcess1"/>
    <dgm:cxn modelId="{3D2E1B8B-11DF-4F7F-B1DC-682840F1634F}" type="presParOf" srcId="{E11991DB-6250-4E35-A2EA-AA6C40B257D0}" destId="{228FA98D-BA0F-49E1-A97E-3422597A734C}" srcOrd="3" destOrd="0" presId="urn:microsoft.com/office/officeart/2005/8/layout/lProcess1"/>
    <dgm:cxn modelId="{5D463196-F1B3-4912-9A37-984933BF7B8E}" type="presParOf" srcId="{E11991DB-6250-4E35-A2EA-AA6C40B257D0}" destId="{EA950C0D-34A4-46C5-A3B5-57B64DEDDA50}" srcOrd="4" destOrd="0" presId="urn:microsoft.com/office/officeart/2005/8/layout/lProcess1"/>
    <dgm:cxn modelId="{4351B4B2-CC03-4B10-8DF3-2C06E03A542B}" type="presParOf" srcId="{EA950C0D-34A4-46C5-A3B5-57B64DEDDA50}" destId="{AD695169-0A45-4850-9F28-190F6D6BDC25}" srcOrd="0" destOrd="0" presId="urn:microsoft.com/office/officeart/2005/8/layout/lProcess1"/>
    <dgm:cxn modelId="{3840E965-528A-4AF4-BF7D-962B2553AC8F}" type="presParOf" srcId="{EA950C0D-34A4-46C5-A3B5-57B64DEDDA50}" destId="{405C2577-F86B-42AE-B56D-78D4A4FD56FE}" srcOrd="1" destOrd="0" presId="urn:microsoft.com/office/officeart/2005/8/layout/lProcess1"/>
    <dgm:cxn modelId="{0A3A1DD3-CE12-4C58-BFD4-2E215C76DBE8}" type="presParOf" srcId="{EA950C0D-34A4-46C5-A3B5-57B64DEDDA50}" destId="{782E31F9-886F-4338-8A98-49560C217755}" srcOrd="2" destOrd="0" presId="urn:microsoft.com/office/officeart/2005/8/layout/lProcess1"/>
    <dgm:cxn modelId="{B3137410-92AE-42BC-901D-499596AB8012}" type="presParOf" srcId="{EA950C0D-34A4-46C5-A3B5-57B64DEDDA50}" destId="{0FFB85B6-58D4-425A-B69E-A6705AA386B1}" srcOrd="3" destOrd="0" presId="urn:microsoft.com/office/officeart/2005/8/layout/lProcess1"/>
    <dgm:cxn modelId="{2170066B-C84A-4994-9E97-1760553DC9A7}" type="presParOf" srcId="{EA950C0D-34A4-46C5-A3B5-57B64DEDDA50}" destId="{94996D63-2F31-40BA-A0FF-A60463F45862}" srcOrd="4" destOrd="0" presId="urn:microsoft.com/office/officeart/2005/8/layout/lProcess1"/>
    <dgm:cxn modelId="{EE5742D5-6E7E-44EC-84EA-E622AFF2D1E7}" type="presParOf" srcId="{EA950C0D-34A4-46C5-A3B5-57B64DEDDA50}" destId="{F2E97018-6E7A-49DD-91D1-15277A1D766F}" srcOrd="5" destOrd="0" presId="urn:microsoft.com/office/officeart/2005/8/layout/lProcess1"/>
    <dgm:cxn modelId="{0C7282CC-718D-4CE3-847C-D1673FBE2672}" type="presParOf" srcId="{EA950C0D-34A4-46C5-A3B5-57B64DEDDA50}" destId="{A0FC8762-E8A2-4AE6-AB19-24EBDD5AD65C}" srcOrd="6" destOrd="0" presId="urn:microsoft.com/office/officeart/2005/8/layout/lProcess1"/>
    <dgm:cxn modelId="{7E8AAA7E-390D-4156-92C8-A6A2E6AA1C0A}" type="presParOf" srcId="{EA950C0D-34A4-46C5-A3B5-57B64DEDDA50}" destId="{9130889E-54CC-414B-886F-E9BABD874DB7}" srcOrd="7" destOrd="0" presId="urn:microsoft.com/office/officeart/2005/8/layout/lProcess1"/>
    <dgm:cxn modelId="{B90E88BB-67A0-4052-981A-3A7CFEEE1C4D}" type="presParOf" srcId="{EA950C0D-34A4-46C5-A3B5-57B64DEDDA50}" destId="{5AAD2024-4C60-434A-8870-145F59FC1A58}" srcOrd="8" destOrd="0" presId="urn:microsoft.com/office/officeart/2005/8/layout/lProcess1"/>
    <dgm:cxn modelId="{E1693615-4CEC-43C9-970F-3D605D1BE06A}" type="presParOf" srcId="{EA950C0D-34A4-46C5-A3B5-57B64DEDDA50}" destId="{D294128B-A040-41F5-AEAE-C6AE6DF47D18}" srcOrd="9" destOrd="0" presId="urn:microsoft.com/office/officeart/2005/8/layout/lProcess1"/>
    <dgm:cxn modelId="{6CAB1BF1-447D-4624-92C1-AD46773E4E95}" type="presParOf" srcId="{EA950C0D-34A4-46C5-A3B5-57B64DEDDA50}" destId="{F5BF4D4D-C176-48C5-BFAF-7BBBB12F8FA8}" srcOrd="10" destOrd="0" presId="urn:microsoft.com/office/officeart/2005/8/layout/lProcess1"/>
    <dgm:cxn modelId="{F80C28B5-5A5A-4CA5-AAB9-8AB049987D48}" type="presParOf" srcId="{EA950C0D-34A4-46C5-A3B5-57B64DEDDA50}" destId="{67DED66C-66FC-4725-868A-5533BBEB4DFC}" srcOrd="11" destOrd="0" presId="urn:microsoft.com/office/officeart/2005/8/layout/lProcess1"/>
    <dgm:cxn modelId="{92F5DB32-642C-4D78-9B53-D8D931EBE50E}" type="presParOf" srcId="{EA950C0D-34A4-46C5-A3B5-57B64DEDDA50}" destId="{74B7062C-C85C-4F76-B729-22F6393FE11B}" srcOrd="12" destOrd="0" presId="urn:microsoft.com/office/officeart/2005/8/layout/l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F923ED2-298F-4632-9E54-F3842C283A37}" type="doc">
      <dgm:prSet loTypeId="urn:microsoft.com/office/officeart/2005/8/layout/hList3" loCatId="list" qsTypeId="urn:microsoft.com/office/officeart/2005/8/quickstyle/3d8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DDBCB695-7292-4DAC-A965-DE86880B7A34}">
      <dgm:prSet phldrT="[Text]"/>
      <dgm:spPr/>
      <dgm:t>
        <a:bodyPr/>
        <a:lstStyle/>
        <a:p>
          <a:r>
            <a:rPr lang="en-US" dirty="0" smtClean="0"/>
            <a:t>Student Learning Time (SLT)</a:t>
          </a:r>
          <a:endParaRPr lang="en-US" dirty="0"/>
        </a:p>
      </dgm:t>
    </dgm:pt>
    <dgm:pt modelId="{E64533F2-0623-41EA-9978-41EE3B7AC2CB}" type="parTrans" cxnId="{672D913E-8FEF-4368-9B36-332D5532C2C5}">
      <dgm:prSet/>
      <dgm:spPr/>
      <dgm:t>
        <a:bodyPr/>
        <a:lstStyle/>
        <a:p>
          <a:endParaRPr lang="en-US"/>
        </a:p>
      </dgm:t>
    </dgm:pt>
    <dgm:pt modelId="{CECFC393-B0A2-4C31-90D6-DB563DD62C20}" type="sibTrans" cxnId="{672D913E-8FEF-4368-9B36-332D5532C2C5}">
      <dgm:prSet/>
      <dgm:spPr/>
      <dgm:t>
        <a:bodyPr/>
        <a:lstStyle/>
        <a:p>
          <a:endParaRPr lang="en-US"/>
        </a:p>
      </dgm:t>
    </dgm:pt>
    <dgm:pt modelId="{610AF154-66AC-4B8B-B8B7-1503BD2F979D}">
      <dgm:prSet phldrT="[Text]"/>
      <dgm:spPr/>
      <dgm:t>
        <a:bodyPr/>
        <a:lstStyle/>
        <a:p>
          <a:r>
            <a:rPr lang="en-US" dirty="0" smtClean="0"/>
            <a:t>Why? / </a:t>
          </a:r>
          <a:r>
            <a:rPr lang="en-US" dirty="0" err="1" smtClean="0"/>
            <a:t>Kenapa</a:t>
          </a:r>
          <a:r>
            <a:rPr lang="en-US" dirty="0" smtClean="0"/>
            <a:t>?</a:t>
          </a:r>
          <a:endParaRPr lang="en-US" dirty="0"/>
        </a:p>
      </dgm:t>
    </dgm:pt>
    <dgm:pt modelId="{02D3510C-66A9-43F4-B4A7-519C44BF412E}" type="parTrans" cxnId="{5AC23B2D-6C33-451A-BA6B-503EDC6FDD75}">
      <dgm:prSet/>
      <dgm:spPr/>
      <dgm:t>
        <a:bodyPr/>
        <a:lstStyle/>
        <a:p>
          <a:endParaRPr lang="en-US"/>
        </a:p>
      </dgm:t>
    </dgm:pt>
    <dgm:pt modelId="{8D85F5B8-97E3-4B50-92B9-3C8490E7894B}" type="sibTrans" cxnId="{5AC23B2D-6C33-451A-BA6B-503EDC6FDD75}">
      <dgm:prSet/>
      <dgm:spPr/>
      <dgm:t>
        <a:bodyPr/>
        <a:lstStyle/>
        <a:p>
          <a:endParaRPr lang="en-US"/>
        </a:p>
      </dgm:t>
    </dgm:pt>
    <dgm:pt modelId="{3BFBBE6D-C524-4F43-AAB3-BF6A3C93F4F2}">
      <dgm:prSet phldrT="[Text]"/>
      <dgm:spPr/>
      <dgm:t>
        <a:bodyPr/>
        <a:lstStyle/>
        <a:p>
          <a:r>
            <a:rPr lang="en-US" dirty="0" smtClean="0"/>
            <a:t>Student Need</a:t>
          </a:r>
          <a:endParaRPr lang="en-US" dirty="0"/>
        </a:p>
      </dgm:t>
    </dgm:pt>
    <dgm:pt modelId="{C071B28C-11A9-41E0-86D4-0EFD579C8368}" type="parTrans" cxnId="{076C8E1A-1C30-4807-AD71-AEF9862B445F}">
      <dgm:prSet/>
      <dgm:spPr/>
      <dgm:t>
        <a:bodyPr/>
        <a:lstStyle/>
        <a:p>
          <a:endParaRPr lang="en-US"/>
        </a:p>
      </dgm:t>
    </dgm:pt>
    <dgm:pt modelId="{7550BD4E-7D44-45B6-949C-39C029234F38}" type="sibTrans" cxnId="{076C8E1A-1C30-4807-AD71-AEF9862B445F}">
      <dgm:prSet/>
      <dgm:spPr/>
      <dgm:t>
        <a:bodyPr/>
        <a:lstStyle/>
        <a:p>
          <a:endParaRPr lang="en-US"/>
        </a:p>
      </dgm:t>
    </dgm:pt>
    <dgm:pt modelId="{B0DEA55E-1E64-489D-9E77-DE5F06BEF8A2}">
      <dgm:prSet phldrT="[Text]"/>
      <dgm:spPr/>
      <dgm:t>
        <a:bodyPr/>
        <a:lstStyle/>
        <a:p>
          <a:r>
            <a:rPr lang="en-US" dirty="0" smtClean="0"/>
            <a:t>Implement &amp; Guide Lines</a:t>
          </a:r>
          <a:endParaRPr lang="en-US" dirty="0"/>
        </a:p>
      </dgm:t>
    </dgm:pt>
    <dgm:pt modelId="{F7DEE923-1615-420A-83BE-23DE2F0EC6B1}" type="parTrans" cxnId="{11D74657-62E7-4C4F-8BB5-CE3B3A24F438}">
      <dgm:prSet/>
      <dgm:spPr/>
      <dgm:t>
        <a:bodyPr/>
        <a:lstStyle/>
        <a:p>
          <a:endParaRPr lang="en-US"/>
        </a:p>
      </dgm:t>
    </dgm:pt>
    <dgm:pt modelId="{0CD4003A-6804-4F29-9AF1-CF7B43F3DCC9}" type="sibTrans" cxnId="{11D74657-62E7-4C4F-8BB5-CE3B3A24F438}">
      <dgm:prSet/>
      <dgm:spPr/>
      <dgm:t>
        <a:bodyPr/>
        <a:lstStyle/>
        <a:p>
          <a:endParaRPr lang="en-US"/>
        </a:p>
      </dgm:t>
    </dgm:pt>
    <dgm:pt modelId="{0B753843-014B-451E-B7F8-2FF3E6A76CEE}" type="pres">
      <dgm:prSet presAssocID="{8F923ED2-298F-4632-9E54-F3842C283A3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DF6F0C-DF48-4870-ACD1-75B07FFA66A9}" type="pres">
      <dgm:prSet presAssocID="{DDBCB695-7292-4DAC-A965-DE86880B7A34}" presName="roof" presStyleLbl="dkBgShp" presStyleIdx="0" presStyleCnt="2"/>
      <dgm:spPr/>
      <dgm:t>
        <a:bodyPr/>
        <a:lstStyle/>
        <a:p>
          <a:endParaRPr lang="en-US"/>
        </a:p>
      </dgm:t>
    </dgm:pt>
    <dgm:pt modelId="{BEA9CD1E-339B-448F-B109-FDA31CD08BF0}" type="pres">
      <dgm:prSet presAssocID="{DDBCB695-7292-4DAC-A965-DE86880B7A34}" presName="pillars" presStyleCnt="0"/>
      <dgm:spPr/>
    </dgm:pt>
    <dgm:pt modelId="{B4781D1A-1D6C-49B1-B507-5CFE3004F3A2}" type="pres">
      <dgm:prSet presAssocID="{DDBCB695-7292-4DAC-A965-DE86880B7A34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62C97E-1F46-44E6-BED6-243760D9EF9A}" type="pres">
      <dgm:prSet presAssocID="{3BFBBE6D-C524-4F43-AAB3-BF6A3C93F4F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FDDA17-D7C1-4D1A-82D4-98776F550DF1}" type="pres">
      <dgm:prSet presAssocID="{B0DEA55E-1E64-489D-9E77-DE5F06BEF8A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D4EB77-748A-41D2-AB89-300E361A2C56}" type="pres">
      <dgm:prSet presAssocID="{DDBCB695-7292-4DAC-A965-DE86880B7A34}" presName="base" presStyleLbl="dkBgShp" presStyleIdx="1" presStyleCnt="2"/>
      <dgm:spPr/>
    </dgm:pt>
  </dgm:ptLst>
  <dgm:cxnLst>
    <dgm:cxn modelId="{11D74657-62E7-4C4F-8BB5-CE3B3A24F438}" srcId="{DDBCB695-7292-4DAC-A965-DE86880B7A34}" destId="{B0DEA55E-1E64-489D-9E77-DE5F06BEF8A2}" srcOrd="2" destOrd="0" parTransId="{F7DEE923-1615-420A-83BE-23DE2F0EC6B1}" sibTransId="{0CD4003A-6804-4F29-9AF1-CF7B43F3DCC9}"/>
    <dgm:cxn modelId="{672D913E-8FEF-4368-9B36-332D5532C2C5}" srcId="{8F923ED2-298F-4632-9E54-F3842C283A37}" destId="{DDBCB695-7292-4DAC-A965-DE86880B7A34}" srcOrd="0" destOrd="0" parTransId="{E64533F2-0623-41EA-9978-41EE3B7AC2CB}" sibTransId="{CECFC393-B0A2-4C31-90D6-DB563DD62C20}"/>
    <dgm:cxn modelId="{076C8E1A-1C30-4807-AD71-AEF9862B445F}" srcId="{DDBCB695-7292-4DAC-A965-DE86880B7A34}" destId="{3BFBBE6D-C524-4F43-AAB3-BF6A3C93F4F2}" srcOrd="1" destOrd="0" parTransId="{C071B28C-11A9-41E0-86D4-0EFD579C8368}" sibTransId="{7550BD4E-7D44-45B6-949C-39C029234F38}"/>
    <dgm:cxn modelId="{5AC23B2D-6C33-451A-BA6B-503EDC6FDD75}" srcId="{DDBCB695-7292-4DAC-A965-DE86880B7A34}" destId="{610AF154-66AC-4B8B-B8B7-1503BD2F979D}" srcOrd="0" destOrd="0" parTransId="{02D3510C-66A9-43F4-B4A7-519C44BF412E}" sibTransId="{8D85F5B8-97E3-4B50-92B9-3C8490E7894B}"/>
    <dgm:cxn modelId="{B871B9A2-E86E-4685-8CE0-7E784B26B589}" type="presOf" srcId="{B0DEA55E-1E64-489D-9E77-DE5F06BEF8A2}" destId="{26FDDA17-D7C1-4D1A-82D4-98776F550DF1}" srcOrd="0" destOrd="0" presId="urn:microsoft.com/office/officeart/2005/8/layout/hList3"/>
    <dgm:cxn modelId="{65880C33-B766-488F-974F-876D9343781B}" type="presOf" srcId="{DDBCB695-7292-4DAC-A965-DE86880B7A34}" destId="{B8DF6F0C-DF48-4870-ACD1-75B07FFA66A9}" srcOrd="0" destOrd="0" presId="urn:microsoft.com/office/officeart/2005/8/layout/hList3"/>
    <dgm:cxn modelId="{42342BBC-3CC8-41C1-A645-EC65ED412D84}" type="presOf" srcId="{3BFBBE6D-C524-4F43-AAB3-BF6A3C93F4F2}" destId="{3A62C97E-1F46-44E6-BED6-243760D9EF9A}" srcOrd="0" destOrd="0" presId="urn:microsoft.com/office/officeart/2005/8/layout/hList3"/>
    <dgm:cxn modelId="{152FCB03-9D71-4B3A-9D0E-8DD4DA582168}" type="presOf" srcId="{610AF154-66AC-4B8B-B8B7-1503BD2F979D}" destId="{B4781D1A-1D6C-49B1-B507-5CFE3004F3A2}" srcOrd="0" destOrd="0" presId="urn:microsoft.com/office/officeart/2005/8/layout/hList3"/>
    <dgm:cxn modelId="{E415C368-60A9-46B0-BB83-A660C5F84E3E}" type="presOf" srcId="{8F923ED2-298F-4632-9E54-F3842C283A37}" destId="{0B753843-014B-451E-B7F8-2FF3E6A76CEE}" srcOrd="0" destOrd="0" presId="urn:microsoft.com/office/officeart/2005/8/layout/hList3"/>
    <dgm:cxn modelId="{D8C7161A-5B67-475B-BF86-4E5AC6FA03EC}" type="presParOf" srcId="{0B753843-014B-451E-B7F8-2FF3E6A76CEE}" destId="{B8DF6F0C-DF48-4870-ACD1-75B07FFA66A9}" srcOrd="0" destOrd="0" presId="urn:microsoft.com/office/officeart/2005/8/layout/hList3"/>
    <dgm:cxn modelId="{432A6BF7-912D-4643-9132-245DBBA07986}" type="presParOf" srcId="{0B753843-014B-451E-B7F8-2FF3E6A76CEE}" destId="{BEA9CD1E-339B-448F-B109-FDA31CD08BF0}" srcOrd="1" destOrd="0" presId="urn:microsoft.com/office/officeart/2005/8/layout/hList3"/>
    <dgm:cxn modelId="{07AC8BF1-A8F4-43F2-8E0E-8AB3A1904B55}" type="presParOf" srcId="{BEA9CD1E-339B-448F-B109-FDA31CD08BF0}" destId="{B4781D1A-1D6C-49B1-B507-5CFE3004F3A2}" srcOrd="0" destOrd="0" presId="urn:microsoft.com/office/officeart/2005/8/layout/hList3"/>
    <dgm:cxn modelId="{9BF171EA-1250-4417-8F4A-623362DD0DFF}" type="presParOf" srcId="{BEA9CD1E-339B-448F-B109-FDA31CD08BF0}" destId="{3A62C97E-1F46-44E6-BED6-243760D9EF9A}" srcOrd="1" destOrd="0" presId="urn:microsoft.com/office/officeart/2005/8/layout/hList3"/>
    <dgm:cxn modelId="{09994C26-E5E6-4D51-AC30-FA9DFC3CBE39}" type="presParOf" srcId="{BEA9CD1E-339B-448F-B109-FDA31CD08BF0}" destId="{26FDDA17-D7C1-4D1A-82D4-98776F550DF1}" srcOrd="2" destOrd="0" presId="urn:microsoft.com/office/officeart/2005/8/layout/hList3"/>
    <dgm:cxn modelId="{F0501252-66D0-4C31-8490-4D09027DDAFD}" type="presParOf" srcId="{0B753843-014B-451E-B7F8-2FF3E6A76CEE}" destId="{1CD4EB77-748A-41D2-AB89-300E361A2C56}" srcOrd="2" destOrd="0" presId="urn:microsoft.com/office/officeart/2005/8/layout/h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528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528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BDDDAE8-0D7E-4CD6-9392-E8D092434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pPr>
              <a:defRPr/>
            </a:pPr>
            <a:fld id="{13EBD57C-E4AB-4046-B967-94F0711CA90D}" type="datetimeFigureOut">
              <a:rPr lang="en-US"/>
              <a:pPr>
                <a:defRPr/>
              </a:pPr>
              <a:t>3/28/2011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pPr>
              <a:defRPr/>
            </a:pPr>
            <a:fld id="{818E73FD-ED67-46BA-B86E-FC7F255E8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E9DF11-0D4A-405E-ACA8-1E1479BD59C1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B8A1CC-589B-437D-8083-2662741CB323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C4D7DD-77C6-4A35-9A10-909E50F2D517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8BF8B4-3D09-4CF6-A778-344D21B3F153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7983AA-DEDA-4D1D-9A9D-B304E393E0F8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E2B94E-DADE-4401-8F69-B94CF560D9D5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464FD0-A3EB-4729-AD3B-5BFF1ECAB6AE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140549-209D-4107-B4BF-39B81AB75097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BD3E01-7ECE-43C8-AD6B-F08636E2141C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C569E2-6817-4B9D-A81C-E3D86E145017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1C7BED-915E-4BC2-86CB-6C67C23DC1FF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D3E356-CB87-4E30-960C-6173FC31C39B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CF2702-CD11-44D1-85DE-0109577A8CC9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75779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F8D646A5-9A66-4002-A9DC-527590B5AFB1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29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BAA858-D5D6-4657-8F28-C9D3BF3F24E8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76803" name="Rectangle 7"/>
          <p:cNvSpPr txBox="1">
            <a:spLocks noGrp="1" noChangeArrowheads="1"/>
          </p:cNvSpPr>
          <p:nvPr/>
        </p:nvSpPr>
        <p:spPr bwMode="auto">
          <a:xfrm>
            <a:off x="4144385" y="9118865"/>
            <a:ext cx="3169137" cy="48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773" tIns="48887" rIns="97773" bIns="48887" anchor="b"/>
          <a:lstStyle/>
          <a:p>
            <a:pPr algn="r" defTabSz="978360" eaLnBrk="1" hangingPunct="1"/>
            <a:fld id="{C4D07032-093B-45DA-B8E9-8E3C90C2CDA6}" type="slidenum">
              <a:rPr lang="en-US" sz="1300">
                <a:latin typeface="Arial" charset="0"/>
                <a:ea typeface="MS PGothic" pitchFamily="34" charset="-128"/>
              </a:rPr>
              <a:pPr algn="r" defTabSz="978360" eaLnBrk="1" hangingPunct="1"/>
              <a:t>30</a:t>
            </a:fld>
            <a:endParaRPr lang="en-US" sz="1300" dirty="0">
              <a:latin typeface="Arial" charset="0"/>
              <a:ea typeface="MS PGothic" pitchFamily="34" charset="-128"/>
            </a:endParaRPr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56604E-1784-4EC2-917C-61A48B47ABF1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CC7473-75F5-4239-B281-7AF965B36333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C9FBA9-8AD5-4A85-BA16-9479EFF8D932}" type="slidenum">
              <a:rPr lang="en-US" smtClean="0"/>
              <a:pPr/>
              <a:t>34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DBBB8F-AC1D-4C23-AE1E-7086FCABC606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C5C6DA-9D8C-4B6E-8571-97B2D4B5B532}" type="slidenum">
              <a:rPr lang="en-US" smtClean="0"/>
              <a:pPr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1D22E1-6E0F-4A0A-B59A-0FB03650A4EC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AD1223-360B-4EA5-A9E5-1899FD1BAC9D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D5A9C6-22A3-403F-8073-4A89B0E955D5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485725-3AAB-470A-B7E7-7DB799B82628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C66BD5-B08D-452D-A391-8216A754A9F0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0928CB-8708-428C-900F-E82BEEE0D30B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3D21DD-C2DA-42F6-AB6C-51727887765A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EA3ED9-137E-4397-B85F-3761E783BEFD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F7950D-EC3A-4476-B3E3-9BE503A48E67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B5CFC5-3B08-4E83-B5CF-FD84E35B59C2}" type="slidenum">
              <a:rPr lang="en-US" smtClean="0"/>
              <a:pPr/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4898AD-E42B-451A-90E9-6730A52A7E9A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607587-BB9C-44F4-89AA-B9435D71FA6C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87D6D7-BA71-4D87-B2E0-E154A7C15671}" type="slidenum">
              <a:rPr lang="en-US" smtClean="0"/>
              <a:pPr/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3666FF-6C7C-48E2-BABE-AF98794788FF}" type="slidenum">
              <a:rPr lang="en-US" smtClean="0"/>
              <a:pPr/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B450A7-D936-48EC-94FF-F9589EEBE5DC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E4F895-4788-46FA-A93E-A7ACA10AA3E6}" type="slidenum">
              <a:rPr lang="en-US" smtClean="0"/>
              <a:pPr/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5ED69A-4155-472C-B856-8EA779650E43}" type="slidenum">
              <a:rPr lang="en-US" smtClean="0"/>
              <a:pPr/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16EC4E-89B6-43B8-A5F5-E7842F46BAEA}" type="slidenum">
              <a:rPr lang="en-US" smtClean="0"/>
              <a:pPr/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1B3A4B-B14C-4D54-9E44-63ADF49BADC5}" type="slidenum">
              <a:rPr lang="en-US" smtClean="0"/>
              <a:pPr/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A2D8A7-5235-4AC9-AE63-A4EAC6037340}" type="slidenum">
              <a:rPr lang="en-US" smtClean="0"/>
              <a:pPr/>
              <a:t>54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F2A343-F2E1-4F95-B021-52C7497DB68D}" type="slidenum">
              <a:rPr lang="en-US" smtClean="0"/>
              <a:pPr/>
              <a:t>62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F766A2-2DBB-45F9-8638-25CF17B11953}" type="slidenum">
              <a:rPr lang="en-US" smtClean="0"/>
              <a:pPr/>
              <a:t>63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BE1A33-FA7E-4E23-A22D-D81EA7877F81}" type="slidenum">
              <a:rPr lang="en-US" smtClean="0"/>
              <a:pPr/>
              <a:t>64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A59BBF-A00B-4177-B842-FBDBD50D33FA}" type="slidenum">
              <a:rPr lang="en-US" smtClean="0"/>
              <a:pPr/>
              <a:t>65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FA6FA8-CA09-4BE9-8EC3-E2AE88C54635}" type="slidenum">
              <a:rPr lang="en-US" smtClean="0"/>
              <a:pPr/>
              <a:t>66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1C38DC-A905-40E7-AF34-5D7FAFCAE573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987C6B-E7DE-4957-902B-65BFC4BB9229}" type="slidenum">
              <a:rPr lang="en-US" smtClean="0"/>
              <a:pPr/>
              <a:t>67</a:t>
            </a:fld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F03F09-628B-4AEA-AD7F-C5B1D2647A34}" type="slidenum">
              <a:rPr lang="en-US" smtClean="0"/>
              <a:pPr/>
              <a:t>69</a:t>
            </a:fld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1D133C-EA06-4784-9A42-2C52B856DA8A}" type="slidenum">
              <a:rPr lang="en-US" smtClean="0"/>
              <a:pPr/>
              <a:t>70</a:t>
            </a:fld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2D2C83-1697-4CD1-94F6-5E0552E54539}" type="slidenum">
              <a:rPr lang="en-US" smtClean="0"/>
              <a:pPr/>
              <a:t>71</a:t>
            </a:fld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5F196F-680E-4043-87F0-9C6491ECB359}" type="slidenum">
              <a:rPr lang="en-US" smtClean="0"/>
              <a:pPr/>
              <a:t>72</a:t>
            </a:fld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448695-6312-4440-8989-C88CEFD1FE67}" type="slidenum">
              <a:rPr lang="en-US" smtClean="0"/>
              <a:pPr/>
              <a:t>73</a:t>
            </a:fld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3E3A27-E6B3-4B6B-804E-444FFA2E81F8}" type="slidenum">
              <a:rPr lang="en-US" smtClean="0"/>
              <a:pPr/>
              <a:t>74</a:t>
            </a:fld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B3E7ED-B025-4D91-99F5-0C99C23B8ECA}" type="slidenum">
              <a:rPr lang="en-US" smtClean="0"/>
              <a:pPr/>
              <a:t>75</a:t>
            </a:fld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AABE63-591C-4328-9406-78643AADFF8E}" type="slidenum">
              <a:rPr lang="en-US" smtClean="0"/>
              <a:pPr/>
              <a:t>76</a:t>
            </a:fld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5D58E2-8C9D-4DD7-9638-7BA02A582938}" type="slidenum">
              <a:rPr lang="en-US" smtClean="0"/>
              <a:pPr/>
              <a:t>77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7D0B28-747F-45CA-9056-7B19E8A2474B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5C8BFC-6773-437B-AFF2-11D299DDE9F7}" type="slidenum">
              <a:rPr lang="en-US" smtClean="0"/>
              <a:pPr/>
              <a:t>79</a:t>
            </a:fld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65CDD8-92DD-43A3-B629-F769880B42CD}" type="slidenum">
              <a:rPr lang="en-US" smtClean="0"/>
              <a:pPr/>
              <a:t>80</a:t>
            </a:fld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918494-483A-45C7-BCA7-6C5619853443}" type="slidenum">
              <a:rPr lang="en-US" smtClean="0"/>
              <a:pPr/>
              <a:t>81</a:t>
            </a:fld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3A7C34-7655-4408-AD06-E0CB07D04FDA}" type="slidenum">
              <a:rPr lang="en-US" smtClean="0"/>
              <a:pPr/>
              <a:t>83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C73651-2D06-4267-AD4A-3706658EED1C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A52C4C-D9AB-49A5-8EBA-20CF96EA0144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7A69AF-BDE4-467A-8B49-CBE5EFF5C4D6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30A9EC-36BD-46B8-BD2A-0F9A23A50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E89D5-589B-44AA-BC6E-B4A1FAC6C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CDC-579B-4DF0-B238-E1E2DE6C93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E8913-4C9A-42AE-B59C-1A46D84A15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34BF9-99FE-4400-BB39-FE3B4355C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478121-156E-45D6-842B-05C09F84B7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6CA48-B637-4474-A16E-E3071FA87E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3D3531-0E1A-49C3-9757-66E94B195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9D9E3-0EBF-4A8E-BFF2-503233471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4347B9-6D6E-4789-8D48-0A8553D6F6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076F7A-B878-48B5-B800-AC8B441DA3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eaLnBrk="1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184AF7-C385-4C91-A2F6-E88201C348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EFAEE64B-A407-4C82-8AF4-E90BF8C42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77" r:id="rId2"/>
    <p:sldLayoutId id="2147483783" r:id="rId3"/>
    <p:sldLayoutId id="2147483778" r:id="rId4"/>
    <p:sldLayoutId id="2147483784" r:id="rId5"/>
    <p:sldLayoutId id="2147483779" r:id="rId6"/>
    <p:sldLayoutId id="2147483785" r:id="rId7"/>
    <p:sldLayoutId id="2147483786" r:id="rId8"/>
    <p:sldLayoutId id="2147483787" r:id="rId9"/>
    <p:sldLayoutId id="2147483780" r:id="rId10"/>
    <p:sldLayoutId id="2147483781" r:id="rId11"/>
    <p:sldLayoutId id="2147483788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143000"/>
            <a:ext cx="7467600" cy="1600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OUTCOME BASED EDUCATION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886200"/>
            <a:ext cx="8610600" cy="2743200"/>
          </a:xfrm>
        </p:spPr>
        <p:txBody>
          <a:bodyPr>
            <a:normAutofit/>
          </a:bodyPr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HYREIL ANUAR BIN KASDIRIN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sz="1100" dirty="0" smtClean="0"/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DEPUTY DEAN (ACADEMIC)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sz="1100" dirty="0" smtClean="0"/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FACULTY OF ELECTRICAL ENGINEERING (FKE)</a:t>
            </a:r>
            <a:endParaRPr lang="en-US" sz="2800" dirty="0" smtClean="0"/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ACD6A-0FF1-450C-8F7B-EBCA80AF3681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OBJECTIVES vs OUTCOMES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0"/>
            <a:ext cx="8421688" cy="3846513"/>
          </a:xfrm>
        </p:spPr>
        <p:txBody>
          <a:bodyPr/>
          <a:lstStyle/>
          <a:p>
            <a:r>
              <a:rPr lang="en-US" smtClean="0"/>
              <a:t>Objectives are the </a:t>
            </a:r>
            <a:r>
              <a:rPr lang="en-US" b="1" i="1" smtClean="0"/>
              <a:t>intended</a:t>
            </a:r>
            <a:r>
              <a:rPr lang="en-US" smtClean="0"/>
              <a:t> results or consequences of instruction, curricula, programs or activities</a:t>
            </a:r>
          </a:p>
          <a:p>
            <a:r>
              <a:rPr lang="en-US" smtClean="0"/>
              <a:t>Outcomes are the </a:t>
            </a:r>
            <a:r>
              <a:rPr lang="en-US" b="1" i="1" smtClean="0"/>
              <a:t>achieved</a:t>
            </a:r>
            <a:r>
              <a:rPr lang="en-US" smtClean="0"/>
              <a:t> results or consequences of what was learned or evidence that some learning processes have taken place</a:t>
            </a:r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BBDD34-6F97-42B2-BC7D-F6F8045617B0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What is OBE?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9144000" cy="2743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Outcome Based Education OBE is a </a:t>
            </a:r>
            <a:r>
              <a:rPr lang="en-US" b="1" dirty="0" smtClean="0"/>
              <a:t>method of curriculum design and teaching that focuses on what students can actually do after they are taught. </a:t>
            </a:r>
          </a:p>
          <a:p>
            <a:pPr eaLnBrk="1" hangingPunct="1">
              <a:buFontTx/>
              <a:buNone/>
            </a:pPr>
            <a:endParaRPr lang="en-US" b="1" dirty="0" smtClean="0"/>
          </a:p>
          <a:p>
            <a:pPr eaLnBrk="1" hangingPunct="1"/>
            <a:endParaRPr lang="en-US" dirty="0" smtClean="0"/>
          </a:p>
        </p:txBody>
      </p:sp>
      <p:graphicFrame>
        <p:nvGraphicFramePr>
          <p:cNvPr id="5" name="Diagram 4"/>
          <p:cNvGraphicFramePr/>
          <p:nvPr/>
        </p:nvGraphicFramePr>
        <p:xfrm>
          <a:off x="990600" y="4038600"/>
          <a:ext cx="7772400" cy="2336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Why OBE? The Advantages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" y="838200"/>
          <a:ext cx="9144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FOUR KEY ELEMENTS OF OBE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 Educational Objectives (PEO)</a:t>
            </a:r>
          </a:p>
          <a:p>
            <a:r>
              <a:rPr lang="en-US" dirty="0" smtClean="0"/>
              <a:t>Program Objectives (PO)</a:t>
            </a:r>
          </a:p>
          <a:p>
            <a:r>
              <a:rPr lang="en-US" dirty="0" smtClean="0"/>
              <a:t>Assessment &amp; Evaluation</a:t>
            </a:r>
          </a:p>
          <a:p>
            <a:r>
              <a:rPr lang="en-US" dirty="0" smtClean="0"/>
              <a:t>Continual Quality Improvement (CQI) 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29509-AEE6-4B94-813A-378241DA7047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normAutofit/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OBE addresses the key questions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PROGRAM EDUCATIONAL OBJECTIVES (PEO)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362200"/>
            <a:ext cx="8763000" cy="42275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Broad statements that describe the career and professional accomplishments that the program is preparing graduates to achieve</a:t>
            </a:r>
          </a:p>
          <a:p>
            <a:pPr>
              <a:lnSpc>
                <a:spcPct val="90000"/>
              </a:lnSpc>
            </a:pPr>
            <a:r>
              <a:rPr lang="en-US" smtClean="0"/>
              <a:t>Expected accomplishments of graduates during first few years after graduation</a:t>
            </a:r>
          </a:p>
          <a:p>
            <a:pPr>
              <a:lnSpc>
                <a:spcPct val="90000"/>
              </a:lnSpc>
            </a:pPr>
            <a:r>
              <a:rPr lang="en-US" smtClean="0"/>
              <a:t>Beyond graduation and during professional development (typically between 4 -6 years of employment)</a:t>
            </a:r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2F0D6A-2DC2-4FF3-8628-30A93EE35019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 . . .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Why minimum 4-year requirement?</a:t>
            </a:r>
          </a:p>
          <a:p>
            <a:pPr lvl="1"/>
            <a:r>
              <a:rPr lang="en-US" smtClean="0"/>
              <a:t>Minimum graduate registration of 4 years from accredited engineering programs before sitting for professional interview</a:t>
            </a:r>
          </a:p>
          <a:p>
            <a:pPr lvl="1"/>
            <a:r>
              <a:rPr lang="en-US" smtClean="0"/>
              <a:t>Minimum graduate registration of 6 years from non-accredited engineering programs after bridging programs before qualifying for professional interview 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5C8E8-F619-4916-BC15-A646F14CF5F2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SAMPLE OF PEO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Program based</a:t>
            </a:r>
          </a:p>
          <a:p>
            <a:r>
              <a:rPr lang="en-US" smtClean="0">
                <a:solidFill>
                  <a:srgbClr val="FF0000"/>
                </a:solidFill>
              </a:rPr>
              <a:t>SHOW EXAMPLE FROM FACULTY OF ELECTRICAL ENGINEERING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46883-E1C4-4435-A7FD-7E145B44BCFC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6629400" cy="838200"/>
          </a:xfrm>
        </p:spPr>
        <p:txBody>
          <a:bodyPr/>
          <a:lstStyle/>
          <a:p>
            <a:pPr marL="54864" indent="0" algn="l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PEO - FKE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305800" cy="4876800"/>
          </a:xfrm>
        </p:spPr>
        <p:txBody>
          <a:bodyPr/>
          <a:lstStyle/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are able to apply engineering knowledge in their professional careers. </a:t>
            </a:r>
            <a:endParaRPr lang="ms-MY" b="1" smtClean="0"/>
          </a:p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are creative and innovative in adapting themselves into the global working environment.</a:t>
            </a:r>
            <a:endParaRPr lang="ms-MY" b="1" smtClean="0"/>
          </a:p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practice high standards of ethical conduct and societal responsibilities.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ms-MY" smtClean="0"/>
              <a:t>engineers who are capable of developing their professional career through both practical experience and life long learning. </a:t>
            </a:r>
            <a:endParaRPr lang="ms-MY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PEO – FKE cont.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Electrical Engineering (Industrial Power)</a:t>
            </a:r>
            <a:endParaRPr lang="en-US" sz="2400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Industrial Power.</a:t>
            </a:r>
            <a:endParaRPr lang="en-US" sz="2400" u="sng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Electrical Engineering (Control, Instrumentation and Automation)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Control, Instrumentation and Automation.</a:t>
            </a:r>
            <a:endParaRPr lang="en-US" sz="2400" u="sng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Electrical Engineering (Power Electronics &amp; Drives)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Power Electronics and Drives.</a:t>
            </a:r>
            <a:endParaRPr lang="en-US" sz="2400" u="sng" dirty="0" smtClean="0"/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5"/>
              <a:defRPr/>
            </a:pPr>
            <a:r>
              <a:rPr lang="en-US" sz="2400" u="sng" dirty="0" smtClean="0"/>
              <a:t>Bachelor of </a:t>
            </a:r>
            <a:r>
              <a:rPr lang="en-US" sz="2400" u="sng" dirty="0" err="1" smtClean="0"/>
              <a:t>Mechatronis</a:t>
            </a:r>
            <a:r>
              <a:rPr lang="en-US" sz="2400" u="sng" dirty="0" smtClean="0"/>
              <a:t> Engineering 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dirty="0" smtClean="0"/>
              <a:t>engineers who have strong technical competency in the field of </a:t>
            </a:r>
            <a:r>
              <a:rPr lang="en-US" sz="2400" dirty="0" err="1" smtClean="0"/>
              <a:t>Mechatronics</a:t>
            </a:r>
            <a:r>
              <a:rPr lang="en-US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VISION</a:t>
            </a:r>
          </a:p>
        </p:txBody>
      </p:sp>
      <p:sp>
        <p:nvSpPr>
          <p:cNvPr id="48131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be one of the world’s leading innovative and creative technical universities.</a:t>
            </a: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0D23FF-6CB8-48C8-8FFC-69BE097ACDAF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PROGRAM OUTCOMES (PO)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828800"/>
            <a:ext cx="8458200" cy="4724400"/>
          </a:xfrm>
        </p:spPr>
        <p:txBody>
          <a:bodyPr/>
          <a:lstStyle/>
          <a:p>
            <a:r>
              <a:rPr lang="en-US" smtClean="0"/>
              <a:t>Statements that describe what students are expected to know and be able to do by the time of graduation</a:t>
            </a:r>
          </a:p>
          <a:p>
            <a:r>
              <a:rPr lang="en-US" u="sng" smtClean="0"/>
              <a:t>Knowledge, skills and behaviors </a:t>
            </a:r>
            <a:r>
              <a:rPr lang="en-US" smtClean="0"/>
              <a:t>that students acquire throughout the program</a:t>
            </a:r>
          </a:p>
          <a:p>
            <a:r>
              <a:rPr lang="en-US" smtClean="0"/>
              <a:t>Typically 4 -5 year of  B.Eng. Program</a:t>
            </a:r>
          </a:p>
          <a:p>
            <a:pPr lvl="1"/>
            <a:r>
              <a:rPr lang="en-US" smtClean="0"/>
              <a:t>Intake after STPM/Matriculation = 4 years</a:t>
            </a:r>
          </a:p>
          <a:p>
            <a:pPr lvl="1"/>
            <a:r>
              <a:rPr lang="en-US" smtClean="0"/>
              <a:t>Intake from SPM = 5 years inclusive 1-year foundation course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42309F-BBCD-4559-9778-3FFD92053AA6}" type="slidenum">
              <a:rPr lang="en-US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SAMPLE OF PO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Program based</a:t>
            </a:r>
          </a:p>
          <a:p>
            <a:r>
              <a:rPr lang="en-US" smtClean="0">
                <a:solidFill>
                  <a:srgbClr val="FF0000"/>
                </a:solidFill>
              </a:rPr>
              <a:t>SHOW EXAMPLE FROM FACULTY OF ELECTRICAL ENGINEERING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416D82-FC20-4775-9D3F-416091C99257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PO-FKE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lnSpcReduction="10000"/>
          </a:bodyPr>
          <a:lstStyle/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acquire and </a:t>
            </a:r>
            <a:r>
              <a:rPr lang="en-US" sz="2600" b="1" dirty="0" smtClean="0"/>
              <a:t>apply knowledge </a:t>
            </a:r>
            <a:r>
              <a:rPr lang="en-US" sz="2600" dirty="0" smtClean="0"/>
              <a:t>of mathematics, sciences, electrical and/or </a:t>
            </a:r>
            <a:r>
              <a:rPr lang="en-US" sz="2600" dirty="0" err="1" smtClean="0"/>
              <a:t>mechatronics</a:t>
            </a:r>
            <a:r>
              <a:rPr lang="en-US" sz="2600" dirty="0" smtClean="0"/>
              <a:t> engineering. (K,A) 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</a:t>
            </a:r>
            <a:r>
              <a:rPr lang="en-US" sz="2600" b="1" dirty="0" smtClean="0"/>
              <a:t>design a system</a:t>
            </a:r>
            <a:r>
              <a:rPr lang="en-US" sz="2600" dirty="0" smtClean="0"/>
              <a:t>, component, or process to meet desired needs such as economic , environmental, social, political, ethical, health and safety, manufacturability and sustainability . 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</a:t>
            </a:r>
            <a:r>
              <a:rPr lang="en-US" sz="2600" b="1" dirty="0" smtClean="0"/>
              <a:t>design and conduct experiments</a:t>
            </a:r>
            <a:r>
              <a:rPr lang="en-US" sz="2600" dirty="0" smtClean="0"/>
              <a:t>, as well as to analyze and interpret data for practice and applications. (K,S)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identify, formulate, and </a:t>
            </a:r>
            <a:r>
              <a:rPr lang="en-US" sz="2600" b="1" dirty="0" smtClean="0"/>
              <a:t>solve engineering </a:t>
            </a:r>
            <a:r>
              <a:rPr lang="en-US" sz="2600" dirty="0" smtClean="0"/>
              <a:t>problems. (K)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endParaRPr lang="en-US" sz="2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Tx/>
              <a:buAutoNum type="arabicPeriod"/>
              <a:defRPr/>
            </a:pPr>
            <a:r>
              <a:rPr lang="en-US" sz="2600" dirty="0" smtClean="0"/>
              <a:t>ability to use modern </a:t>
            </a:r>
            <a:r>
              <a:rPr lang="en-US" sz="2600" b="1" dirty="0" smtClean="0"/>
              <a:t>engineering tools </a:t>
            </a:r>
            <a:r>
              <a:rPr lang="en-US" sz="2600" dirty="0" smtClean="0"/>
              <a:t>necessary for engineering practices. (S)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en-US" sz="2400" dirty="0" smtClean="0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81000" y="762000"/>
            <a:ext cx="738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en-US" sz="2400"/>
              <a:t>Upon completion of the course, the student should have the: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PO-FKE cont.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practice professional and </a:t>
            </a:r>
            <a:r>
              <a:rPr lang="en-US" sz="2800" b="1" dirty="0" smtClean="0"/>
              <a:t>ethical</a:t>
            </a:r>
            <a:r>
              <a:rPr lang="en-US" sz="2800" dirty="0" smtClean="0"/>
              <a:t> conduct. (K,A)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4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</a:t>
            </a:r>
            <a:r>
              <a:rPr lang="en-US" sz="2800" b="1" dirty="0" smtClean="0"/>
              <a:t>communicate</a:t>
            </a:r>
            <a:r>
              <a:rPr lang="en-US" sz="2800" dirty="0" smtClean="0"/>
              <a:t> effectively (A)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4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function in a </a:t>
            </a:r>
            <a:r>
              <a:rPr lang="en-US" sz="2800" b="1" dirty="0" smtClean="0"/>
              <a:t>team </a:t>
            </a:r>
            <a:r>
              <a:rPr lang="en-US" sz="2800" dirty="0" smtClean="0"/>
              <a:t>effectively with a capacity to be a leader or manager. (A)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2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undertake </a:t>
            </a:r>
            <a:r>
              <a:rPr lang="en-US" sz="2800" b="1" dirty="0" smtClean="0"/>
              <a:t>life long learning</a:t>
            </a:r>
            <a:r>
              <a:rPr lang="en-US" sz="2800" dirty="0" smtClean="0"/>
              <a:t>. (A)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1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identify fundamental </a:t>
            </a:r>
            <a:r>
              <a:rPr lang="en-US" sz="2800" b="1" dirty="0" smtClean="0"/>
              <a:t>entrepreneurship</a:t>
            </a:r>
            <a:r>
              <a:rPr lang="en-US" sz="2800" dirty="0" smtClean="0"/>
              <a:t> skills as applied in the engineering profession. (K)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endParaRPr lang="en-US" sz="14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 startAt="6"/>
            </a:pPr>
            <a:r>
              <a:rPr lang="en-US" sz="2800" dirty="0" smtClean="0"/>
              <a:t>ability to have knowledge of </a:t>
            </a:r>
            <a:r>
              <a:rPr lang="en-US" sz="2800" b="1" dirty="0" smtClean="0"/>
              <a:t>contemporary</a:t>
            </a:r>
            <a:r>
              <a:rPr lang="en-US" sz="2800" dirty="0" smtClean="0"/>
              <a:t> issues. (K)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ASSESSMENT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0"/>
            <a:ext cx="83058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Processes that identify, collect, use and prepare data for evaluation of achievement of program outcomes or educational objectives</a:t>
            </a:r>
          </a:p>
          <a:p>
            <a:pPr>
              <a:lnSpc>
                <a:spcPct val="90000"/>
              </a:lnSpc>
            </a:pPr>
            <a:r>
              <a:rPr lang="en-US" smtClean="0"/>
              <a:t>Need for practical assessment and effective assessment planning</a:t>
            </a:r>
          </a:p>
          <a:p>
            <a:pPr>
              <a:lnSpc>
                <a:spcPct val="90000"/>
              </a:lnSpc>
            </a:pPr>
            <a:r>
              <a:rPr lang="en-US" smtClean="0"/>
              <a:t>Program outcomes should be measurable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 </a:t>
            </a:r>
            <a:r>
              <a:rPr lang="en-US" sz="2800" smtClean="0"/>
              <a:t>(surveys, questionnaires, interviews, exams, tests, practicals)</a:t>
            </a:r>
            <a:r>
              <a:rPr lang="en-US" smtClean="0"/>
              <a:t> </a:t>
            </a:r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0510F-39BA-40CA-A269-BB0A32E4399C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Continued 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Examples of assessment</a:t>
            </a:r>
          </a:p>
          <a:p>
            <a:pPr lvl="1"/>
            <a:r>
              <a:rPr lang="en-US" smtClean="0"/>
              <a:t>Formative (course work)</a:t>
            </a:r>
          </a:p>
          <a:p>
            <a:pPr lvl="2"/>
            <a:r>
              <a:rPr lang="en-US" smtClean="0"/>
              <a:t>PAO, PBL, CBT, project based</a:t>
            </a:r>
          </a:p>
          <a:p>
            <a:pPr lvl="2"/>
            <a:r>
              <a:rPr lang="en-US" smtClean="0"/>
              <a:t>Individual or group work</a:t>
            </a:r>
          </a:p>
          <a:p>
            <a:pPr lvl="1"/>
            <a:r>
              <a:rPr lang="en-US" smtClean="0"/>
              <a:t>Summative (final exam)</a:t>
            </a:r>
          </a:p>
          <a:p>
            <a:pPr lvl="2"/>
            <a:r>
              <a:rPr lang="en-US" smtClean="0"/>
              <a:t>Show coverage of entire course</a:t>
            </a:r>
          </a:p>
          <a:p>
            <a:pPr lvl="1"/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DDF37-87EB-4AC7-9BBD-E06F9EA5FE5A}" type="slidenum">
              <a:rPr lang="en-US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EVALUATION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78486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Processes for reviewing and interpretation of data and evidence from assessment practices that determine program outcomes are achieved or result in actions to improve program</a:t>
            </a:r>
          </a:p>
          <a:p>
            <a:pPr>
              <a:lnSpc>
                <a:spcPct val="90000"/>
              </a:lnSpc>
            </a:pPr>
            <a:r>
              <a:rPr lang="en-US" smtClean="0"/>
              <a:t>Analysis of assessment data for action plan</a:t>
            </a:r>
          </a:p>
          <a:p>
            <a:pPr>
              <a:lnSpc>
                <a:spcPct val="90000"/>
              </a:lnSpc>
            </a:pPr>
            <a:r>
              <a:rPr lang="en-US" smtClean="0"/>
              <a:t>Need for robust evaluation planning</a:t>
            </a:r>
          </a:p>
          <a:p>
            <a:pPr>
              <a:lnSpc>
                <a:spcPct val="90000"/>
              </a:lnSpc>
            </a:pPr>
            <a:r>
              <a:rPr lang="en-US" smtClean="0"/>
              <a:t>Importance for curriculum review </a:t>
            </a:r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C6B43-77FE-4ACD-963B-4F72CF7B898C}" type="slidenum">
              <a:rPr lang="en-US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Continued 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Action to be taken</a:t>
            </a:r>
          </a:p>
          <a:p>
            <a:pPr lvl="1"/>
            <a:r>
              <a:rPr lang="en-US" smtClean="0"/>
              <a:t>Improvement of course work</a:t>
            </a:r>
          </a:p>
          <a:p>
            <a:pPr lvl="1"/>
            <a:r>
              <a:rPr lang="en-US" smtClean="0"/>
              <a:t>Improvement of exam work</a:t>
            </a:r>
          </a:p>
          <a:p>
            <a:pPr lvl="1"/>
            <a:r>
              <a:rPr lang="en-US" smtClean="0"/>
              <a:t>Teaching assessment</a:t>
            </a: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4996AD-FE97-4112-9F9E-858204F74F24}" type="slidenum">
              <a:rPr lang="en-US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9"/>
          <p:cNvSpPr>
            <a:spLocks noChangeArrowheads="1"/>
          </p:cNvSpPr>
          <p:nvPr/>
        </p:nvSpPr>
        <p:spPr bwMode="auto">
          <a:xfrm>
            <a:off x="381000" y="4572000"/>
            <a:ext cx="4038600" cy="1938338"/>
          </a:xfrm>
          <a:prstGeom prst="rect">
            <a:avLst/>
          </a:prstGeom>
          <a:solidFill>
            <a:schemeClr val="tx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b="1">
                <a:solidFill>
                  <a:schemeClr val="bg1"/>
                </a:solidFill>
              </a:rPr>
              <a:t>Analyze the data</a:t>
            </a:r>
          </a:p>
          <a:p>
            <a:pPr>
              <a:buFont typeface="Arial" charset="0"/>
              <a:buChar char="•"/>
            </a:pPr>
            <a:r>
              <a:rPr lang="en-US" sz="2400" b="1">
                <a:solidFill>
                  <a:schemeClr val="bg1"/>
                </a:solidFill>
              </a:rPr>
              <a:t>Compare result with plan / achievement</a:t>
            </a:r>
          </a:p>
          <a:p>
            <a:pPr>
              <a:buFont typeface="Arial" charset="0"/>
              <a:buChar char="•"/>
            </a:pPr>
            <a:r>
              <a:rPr lang="en-US" sz="2400" b="1">
                <a:solidFill>
                  <a:schemeClr val="bg1"/>
                </a:solidFill>
              </a:rPr>
              <a:t>Monitoring/ reviewing process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295400"/>
            <a:ext cx="3505200" cy="1938992"/>
          </a:xfrm>
          <a:prstGeom prst="rect">
            <a:avLst/>
          </a:prstGeom>
          <a:solidFill>
            <a:schemeClr val="tx1"/>
          </a:solidFill>
          <a:scene3d>
            <a:camera prst="perspectiveFront"/>
            <a:lightRig rig="threePt" dir="t"/>
          </a:scene3d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sz="2400" b="1" dirty="0">
                <a:solidFill>
                  <a:schemeClr val="bg1"/>
                </a:solidFill>
              </a:rPr>
              <a:t>Communicate the results</a:t>
            </a:r>
          </a:p>
          <a:p>
            <a:pPr>
              <a:buFont typeface="Arial" pitchFamily="34" charset="0"/>
              <a:buChar char="•"/>
              <a:tabLst>
                <a:tab pos="1885950" algn="l"/>
              </a:tabLst>
              <a:defRPr/>
            </a:pPr>
            <a:r>
              <a:rPr lang="en-US" sz="2400" b="1" dirty="0">
                <a:solidFill>
                  <a:schemeClr val="bg1"/>
                </a:solidFill>
              </a:rPr>
              <a:t>Identify problem and find solution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</a:rPr>
              <a:t>Make some necessary change to the plan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0200" y="1600200"/>
            <a:ext cx="3200400" cy="1477328"/>
          </a:xfrm>
          <a:prstGeom prst="rect">
            <a:avLst/>
          </a:prstGeom>
          <a:solidFill>
            <a:schemeClr val="tx1"/>
          </a:solidFill>
          <a:scene3d>
            <a:camera prst="perspectiveFront"/>
            <a:lightRig rig="threePt" dir="t"/>
          </a:scene3d>
        </p:spPr>
        <p:txBody>
          <a:bodyPr>
            <a:spAutoFit/>
          </a:bodyPr>
          <a:lstStyle/>
          <a:p>
            <a:pPr>
              <a:tabLst>
                <a:tab pos="57150" algn="l"/>
              </a:tabLst>
              <a:defRPr/>
            </a:pPr>
            <a:endParaRPr lang="en-US" sz="2400" b="1" dirty="0">
              <a:solidFill>
                <a:schemeClr val="bg1"/>
              </a:solidFill>
            </a:endParaRPr>
          </a:p>
          <a:p>
            <a:pPr>
              <a:tabLst>
                <a:tab pos="57150" algn="l"/>
              </a:tabLst>
              <a:defRPr/>
            </a:pPr>
            <a:r>
              <a:rPr lang="en-US" sz="2400" b="1" dirty="0">
                <a:solidFill>
                  <a:schemeClr val="bg1"/>
                </a:solidFill>
              </a:rPr>
              <a:t>PEO, PO, Matrix, SLT, LOKI, TP</a:t>
            </a:r>
          </a:p>
          <a:p>
            <a:pPr>
              <a:tabLst>
                <a:tab pos="5715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4648200"/>
            <a:ext cx="3581400" cy="1938992"/>
          </a:xfrm>
          <a:prstGeom prst="rect">
            <a:avLst/>
          </a:prstGeom>
          <a:solidFill>
            <a:schemeClr val="tx1"/>
          </a:solidFill>
          <a:scene3d>
            <a:camera prst="perspectiveFront"/>
            <a:lightRig rig="threePt" dir="t"/>
          </a:scene3d>
        </p:spPr>
        <p:txBody>
          <a:bodyPr>
            <a:spAutoFit/>
          </a:bodyPr>
          <a:lstStyle/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T&amp;L activities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</a:rPr>
              <a:t>Assess students learning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</a:rPr>
              <a:t>Collect appropriate data</a:t>
            </a:r>
          </a:p>
          <a:p>
            <a:pPr>
              <a:spcAft>
                <a:spcPts val="0"/>
              </a:spcAft>
              <a:defRPr/>
            </a:pP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305800" cy="1143000"/>
          </a:xfrm>
        </p:spPr>
        <p:txBody>
          <a:bodyPr>
            <a:normAutofit/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OBE Curriculum Process - PDCA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graphicFrame>
        <p:nvGraphicFramePr>
          <p:cNvPr id="6" name="SmartArt Placeholder 5"/>
          <p:cNvGraphicFramePr>
            <a:graphicFrameLocks noGrp="1"/>
          </p:cNvGraphicFramePr>
          <p:nvPr>
            <p:ph type="dgm" idx="1"/>
          </p:nvPr>
        </p:nvGraphicFramePr>
        <p:xfrm>
          <a:off x="457200" y="1066800"/>
          <a:ext cx="86868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8657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8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8654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5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6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8651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2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3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8649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50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8647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8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8645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8646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8616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68617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389063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7912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8643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105775" y="3276600"/>
            <a:ext cx="428625" cy="1371600"/>
            <a:chOff x="911" y="1008"/>
            <a:chExt cx="270" cy="672"/>
          </a:xfrm>
        </p:grpSpPr>
        <p:sp>
          <p:nvSpPr>
            <p:cNvPr id="68641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8639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8627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sp>
        <p:nvSpPr>
          <p:cNvPr id="61504" name="Text Box 64"/>
          <p:cNvSpPr txBox="1">
            <a:spLocks noChangeArrowheads="1"/>
          </p:cNvSpPr>
          <p:nvPr/>
        </p:nvSpPr>
        <p:spPr bwMode="auto">
          <a:xfrm>
            <a:off x="228600" y="1752600"/>
            <a:ext cx="2438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solidFill>
                  <a:srgbClr val="FF0000"/>
                </a:solidFill>
                <a:latin typeface="Arial" charset="0"/>
                <a:ea typeface="MS PGothic" pitchFamily="34" charset="-128"/>
              </a:rPr>
              <a:t>“Am I involved in the process?”</a:t>
            </a:r>
          </a:p>
        </p:txBody>
      </p:sp>
      <p:sp>
        <p:nvSpPr>
          <p:cNvPr id="61516" name="Text Box 76"/>
          <p:cNvSpPr txBox="1">
            <a:spLocks noChangeArrowheads="1"/>
          </p:cNvSpPr>
          <p:nvPr/>
        </p:nvSpPr>
        <p:spPr bwMode="auto">
          <a:xfrm>
            <a:off x="0" y="2514600"/>
            <a:ext cx="2452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  <a:latin typeface="Arial" charset="0"/>
                <a:ea typeface="MS PGothic" pitchFamily="34" charset="-128"/>
              </a:rPr>
              <a:t>YES YOU ARE !</a:t>
            </a:r>
          </a:p>
        </p:txBody>
      </p:sp>
      <p:grpSp>
        <p:nvGrpSpPr>
          <p:cNvPr id="11" name="Group 45"/>
          <p:cNvGrpSpPr>
            <a:grpSpLocks/>
          </p:cNvGrpSpPr>
          <p:nvPr/>
        </p:nvGrpSpPr>
        <p:grpSpPr bwMode="auto">
          <a:xfrm>
            <a:off x="914400" y="4875213"/>
            <a:ext cx="2286000" cy="1906587"/>
            <a:chOff x="1752600" y="4420393"/>
            <a:chExt cx="2286000" cy="1908336"/>
          </a:xfrm>
        </p:grpSpPr>
        <p:cxnSp>
          <p:nvCxnSpPr>
            <p:cNvPr id="39" name="Straight Arrow Connector 38"/>
            <p:cNvCxnSpPr>
              <a:cxnSpLocks noChangeShapeType="1"/>
            </p:cNvCxnSpPr>
            <p:nvPr/>
          </p:nvCxnSpPr>
          <p:spPr bwMode="auto">
            <a:xfrm rot="5400000">
              <a:off x="2210969" y="4876424"/>
              <a:ext cx="91364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8" name="TextBox 41"/>
            <p:cNvSpPr txBox="1">
              <a:spLocks noChangeArrowheads="1"/>
            </p:cNvSpPr>
            <p:nvPr/>
          </p:nvSpPr>
          <p:spPr bwMode="auto">
            <a:xfrm>
              <a:off x="1752600" y="5257773"/>
              <a:ext cx="2286000" cy="1070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in 5 YEARS AFTER graduated</a:t>
              </a:r>
            </a:p>
          </p:txBody>
        </p:sp>
      </p:grpSp>
      <p:grpSp>
        <p:nvGrpSpPr>
          <p:cNvPr id="12" name="Group 46"/>
          <p:cNvGrpSpPr>
            <a:grpSpLocks/>
          </p:cNvGrpSpPr>
          <p:nvPr/>
        </p:nvGrpSpPr>
        <p:grpSpPr bwMode="auto">
          <a:xfrm>
            <a:off x="3048000" y="4208463"/>
            <a:ext cx="2286000" cy="1811337"/>
            <a:chOff x="3505200" y="4419600"/>
            <a:chExt cx="2286000" cy="3352302"/>
          </a:xfrm>
        </p:grpSpPr>
        <p:cxnSp>
          <p:nvCxnSpPr>
            <p:cNvPr id="40" name="Straight Arrow Connector 39"/>
            <p:cNvCxnSpPr>
              <a:cxnSpLocks noChangeShapeType="1"/>
            </p:cNvCxnSpPr>
            <p:nvPr/>
          </p:nvCxnSpPr>
          <p:spPr bwMode="auto">
            <a:xfrm rot="5400000">
              <a:off x="3505762" y="5104838"/>
              <a:ext cx="1372063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6" name="TextBox 42"/>
            <p:cNvSpPr txBox="1">
              <a:spLocks noChangeArrowheads="1"/>
            </p:cNvSpPr>
            <p:nvPr/>
          </p:nvSpPr>
          <p:spPr bwMode="auto">
            <a:xfrm>
              <a:off x="3505200" y="5791664"/>
              <a:ext cx="2286000" cy="198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IMMEDIATELY AFTER graduated</a:t>
              </a:r>
            </a:p>
          </p:txBody>
        </p:sp>
      </p:grpSp>
      <p:grpSp>
        <p:nvGrpSpPr>
          <p:cNvPr id="13" name="Group 47"/>
          <p:cNvGrpSpPr>
            <a:grpSpLocks/>
          </p:cNvGrpSpPr>
          <p:nvPr/>
        </p:nvGrpSpPr>
        <p:grpSpPr bwMode="auto">
          <a:xfrm>
            <a:off x="6248400" y="4081463"/>
            <a:ext cx="2286000" cy="2547937"/>
            <a:chOff x="5562600" y="4419600"/>
            <a:chExt cx="2286000" cy="1576419"/>
          </a:xfrm>
        </p:grpSpPr>
        <p:cxnSp>
          <p:nvCxnSpPr>
            <p:cNvPr id="41" name="Straight Arrow Connector 40"/>
            <p:cNvCxnSpPr>
              <a:cxnSpLocks noChangeShapeType="1"/>
            </p:cNvCxnSpPr>
            <p:nvPr/>
          </p:nvCxnSpPr>
          <p:spPr bwMode="auto">
            <a:xfrm rot="5400000">
              <a:off x="5640074" y="4875526"/>
              <a:ext cx="913439" cy="158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 type="oval" w="med" len="med"/>
              <a:tailEnd type="arrow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68634" name="TextBox 44"/>
            <p:cNvSpPr txBox="1">
              <a:spLocks noChangeArrowheads="1"/>
            </p:cNvSpPr>
            <p:nvPr/>
          </p:nvSpPr>
          <p:spPr bwMode="auto">
            <a:xfrm>
              <a:off x="5562600" y="5334021"/>
              <a:ext cx="2286000" cy="661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600" b="1">
                  <a:latin typeface="Arial" charset="0"/>
                  <a:ea typeface="MS PGothic" pitchFamily="34" charset="-128"/>
                </a:rPr>
                <a:t>What students should achieved after COMPLETING A SUBJECT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31" grpId="0" animBg="1"/>
      <p:bldP spid="23632" grpId="0" animBg="1"/>
      <p:bldP spid="23633" grpId="0" animBg="1"/>
      <p:bldP spid="23634" grpId="0" animBg="1"/>
      <p:bldP spid="23635" grpId="0" animBg="1"/>
      <p:bldP spid="23636" grpId="0" animBg="1"/>
      <p:bldP spid="61504" grpId="0"/>
      <p:bldP spid="615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MISSION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produce highly competent professionals through world class quality technical university education based on application oriented teaching, learning and research with smart university-industry partnership in line with national aspirations.</a:t>
            </a:r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E0248D-3878-4C1B-BEA3-0B69AEBD108A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172200" y="2819400"/>
            <a:ext cx="1676400" cy="2133600"/>
            <a:chOff x="3888" y="1776"/>
            <a:chExt cx="1056" cy="1344"/>
          </a:xfrm>
        </p:grpSpPr>
        <p:sp>
          <p:nvSpPr>
            <p:cNvPr id="69682" name="AutoShape 76"/>
            <p:cNvSpPr>
              <a:spLocks noChangeArrowheads="1"/>
            </p:cNvSpPr>
            <p:nvPr/>
          </p:nvSpPr>
          <p:spPr bwMode="auto">
            <a:xfrm>
              <a:off x="3888" y="1776"/>
              <a:ext cx="1056" cy="1344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83" name="Line 87"/>
            <p:cNvSpPr>
              <a:spLocks noChangeShapeType="1"/>
            </p:cNvSpPr>
            <p:nvPr/>
          </p:nvSpPr>
          <p:spPr bwMode="auto">
            <a:xfrm flipV="1">
              <a:off x="3888" y="1872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84" name="Line 93"/>
            <p:cNvSpPr>
              <a:spLocks noChangeShapeType="1"/>
            </p:cNvSpPr>
            <p:nvPr/>
          </p:nvSpPr>
          <p:spPr bwMode="auto">
            <a:xfrm flipH="1" flipV="1">
              <a:off x="4032" y="312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267200" y="2362200"/>
            <a:ext cx="4038600" cy="3124200"/>
            <a:chOff x="2688" y="1488"/>
            <a:chExt cx="2544" cy="1968"/>
          </a:xfrm>
        </p:grpSpPr>
        <p:sp>
          <p:nvSpPr>
            <p:cNvPr id="69679" name="AutoShape 78"/>
            <p:cNvSpPr>
              <a:spLocks noChangeArrowheads="1"/>
            </p:cNvSpPr>
            <p:nvPr/>
          </p:nvSpPr>
          <p:spPr bwMode="auto">
            <a:xfrm>
              <a:off x="2688" y="1488"/>
              <a:ext cx="2544" cy="196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80" name="Line 86"/>
            <p:cNvSpPr>
              <a:spLocks noChangeShapeType="1"/>
            </p:cNvSpPr>
            <p:nvPr/>
          </p:nvSpPr>
          <p:spPr bwMode="auto">
            <a:xfrm flipV="1">
              <a:off x="2688" y="1776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81" name="Line 92"/>
            <p:cNvSpPr>
              <a:spLocks noChangeShapeType="1"/>
            </p:cNvSpPr>
            <p:nvPr/>
          </p:nvSpPr>
          <p:spPr bwMode="auto">
            <a:xfrm flipH="1" flipV="1">
              <a:off x="3168" y="3456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590800" y="1828800"/>
            <a:ext cx="6172200" cy="4267200"/>
            <a:chOff x="1680" y="1152"/>
            <a:chExt cx="3888" cy="2688"/>
          </a:xfrm>
        </p:grpSpPr>
        <p:sp>
          <p:nvSpPr>
            <p:cNvPr id="69676" name="AutoShape 77"/>
            <p:cNvSpPr>
              <a:spLocks noChangeArrowheads="1"/>
            </p:cNvSpPr>
            <p:nvPr/>
          </p:nvSpPr>
          <p:spPr bwMode="auto">
            <a:xfrm>
              <a:off x="1680" y="1152"/>
              <a:ext cx="3888" cy="2688"/>
            </a:xfrm>
            <a:prstGeom prst="roundRect">
              <a:avLst>
                <a:gd name="adj" fmla="val 16667"/>
              </a:avLst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7" name="Line 85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92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78" name="Line 91"/>
            <p:cNvSpPr>
              <a:spLocks noChangeShapeType="1"/>
            </p:cNvSpPr>
            <p:nvPr/>
          </p:nvSpPr>
          <p:spPr bwMode="auto">
            <a:xfrm flipH="1" flipV="1">
              <a:off x="2304" y="3840"/>
              <a:ext cx="1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657600" y="3321050"/>
            <a:ext cx="1371600" cy="1479550"/>
            <a:chOff x="1440" y="1440"/>
            <a:chExt cx="864" cy="864"/>
          </a:xfrm>
        </p:grpSpPr>
        <p:sp>
          <p:nvSpPr>
            <p:cNvPr id="69674" name="AutoShape 4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5" name="Text Box 5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Outcomes (PO)</a:t>
              </a: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752600" y="3321050"/>
            <a:ext cx="1524000" cy="1784350"/>
            <a:chOff x="1440" y="1440"/>
            <a:chExt cx="864" cy="864"/>
          </a:xfrm>
        </p:grpSpPr>
        <p:sp>
          <p:nvSpPr>
            <p:cNvPr id="69672" name="AutoShape 7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3" name="Text Box 8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Program Educational Objectives (PEO)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486400" y="3321050"/>
            <a:ext cx="1371600" cy="1403350"/>
            <a:chOff x="1440" y="1440"/>
            <a:chExt cx="864" cy="864"/>
          </a:xfrm>
        </p:grpSpPr>
        <p:sp>
          <p:nvSpPr>
            <p:cNvPr id="69670" name="AutoShape 19"/>
            <p:cNvSpPr>
              <a:spLocks noChangeArrowheads="1"/>
            </p:cNvSpPr>
            <p:nvPr/>
          </p:nvSpPr>
          <p:spPr bwMode="auto">
            <a:xfrm>
              <a:off x="1440" y="1440"/>
              <a:ext cx="864" cy="864"/>
            </a:xfrm>
            <a:prstGeom prst="flowChartMulti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69671" name="Text Box 20"/>
            <p:cNvSpPr txBox="1">
              <a:spLocks noChangeArrowheads="1"/>
            </p:cNvSpPr>
            <p:nvPr/>
          </p:nvSpPr>
          <p:spPr bwMode="auto">
            <a:xfrm>
              <a:off x="1488" y="1680"/>
              <a:ext cx="682" cy="45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400" b="1">
                  <a:latin typeface="Arial" charset="0"/>
                  <a:ea typeface="MS PGothic" pitchFamily="34" charset="-128"/>
                </a:rPr>
                <a:t>Learning Outcomes (LO)</a:t>
              </a:r>
            </a:p>
          </p:txBody>
        </p:sp>
      </p:grpSp>
      <p:sp>
        <p:nvSpPr>
          <p:cNvPr id="69640" name="AutoShape 52"/>
          <p:cNvSpPr>
            <a:spLocks noChangeArrowheads="1"/>
          </p:cNvSpPr>
          <p:nvPr/>
        </p:nvSpPr>
        <p:spPr bwMode="auto">
          <a:xfrm>
            <a:off x="3124200" y="3727450"/>
            <a:ext cx="519113" cy="203200"/>
          </a:xfrm>
          <a:prstGeom prst="leftRightArrow">
            <a:avLst>
              <a:gd name="adj1" fmla="val 50000"/>
              <a:gd name="adj2" fmla="val 51094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b="1">
              <a:latin typeface="Arial" charset="0"/>
              <a:ea typeface="MS PGothic" pitchFamily="34" charset="-128"/>
            </a:endParaRPr>
          </a:p>
        </p:txBody>
      </p:sp>
      <p:sp>
        <p:nvSpPr>
          <p:cNvPr id="69641" name="AutoShape 58"/>
          <p:cNvSpPr>
            <a:spLocks noChangeArrowheads="1"/>
          </p:cNvSpPr>
          <p:nvPr/>
        </p:nvSpPr>
        <p:spPr bwMode="auto">
          <a:xfrm>
            <a:off x="4859338" y="3727450"/>
            <a:ext cx="627062" cy="203200"/>
          </a:xfrm>
          <a:prstGeom prst="leftRightArrow">
            <a:avLst>
              <a:gd name="adj1" fmla="val 50000"/>
              <a:gd name="adj2" fmla="val 6171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b="1">
              <a:latin typeface="Arial" charset="0"/>
              <a:ea typeface="MS PGothic" pitchFamily="34" charset="-128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6324600" y="2667000"/>
            <a:ext cx="1408113" cy="36512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2" name="Text Box 80"/>
          <p:cNvSpPr txBox="1">
            <a:spLocks noChangeArrowheads="1"/>
          </p:cNvSpPr>
          <p:nvPr/>
        </p:nvSpPr>
        <p:spPr bwMode="auto">
          <a:xfrm>
            <a:off x="5562600" y="2209800"/>
            <a:ext cx="1408113" cy="36512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3" name="Text Box 81"/>
          <p:cNvSpPr txBox="1">
            <a:spLocks noChangeArrowheads="1"/>
          </p:cNvSpPr>
          <p:nvPr/>
        </p:nvSpPr>
        <p:spPr bwMode="auto">
          <a:xfrm>
            <a:off x="4114800" y="1676400"/>
            <a:ext cx="1408113" cy="365125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Assessment</a:t>
            </a:r>
          </a:p>
        </p:txBody>
      </p:sp>
      <p:sp>
        <p:nvSpPr>
          <p:cNvPr id="23634" name="Text Box 82"/>
          <p:cNvSpPr txBox="1">
            <a:spLocks noChangeArrowheads="1"/>
          </p:cNvSpPr>
          <p:nvPr/>
        </p:nvSpPr>
        <p:spPr bwMode="auto">
          <a:xfrm>
            <a:off x="7064375" y="4800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5" name="Text Box 83"/>
          <p:cNvSpPr txBox="1">
            <a:spLocks noChangeArrowheads="1"/>
          </p:cNvSpPr>
          <p:nvPr/>
        </p:nvSpPr>
        <p:spPr bwMode="auto">
          <a:xfrm>
            <a:off x="5943600" y="53340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sp>
        <p:nvSpPr>
          <p:cNvPr id="23636" name="Text Box 84"/>
          <p:cNvSpPr txBox="1">
            <a:spLocks noChangeArrowheads="1"/>
          </p:cNvSpPr>
          <p:nvPr/>
        </p:nvSpPr>
        <p:spPr bwMode="auto">
          <a:xfrm>
            <a:off x="4724400" y="5943600"/>
            <a:ext cx="555625" cy="346075"/>
          </a:xfrm>
          <a:prstGeom prst="rect">
            <a:avLst/>
          </a:prstGeom>
          <a:solidFill>
            <a:schemeClr val="bg2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6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</a:rPr>
              <a:t>CQI</a:t>
            </a:r>
          </a:p>
        </p:txBody>
      </p: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8639175" y="3276600"/>
            <a:ext cx="428625" cy="1371600"/>
            <a:chOff x="911" y="1008"/>
            <a:chExt cx="270" cy="672"/>
          </a:xfrm>
        </p:grpSpPr>
        <p:sp>
          <p:nvSpPr>
            <p:cNvPr id="69668" name="Rectangle 100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46" name="Text Box 9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8045450" y="3276600"/>
            <a:ext cx="428625" cy="1371600"/>
            <a:chOff x="911" y="1008"/>
            <a:chExt cx="270" cy="672"/>
          </a:xfrm>
        </p:grpSpPr>
        <p:sp>
          <p:nvSpPr>
            <p:cNvPr id="69666" name="Rectangle 10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56" name="Text Box 10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grpSp>
        <p:nvGrpSpPr>
          <p:cNvPr id="10" name="Group 112"/>
          <p:cNvGrpSpPr>
            <a:grpSpLocks/>
          </p:cNvGrpSpPr>
          <p:nvPr/>
        </p:nvGrpSpPr>
        <p:grpSpPr bwMode="auto">
          <a:xfrm>
            <a:off x="7588250" y="3276600"/>
            <a:ext cx="428625" cy="1371600"/>
            <a:chOff x="911" y="1008"/>
            <a:chExt cx="270" cy="672"/>
          </a:xfrm>
        </p:grpSpPr>
        <p:sp>
          <p:nvSpPr>
            <p:cNvPr id="69664" name="Rectangle 113"/>
            <p:cNvSpPr>
              <a:spLocks noChangeArrowheads="1"/>
            </p:cNvSpPr>
            <p:nvPr/>
          </p:nvSpPr>
          <p:spPr bwMode="auto">
            <a:xfrm>
              <a:off x="960" y="1008"/>
              <a:ext cx="192" cy="576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b="1">
                <a:latin typeface="Arial" charset="0"/>
                <a:ea typeface="MS PGothic" pitchFamily="34" charset="-128"/>
              </a:endParaRPr>
            </a:p>
          </p:txBody>
        </p:sp>
        <p:sp>
          <p:nvSpPr>
            <p:cNvPr id="23666" name="Text Box 114"/>
            <p:cNvSpPr txBox="1">
              <a:spLocks noChangeArrowheads="1"/>
            </p:cNvSpPr>
            <p:nvPr/>
          </p:nvSpPr>
          <p:spPr bwMode="auto">
            <a:xfrm>
              <a:off x="911" y="1008"/>
              <a:ext cx="270" cy="67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 eaLnBrk="1" hangingPunct="1">
                <a:defRPr/>
              </a:pPr>
              <a:r>
                <a:rPr lang="en-US" sz="1600" b="1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MS PGothic" pitchFamily="34" charset="-128"/>
                </a:rPr>
                <a:t>Evaluation</a:t>
              </a:r>
            </a:p>
          </p:txBody>
        </p:sp>
      </p:grpSp>
      <p:sp>
        <p:nvSpPr>
          <p:cNvPr id="69651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ea typeface="MS PGothic" pitchFamily="34" charset="-128"/>
              </a:rPr>
              <a:t>Assessment, Evaluation &amp; CQI Cycle</a:t>
            </a:r>
          </a:p>
        </p:txBody>
      </p:sp>
      <p:sp>
        <p:nvSpPr>
          <p:cNvPr id="61504" name="Text Box 64"/>
          <p:cNvSpPr txBox="1">
            <a:spLocks noChangeArrowheads="1"/>
          </p:cNvSpPr>
          <p:nvPr/>
        </p:nvSpPr>
        <p:spPr bwMode="auto">
          <a:xfrm>
            <a:off x="228600" y="1752600"/>
            <a:ext cx="220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solidFill>
                  <a:srgbClr val="FF0000"/>
                </a:solidFill>
                <a:latin typeface="Arial" charset="0"/>
                <a:ea typeface="MS PGothic" pitchFamily="34" charset="-128"/>
              </a:rPr>
              <a:t>“How do you assess?”</a:t>
            </a:r>
          </a:p>
        </p:txBody>
      </p:sp>
      <p:sp>
        <p:nvSpPr>
          <p:cNvPr id="61516" name="Text Box 76"/>
          <p:cNvSpPr txBox="1">
            <a:spLocks noChangeArrowheads="1"/>
          </p:cNvSpPr>
          <p:nvPr/>
        </p:nvSpPr>
        <p:spPr bwMode="auto">
          <a:xfrm>
            <a:off x="0" y="2590800"/>
            <a:ext cx="259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900" b="1">
                <a:solidFill>
                  <a:srgbClr val="FFFF00"/>
                </a:solidFill>
                <a:latin typeface="Arial" charset="0"/>
                <a:ea typeface="MS PGothic" pitchFamily="34" charset="-128"/>
              </a:rPr>
              <a:t>Assessment Tools !</a:t>
            </a:r>
          </a:p>
        </p:txBody>
      </p:sp>
      <p:grpSp>
        <p:nvGrpSpPr>
          <p:cNvPr id="11" name="Group 65"/>
          <p:cNvGrpSpPr>
            <a:grpSpLocks/>
          </p:cNvGrpSpPr>
          <p:nvPr/>
        </p:nvGrpSpPr>
        <p:grpSpPr bwMode="auto">
          <a:xfrm>
            <a:off x="6477000" y="1600200"/>
            <a:ext cx="2403475" cy="1066800"/>
            <a:chOff x="4080" y="1008"/>
            <a:chExt cx="1514" cy="672"/>
          </a:xfrm>
        </p:grpSpPr>
        <p:grpSp>
          <p:nvGrpSpPr>
            <p:cNvPr id="12" name="Group 74"/>
            <p:cNvGrpSpPr>
              <a:grpSpLocks/>
            </p:cNvGrpSpPr>
            <p:nvPr/>
          </p:nvGrpSpPr>
          <p:grpSpPr bwMode="auto">
            <a:xfrm>
              <a:off x="4656" y="1008"/>
              <a:ext cx="938" cy="672"/>
              <a:chOff x="4656" y="1008"/>
              <a:chExt cx="938" cy="672"/>
            </a:xfrm>
          </p:grpSpPr>
          <p:sp>
            <p:nvSpPr>
              <p:cNvPr id="69662" name="Text Box 75"/>
              <p:cNvSpPr txBox="1">
                <a:spLocks noChangeArrowheads="1"/>
              </p:cNvSpPr>
              <p:nvPr/>
            </p:nvSpPr>
            <p:spPr bwMode="auto">
              <a:xfrm>
                <a:off x="4656" y="1008"/>
                <a:ext cx="938" cy="384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Tests/exams/</a:t>
                </a:r>
              </a:p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Assign, etc</a:t>
                </a:r>
              </a:p>
            </p:txBody>
          </p:sp>
          <p:sp>
            <p:nvSpPr>
              <p:cNvPr id="69663" name="Line 76"/>
              <p:cNvSpPr>
                <a:spLocks noChangeShapeType="1"/>
              </p:cNvSpPr>
              <p:nvPr/>
            </p:nvSpPr>
            <p:spPr bwMode="auto">
              <a:xfrm flipH="1">
                <a:off x="4656" y="1392"/>
                <a:ext cx="96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9661" name="Line 79"/>
            <p:cNvSpPr>
              <a:spLocks noChangeShapeType="1"/>
            </p:cNvSpPr>
            <p:nvPr/>
          </p:nvSpPr>
          <p:spPr bwMode="auto">
            <a:xfrm flipH="1">
              <a:off x="4080" y="1152"/>
              <a:ext cx="576" cy="2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67"/>
          <p:cNvGrpSpPr>
            <a:grpSpLocks/>
          </p:cNvGrpSpPr>
          <p:nvPr/>
        </p:nvGrpSpPr>
        <p:grpSpPr bwMode="auto">
          <a:xfrm>
            <a:off x="3049588" y="2024063"/>
            <a:ext cx="2513012" cy="1069975"/>
            <a:chOff x="1921" y="1275"/>
            <a:chExt cx="1583" cy="674"/>
          </a:xfrm>
        </p:grpSpPr>
        <p:grpSp>
          <p:nvGrpSpPr>
            <p:cNvPr id="14" name="Group 96"/>
            <p:cNvGrpSpPr>
              <a:grpSpLocks/>
            </p:cNvGrpSpPr>
            <p:nvPr/>
          </p:nvGrpSpPr>
          <p:grpSpPr bwMode="auto">
            <a:xfrm>
              <a:off x="1921" y="1275"/>
              <a:ext cx="1295" cy="674"/>
              <a:chOff x="2023" y="1275"/>
              <a:chExt cx="1295" cy="674"/>
            </a:xfrm>
          </p:grpSpPr>
          <p:sp>
            <p:nvSpPr>
              <p:cNvPr id="69658" name="Text Box 93"/>
              <p:cNvSpPr txBox="1">
                <a:spLocks noChangeArrowheads="1"/>
              </p:cNvSpPr>
              <p:nvPr/>
            </p:nvSpPr>
            <p:spPr bwMode="auto">
              <a:xfrm>
                <a:off x="2023" y="1565"/>
                <a:ext cx="1295" cy="384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Survey, Interviews,</a:t>
                </a:r>
              </a:p>
              <a:p>
                <a:pPr eaLnBrk="1" hangingPunct="1"/>
                <a:r>
                  <a:rPr lang="en-US" sz="1600" b="1">
                    <a:latin typeface="Arial" charset="0"/>
                    <a:ea typeface="MS PGothic" pitchFamily="34" charset="-128"/>
                  </a:rPr>
                  <a:t>Questionnaires</a:t>
                </a:r>
              </a:p>
            </p:txBody>
          </p:sp>
          <p:sp>
            <p:nvSpPr>
              <p:cNvPr id="69659" name="Line 94"/>
              <p:cNvSpPr>
                <a:spLocks noChangeShapeType="1"/>
              </p:cNvSpPr>
              <p:nvPr/>
            </p:nvSpPr>
            <p:spPr bwMode="auto">
              <a:xfrm flipV="1">
                <a:off x="2736" y="1275"/>
                <a:ext cx="144" cy="2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9657" name="Line 79"/>
            <p:cNvSpPr>
              <a:spLocks noChangeShapeType="1"/>
            </p:cNvSpPr>
            <p:nvPr/>
          </p:nvSpPr>
          <p:spPr bwMode="auto">
            <a:xfrm flipV="1">
              <a:off x="3216" y="1536"/>
              <a:ext cx="288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Hierarchy of PEO, PO, LO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717925" y="1905000"/>
            <a:ext cx="3063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457200" y="1447800"/>
          <a:ext cx="5486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6019800" y="1500188"/>
            <a:ext cx="32768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Few Years After Graduation</a:t>
            </a:r>
          </a:p>
          <a:p>
            <a:r>
              <a:rPr lang="en-US" sz="2000" dirty="0">
                <a:solidFill>
                  <a:srgbClr val="FF0000"/>
                </a:solidFill>
              </a:rPr>
              <a:t>(4-5 years)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6148388" y="2590800"/>
            <a:ext cx="21960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Upon Graduation</a:t>
            </a:r>
          </a:p>
          <a:p>
            <a:r>
              <a:rPr lang="en-US" sz="2000" dirty="0">
                <a:solidFill>
                  <a:srgbClr val="FF0000"/>
                </a:solidFill>
              </a:rPr>
              <a:t>(4 years of study)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6162093" y="3962400"/>
            <a:ext cx="29819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Upon subject completion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6172200" y="4876800"/>
            <a:ext cx="23551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Upon weekly/topic </a:t>
            </a:r>
          </a:p>
          <a:p>
            <a:r>
              <a:rPr lang="en-US" sz="2000" dirty="0">
                <a:solidFill>
                  <a:srgbClr val="FF0000"/>
                </a:solidFill>
              </a:rPr>
              <a:t>completion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74638"/>
            <a:ext cx="83820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OUTCOME BASED EDUCATION (OBE)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 Educational Outcomes (PEO)</a:t>
            </a:r>
          </a:p>
          <a:p>
            <a:r>
              <a:rPr lang="en-US" dirty="0" smtClean="0"/>
              <a:t>Program Outcomes (PO)</a:t>
            </a:r>
          </a:p>
          <a:p>
            <a:r>
              <a:rPr lang="en-US" dirty="0" smtClean="0"/>
              <a:t>Course/Subject Learning Outcomes (LO)</a:t>
            </a:r>
          </a:p>
          <a:p>
            <a:r>
              <a:rPr lang="en-US" dirty="0" smtClean="0"/>
              <a:t>Weekly/Lesson Outcomes (Teaching Plan)</a:t>
            </a:r>
          </a:p>
          <a:p>
            <a:r>
              <a:rPr lang="en-US" dirty="0" smtClean="0"/>
              <a:t>Generic/Soft Skill Outcomes</a:t>
            </a: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966E41-F458-4D41-B033-52781981C1F4}" type="slidenum">
              <a:rPr lang="en-US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SAMPLE OF TEACHING PLAN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SHOW EXAMPLE 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C56812-55BF-4711-BAAF-18999DB1D5E1}" type="slidenum">
              <a:rPr lang="en-US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TOPIC 2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r>
              <a:rPr lang="en-US" smtClean="0"/>
              <a:t>PLANNING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9A996-1CC1-4A85-9E49-1F0EF86036FF}" type="slidenum">
              <a:rPr lang="en-US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KEY ACCREDITATION ISSUES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/>
            <a:r>
              <a:rPr lang="en-US" sz="2800" smtClean="0"/>
              <a:t>Focus is on outcomes, but also consider processes and inputs</a:t>
            </a:r>
          </a:p>
          <a:p>
            <a:pPr marL="609600" indent="-609600"/>
            <a:r>
              <a:rPr lang="en-US" sz="2800" smtClean="0"/>
              <a:t>Judgement is based on 2 main question</a:t>
            </a:r>
          </a:p>
          <a:p>
            <a:pPr marL="990600" lvl="1" indent="-533400">
              <a:buFontTx/>
              <a:buAutoNum type="arabicPeriod"/>
            </a:pPr>
            <a:r>
              <a:rPr lang="en-US" sz="2400" smtClean="0"/>
              <a:t>Are operating environment, program structure, content and quality systems demonstrably appropriate to ensure that all graduates are equipped with the necessary outcomes?</a:t>
            </a:r>
          </a:p>
          <a:p>
            <a:pPr marL="990600" lvl="1" indent="-533400">
              <a:buFontTx/>
              <a:buAutoNum type="arabicPeriod"/>
            </a:pPr>
            <a:r>
              <a:rPr lang="en-US" sz="2400" smtClean="0"/>
              <a:t>Is range and depth of technical competence in all graduates appropriate to discipline of specialization?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A0D1DD-A589-4AE6-B500-4F04869C28A3}" type="slidenum">
              <a:rPr lang="en-US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SIGNIFICANT EMPHASIS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848600" cy="4648200"/>
          </a:xfrm>
        </p:spPr>
        <p:txBody>
          <a:bodyPr/>
          <a:lstStyle/>
          <a:p>
            <a:r>
              <a:rPr lang="en-US" sz="2800" smtClean="0"/>
              <a:t>Program and subject structure and content</a:t>
            </a:r>
          </a:p>
          <a:p>
            <a:r>
              <a:rPr lang="en-US" sz="2800" smtClean="0"/>
              <a:t>Assessment distribution and moderation</a:t>
            </a:r>
          </a:p>
          <a:p>
            <a:r>
              <a:rPr lang="en-US" sz="2800" smtClean="0"/>
              <a:t>External examining process</a:t>
            </a:r>
          </a:p>
          <a:p>
            <a:r>
              <a:rPr lang="en-US" sz="2800" smtClean="0"/>
              <a:t>Academic staffing</a:t>
            </a:r>
          </a:p>
          <a:p>
            <a:r>
              <a:rPr lang="en-US" sz="2800" smtClean="0"/>
              <a:t>Physical resources</a:t>
            </a:r>
          </a:p>
          <a:p>
            <a:r>
              <a:rPr lang="en-US" sz="2800" smtClean="0"/>
              <a:t>Group work</a:t>
            </a:r>
          </a:p>
          <a:p>
            <a:r>
              <a:rPr lang="en-US" sz="2800" smtClean="0"/>
              <a:t>Student surveys</a:t>
            </a:r>
          </a:p>
          <a:p>
            <a:r>
              <a:rPr lang="en-US" sz="2800" smtClean="0"/>
              <a:t>Communication skills development</a:t>
            </a:r>
          </a:p>
          <a:p>
            <a:r>
              <a:rPr lang="en-US" sz="2800" smtClean="0"/>
              <a:t>Ethics</a:t>
            </a:r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A6DC3-AA69-4FF9-862F-D6E5DF43A88B}" type="slidenum">
              <a:rPr lang="en-US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Industrial training – work placement</a:t>
            </a:r>
          </a:p>
          <a:p>
            <a:r>
              <a:rPr lang="en-US" smtClean="0"/>
              <a:t>Final year project</a:t>
            </a:r>
          </a:p>
          <a:p>
            <a:r>
              <a:rPr lang="en-US" smtClean="0"/>
              <a:t>In depth technical competence</a:t>
            </a:r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7EE999-AA97-4263-9D65-B86C9DE08F3F}" type="slidenum">
              <a:rPr lang="en-US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EXPECTED CHANGES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Curriculum Restructuring / Revision</a:t>
            </a:r>
          </a:p>
          <a:p>
            <a:r>
              <a:rPr lang="en-US" smtClean="0"/>
              <a:t>Innovative / Flexible Delivery Methods</a:t>
            </a:r>
          </a:p>
          <a:p>
            <a:r>
              <a:rPr lang="en-US" smtClean="0"/>
              <a:t>Variety of Assessment &amp; Evaluation Methods</a:t>
            </a:r>
          </a:p>
          <a:p>
            <a:r>
              <a:rPr lang="en-US" smtClean="0"/>
              <a:t>Collection of Evidences</a:t>
            </a:r>
          </a:p>
          <a:p>
            <a:r>
              <a:rPr lang="en-US" smtClean="0"/>
              <a:t>Continual Quality Improvement (Closing the Loop)</a:t>
            </a: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70DE7-159E-4515-AE86-217D9D1AE4E7}" type="slidenum">
              <a:rPr lang="en-US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KEY FEATURES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828800"/>
            <a:ext cx="8915400" cy="426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Compliance to requirements of EAC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Minimum credit hours is 120 after STPM/Matriculation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80 credits must be engineering courses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40 credits are other related courses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Typical engineering program at UTeM carries 130 credit hours: Eng (95), Math/IT (15), Others (20)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Typical engineering course carries 3 credits with 2 hours of  lecture and 2-3 hours of practical/tutorial a week</a:t>
            </a:r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4A93EC-A15C-45D9-BBA7-31C8A51AC4D8}" type="slidenum">
              <a:rPr lang="en-US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MOTTO</a:t>
            </a:r>
          </a:p>
        </p:txBody>
      </p:sp>
      <p:sp>
        <p:nvSpPr>
          <p:cNvPr id="50179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Excellence through competency</a:t>
            </a:r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28FBFC-EAAD-43A5-9B57-81F6F67C5C70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STRUKTUR KURIKULUM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848600" cy="4953000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smtClean="0"/>
              <a:t>Teras Program (P)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Teras bagi sesuatu program yang didaftarkan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FKE ada 80 jam kredit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smtClean="0"/>
              <a:t>Teras Kursus (K) atau Elektif (E)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Khusus/Elektif bagi sesuatu kursus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FKE ada 30 jam kredit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smtClean="0"/>
              <a:t>Wajib Universiti (W)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Keperluan bagi semua pelajar (16 jam kredit)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Foundation English (2 jam) tidak dikira (HW)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smtClean="0"/>
              <a:t> FKE tambah 4 jam kredit lagi (2 subjek: Pengurusan Projek dan Keusahawanan)</a:t>
            </a: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A93ED-8C00-434C-8354-3D866440F6D1}" type="slidenum">
              <a:rPr lang="en-US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WAJIB UNIVERSITI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57400"/>
            <a:ext cx="8153400" cy="4419600"/>
          </a:xfrm>
        </p:spPr>
        <p:txBody>
          <a:bodyPr/>
          <a:lstStyle/>
          <a:p>
            <a:r>
              <a:rPr lang="en-US" sz="2800" smtClean="0"/>
              <a:t>Technical Communication I &amp; II </a:t>
            </a:r>
          </a:p>
          <a:p>
            <a:r>
              <a:rPr lang="en-US" sz="2800" smtClean="0"/>
              <a:t>Foreign Language (3</a:t>
            </a:r>
            <a:r>
              <a:rPr lang="en-US" sz="2800" baseline="30000" smtClean="0"/>
              <a:t>rd</a:t>
            </a:r>
            <a:r>
              <a:rPr lang="en-US" sz="2800" smtClean="0"/>
              <a:t> Language)</a:t>
            </a:r>
          </a:p>
          <a:p>
            <a:r>
              <a:rPr lang="en-US" sz="2800" smtClean="0"/>
              <a:t> FST / PSEM</a:t>
            </a:r>
          </a:p>
          <a:p>
            <a:r>
              <a:rPr lang="en-US" sz="2800" smtClean="0"/>
              <a:t>TITAS</a:t>
            </a:r>
          </a:p>
          <a:p>
            <a:r>
              <a:rPr lang="en-US" sz="2800" smtClean="0"/>
              <a:t>Ethnic Relations</a:t>
            </a:r>
          </a:p>
          <a:p>
            <a:r>
              <a:rPr lang="en-US" sz="2800" smtClean="0"/>
              <a:t>Co-Curriculum I &amp; II</a:t>
            </a:r>
          </a:p>
          <a:p>
            <a:r>
              <a:rPr lang="en-US" sz="2800" smtClean="0"/>
              <a:t>Compulsory Elective (Choose 1 of 6 courses)</a:t>
            </a:r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337E6-24DE-49CB-AE86-4132BCC7B3F1}" type="slidenum">
              <a:rPr lang="en-US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QUALITY ASSUARANCE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38400"/>
            <a:ext cx="830580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Continual Quality Improvement (CQI) through Outcome Based Education (OBE)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Program Educational Objectives (PEO)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Program Outcomes  (PO) / Learning Outcomes (LO)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Assessment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Evaluation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“Faculty, Program, Course, Subject”  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162B52-EBD8-49B7-95DC-C6596811C217}" type="slidenum">
              <a:rPr lang="en-US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Performance Criteria </a:t>
            </a:r>
          </a:p>
          <a:p>
            <a:r>
              <a:rPr lang="en-US" smtClean="0"/>
              <a:t>Specific and measurable statements identifying the performances requires to meet the outcomes</a:t>
            </a:r>
          </a:p>
          <a:p>
            <a:r>
              <a:rPr lang="en-US" smtClean="0"/>
              <a:t>Confirmable through evidence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 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406B3E-B5DB-49BD-9525-FC9428B8F664}" type="slidenum">
              <a:rPr lang="en-US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TOPIC 3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r>
              <a:rPr lang="en-US" smtClean="0"/>
              <a:t>IMPLEMENTATAION</a:t>
            </a:r>
          </a:p>
          <a:p>
            <a:pPr algn="ctr">
              <a:buFont typeface="Wingdings" pitchFamily="2" charset="2"/>
              <a:buNone/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24822D-9894-45C3-B264-019FE7F67833}" type="slidenum">
              <a:rPr lang="en-US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Issues on Implementation of OBE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Effective Program Educational Objectives</a:t>
            </a:r>
          </a:p>
          <a:p>
            <a:r>
              <a:rPr lang="en-US" smtClean="0"/>
              <a:t>Effective Program Outcomes</a:t>
            </a:r>
          </a:p>
          <a:p>
            <a:r>
              <a:rPr lang="en-US" smtClean="0"/>
              <a:t>Practical Assessment Tools</a:t>
            </a:r>
          </a:p>
          <a:p>
            <a:r>
              <a:rPr lang="en-US" smtClean="0"/>
              <a:t>Effective Assessment Planning</a:t>
            </a:r>
          </a:p>
          <a:p>
            <a:r>
              <a:rPr lang="en-US" smtClean="0"/>
              <a:t>Robust Evaluation Planning</a:t>
            </a:r>
          </a:p>
          <a:p>
            <a:r>
              <a:rPr lang="en-US" smtClean="0"/>
              <a:t>CQI procedures in place</a:t>
            </a:r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63DF8E-9D12-4076-841E-93BBC356C86B}" type="slidenum">
              <a:rPr lang="en-US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4 CORE QUESTIONS OF OBE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286000"/>
            <a:ext cx="7772400" cy="4114800"/>
          </a:xfrm>
        </p:spPr>
        <p:txBody>
          <a:bodyPr/>
          <a:lstStyle/>
          <a:p>
            <a:r>
              <a:rPr lang="en-US" smtClean="0"/>
              <a:t>What do we want the students to have or able to do?  (Learning Outcomes)</a:t>
            </a:r>
          </a:p>
          <a:p>
            <a:r>
              <a:rPr lang="en-US" smtClean="0"/>
              <a:t>How can we best help students achieve it?  (Structure, Delivery Methods)</a:t>
            </a:r>
          </a:p>
          <a:p>
            <a:r>
              <a:rPr lang="en-US" smtClean="0"/>
              <a:t>How will we know what they have achieved?  (Assessment and Evaluation)</a:t>
            </a:r>
          </a:p>
          <a:p>
            <a:r>
              <a:rPr lang="en-US" smtClean="0"/>
              <a:t>How do we close the loop?  (CQI)</a:t>
            </a:r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4F97C0-540C-454E-94D8-8D964E9A4272}" type="slidenum">
              <a:rPr lang="en-US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1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do you want the students to have or able to do?</a:t>
            </a:r>
          </a:p>
          <a:p>
            <a:pPr lvl="1"/>
            <a:r>
              <a:rPr lang="en-US" smtClean="0"/>
              <a:t>Cognitive skills</a:t>
            </a:r>
          </a:p>
          <a:p>
            <a:pPr lvl="1"/>
            <a:r>
              <a:rPr lang="en-US" smtClean="0"/>
              <a:t>Psychomotor skills</a:t>
            </a:r>
          </a:p>
          <a:p>
            <a:pPr lvl="1"/>
            <a:r>
              <a:rPr lang="en-US" smtClean="0"/>
              <a:t>Affective skills</a:t>
            </a:r>
          </a:p>
          <a:p>
            <a:pPr lvl="1"/>
            <a:r>
              <a:rPr lang="en-US" smtClean="0"/>
              <a:t>Social / generic skills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5A06E-B405-4611-8931-E8CCBC3EC305}" type="slidenum">
              <a:rPr lang="en-US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Cognitive domain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Knowledge (list)</a:t>
            </a:r>
          </a:p>
          <a:p>
            <a:r>
              <a:rPr lang="en-US" smtClean="0"/>
              <a:t>Comprehension (explain)</a:t>
            </a:r>
          </a:p>
          <a:p>
            <a:r>
              <a:rPr lang="en-US" smtClean="0"/>
              <a:t>Application (calculate, solve, determine)</a:t>
            </a:r>
          </a:p>
          <a:p>
            <a:r>
              <a:rPr lang="en-US" smtClean="0"/>
              <a:t>Analysis (classify, predict, model, derive)</a:t>
            </a:r>
          </a:p>
          <a:p>
            <a:r>
              <a:rPr lang="en-US" smtClean="0"/>
              <a:t>Synthesis (design, improve)</a:t>
            </a:r>
          </a:p>
          <a:p>
            <a:r>
              <a:rPr lang="en-US" smtClean="0"/>
              <a:t>Evaluation (judge, select, criticise) 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64D9E2-C567-40B9-A36D-51C0A1A4E76E}" type="slidenum">
              <a:rPr lang="en-US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Psychomotor domain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Perception</a:t>
            </a:r>
          </a:p>
          <a:p>
            <a:r>
              <a:rPr lang="en-US" smtClean="0"/>
              <a:t>Set</a:t>
            </a:r>
          </a:p>
          <a:p>
            <a:r>
              <a:rPr lang="en-US" smtClean="0"/>
              <a:t>Guided response</a:t>
            </a:r>
          </a:p>
          <a:p>
            <a:r>
              <a:rPr lang="en-US" smtClean="0"/>
              <a:t>Mechanism</a:t>
            </a:r>
          </a:p>
          <a:p>
            <a:r>
              <a:rPr lang="en-US" smtClean="0"/>
              <a:t>Complete overt response</a:t>
            </a:r>
          </a:p>
          <a:p>
            <a:r>
              <a:rPr lang="en-US" smtClean="0"/>
              <a:t>Adaption</a:t>
            </a:r>
          </a:p>
          <a:p>
            <a:r>
              <a:rPr lang="en-US" smtClean="0"/>
              <a:t>Organization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32F4E-D646-4203-9AA3-0F35C3DECE04}" type="slidenum">
              <a:rPr lang="en-US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563" cy="1050925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Presentation Outcomes 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886200"/>
          </a:xfrm>
        </p:spPr>
        <p:txBody>
          <a:bodyPr/>
          <a:lstStyle/>
          <a:p>
            <a:r>
              <a:rPr lang="en-US" smtClean="0"/>
              <a:t>At the end of the session, we should be able to</a:t>
            </a:r>
          </a:p>
          <a:p>
            <a:pPr lvl="1"/>
            <a:r>
              <a:rPr lang="en-US" smtClean="0"/>
              <a:t>Evaluate and aware of the concept of OBE</a:t>
            </a:r>
          </a:p>
          <a:p>
            <a:pPr lvl="1"/>
            <a:r>
              <a:rPr lang="en-US" smtClean="0"/>
              <a:t>Identify the Planning Process of OBE</a:t>
            </a:r>
          </a:p>
          <a:p>
            <a:pPr lvl="1"/>
            <a:r>
              <a:rPr lang="en-US" smtClean="0"/>
              <a:t>Implement the OBE in the classroom </a:t>
            </a:r>
          </a:p>
          <a:p>
            <a:pPr lvl="1"/>
            <a:r>
              <a:rPr lang="en-US" smtClean="0"/>
              <a:t>Evaluate the CQI process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Affective domain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Receiving</a:t>
            </a:r>
          </a:p>
          <a:p>
            <a:r>
              <a:rPr lang="en-US" smtClean="0"/>
              <a:t>Responding</a:t>
            </a:r>
          </a:p>
          <a:p>
            <a:r>
              <a:rPr lang="en-US" smtClean="0"/>
              <a:t>Valuing</a:t>
            </a:r>
          </a:p>
          <a:p>
            <a:r>
              <a:rPr lang="en-US" smtClean="0"/>
              <a:t>Organization</a:t>
            </a:r>
          </a:p>
          <a:p>
            <a:r>
              <a:rPr lang="en-US" smtClean="0"/>
              <a:t>Internalizing 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B3039-CA86-46FE-99A7-401B2E5A7BD7}" type="slidenum">
              <a:rPr lang="en-US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2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can you best help students to achieve it?</a:t>
            </a:r>
          </a:p>
          <a:p>
            <a:pPr lvl="1"/>
            <a:r>
              <a:rPr lang="en-US" smtClean="0"/>
              <a:t>Lectures, demonstration, laboratories</a:t>
            </a:r>
          </a:p>
          <a:p>
            <a:pPr lvl="1"/>
            <a:r>
              <a:rPr lang="en-US" smtClean="0"/>
              <a:t>Projects (design, research) and field experience</a:t>
            </a:r>
          </a:p>
          <a:p>
            <a:pPr lvl="1"/>
            <a:r>
              <a:rPr lang="en-US" smtClean="0"/>
              <a:t>Multimedia lectures and tutorials, interactive simulations, web based instruction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F9EDAE-1E5F-49B7-8DB7-135F596466A8}" type="slidenum">
              <a:rPr lang="en-US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 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mtClean="0"/>
              <a:t>Writing, speaking assignments</a:t>
            </a:r>
          </a:p>
          <a:p>
            <a:pPr lvl="1"/>
            <a:r>
              <a:rPr lang="en-US" smtClean="0"/>
              <a:t>Student centered learning (SCL)</a:t>
            </a:r>
          </a:p>
          <a:p>
            <a:pPr lvl="2"/>
            <a:r>
              <a:rPr lang="en-US" smtClean="0"/>
              <a:t>Active =&gt; collaborative =&gt; cooperative</a:t>
            </a:r>
          </a:p>
          <a:p>
            <a:pPr lvl="1"/>
            <a:r>
              <a:rPr lang="en-US" smtClean="0"/>
              <a:t>Cooperative learning (CL)</a:t>
            </a:r>
          </a:p>
          <a:p>
            <a:pPr lvl="1"/>
            <a:r>
              <a:rPr lang="en-US" smtClean="0"/>
              <a:t>Case study</a:t>
            </a:r>
          </a:p>
          <a:p>
            <a:pPr lvl="1"/>
            <a:r>
              <a:rPr lang="en-US" smtClean="0"/>
              <a:t>Project / problem based learning</a:t>
            </a:r>
          </a:p>
          <a:p>
            <a:pPr lvl="1"/>
            <a:r>
              <a:rPr lang="en-US" smtClean="0"/>
              <a:t>Invited or guest lecturers</a:t>
            </a:r>
          </a:p>
          <a:p>
            <a:pPr lvl="1"/>
            <a:r>
              <a:rPr lang="en-US" smtClean="0"/>
              <a:t>Industry linkages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53BDB-3130-443B-966A-C4D335CAD2AF}" type="slidenum">
              <a:rPr lang="en-US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3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will you know that they have achieved it?</a:t>
            </a:r>
          </a:p>
          <a:p>
            <a:pPr lvl="1"/>
            <a:r>
              <a:rPr lang="en-US" smtClean="0"/>
              <a:t>Formative assessment (course assessment)</a:t>
            </a:r>
          </a:p>
          <a:p>
            <a:pPr lvl="1"/>
            <a:r>
              <a:rPr lang="en-US" smtClean="0"/>
              <a:t>Summative assessment (program assessment)</a:t>
            </a:r>
          </a:p>
          <a:p>
            <a:pPr lvl="1"/>
            <a:r>
              <a:rPr lang="en-US" smtClean="0"/>
              <a:t>Assessment tools</a:t>
            </a:r>
          </a:p>
          <a:p>
            <a:pPr lvl="1"/>
            <a:r>
              <a:rPr lang="en-US" smtClean="0"/>
              <a:t>Direct and indirect assessment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3C50E-E846-428C-A60B-6550EFAEDDA5}" type="slidenum">
              <a:rPr lang="en-US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Lecturers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Pedagogical skills</a:t>
            </a:r>
          </a:p>
          <a:p>
            <a:r>
              <a:rPr lang="en-US" dirty="0" smtClean="0"/>
              <a:t>Scientific skills</a:t>
            </a:r>
          </a:p>
          <a:p>
            <a:r>
              <a:rPr lang="en-US" dirty="0" smtClean="0"/>
              <a:t>Time management</a:t>
            </a:r>
          </a:p>
          <a:p>
            <a:r>
              <a:rPr lang="en-US" dirty="0" smtClean="0"/>
              <a:t>Project based of staff’s research</a:t>
            </a:r>
          </a:p>
          <a:p>
            <a:r>
              <a:rPr lang="en-US" dirty="0" smtClean="0"/>
              <a:t>Industrial input / experience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DD01C-0798-4301-8702-56B657D06ACC}" type="slidenum">
              <a:rPr lang="en-US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P&amp;P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Berteraskan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OBE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A2C176-0920-4BE4-B51F-2FCF23568A5D}" type="slidenum">
              <a:rPr lang="en-US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Constructive Alignment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P&amp;P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Fakulti</a:t>
            </a:r>
            <a:endParaRPr lang="en-MY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066800" y="1447800"/>
          <a:ext cx="76962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990600" y="304800"/>
          <a:ext cx="749808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6C93FA-3DCD-4D1E-8665-F088E0FC01C5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Pelaksanaan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SLT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268A0-C4EC-4CB5-8270-0E693E34752B}" type="slidenum">
              <a:rPr lang="en-US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 / </a:t>
            </a:r>
            <a:r>
              <a:rPr lang="en-US" dirty="0" err="1" smtClean="0"/>
              <a:t>Kenapa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Content Placeholder 4" descr="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7000" y="1011685"/>
            <a:ext cx="4648428" cy="5236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114800" y="1066800"/>
            <a:ext cx="3200400" cy="1219200"/>
          </a:xfrm>
          <a:prstGeom prst="roundRect">
            <a:avLst/>
          </a:prstGeom>
          <a:noFill/>
          <a:ln cmpd="tri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667000" y="3505200"/>
            <a:ext cx="4648200" cy="1371600"/>
          </a:xfrm>
          <a:prstGeom prst="roundRect">
            <a:avLst/>
          </a:prstGeom>
          <a:noFill/>
          <a:ln cmpd="tri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667000" y="5715000"/>
            <a:ext cx="4648200" cy="533400"/>
          </a:xfrm>
          <a:prstGeom prst="roundRect">
            <a:avLst/>
          </a:prstGeom>
          <a:noFill/>
          <a:ln cmpd="tri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295400" y="3810000"/>
            <a:ext cx="12192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1295400" y="5562600"/>
            <a:ext cx="12192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0800000">
            <a:off x="7467600" y="1295400"/>
            <a:ext cx="12192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APPROACH OF OBE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497888" cy="3922713"/>
          </a:xfrm>
        </p:spPr>
        <p:txBody>
          <a:bodyPr/>
          <a:lstStyle/>
          <a:p>
            <a:r>
              <a:rPr lang="en-US" smtClean="0"/>
              <a:t>Awareness program</a:t>
            </a:r>
          </a:p>
          <a:p>
            <a:r>
              <a:rPr lang="en-US" smtClean="0"/>
              <a:t>Planning </a:t>
            </a:r>
          </a:p>
          <a:p>
            <a:r>
              <a:rPr lang="en-US" smtClean="0"/>
              <a:t>Implementation </a:t>
            </a:r>
          </a:p>
          <a:p>
            <a:r>
              <a:rPr lang="en-US" smtClean="0"/>
              <a:t>CQI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E82C74-9DDB-4ACF-BA25-9E5A6B7E714E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19113" y="838200"/>
            <a:ext cx="8624887" cy="5784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: The Calculation of SLT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  <p:pic>
        <p:nvPicPr>
          <p:cNvPr id="972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968" y="1676400"/>
            <a:ext cx="8857494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4800600" y="4114800"/>
            <a:ext cx="1905000" cy="6096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391400" y="3352800"/>
            <a:ext cx="1143000" cy="6096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71800" y="3352800"/>
            <a:ext cx="1371600" cy="12954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86000" y="3505200"/>
            <a:ext cx="381000" cy="3810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562600" y="3352800"/>
            <a:ext cx="1905000" cy="6096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382000" y="3429000"/>
            <a:ext cx="762000" cy="12954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Students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Active role</a:t>
            </a:r>
          </a:p>
          <a:p>
            <a:pPr lvl="1"/>
            <a:r>
              <a:rPr lang="en-US" smtClean="0"/>
              <a:t>Must come prepared for each class</a:t>
            </a:r>
          </a:p>
          <a:p>
            <a:pPr lvl="1"/>
            <a:r>
              <a:rPr lang="en-US" smtClean="0"/>
              <a:t>Contribute by teaching others</a:t>
            </a:r>
          </a:p>
          <a:p>
            <a:pPr lvl="1"/>
            <a:r>
              <a:rPr lang="en-US" smtClean="0"/>
              <a:t>Actively participating</a:t>
            </a:r>
          </a:p>
          <a:p>
            <a:pPr lvl="1"/>
            <a:r>
              <a:rPr lang="en-US" smtClean="0"/>
              <a:t>Taking risks</a:t>
            </a:r>
          </a:p>
          <a:p>
            <a:pPr lvl="1"/>
            <a:r>
              <a:rPr lang="en-US" smtClean="0"/>
              <a:t>Learning from instructors / classmates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447C0-0CC1-49F4-8F49-CBC5E2FC4D83}" type="slidenum">
              <a:rPr lang="en-US"/>
              <a:pPr>
                <a:defRPr/>
              </a:pPr>
              <a:t>62</a:t>
            </a:fld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Continued 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Ethics</a:t>
            </a:r>
          </a:p>
          <a:p>
            <a:pPr lvl="1"/>
            <a:r>
              <a:rPr lang="en-US" smtClean="0"/>
              <a:t>Respect, trust and openess</a:t>
            </a:r>
          </a:p>
          <a:p>
            <a:r>
              <a:rPr lang="en-US" smtClean="0"/>
              <a:t>Committed to learning</a:t>
            </a:r>
          </a:p>
          <a:p>
            <a:pPr lvl="1"/>
            <a:r>
              <a:rPr lang="en-US" smtClean="0"/>
              <a:t>Continual improvement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74E469-F435-43F4-B22C-1173111B1FD7}" type="slidenum">
              <a:rPr lang="en-US"/>
              <a:pPr>
                <a:defRPr/>
              </a:pPr>
              <a:t>63</a:t>
            </a:fld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Question 4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do you close the loop?</a:t>
            </a:r>
          </a:p>
          <a:p>
            <a:pPr lvl="1"/>
            <a:r>
              <a:rPr lang="en-US" smtClean="0"/>
              <a:t>CQI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914DB-D8E1-47CE-BD2E-E27BAC64ACCE}" type="slidenum">
              <a:rPr lang="en-US"/>
              <a:pPr>
                <a:defRPr/>
              </a:pPr>
              <a:t>64</a:t>
            </a:fld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TOPIC 4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r>
              <a:rPr lang="en-US" smtClean="0"/>
              <a:t>CONTINUAL QUALITY IMPROVEMENT (CQI)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066CA-AC8F-483E-9AB1-BC0A18673DBE}" type="slidenum">
              <a:rPr lang="en-US"/>
              <a:pPr>
                <a:defRPr/>
              </a:pPr>
              <a:t>65</a:t>
            </a:fld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CONTINUAL QUALITY IMPROVEMENT (CQI)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smtClean="0"/>
              <a:t>Constituents requirements (Develop objectives)</a:t>
            </a:r>
          </a:p>
          <a:p>
            <a:pPr marL="990600" lvl="1" indent="-533400">
              <a:lnSpc>
                <a:spcPct val="90000"/>
              </a:lnSpc>
              <a:buFontTx/>
              <a:buNone/>
            </a:pPr>
            <a:r>
              <a:rPr lang="en-US" smtClean="0"/>
              <a:t> 1.	Curriculum, Staff &amp; Facilities</a:t>
            </a:r>
          </a:p>
          <a:p>
            <a:pPr marL="990600" lvl="1" indent="-533400">
              <a:lnSpc>
                <a:spcPct val="90000"/>
              </a:lnSpc>
              <a:buFontTx/>
              <a:buNone/>
            </a:pPr>
            <a:r>
              <a:rPr lang="en-US" smtClean="0"/>
              <a:t> 2.	Teaching &amp; Learning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3.	Graduates with outcomes</a:t>
            </a:r>
          </a:p>
          <a:p>
            <a:pPr marL="609600" indent="-609600">
              <a:lnSpc>
                <a:spcPct val="90000"/>
              </a:lnSpc>
            </a:pPr>
            <a:r>
              <a:rPr lang="en-US" smtClean="0"/>
              <a:t>Constituents satisfaction (Achieving objectives) – must have </a:t>
            </a:r>
            <a:r>
              <a:rPr lang="en-US" u="sng" smtClean="0"/>
              <a:t>evidences</a:t>
            </a:r>
          </a:p>
          <a:p>
            <a:pPr marL="609600" indent="-609600">
              <a:lnSpc>
                <a:spcPct val="90000"/>
              </a:lnSpc>
            </a:pPr>
            <a:r>
              <a:rPr lang="en-US" smtClean="0"/>
              <a:t>Continual Improvement</a:t>
            </a:r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676902-2219-46F5-9264-79E1585E7C12}" type="slidenum">
              <a:rPr lang="en-US"/>
              <a:pPr>
                <a:defRPr/>
              </a:pPr>
              <a:t>66</a:t>
            </a:fld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CQI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458200" cy="3429000"/>
          </a:xfrm>
        </p:spPr>
        <p:txBody>
          <a:bodyPr/>
          <a:lstStyle/>
          <a:p>
            <a:r>
              <a:rPr lang="en-US" smtClean="0"/>
              <a:t>Develop Program Outcomes to Course Outcomes</a:t>
            </a:r>
          </a:p>
          <a:p>
            <a:r>
              <a:rPr lang="en-US" smtClean="0"/>
              <a:t>Need inputs from stakeholders</a:t>
            </a:r>
          </a:p>
          <a:p>
            <a:r>
              <a:rPr lang="en-US" smtClean="0"/>
              <a:t>Need CQI procedures in place</a:t>
            </a:r>
          </a:p>
          <a:p>
            <a:r>
              <a:rPr lang="en-US" smtClean="0"/>
              <a:t>Need attainment of PO’s and PEO’s</a:t>
            </a:r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7B9E2-E158-46BD-AF73-45C78174FC29}" type="slidenum">
              <a:rPr lang="en-US"/>
              <a:pPr>
                <a:defRPr/>
              </a:pPr>
              <a:t>67</a:t>
            </a:fld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Penaksiran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&amp;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Penilaian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Subjek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579FFA-8E38-4C92-8C01-294F63978B4C}" type="slidenum">
              <a:rPr lang="en-US"/>
              <a:pPr>
                <a:defRPr/>
              </a:pPr>
              <a:t>68</a:t>
            </a:fld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CQI Procedures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/>
              <a:t>Teaching Plan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Contents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Levels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Contact Time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Learning Time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  * Assessments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/>
              <a:t>Implementation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/>
              <a:t>Cohort’s Evaluation</a:t>
            </a:r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FE27B7-9311-453E-BE51-A5788EBF8CEF}" type="slidenum">
              <a:rPr lang="en-US"/>
              <a:pPr>
                <a:defRPr/>
              </a:pPr>
              <a:t>69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TOPIC 1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endParaRPr lang="en-US" smtClean="0"/>
          </a:p>
          <a:p>
            <a:pPr algn="ctr">
              <a:buFont typeface="Wingdings" pitchFamily="2" charset="2"/>
              <a:buNone/>
            </a:pPr>
            <a:r>
              <a:rPr lang="en-US" smtClean="0"/>
              <a:t>AWARENESS PROGRAM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908B7E-B993-41DC-974B-BD70C8B144ED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CQI (Continued…)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153400" cy="33528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Summative at year (attainment of LO)</a:t>
            </a:r>
          </a:p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Intervention for following year</a:t>
            </a:r>
          </a:p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Summative 4 years (attainment of PO)</a:t>
            </a:r>
          </a:p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/>
              <a:t>4-6 years after graduation (attainment of PEO)</a:t>
            </a:r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A15B6C-0317-4F2E-99FB-1F397F1CC817}" type="slidenum">
              <a:rPr lang="en-US"/>
              <a:pPr>
                <a:defRPr/>
              </a:pPr>
              <a:t>70</a:t>
            </a:fld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OVERALL OUTCOMES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do we want the students to have or able to do?</a:t>
            </a:r>
          </a:p>
          <a:p>
            <a:pPr lvl="1">
              <a:buFontTx/>
              <a:buChar char="•"/>
            </a:pPr>
            <a:r>
              <a:rPr lang="en-US" smtClean="0"/>
              <a:t>Cognitive / knowledge skills (Head)</a:t>
            </a:r>
          </a:p>
          <a:p>
            <a:pPr lvl="1">
              <a:buFontTx/>
              <a:buChar char="•"/>
            </a:pPr>
            <a:r>
              <a:rPr lang="en-US" smtClean="0"/>
              <a:t>Psychomotor skills (Hands)</a:t>
            </a:r>
          </a:p>
          <a:p>
            <a:pPr lvl="1">
              <a:buFontTx/>
              <a:buChar char="•"/>
            </a:pPr>
            <a:r>
              <a:rPr lang="en-US" smtClean="0"/>
              <a:t>Affective skills (Heart)</a:t>
            </a:r>
          </a:p>
          <a:p>
            <a:pPr lvl="1">
              <a:buFontTx/>
              <a:buChar char="•"/>
            </a:pPr>
            <a:r>
              <a:rPr lang="en-US" smtClean="0"/>
              <a:t>Generic skills</a:t>
            </a:r>
          </a:p>
          <a:p>
            <a:pPr lvl="1">
              <a:buFontTx/>
              <a:buChar char="•"/>
            </a:pPr>
            <a:r>
              <a:rPr lang="en-US" smtClean="0"/>
              <a:t>Social skills</a:t>
            </a:r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C5DC6-4BCB-486F-ADD9-B2C69F179B3D}" type="slidenum">
              <a:rPr lang="en-US"/>
              <a:pPr>
                <a:defRPr/>
              </a:pPr>
              <a:t>71</a:t>
            </a:fld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LEVELS OF OUTCOMES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Program Education Objectives – few years (4-6 years) after graduation</a:t>
            </a:r>
          </a:p>
          <a:p>
            <a:r>
              <a:rPr lang="en-US" smtClean="0"/>
              <a:t>Program Outcomes – upon graduation</a:t>
            </a:r>
          </a:p>
          <a:p>
            <a:r>
              <a:rPr lang="en-US" smtClean="0"/>
              <a:t>Course/Subject Outcomes – upon course completion</a:t>
            </a:r>
          </a:p>
          <a:p>
            <a:r>
              <a:rPr lang="en-US" smtClean="0"/>
              <a:t>Weekly/Lesson Outcomes -  upon weekly/lesson completion</a:t>
            </a: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F20B1-9692-45CD-A855-F330A371DABA}" type="slidenum">
              <a:rPr lang="en-US"/>
              <a:pPr>
                <a:defRPr/>
              </a:pPr>
              <a:t>72</a:t>
            </a:fld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Learning Outcomes &amp; Teaching Plan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248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Topics/Lessons – to be grouped in weekly or hourly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Learning Objectives – specific and measurable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Delivery Methods – lecture, tutorial, practical, PBL, case studies, site visit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Contact Hours / SLT – students’ learning hours, between lectures-students and lecturer’s grading/advising hours</a:t>
            </a:r>
          </a:p>
        </p:txBody>
      </p:sp>
      <p:sp>
        <p:nvSpPr>
          <p:cNvPr id="573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079A48-C7A1-46FC-8A9E-C2D57088632B}" type="slidenum">
              <a:rPr lang="en-US"/>
              <a:pPr>
                <a:defRPr/>
              </a:pPr>
              <a:t>73</a:t>
            </a:fld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Continued…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0"/>
            <a:ext cx="7772400" cy="4114800"/>
          </a:xfrm>
        </p:spPr>
        <p:txBody>
          <a:bodyPr/>
          <a:lstStyle/>
          <a:p>
            <a:r>
              <a:rPr lang="en-US" smtClean="0"/>
              <a:t>Assessment – indicate on how and where the learning objectives will be measured (for course evaluation)</a:t>
            </a:r>
          </a:p>
          <a:p>
            <a:r>
              <a:rPr lang="en-US" smtClean="0"/>
              <a:t>Course Outcomes – group the learning objectives into several course outcomes</a:t>
            </a:r>
          </a:p>
          <a:p>
            <a:r>
              <a:rPr lang="en-US" smtClean="0"/>
              <a:t>Mapping of Course Outcomes to Program Outcomes</a:t>
            </a:r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64BF57-11C0-4E9A-B1DC-A7712E360106}" type="slidenum">
              <a:rPr lang="en-US"/>
              <a:pPr>
                <a:defRPr/>
              </a:pPr>
              <a:t>74</a:t>
            </a:fld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ASSESSMENT PROCESS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5344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Formative and Summative Assessment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Formative – collecting information according to preset criteria to furnish feedback on how learning can be improved and achieved (Coursework)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Summative – judging the worth according to preset criteria of student’s demonstration of outcome attainment competence, that is, summing up a person achievement (Final Exam)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PO Assessment and CQI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Assessment Cycle</a:t>
            </a:r>
          </a:p>
        </p:txBody>
      </p:sp>
      <p:sp>
        <p:nvSpPr>
          <p:cNvPr id="593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581E87-F692-4638-874F-71BF4972E548}" type="slidenum">
              <a:rPr lang="en-US"/>
              <a:pPr>
                <a:defRPr/>
              </a:pPr>
              <a:t>75</a:t>
            </a:fld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smtClean="0">
                <a:solidFill>
                  <a:schemeClr val="tx2">
                    <a:satMod val="130000"/>
                  </a:schemeClr>
                </a:solidFill>
              </a:rPr>
              <a:t>Formative &amp; Summative Assessment Cycle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17713"/>
            <a:ext cx="8077200" cy="4459287"/>
          </a:xfrm>
        </p:spPr>
        <p:txBody>
          <a:bodyPr/>
          <a:lstStyle/>
          <a:p>
            <a:r>
              <a:rPr lang="en-US" smtClean="0"/>
              <a:t>Start Process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Program Outcomes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Course Outcomes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Program Implementation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Course Implementation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Program Assessment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Course Assessment</a:t>
            </a:r>
          </a:p>
          <a:p>
            <a:r>
              <a:rPr lang="en-US" smtClean="0"/>
              <a:t>Continue Process</a:t>
            </a:r>
          </a:p>
          <a:p>
            <a:endParaRPr lang="en-US" smtClean="0"/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8F2CA4-AF61-4821-93C8-057062C3C61A}" type="slidenum">
              <a:rPr lang="en-US"/>
              <a:pPr>
                <a:defRPr/>
              </a:pPr>
              <a:t>76</a:t>
            </a:fld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PO Assessment and CQI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458200" cy="4535488"/>
          </a:xfrm>
        </p:spPr>
        <p:txBody>
          <a:bodyPr/>
          <a:lstStyle/>
          <a:p>
            <a:r>
              <a:rPr lang="en-US" smtClean="0"/>
              <a:t>PDCA for Plan, Do, Check and Act</a:t>
            </a:r>
          </a:p>
          <a:p>
            <a:r>
              <a:rPr lang="en-US" smtClean="0"/>
              <a:t>Start process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Planning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Implementation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* Monitoring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	 * Assessment</a:t>
            </a:r>
          </a:p>
          <a:p>
            <a:r>
              <a:rPr lang="en-US" smtClean="0"/>
              <a:t>Continue process</a:t>
            </a:r>
          </a:p>
          <a:p>
            <a:endParaRPr lang="en-US" smtClean="0"/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87080-FDF3-471C-AB05-FAC663B29487}" type="slidenum">
              <a:rPr lang="en-US"/>
              <a:pPr>
                <a:defRPr/>
              </a:pPr>
              <a:t>77</a:t>
            </a:fld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Evaluation based on Subject Assessment &amp; Evaluation</a:t>
            </a:r>
            <a:endParaRPr lang="en-MY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78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ATTAINMENT OF PO &amp; CQI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Status of OBE at UTeM</a:t>
            </a:r>
          </a:p>
          <a:p>
            <a:pPr lvl="1"/>
            <a:r>
              <a:rPr lang="en-US" dirty="0" smtClean="0"/>
              <a:t>Awareness program</a:t>
            </a:r>
          </a:p>
          <a:p>
            <a:pPr lvl="1"/>
            <a:r>
              <a:rPr lang="en-US" dirty="0" smtClean="0"/>
              <a:t>Implementation stage</a:t>
            </a:r>
          </a:p>
          <a:p>
            <a:pPr lvl="1"/>
            <a:r>
              <a:rPr lang="en-US" dirty="0" smtClean="0"/>
              <a:t>CQI efforts for closing the loops</a:t>
            </a:r>
          </a:p>
          <a:p>
            <a:r>
              <a:rPr lang="en-US" dirty="0" smtClean="0"/>
              <a:t>Attainment of OBE with CQI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A6177-A206-4931-8BB7-716BEFCD22C8}" type="slidenum">
              <a:rPr lang="en-US"/>
              <a:pPr>
                <a:defRPr/>
              </a:pPr>
              <a:t>79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STRUCTURE OF ENGINEERING CURRICULUM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To acquire generic attributes that meet human resource requirements</a:t>
            </a:r>
          </a:p>
          <a:p>
            <a:pPr>
              <a:lnSpc>
                <a:spcPct val="90000"/>
              </a:lnSpc>
            </a:pPr>
            <a:r>
              <a:rPr lang="en-US" smtClean="0"/>
              <a:t>Typical engineering program includes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Mathematics, sciences, engineering principles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Computing, soft skills, analysis and design of engineering projects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Integrated exposure to professional engineering practices (economy, business &amp; management and professional ethics)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E600F-7F48-4E1E-8A63-077A24A96B11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ATTAINMENT OF OBE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>
          <a:xfrm>
            <a:off x="1182688" y="1905000"/>
            <a:ext cx="7772400" cy="4800600"/>
          </a:xfrm>
        </p:spPr>
        <p:txBody>
          <a:bodyPr/>
          <a:lstStyle/>
          <a:p>
            <a:r>
              <a:rPr lang="en-US" dirty="0" smtClean="0"/>
              <a:t>Attainment of LO and PO for</a:t>
            </a:r>
          </a:p>
          <a:p>
            <a:pPr lvl="1"/>
            <a:r>
              <a:rPr lang="en-US" dirty="0" smtClean="0"/>
              <a:t>Final exam, tests</a:t>
            </a:r>
          </a:p>
          <a:p>
            <a:pPr lvl="1"/>
            <a:r>
              <a:rPr lang="en-US" dirty="0" smtClean="0"/>
              <a:t>Industrial Training</a:t>
            </a:r>
          </a:p>
          <a:p>
            <a:pPr lvl="1"/>
            <a:r>
              <a:rPr lang="en-US" dirty="0" smtClean="0"/>
              <a:t>Final Year Project</a:t>
            </a:r>
          </a:p>
          <a:p>
            <a:pPr lvl="1"/>
            <a:r>
              <a:rPr lang="en-US" dirty="0" smtClean="0"/>
              <a:t>Survey on students: entry and exit surveys</a:t>
            </a:r>
          </a:p>
          <a:p>
            <a:pPr lvl="1"/>
            <a:r>
              <a:rPr lang="en-US" dirty="0" smtClean="0"/>
              <a:t>Course assessment by students</a:t>
            </a:r>
          </a:p>
          <a:p>
            <a:r>
              <a:rPr lang="en-US" dirty="0" smtClean="0"/>
              <a:t>Attainment of PEO</a:t>
            </a:r>
          </a:p>
          <a:p>
            <a:pPr lvl="1"/>
            <a:r>
              <a:rPr lang="en-US" dirty="0" smtClean="0"/>
              <a:t>Survey on </a:t>
            </a:r>
            <a:r>
              <a:rPr lang="en-US" dirty="0" err="1" smtClean="0"/>
              <a:t>allumni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(SHOW SAMPLES)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1A9470-DD7C-43B7-91B6-B8B2202C1B7E}" type="slidenum">
              <a:rPr lang="en-US"/>
              <a:pPr>
                <a:defRPr/>
              </a:pPr>
              <a:t>80</a:t>
            </a:fld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Program Assessment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209800"/>
            <a:ext cx="82296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Start process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performance objectives established?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learning outcomes developed?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performance criteria defined?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Is curriculum aligned with outcomes?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Have assessment methods chosen? Y/N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US" smtClean="0"/>
              <a:t>Is feedback loop closed? Y/N</a:t>
            </a:r>
          </a:p>
          <a:p>
            <a:pPr>
              <a:lnSpc>
                <a:spcPct val="90000"/>
              </a:lnSpc>
            </a:pPr>
            <a:r>
              <a:rPr lang="en-US" smtClean="0"/>
              <a:t>Continue process</a:t>
            </a:r>
          </a:p>
          <a:p>
            <a:pPr lvl="1">
              <a:lnSpc>
                <a:spcPct val="90000"/>
              </a:lnSpc>
              <a:buFontTx/>
              <a:buChar char="•"/>
            </a:pPr>
            <a:endParaRPr lang="en-US" smtClean="0"/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05A51-0151-477B-8FB9-D719CB8CF633}" type="slidenum">
              <a:rPr lang="en-US"/>
              <a:pPr>
                <a:defRPr/>
              </a:pPr>
              <a:t>81</a:t>
            </a:fld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HA </a:t>
            </a:r>
            <a:r>
              <a:rPr lang="en-US" sz="2400" dirty="0" err="1" smtClean="0"/>
              <a:t>Kasdirin</a:t>
            </a:r>
            <a:r>
              <a:rPr lang="en-US" sz="2400" dirty="0" smtClean="0"/>
              <a:t>, M </a:t>
            </a:r>
            <a:r>
              <a:rPr lang="en-US" sz="2400" dirty="0" err="1" smtClean="0"/>
              <a:t>Hairul</a:t>
            </a:r>
            <a:r>
              <a:rPr lang="en-US" sz="2400" dirty="0" smtClean="0"/>
              <a:t> </a:t>
            </a:r>
            <a:r>
              <a:rPr lang="en-US" sz="2400" dirty="0" err="1" smtClean="0"/>
              <a:t>Nizam</a:t>
            </a:r>
            <a:r>
              <a:rPr lang="en-US" sz="2400" dirty="0" smtClean="0"/>
              <a:t> T, M </a:t>
            </a:r>
            <a:r>
              <a:rPr lang="en-US" sz="2400" dirty="0" err="1" smtClean="0"/>
              <a:t>Khairi</a:t>
            </a:r>
            <a:r>
              <a:rPr lang="en-US" sz="2400" dirty="0" smtClean="0"/>
              <a:t> </a:t>
            </a:r>
            <a:r>
              <a:rPr lang="en-US" sz="2400" dirty="0" err="1" smtClean="0"/>
              <a:t>Arifin</a:t>
            </a:r>
            <a:r>
              <a:rPr lang="en-US" sz="2400" dirty="0" smtClean="0"/>
              <a:t>, </a:t>
            </a:r>
            <a:r>
              <a:rPr lang="en-US" sz="2400" dirty="0" err="1" smtClean="0"/>
              <a:t>Marizan</a:t>
            </a:r>
            <a:r>
              <a:rPr lang="en-US" sz="2400" dirty="0" smtClean="0"/>
              <a:t> </a:t>
            </a:r>
            <a:r>
              <a:rPr lang="en-US" sz="2400" dirty="0" err="1" smtClean="0"/>
              <a:t>Sulaiman</a:t>
            </a:r>
            <a:r>
              <a:rPr lang="en-US" sz="2400" dirty="0" smtClean="0"/>
              <a:t>, </a:t>
            </a:r>
            <a:r>
              <a:rPr lang="en-US" sz="2400" dirty="0" err="1" smtClean="0"/>
              <a:t>Modul</a:t>
            </a:r>
            <a:r>
              <a:rPr lang="en-US" sz="2400" dirty="0" smtClean="0"/>
              <a:t> 2B </a:t>
            </a:r>
            <a:r>
              <a:rPr lang="en-US" sz="2400" dirty="0" err="1" smtClean="0"/>
              <a:t>Peranan</a:t>
            </a:r>
            <a:r>
              <a:rPr lang="en-US" sz="2400" dirty="0" smtClean="0"/>
              <a:t> </a:t>
            </a:r>
            <a:r>
              <a:rPr lang="en-US" sz="2400" dirty="0" err="1" smtClean="0"/>
              <a:t>Pensyarah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OBE, </a:t>
            </a:r>
            <a:r>
              <a:rPr lang="en-US" sz="2400" dirty="0" err="1" smtClean="0"/>
              <a:t>Dis</a:t>
            </a:r>
            <a:r>
              <a:rPr lang="en-US" sz="2400" dirty="0" smtClean="0"/>
              <a:t> 2010.</a:t>
            </a:r>
          </a:p>
          <a:p>
            <a:r>
              <a:rPr lang="en-US" sz="2400" dirty="0" smtClean="0"/>
              <a:t>M </a:t>
            </a:r>
            <a:r>
              <a:rPr lang="en-US" sz="2400" dirty="0" err="1" smtClean="0"/>
              <a:t>Hairul</a:t>
            </a:r>
            <a:r>
              <a:rPr lang="en-US" sz="2400" dirty="0" smtClean="0"/>
              <a:t> </a:t>
            </a:r>
            <a:r>
              <a:rPr lang="en-US" sz="2400" dirty="0" err="1" smtClean="0"/>
              <a:t>Nizam</a:t>
            </a:r>
            <a:r>
              <a:rPr lang="en-US" sz="2400" dirty="0" smtClean="0"/>
              <a:t> T, M </a:t>
            </a:r>
            <a:r>
              <a:rPr lang="en-US" sz="2400" dirty="0" err="1" smtClean="0"/>
              <a:t>Khairi</a:t>
            </a:r>
            <a:r>
              <a:rPr lang="en-US" sz="2400" dirty="0" smtClean="0"/>
              <a:t> </a:t>
            </a:r>
            <a:r>
              <a:rPr lang="en-US" sz="2400" dirty="0" err="1" smtClean="0"/>
              <a:t>Ariffin</a:t>
            </a:r>
            <a:r>
              <a:rPr lang="en-US" sz="2400" dirty="0" smtClean="0"/>
              <a:t>, HA </a:t>
            </a:r>
            <a:r>
              <a:rPr lang="en-US" sz="2400" dirty="0" err="1" smtClean="0"/>
              <a:t>Kasdirin</a:t>
            </a:r>
            <a:r>
              <a:rPr lang="en-US" sz="2400" dirty="0" smtClean="0"/>
              <a:t>, </a:t>
            </a:r>
            <a:r>
              <a:rPr lang="en-US" sz="2400" dirty="0" err="1" smtClean="0"/>
              <a:t>Marizan</a:t>
            </a:r>
            <a:r>
              <a:rPr lang="en-US" sz="2400" dirty="0" smtClean="0"/>
              <a:t> </a:t>
            </a:r>
            <a:r>
              <a:rPr lang="en-US" sz="2400" dirty="0" err="1" smtClean="0"/>
              <a:t>Sulaiman</a:t>
            </a:r>
            <a:r>
              <a:rPr lang="en-US" sz="2400" dirty="0" smtClean="0"/>
              <a:t>, </a:t>
            </a:r>
            <a:r>
              <a:rPr lang="en-US" sz="2400" dirty="0" err="1" smtClean="0"/>
              <a:t>Modul</a:t>
            </a:r>
            <a:r>
              <a:rPr lang="en-US" sz="2400" dirty="0" smtClean="0"/>
              <a:t> 2A </a:t>
            </a:r>
            <a:r>
              <a:rPr lang="en-US" sz="2400" dirty="0" err="1" smtClean="0"/>
              <a:t>Reka</a:t>
            </a:r>
            <a:r>
              <a:rPr lang="en-US" sz="2400" dirty="0" smtClean="0"/>
              <a:t> </a:t>
            </a:r>
            <a:r>
              <a:rPr lang="en-US" sz="2400" dirty="0" err="1" smtClean="0"/>
              <a:t>Bentuk</a:t>
            </a:r>
            <a:r>
              <a:rPr lang="en-US" sz="2400" dirty="0" smtClean="0"/>
              <a:t> </a:t>
            </a:r>
            <a:r>
              <a:rPr lang="en-US" sz="2400" dirty="0" err="1" smtClean="0"/>
              <a:t>Kurikulum</a:t>
            </a:r>
            <a:r>
              <a:rPr lang="en-US" sz="2400" dirty="0" smtClean="0"/>
              <a:t> </a:t>
            </a:r>
            <a:r>
              <a:rPr lang="en-US" sz="2400" dirty="0" err="1" smtClean="0"/>
              <a:t>Berteraskan</a:t>
            </a:r>
            <a:r>
              <a:rPr lang="en-US" sz="2400" dirty="0" smtClean="0"/>
              <a:t> OBE, </a:t>
            </a:r>
            <a:r>
              <a:rPr lang="en-US" sz="2400" dirty="0" err="1" smtClean="0"/>
              <a:t>Dis</a:t>
            </a:r>
            <a:r>
              <a:rPr lang="en-US" sz="2400" dirty="0" smtClean="0"/>
              <a:t> 2010.</a:t>
            </a:r>
          </a:p>
          <a:p>
            <a:r>
              <a:rPr lang="en-US" sz="2400" dirty="0" err="1" smtClean="0"/>
              <a:t>Sumitha</a:t>
            </a:r>
            <a:r>
              <a:rPr lang="en-US" sz="2400" dirty="0" smtClean="0"/>
              <a:t> Martin, “Clear goals,” The Star, Sunday September 9, 2007.</a:t>
            </a:r>
          </a:p>
          <a:p>
            <a:r>
              <a:rPr lang="en-US" sz="2400" dirty="0" smtClean="0"/>
              <a:t>Engineering Education: Producing the Leaders of Tomorrow, Cover Story JURUTERA, Nov 2010.</a:t>
            </a:r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69561-C556-4A36-A4A4-5FCF0EAB5DCD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74638"/>
            <a:ext cx="79438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i="1" dirty="0" smtClean="0">
                <a:solidFill>
                  <a:schemeClr val="tx2">
                    <a:satMod val="130000"/>
                  </a:schemeClr>
                </a:solidFill>
                <a:latin typeface="Arial" charset="0"/>
              </a:rPr>
              <a:t>FRUITS FOR THOUGHT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057400"/>
            <a:ext cx="8839200" cy="4495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Tw Cen MT Condensed" pitchFamily="34" charset="0"/>
              </a:rPr>
              <a:t>TYPES OF TEACHER: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050" dirty="0" smtClean="0"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MEDIOCRE TEACHER </a:t>
            </a:r>
            <a:r>
              <a:rPr lang="en-US" i="1" dirty="0" smtClean="0">
                <a:latin typeface="Tw Cen MT Condensed" pitchFamily="34" charset="0"/>
              </a:rPr>
              <a:t>TELLS</a:t>
            </a:r>
            <a:r>
              <a:rPr lang="en-US" dirty="0" smtClean="0">
                <a:latin typeface="Tw Cen MT Condensed" pitchFamily="34" charset="0"/>
              </a:rPr>
              <a:t>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GOOD TEACHER </a:t>
            </a:r>
            <a:r>
              <a:rPr lang="en-US" i="1" dirty="0" smtClean="0">
                <a:latin typeface="Tw Cen MT Condensed" pitchFamily="34" charset="0"/>
              </a:rPr>
              <a:t>EXPLAINS</a:t>
            </a:r>
            <a:r>
              <a:rPr lang="en-US" dirty="0" smtClean="0">
                <a:latin typeface="Tw Cen MT Condensed" pitchFamily="34" charset="0"/>
              </a:rPr>
              <a:t>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SUPERIOR TEACHER </a:t>
            </a:r>
            <a:r>
              <a:rPr lang="en-US" i="1" dirty="0" smtClean="0">
                <a:latin typeface="Tw Cen MT Condensed" pitchFamily="34" charset="0"/>
              </a:rPr>
              <a:t>DEMONSTRATES</a:t>
            </a:r>
            <a:r>
              <a:rPr lang="en-US" dirty="0" smtClean="0">
                <a:latin typeface="Tw Cen MT Condensed" pitchFamily="34" charset="0"/>
              </a:rPr>
              <a:t>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Tw Cen MT Condensed" pitchFamily="34" charset="0"/>
              </a:rPr>
              <a:t>	A GREAT TEACHER </a:t>
            </a:r>
            <a:r>
              <a:rPr lang="en-US" i="1" dirty="0" smtClean="0">
                <a:latin typeface="Tw Cen MT Condensed" pitchFamily="34" charset="0"/>
              </a:rPr>
              <a:t>INSPIRES</a:t>
            </a:r>
            <a:r>
              <a:rPr lang="en-US" dirty="0" smtClean="0">
                <a:latin typeface="Tw Cen MT Condensed" pitchFamily="34" charset="0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 smtClean="0"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Gill Sans MT Condensed" pitchFamily="34" charset="0"/>
              </a:rPr>
              <a:t>WHAT TYPE OF TEACHER ARE YOU?</a:t>
            </a: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E196A-CEB3-465A-95A0-8132D6381F0B}" type="slidenum">
              <a:rPr lang="en-US"/>
              <a:pPr>
                <a:defRPr/>
              </a:pPr>
              <a:t>83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OUTCOME BASED EDUCATION (OBE)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A shift in focus </a:t>
            </a:r>
            <a:r>
              <a:rPr lang="en-US" u="sng" smtClean="0"/>
              <a:t>from</a:t>
            </a:r>
            <a:r>
              <a:rPr lang="en-US" smtClean="0"/>
              <a:t> curricula, resources and processes </a:t>
            </a:r>
            <a:r>
              <a:rPr lang="en-US" u="sng" smtClean="0"/>
              <a:t>towards</a:t>
            </a:r>
            <a:r>
              <a:rPr lang="en-US" smtClean="0"/>
              <a:t> </a:t>
            </a:r>
            <a:r>
              <a:rPr lang="en-US" b="1" smtClean="0"/>
              <a:t>outcomes</a:t>
            </a:r>
            <a:r>
              <a:rPr lang="en-US" smtClean="0"/>
              <a:t> and </a:t>
            </a:r>
            <a:r>
              <a:rPr lang="en-US" b="1" smtClean="0"/>
              <a:t>objectives</a:t>
            </a: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D72417-8034-43CC-BB5E-1FFEC0A176FD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972</TotalTime>
  <Words>3052</Words>
  <Application>Microsoft Office PowerPoint</Application>
  <PresentationFormat>On-screen Show (4:3)</PresentationFormat>
  <Paragraphs>694</Paragraphs>
  <Slides>83</Slides>
  <Notes>63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84" baseType="lpstr">
      <vt:lpstr>Solstice</vt:lpstr>
      <vt:lpstr>OUTCOME BASED EDUCATION</vt:lpstr>
      <vt:lpstr>VISION</vt:lpstr>
      <vt:lpstr>MISSION</vt:lpstr>
      <vt:lpstr>MOTTO</vt:lpstr>
      <vt:lpstr>Presentation Outcomes </vt:lpstr>
      <vt:lpstr>APPROACH OF OBE</vt:lpstr>
      <vt:lpstr>TOPIC 1</vt:lpstr>
      <vt:lpstr>STRUCTURE OF ENGINEERING CURRICULUM</vt:lpstr>
      <vt:lpstr>OUTCOME BASED EDUCATION (OBE)</vt:lpstr>
      <vt:lpstr>OBJECTIVES vs OUTCOMES</vt:lpstr>
      <vt:lpstr>What is OBE?</vt:lpstr>
      <vt:lpstr>Why OBE? The Advantages</vt:lpstr>
      <vt:lpstr>FOUR KEY ELEMENTS OF OBE</vt:lpstr>
      <vt:lpstr>OBE addresses the key questions</vt:lpstr>
      <vt:lpstr>PROGRAM EDUCATIONAL OBJECTIVES (PEO)</vt:lpstr>
      <vt:lpstr>Continued . . .</vt:lpstr>
      <vt:lpstr>SAMPLE OF PEO</vt:lpstr>
      <vt:lpstr>PEO - FKE</vt:lpstr>
      <vt:lpstr>PEO – FKE cont.</vt:lpstr>
      <vt:lpstr>PROGRAM OUTCOMES (PO)</vt:lpstr>
      <vt:lpstr>SAMPLE OF PO</vt:lpstr>
      <vt:lpstr>PO-FKE</vt:lpstr>
      <vt:lpstr>PO-FKE cont.</vt:lpstr>
      <vt:lpstr>ASSESSMENT</vt:lpstr>
      <vt:lpstr>Continued </vt:lpstr>
      <vt:lpstr>EVALUATION</vt:lpstr>
      <vt:lpstr>Continued </vt:lpstr>
      <vt:lpstr>OBE Curriculum Process - PDCA</vt:lpstr>
      <vt:lpstr>Slide 29</vt:lpstr>
      <vt:lpstr>Slide 30</vt:lpstr>
      <vt:lpstr>Hierarchy of PEO, PO, LO</vt:lpstr>
      <vt:lpstr>OUTCOME BASED EDUCATION (OBE)</vt:lpstr>
      <vt:lpstr>SAMPLE OF TEACHING PLAN</vt:lpstr>
      <vt:lpstr>TOPIC 2</vt:lpstr>
      <vt:lpstr>KEY ACCREDITATION ISSUES</vt:lpstr>
      <vt:lpstr>SIGNIFICANT EMPHASIS</vt:lpstr>
      <vt:lpstr>Continued…</vt:lpstr>
      <vt:lpstr>EXPECTED CHANGES</vt:lpstr>
      <vt:lpstr>KEY FEATURES</vt:lpstr>
      <vt:lpstr>STRUKTUR KURIKULUM</vt:lpstr>
      <vt:lpstr>WAJIB UNIVERSITI</vt:lpstr>
      <vt:lpstr>QUALITY ASSUARANCE</vt:lpstr>
      <vt:lpstr>Continued…</vt:lpstr>
      <vt:lpstr>TOPIC 3</vt:lpstr>
      <vt:lpstr>Issues on Implementation of OBE</vt:lpstr>
      <vt:lpstr>4 CORE QUESTIONS OF OBE</vt:lpstr>
      <vt:lpstr>Question 1</vt:lpstr>
      <vt:lpstr>Cognitive domain</vt:lpstr>
      <vt:lpstr>Psychomotor domain</vt:lpstr>
      <vt:lpstr>Affective domain</vt:lpstr>
      <vt:lpstr>Question 2</vt:lpstr>
      <vt:lpstr>Continued… </vt:lpstr>
      <vt:lpstr>Question 3</vt:lpstr>
      <vt:lpstr>Lecturers</vt:lpstr>
      <vt:lpstr>P&amp;P Berteraskan OBE</vt:lpstr>
      <vt:lpstr>Constructive Alignment dalam Pelaksanaan P&amp;P di Fakulti</vt:lpstr>
      <vt:lpstr>Slide 57</vt:lpstr>
      <vt:lpstr>Pelaksanaan SLT</vt:lpstr>
      <vt:lpstr>Why? / Kenapa?</vt:lpstr>
      <vt:lpstr>Slide 60</vt:lpstr>
      <vt:lpstr>Example : The Calculation of SLT</vt:lpstr>
      <vt:lpstr>Students</vt:lpstr>
      <vt:lpstr>Continued </vt:lpstr>
      <vt:lpstr>Question 4</vt:lpstr>
      <vt:lpstr>TOPIC 4</vt:lpstr>
      <vt:lpstr>CONTINUAL QUALITY IMPROVEMENT (CQI)</vt:lpstr>
      <vt:lpstr>CQI</vt:lpstr>
      <vt:lpstr>Penaksiran &amp; Penilaian Subjek</vt:lpstr>
      <vt:lpstr>CQI Procedures</vt:lpstr>
      <vt:lpstr>CQI (Continued…)</vt:lpstr>
      <vt:lpstr>OVERALL OUTCOMES</vt:lpstr>
      <vt:lpstr>LEVELS OF OUTCOMES</vt:lpstr>
      <vt:lpstr>Learning Outcomes &amp; Teaching Plan</vt:lpstr>
      <vt:lpstr>Continued…</vt:lpstr>
      <vt:lpstr>ASSESSMENT PROCESS</vt:lpstr>
      <vt:lpstr>Formative &amp; Summative Assessment Cycle</vt:lpstr>
      <vt:lpstr>PO Assessment and CQI</vt:lpstr>
      <vt:lpstr>Performance Evaluation based on Subject Assessment &amp; Evaluation</vt:lpstr>
      <vt:lpstr>ATTAINMENT OF PO &amp; CQI</vt:lpstr>
      <vt:lpstr>ATTAINMENT OF OBE</vt:lpstr>
      <vt:lpstr>Program Assessment</vt:lpstr>
      <vt:lpstr>Reference</vt:lpstr>
      <vt:lpstr>FRUITS FOR THOUGHT</vt:lpstr>
    </vt:vector>
  </TitlesOfParts>
  <Company>mimos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EDUCATIONAL APPROACH AT KUTKM</dc:title>
  <dc:creator>00391</dc:creator>
  <cp:lastModifiedBy>Hyreil</cp:lastModifiedBy>
  <cp:revision>104</cp:revision>
  <cp:lastPrinted>1601-01-01T00:00:00Z</cp:lastPrinted>
  <dcterms:created xsi:type="dcterms:W3CDTF">2005-01-17T07:35:44Z</dcterms:created>
  <dcterms:modified xsi:type="dcterms:W3CDTF">2011-03-27T16:21:26Z</dcterms:modified>
</cp:coreProperties>
</file>