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9FC68-FC9A-4B5B-AE79-AD71F6787E30}" type="datetimeFigureOut">
              <a:rPr lang="en-US" smtClean="0"/>
              <a:t>3/26/2011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CF309-A630-43E7-8708-F98DFE19226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Desktop\PBL_APRIL\MODUL PBLPOPBL\4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600200"/>
            <a:ext cx="2971800" cy="3581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19600" y="1752600"/>
            <a:ext cx="3733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Ahmad bought a banana sucker from the nursery and planted it in his garden.  After four months, he brought this picture to the nursery wanted to know how could this happen?  Could find a good explanation to it?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1</cp:revision>
  <dcterms:created xsi:type="dcterms:W3CDTF">2011-03-26T13:32:47Z</dcterms:created>
  <dcterms:modified xsi:type="dcterms:W3CDTF">2011-03-26T13:40:55Z</dcterms:modified>
</cp:coreProperties>
</file>