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7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6DB3DEE-5924-4EAC-A659-0BCA47113F26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CA17446-A3D8-43D2-838F-58DD9CC719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2800" y="2286000"/>
            <a:ext cx="5105400" cy="2868168"/>
          </a:xfrm>
        </p:spPr>
        <p:txBody>
          <a:bodyPr/>
          <a:lstStyle/>
          <a:p>
            <a:r>
              <a:rPr lang="en-US" dirty="0" smtClean="0"/>
              <a:t>BAGAIMANA UNTUK MENYEDIAKAN PERSEKITARAN PEMBELAJARAN KOOPERATIF TIDAK FORMAL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TIPS UNTUK BEBERAPA TEKNIK PEMBELAJARAN KOOPERATIF TIDAK FORMAL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pPr algn="just"/>
            <a:r>
              <a:rPr lang="en-US" dirty="0" smtClean="0"/>
              <a:t>BRAINSTORMING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BENTUK KUMPULAN DI DALAM SATU BULATAN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RESPON SECARA BERGILIR-GILIR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LANTIK SETIAUSAHA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TIADA KRITIKAN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FOCUSED LISTING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DISYORKAN DIJALANKAN PADA PERMULAAN ATAU PENGAHKIRAN SESI PENGAJARAN/KELAS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THINK-PAIR-SHARE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JANGAN MENGAMBIL MASA YANG TERLALU LAMA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bilangan</a:t>
            </a:r>
            <a:r>
              <a:rPr lang="en-US" dirty="0" smtClean="0"/>
              <a:t> </a:t>
            </a:r>
            <a:r>
              <a:rPr lang="en-US" dirty="0" err="1" smtClean="0"/>
              <a:t>pelajar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kumpulan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DISYORKAN 4-5 ORANG DI DALAM SATU KUMPULAN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PEMILIHAN AHLI KUMPULAN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PELAJAR </a:t>
            </a:r>
            <a:r>
              <a:rPr lang="en-US" b="1" dirty="0" smtClean="0">
                <a:solidFill>
                  <a:srgbClr val="FF0000"/>
                </a:solidFill>
              </a:rPr>
              <a:t>TIDAK</a:t>
            </a:r>
            <a:r>
              <a:rPr lang="en-US" dirty="0" smtClean="0"/>
              <a:t> </a:t>
            </a:r>
            <a:r>
              <a:rPr lang="en-US" dirty="0" smtClean="0"/>
              <a:t>DIGALAKKAN </a:t>
            </a:r>
            <a:r>
              <a:rPr lang="en-US" dirty="0" smtClean="0"/>
              <a:t>MEMILIH AHLI DI DALAM KUMPULAN MASING-MASING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CARA: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PEMILIHAN BERDASARKAN KEPUTUSAN PEPERIKSAAN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PEMILIHAN BERDASARKAN PEMAHAMAN PELAJAR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MENCAMPUR – ADUKKAN LELAKI DAN PEREMPUAN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MENOMBORKAN PELAJAR-PELAJAR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JENIS TUGASAN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TUGASAN BERSTRUKTUR, JAWAPAN DIKETAHUI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SOALAN BOLEH DISELESAIKAN DI DALAM JANGKA MASA SINGKAT, CONTOH 2 JAM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PERANAN AHLI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agihan</a:t>
            </a:r>
            <a:r>
              <a:rPr lang="en-US" dirty="0" smtClean="0"/>
              <a:t> PERANAN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pPr algn="just"/>
            <a:r>
              <a:rPr lang="en-US" dirty="0" smtClean="0"/>
              <a:t>PERLU DITENTUKAN TERUTAMA UNTUK JENIS TUGASAN BERBENTUK PROJEK, CONTOH: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PENCATAT MINIT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KETUA KUMPULAN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ON – TASK PERSON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FASILITATOR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BOLEH SECARA SUKARELA ATAU DITETAPKAN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PERANAN KETUA KUMPULAN (JELASKAN SEMPADAN, T.JAWAB, DAN MATLAMAT)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PENENTUAN PERATURAN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UNTUK MEMUDAHKAN PROSES</a:t>
            </a:r>
          </a:p>
          <a:p>
            <a:pPr algn="just"/>
            <a:r>
              <a:rPr lang="en-US" dirty="0" smtClean="0"/>
              <a:t>CONTOH: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SETIAP AHLI BOLEH BERTANYAKAN SOALAN KEPADA GURU ATAU PENSYARAH HANYA SETELAH MEREKA MENGETENGAHKAN SOALAN TERSEBUT KEPADA AHLI KUMPULAN TERLEBIH DAHULU DAN CUBA UNTUK MENJAWABNYA.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de-DE" dirty="0" smtClean="0"/>
              <a:t>SESUATU TUGASAN PERLU DIBERIKAN PENENTU TAMAT ATAU MASA YANG JELAS UNTUK MENYERAHKAN TUGASAN.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PRODUK AKHIR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just"/>
            <a:r>
              <a:rPr lang="en-US" dirty="0" smtClean="0"/>
              <a:t>KATA SEPAKAT DICAPAI DI DALAM SETIAP KUMPULAN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MENGAWAL </a:t>
            </a:r>
            <a:r>
              <a:rPr lang="en-US" dirty="0" smtClean="0"/>
              <a:t>KEADAAN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just"/>
            <a:r>
              <a:rPr lang="en-US" dirty="0" smtClean="0"/>
              <a:t>KETUA KUMPULAN/FASILITATOR MENGAWAL TAHAP PENYERTAAN PELAJAR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PENALTI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TIPS UNTUK FASILITATOR/TENAGA PENGAJAR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JANGAN MEMILIH PELAJAR YANG SAMA MENJADI KETUA PERBINCANGAN SETIAP SESI. DAPAT KURANGKAN MASALAH PELAJAR DOMINAN</a:t>
            </a:r>
          </a:p>
          <a:p>
            <a:pPr algn="just"/>
            <a:r>
              <a:rPr lang="en-US" dirty="0" smtClean="0"/>
              <a:t>BAHAGIKAN AHLI KUMPULAN KEPADA MAKSIMUM 5 ORANG SAHAJA</a:t>
            </a:r>
          </a:p>
          <a:p>
            <a:pPr algn="just"/>
            <a:r>
              <a:rPr lang="en-US" dirty="0" smtClean="0"/>
              <a:t>NEUTRAL</a:t>
            </a:r>
          </a:p>
          <a:p>
            <a:pPr algn="just"/>
            <a:r>
              <a:rPr lang="en-US" dirty="0" smtClean="0"/>
              <a:t>TIDAK MENGKRITIK PANDANGAN PELAJAR</a:t>
            </a:r>
          </a:p>
          <a:p>
            <a:pPr algn="just"/>
            <a:r>
              <a:rPr lang="en-US" dirty="0" smtClean="0"/>
              <a:t>TIDAK MEMBENARKAN PELAJAR MEMBULI PELAJAR YANG LAIN DALAM MEMBERIKAN PENDAPAT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241</TotalTime>
  <Words>259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BAGAIMANA UNTUK MENYEDIAKAN PERSEKITARAN PEMBELAJARAN KOOPERATIF TIDAK FORMAL</vt:lpstr>
      <vt:lpstr>Jumlah bilangan pelajar di dalam satu kumpulan</vt:lpstr>
      <vt:lpstr>PEMILIHAN AHLI KUMPULAN</vt:lpstr>
      <vt:lpstr>JENIS TUGASAN </vt:lpstr>
      <vt:lpstr>PERANAN AHLI dan agihan PERANAN</vt:lpstr>
      <vt:lpstr>PENENTUAN PERATURAN</vt:lpstr>
      <vt:lpstr>PRODUK AKHIR</vt:lpstr>
      <vt:lpstr>MENGAWAL KEADAAN</vt:lpstr>
      <vt:lpstr>TIPS UNTUK FASILITATOR/TENAGA PENGAJAR</vt:lpstr>
      <vt:lpstr>TIPS UNTUK BEBERAPA TEKNIK PEMBELAJARAN KOOPERATIF TIDAK FORMAL</vt:lpstr>
    </vt:vector>
  </TitlesOfParts>
  <Company>UTeM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BAGAIMANA UNTUK MENYEDIAKAN PERSEKITARAN PEMBELAJARAN KOOPERATIF TIDAK FORMAL</dc:title>
  <dc:creator>user</dc:creator>
  <cp:lastModifiedBy>user</cp:lastModifiedBy>
  <cp:revision>14</cp:revision>
  <dcterms:created xsi:type="dcterms:W3CDTF">2011-09-23T07:28:06Z</dcterms:created>
  <dcterms:modified xsi:type="dcterms:W3CDTF">2011-09-26T03:02:14Z</dcterms:modified>
</cp:coreProperties>
</file>